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0" r:id="rId1"/>
    <p:sldMasterId id="2147483872" r:id="rId2"/>
    <p:sldMasterId id="2147483889" r:id="rId3"/>
  </p:sldMasterIdLst>
  <p:notesMasterIdLst>
    <p:notesMasterId r:id="rId17"/>
  </p:notesMasterIdLst>
  <p:sldIdLst>
    <p:sldId id="256" r:id="rId4"/>
    <p:sldId id="292" r:id="rId5"/>
    <p:sldId id="291" r:id="rId6"/>
    <p:sldId id="293" r:id="rId7"/>
    <p:sldId id="296" r:id="rId8"/>
    <p:sldId id="295" r:id="rId9"/>
    <p:sldId id="297" r:id="rId10"/>
    <p:sldId id="294" r:id="rId11"/>
    <p:sldId id="272" r:id="rId12"/>
    <p:sldId id="298" r:id="rId13"/>
    <p:sldId id="299" r:id="rId14"/>
    <p:sldId id="300" r:id="rId15"/>
    <p:sldId id="274" r:id="rId16"/>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65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rgbClr val="0000FF"/>
                </a:solidFill>
                <a:latin typeface="+mn-lt"/>
                <a:ea typeface="+mn-ea"/>
                <a:cs typeface="+mn-cs"/>
              </a:defRPr>
            </a:pPr>
            <a:r>
              <a:rPr lang="vi-VN" dirty="0">
                <a:solidFill>
                  <a:srgbClr val="0000FF"/>
                </a:solidFill>
              </a:rPr>
              <a:t>XẾP</a:t>
            </a:r>
            <a:r>
              <a:rPr lang="vi-VN" baseline="0" dirty="0">
                <a:solidFill>
                  <a:srgbClr val="0000FF"/>
                </a:solidFill>
              </a:rPr>
              <a:t> HẠNG ĐIỂM TB CÁC MÔN KỲ THI TN THPT NĂM 2021, 2022 </a:t>
            </a:r>
            <a:endParaRPr lang="vi-VN" dirty="0">
              <a:solidFill>
                <a:srgbClr val="0000FF"/>
              </a:solidFill>
            </a:endParaRPr>
          </a:p>
        </c:rich>
      </c:tx>
      <c:layout>
        <c:manualLayout>
          <c:xMode val="edge"/>
          <c:yMode val="edge"/>
          <c:x val="9.791477085394E-2"/>
          <c:y val="4.3265613243039881E-2"/>
        </c:manualLayout>
      </c:layout>
      <c:overlay val="0"/>
      <c:spPr>
        <a:noFill/>
        <a:ln>
          <a:noFill/>
        </a:ln>
        <a:effectLst/>
      </c:spPr>
      <c:txPr>
        <a:bodyPr rot="0" spcFirstLastPara="1" vertOverflow="ellipsis" vert="horz" wrap="square" anchor="ctr" anchorCtr="1"/>
        <a:lstStyle/>
        <a:p>
          <a:pPr>
            <a:defRPr sz="2128" b="1" i="0" u="none" strike="noStrike" kern="1200" cap="all" spc="120" normalizeH="0" baseline="0">
              <a:solidFill>
                <a:srgbClr val="0000FF"/>
              </a:solidFill>
              <a:latin typeface="+mn-lt"/>
              <a:ea typeface="+mn-ea"/>
              <a:cs typeface="+mn-cs"/>
            </a:defRPr>
          </a:pPr>
          <a:endParaRPr lang="vi-VN"/>
        </a:p>
      </c:txPr>
    </c:title>
    <c:autoTitleDeleted val="0"/>
    <c:plotArea>
      <c:layout>
        <c:manualLayout>
          <c:layoutTarget val="inner"/>
          <c:xMode val="edge"/>
          <c:yMode val="edge"/>
          <c:x val="8.179244971974943E-2"/>
          <c:y val="0.14284036306974043"/>
          <c:w val="0.91820755028025058"/>
          <c:h val="0.72182936077685544"/>
        </c:manualLayout>
      </c:layout>
      <c:barChart>
        <c:barDir val="col"/>
        <c:grouping val="clustered"/>
        <c:varyColors val="0"/>
        <c:ser>
          <c:idx val="0"/>
          <c:order val="0"/>
          <c:tx>
            <c:strRef>
              <c:f>Sheet1!$B$1</c:f>
              <c:strCache>
                <c:ptCount val="1"/>
                <c:pt idx="0">
                  <c:v>Năm 2021</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800" b="0" i="0" u="none" strike="noStrike" kern="1200" baseline="0">
                    <a:solidFill>
                      <a:srgbClr val="0070C0"/>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Sheet1!$A$2:$A$10</c:f>
              <c:strCache>
                <c:ptCount val="9"/>
                <c:pt idx="0">
                  <c:v>Vật lí</c:v>
                </c:pt>
                <c:pt idx="1">
                  <c:v>Hóa học</c:v>
                </c:pt>
                <c:pt idx="2">
                  <c:v>Lịch sử</c:v>
                </c:pt>
                <c:pt idx="3">
                  <c:v>Toán</c:v>
                </c:pt>
                <c:pt idx="4">
                  <c:v>Ngữ văn</c:v>
                </c:pt>
                <c:pt idx="5">
                  <c:v>Tiếng Anh</c:v>
                </c:pt>
                <c:pt idx="6">
                  <c:v>Địa lí</c:v>
                </c:pt>
                <c:pt idx="7">
                  <c:v>GDCD</c:v>
                </c:pt>
                <c:pt idx="8">
                  <c:v>Sinh học</c:v>
                </c:pt>
              </c:strCache>
            </c:strRef>
          </c:cat>
          <c:val>
            <c:numRef>
              <c:f>Sheet1!$B$2:$B$10</c:f>
              <c:numCache>
                <c:formatCode>General</c:formatCode>
                <c:ptCount val="9"/>
                <c:pt idx="0">
                  <c:v>1</c:v>
                </c:pt>
                <c:pt idx="1">
                  <c:v>15</c:v>
                </c:pt>
                <c:pt idx="2">
                  <c:v>37</c:v>
                </c:pt>
                <c:pt idx="3">
                  <c:v>8</c:v>
                </c:pt>
                <c:pt idx="4">
                  <c:v>23</c:v>
                </c:pt>
                <c:pt idx="5">
                  <c:v>17</c:v>
                </c:pt>
                <c:pt idx="6">
                  <c:v>37</c:v>
                </c:pt>
                <c:pt idx="7">
                  <c:v>30</c:v>
                </c:pt>
                <c:pt idx="8">
                  <c:v>61</c:v>
                </c:pt>
              </c:numCache>
            </c:numRef>
          </c:val>
          <c:extLst>
            <c:ext xmlns:c16="http://schemas.microsoft.com/office/drawing/2014/chart" uri="{C3380CC4-5D6E-409C-BE32-E72D297353CC}">
              <c16:uniqueId val="{00000000-6CEE-49CF-9003-43CC0696045B}"/>
            </c:ext>
          </c:extLst>
        </c:ser>
        <c:ser>
          <c:idx val="1"/>
          <c:order val="1"/>
          <c:tx>
            <c:strRef>
              <c:f>Sheet1!$C$1</c:f>
              <c:strCache>
                <c:ptCount val="1"/>
                <c:pt idx="0">
                  <c:v>Năm 2022</c:v>
                </c:pt>
              </c:strCache>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800" b="0" i="0" u="none" strike="noStrike" kern="1200" baseline="0">
                    <a:solidFill>
                      <a:schemeClr val="accent2">
                        <a:lumMod val="75000"/>
                      </a:schemeClr>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Sheet1!$A$2:$A$10</c:f>
              <c:strCache>
                <c:ptCount val="9"/>
                <c:pt idx="0">
                  <c:v>Vật lí</c:v>
                </c:pt>
                <c:pt idx="1">
                  <c:v>Hóa học</c:v>
                </c:pt>
                <c:pt idx="2">
                  <c:v>Lịch sử</c:v>
                </c:pt>
                <c:pt idx="3">
                  <c:v>Toán</c:v>
                </c:pt>
                <c:pt idx="4">
                  <c:v>Ngữ văn</c:v>
                </c:pt>
                <c:pt idx="5">
                  <c:v>Tiếng Anh</c:v>
                </c:pt>
                <c:pt idx="6">
                  <c:v>Địa lí</c:v>
                </c:pt>
                <c:pt idx="7">
                  <c:v>GDCD</c:v>
                </c:pt>
                <c:pt idx="8">
                  <c:v>Sinh học</c:v>
                </c:pt>
              </c:strCache>
            </c:strRef>
          </c:cat>
          <c:val>
            <c:numRef>
              <c:f>Sheet1!$C$2:$C$10</c:f>
              <c:numCache>
                <c:formatCode>General</c:formatCode>
                <c:ptCount val="9"/>
                <c:pt idx="0">
                  <c:v>1</c:v>
                </c:pt>
                <c:pt idx="1">
                  <c:v>4</c:v>
                </c:pt>
                <c:pt idx="2">
                  <c:v>7</c:v>
                </c:pt>
                <c:pt idx="3">
                  <c:v>9</c:v>
                </c:pt>
                <c:pt idx="4">
                  <c:v>9</c:v>
                </c:pt>
                <c:pt idx="5">
                  <c:v>10</c:v>
                </c:pt>
                <c:pt idx="6">
                  <c:v>15</c:v>
                </c:pt>
                <c:pt idx="7">
                  <c:v>18</c:v>
                </c:pt>
                <c:pt idx="8">
                  <c:v>46</c:v>
                </c:pt>
              </c:numCache>
            </c:numRef>
          </c:val>
          <c:extLst>
            <c:ext xmlns:c16="http://schemas.microsoft.com/office/drawing/2014/chart" uri="{C3380CC4-5D6E-409C-BE32-E72D297353CC}">
              <c16:uniqueId val="{00000001-6CEE-49CF-9003-43CC0696045B}"/>
            </c:ext>
          </c:extLst>
        </c:ser>
        <c:dLbls>
          <c:dLblPos val="outEnd"/>
          <c:showLegendKey val="0"/>
          <c:showVal val="1"/>
          <c:showCatName val="0"/>
          <c:showSerName val="0"/>
          <c:showPercent val="0"/>
          <c:showBubbleSize val="0"/>
        </c:dLbls>
        <c:gapWidth val="444"/>
        <c:overlap val="-90"/>
        <c:axId val="479932704"/>
        <c:axId val="479938280"/>
      </c:barChart>
      <c:catAx>
        <c:axId val="4799327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vi-VN"/>
          </a:p>
        </c:txPr>
        <c:crossAx val="479938280"/>
        <c:crosses val="autoZero"/>
        <c:auto val="1"/>
        <c:lblAlgn val="ctr"/>
        <c:lblOffset val="100"/>
        <c:noMultiLvlLbl val="0"/>
      </c:catAx>
      <c:valAx>
        <c:axId val="479938280"/>
        <c:scaling>
          <c:orientation val="minMax"/>
        </c:scaling>
        <c:delete val="1"/>
        <c:axPos val="l"/>
        <c:numFmt formatCode="General" sourceLinked="1"/>
        <c:majorTickMark val="none"/>
        <c:minorTickMark val="none"/>
        <c:tickLblPos val="nextTo"/>
        <c:crossAx val="479932704"/>
        <c:crosses val="autoZero"/>
        <c:crossBetween val="between"/>
      </c:valAx>
      <c:dTable>
        <c:showHorzBorder val="1"/>
        <c:showVertBorder val="1"/>
        <c:showOutline val="1"/>
        <c:showKeys val="1"/>
        <c:spPr>
          <a:noFill/>
          <a:ln w="9525">
            <a:solidFill>
              <a:schemeClr val="tx1">
                <a:lumMod val="15000"/>
                <a:lumOff val="85000"/>
              </a:schemeClr>
            </a:solidFill>
          </a:ln>
          <a:effectLst/>
        </c:spPr>
        <c:txPr>
          <a:bodyPr rot="0" spcFirstLastPara="1" vertOverflow="ellipsis" vert="horz" wrap="square" anchor="ctr" anchorCtr="1"/>
          <a:lstStyle/>
          <a:p>
            <a:pPr rtl="0">
              <a:defRPr sz="1400" b="0" i="0" u="none" strike="noStrike" kern="1200" baseline="0">
                <a:solidFill>
                  <a:srgbClr val="0000FF"/>
                </a:solidFill>
                <a:latin typeface="+mn-lt"/>
                <a:ea typeface="+mn-ea"/>
                <a:cs typeface="+mn-cs"/>
              </a:defRPr>
            </a:pPr>
            <a:endParaRPr lang="vi-VN"/>
          </a:p>
        </c:txPr>
      </c:dTable>
      <c:spPr>
        <a:noFill/>
        <a:ln>
          <a:noFill/>
        </a:ln>
        <a:effectLst/>
      </c:spPr>
    </c:plotArea>
    <c:plotVisOnly val="1"/>
    <c:dispBlanksAs val="gap"/>
    <c:showDLblsOverMax val="0"/>
  </c:chart>
  <c:spPr>
    <a:noFill/>
    <a:ln>
      <a:noFill/>
    </a:ln>
    <a:effectLst/>
  </c:spPr>
  <c:txPr>
    <a:bodyPr/>
    <a:lstStyle/>
    <a:p>
      <a:pPr>
        <a:defRPr/>
      </a:pPr>
      <a:endParaRPr lang="vi-V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rgbClr val="0000FF"/>
                </a:solidFill>
                <a:latin typeface="+mn-lt"/>
                <a:ea typeface="+mn-ea"/>
                <a:cs typeface="+mn-cs"/>
              </a:defRPr>
            </a:pPr>
            <a:r>
              <a:rPr lang="vi-VN" sz="2600" b="1">
                <a:solidFill>
                  <a:srgbClr val="0000FF"/>
                </a:solidFill>
              </a:rPr>
              <a:t>XẾP HẠNG ĐIỂM TRUNG BÌNH THI THPT QG, THI TN THPT </a:t>
            </a:r>
          </a:p>
          <a:p>
            <a:pPr>
              <a:defRPr sz="2800" b="1">
                <a:solidFill>
                  <a:srgbClr val="0000FF"/>
                </a:solidFill>
              </a:defRPr>
            </a:pPr>
            <a:r>
              <a:rPr lang="vi-VN" sz="2600" b="1">
                <a:solidFill>
                  <a:srgbClr val="0000FF"/>
                </a:solidFill>
              </a:rPr>
              <a:t>MÔN NGỮ VĂN</a:t>
            </a:r>
          </a:p>
        </c:rich>
      </c:tx>
      <c:layout>
        <c:manualLayout>
          <c:xMode val="edge"/>
          <c:yMode val="edge"/>
          <c:x val="9.2690729712236186E-2"/>
          <c:y val="1.1993076123296377E-2"/>
        </c:manualLayout>
      </c:layout>
      <c:overlay val="0"/>
      <c:spPr>
        <a:noFill/>
        <a:ln>
          <a:noFill/>
        </a:ln>
        <a:effectLst/>
      </c:spPr>
      <c:txPr>
        <a:bodyPr rot="0" spcFirstLastPara="1" vertOverflow="ellipsis" vert="horz" wrap="square" anchor="ctr" anchorCtr="1"/>
        <a:lstStyle/>
        <a:p>
          <a:pPr>
            <a:defRPr sz="2800" b="1" i="0" u="none" strike="noStrike" kern="1200" spc="0" baseline="0">
              <a:solidFill>
                <a:srgbClr val="0000FF"/>
              </a:solidFill>
              <a:latin typeface="+mn-lt"/>
              <a:ea typeface="+mn-ea"/>
              <a:cs typeface="+mn-cs"/>
            </a:defRPr>
          </a:pPr>
          <a:endParaRPr lang="vi-VN"/>
        </a:p>
      </c:txPr>
    </c:title>
    <c:autoTitleDeleted val="0"/>
    <c:plotArea>
      <c:layout/>
      <c:barChart>
        <c:barDir val="col"/>
        <c:grouping val="clustered"/>
        <c:varyColors val="0"/>
        <c:ser>
          <c:idx val="0"/>
          <c:order val="0"/>
          <c:tx>
            <c:strRef>
              <c:f>Trang_tính1!$B$1</c:f>
              <c:strCache>
                <c:ptCount val="1"/>
                <c:pt idx="0">
                  <c:v>Năm 2017</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Trang_tính1!$A$2</c:f>
              <c:strCache>
                <c:ptCount val="1"/>
                <c:pt idx="0">
                  <c:v>Ngữ văn</c:v>
                </c:pt>
              </c:strCache>
            </c:strRef>
          </c:cat>
          <c:val>
            <c:numRef>
              <c:f>Trang_tính1!$B$2</c:f>
              <c:numCache>
                <c:formatCode>General</c:formatCode>
                <c:ptCount val="1"/>
                <c:pt idx="0">
                  <c:v>55</c:v>
                </c:pt>
              </c:numCache>
            </c:numRef>
          </c:val>
          <c:extLst>
            <c:ext xmlns:c16="http://schemas.microsoft.com/office/drawing/2014/chart" uri="{C3380CC4-5D6E-409C-BE32-E72D297353CC}">
              <c16:uniqueId val="{00000000-4D5B-412C-B2B1-AB2961F84B68}"/>
            </c:ext>
          </c:extLst>
        </c:ser>
        <c:ser>
          <c:idx val="1"/>
          <c:order val="1"/>
          <c:tx>
            <c:strRef>
              <c:f>Trang_tính1!$C$1</c:f>
              <c:strCache>
                <c:ptCount val="1"/>
                <c:pt idx="0">
                  <c:v>Năm 2018</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Trang_tính1!$A$2</c:f>
              <c:strCache>
                <c:ptCount val="1"/>
                <c:pt idx="0">
                  <c:v>Ngữ văn</c:v>
                </c:pt>
              </c:strCache>
            </c:strRef>
          </c:cat>
          <c:val>
            <c:numRef>
              <c:f>Trang_tính1!$C$2</c:f>
              <c:numCache>
                <c:formatCode>General</c:formatCode>
                <c:ptCount val="1"/>
                <c:pt idx="0">
                  <c:v>37</c:v>
                </c:pt>
              </c:numCache>
            </c:numRef>
          </c:val>
          <c:extLst>
            <c:ext xmlns:c16="http://schemas.microsoft.com/office/drawing/2014/chart" uri="{C3380CC4-5D6E-409C-BE32-E72D297353CC}">
              <c16:uniqueId val="{00000001-4D5B-412C-B2B1-AB2961F84B68}"/>
            </c:ext>
          </c:extLst>
        </c:ser>
        <c:ser>
          <c:idx val="2"/>
          <c:order val="2"/>
          <c:tx>
            <c:strRef>
              <c:f>Trang_tính1!$D$1</c:f>
              <c:strCache>
                <c:ptCount val="1"/>
                <c:pt idx="0">
                  <c:v>Năm 2019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Trang_tính1!$A$2</c:f>
              <c:strCache>
                <c:ptCount val="1"/>
                <c:pt idx="0">
                  <c:v>Ngữ văn</c:v>
                </c:pt>
              </c:strCache>
            </c:strRef>
          </c:cat>
          <c:val>
            <c:numRef>
              <c:f>Trang_tính1!$D$2</c:f>
              <c:numCache>
                <c:formatCode>General</c:formatCode>
                <c:ptCount val="1"/>
                <c:pt idx="0">
                  <c:v>46</c:v>
                </c:pt>
              </c:numCache>
            </c:numRef>
          </c:val>
          <c:extLst>
            <c:ext xmlns:c16="http://schemas.microsoft.com/office/drawing/2014/chart" uri="{C3380CC4-5D6E-409C-BE32-E72D297353CC}">
              <c16:uniqueId val="{00000002-4D5B-412C-B2B1-AB2961F84B68}"/>
            </c:ext>
          </c:extLst>
        </c:ser>
        <c:ser>
          <c:idx val="3"/>
          <c:order val="3"/>
          <c:tx>
            <c:strRef>
              <c:f>Trang_tính1!$E$1</c:f>
              <c:strCache>
                <c:ptCount val="1"/>
                <c:pt idx="0">
                  <c:v>Năm 2020</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Trang_tính1!$A$2</c:f>
              <c:strCache>
                <c:ptCount val="1"/>
                <c:pt idx="0">
                  <c:v>Ngữ văn</c:v>
                </c:pt>
              </c:strCache>
            </c:strRef>
          </c:cat>
          <c:val>
            <c:numRef>
              <c:f>Trang_tính1!$E$2</c:f>
              <c:numCache>
                <c:formatCode>General</c:formatCode>
                <c:ptCount val="1"/>
                <c:pt idx="0">
                  <c:v>45</c:v>
                </c:pt>
              </c:numCache>
            </c:numRef>
          </c:val>
          <c:extLst>
            <c:ext xmlns:c16="http://schemas.microsoft.com/office/drawing/2014/chart" uri="{C3380CC4-5D6E-409C-BE32-E72D297353CC}">
              <c16:uniqueId val="{00000003-4D5B-412C-B2B1-AB2961F84B68}"/>
            </c:ext>
          </c:extLst>
        </c:ser>
        <c:ser>
          <c:idx val="4"/>
          <c:order val="4"/>
          <c:tx>
            <c:strRef>
              <c:f>Trang_tính1!$F$1</c:f>
              <c:strCache>
                <c:ptCount val="1"/>
                <c:pt idx="0">
                  <c:v>Năm 2021</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Trang_tính1!$A$2</c:f>
              <c:strCache>
                <c:ptCount val="1"/>
                <c:pt idx="0">
                  <c:v>Ngữ văn</c:v>
                </c:pt>
              </c:strCache>
            </c:strRef>
          </c:cat>
          <c:val>
            <c:numRef>
              <c:f>Trang_tính1!$F$2</c:f>
              <c:numCache>
                <c:formatCode>General</c:formatCode>
                <c:ptCount val="1"/>
                <c:pt idx="0">
                  <c:v>23</c:v>
                </c:pt>
              </c:numCache>
            </c:numRef>
          </c:val>
          <c:extLst>
            <c:ext xmlns:c16="http://schemas.microsoft.com/office/drawing/2014/chart" uri="{C3380CC4-5D6E-409C-BE32-E72D297353CC}">
              <c16:uniqueId val="{00000004-4D5B-412C-B2B1-AB2961F84B68}"/>
            </c:ext>
          </c:extLst>
        </c:ser>
        <c:ser>
          <c:idx val="5"/>
          <c:order val="5"/>
          <c:tx>
            <c:strRef>
              <c:f>Trang_tính1!$G$1</c:f>
              <c:strCache>
                <c:ptCount val="1"/>
                <c:pt idx="0">
                  <c:v>Năm 2022</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Trang_tính1!$A$2</c:f>
              <c:strCache>
                <c:ptCount val="1"/>
                <c:pt idx="0">
                  <c:v>Ngữ văn</c:v>
                </c:pt>
              </c:strCache>
            </c:strRef>
          </c:cat>
          <c:val>
            <c:numRef>
              <c:f>Trang_tính1!$G$2</c:f>
              <c:numCache>
                <c:formatCode>General</c:formatCode>
                <c:ptCount val="1"/>
                <c:pt idx="0">
                  <c:v>9</c:v>
                </c:pt>
              </c:numCache>
            </c:numRef>
          </c:val>
          <c:extLst>
            <c:ext xmlns:c16="http://schemas.microsoft.com/office/drawing/2014/chart" uri="{C3380CC4-5D6E-409C-BE32-E72D297353CC}">
              <c16:uniqueId val="{00000005-4D5B-412C-B2B1-AB2961F84B68}"/>
            </c:ext>
          </c:extLst>
        </c:ser>
        <c:dLbls>
          <c:dLblPos val="outEnd"/>
          <c:showLegendKey val="0"/>
          <c:showVal val="1"/>
          <c:showCatName val="0"/>
          <c:showSerName val="0"/>
          <c:showPercent val="0"/>
          <c:showBubbleSize val="0"/>
        </c:dLbls>
        <c:gapWidth val="219"/>
        <c:overlap val="-27"/>
        <c:axId val="1354562143"/>
        <c:axId val="1354549663"/>
      </c:barChart>
      <c:catAx>
        <c:axId val="1354562143"/>
        <c:scaling>
          <c:orientation val="minMax"/>
        </c:scaling>
        <c:delete val="1"/>
        <c:axPos val="b"/>
        <c:numFmt formatCode="General" sourceLinked="1"/>
        <c:majorTickMark val="none"/>
        <c:minorTickMark val="none"/>
        <c:tickLblPos val="nextTo"/>
        <c:crossAx val="1354549663"/>
        <c:crosses val="autoZero"/>
        <c:auto val="1"/>
        <c:lblAlgn val="ctr"/>
        <c:lblOffset val="100"/>
        <c:noMultiLvlLbl val="0"/>
      </c:catAx>
      <c:valAx>
        <c:axId val="135454966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vi-VN"/>
          </a:p>
        </c:txPr>
        <c:crossAx val="1354562143"/>
        <c:crosses val="autoZero"/>
        <c:crossBetween val="between"/>
      </c:valAx>
      <c:spPr>
        <a:noFill/>
        <a:ln>
          <a:noFill/>
        </a:ln>
        <a:effectLst/>
      </c:spPr>
    </c:plotArea>
    <c:legend>
      <c:legendPos val="b"/>
      <c:layout>
        <c:manualLayout>
          <c:xMode val="edge"/>
          <c:yMode val="edge"/>
          <c:x val="0.11983835045535046"/>
          <c:y val="0.89370892332080409"/>
          <c:w val="0.78748503538040715"/>
          <c:h val="0.10629107667919592"/>
        </c:manualLayout>
      </c:layout>
      <c:overlay val="0"/>
      <c:spPr>
        <a:noFill/>
        <a:ln>
          <a:noFill/>
        </a:ln>
        <a:effectLst/>
      </c:spPr>
      <c:txPr>
        <a:bodyPr rot="0" spcFirstLastPara="1" vertOverflow="ellipsis" vert="horz" wrap="square" anchor="ctr" anchorCtr="1"/>
        <a:lstStyle/>
        <a:p>
          <a:pPr>
            <a:defRPr sz="2000" b="0" i="0" u="none" strike="noStrike" kern="1200" baseline="0">
              <a:solidFill>
                <a:srgbClr val="0000FF"/>
              </a:solidFill>
              <a:latin typeface="+mn-lt"/>
              <a:ea typeface="+mn-ea"/>
              <a:cs typeface="+mn-cs"/>
            </a:defRPr>
          </a:pPr>
          <a:endParaRPr lang="vi-V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vi-V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TB học bạ</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Năm học 2020-2021 
(chênh lệch 0,81)</c:v>
                </c:pt>
                <c:pt idx="1">
                  <c:v>Năm học 2021-2022
(chênh lệch 0,391)</c:v>
                </c:pt>
                <c:pt idx="2">
                  <c:v>Năm học 2022-2023
(chênh lệch 1,639)</c:v>
                </c:pt>
              </c:strCache>
            </c:strRef>
          </c:cat>
          <c:val>
            <c:numRef>
              <c:f>Sheet1!$B$2:$B$4</c:f>
              <c:numCache>
                <c:formatCode>General</c:formatCode>
                <c:ptCount val="3"/>
                <c:pt idx="0">
                  <c:v>7.3630000000000004</c:v>
                </c:pt>
                <c:pt idx="1">
                  <c:v>7.4740000000000002</c:v>
                </c:pt>
                <c:pt idx="2">
                  <c:v>7.5990000000000002</c:v>
                </c:pt>
              </c:numCache>
            </c:numRef>
          </c:val>
          <c:extLst>
            <c:ext xmlns:c16="http://schemas.microsoft.com/office/drawing/2014/chart" uri="{C3380CC4-5D6E-409C-BE32-E72D297353CC}">
              <c16:uniqueId val="{00000000-8927-4F7B-B84F-2932E3DF8FD4}"/>
            </c:ext>
          </c:extLst>
        </c:ser>
        <c:ser>
          <c:idx val="1"/>
          <c:order val="1"/>
          <c:tx>
            <c:strRef>
              <c:f>Sheet1!$C$1</c:f>
              <c:strCache>
                <c:ptCount val="1"/>
                <c:pt idx="0">
                  <c:v>TB điểm thi TN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accent2">
                        <a:lumMod val="75000"/>
                      </a:schemeClr>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Năm học 2020-2021 
(chênh lệch 0,81)</c:v>
                </c:pt>
                <c:pt idx="1">
                  <c:v>Năm học 2021-2022
(chênh lệch 0,391)</c:v>
                </c:pt>
                <c:pt idx="2">
                  <c:v>Năm học 2022-2023
(chênh lệch 1,639)</c:v>
                </c:pt>
              </c:strCache>
            </c:strRef>
          </c:cat>
          <c:val>
            <c:numRef>
              <c:f>Sheet1!$C$2:$C$4</c:f>
              <c:numCache>
                <c:formatCode>General</c:formatCode>
                <c:ptCount val="3"/>
                <c:pt idx="0">
                  <c:v>6.5529999999999999</c:v>
                </c:pt>
                <c:pt idx="1">
                  <c:v>7.08</c:v>
                </c:pt>
                <c:pt idx="2">
                  <c:v>5.96</c:v>
                </c:pt>
              </c:numCache>
            </c:numRef>
          </c:val>
          <c:extLst>
            <c:ext xmlns:c16="http://schemas.microsoft.com/office/drawing/2014/chart" uri="{C3380CC4-5D6E-409C-BE32-E72D297353CC}">
              <c16:uniqueId val="{00000001-8927-4F7B-B84F-2932E3DF8FD4}"/>
            </c:ext>
          </c:extLst>
        </c:ser>
        <c:dLbls>
          <c:dLblPos val="outEnd"/>
          <c:showLegendKey val="0"/>
          <c:showVal val="1"/>
          <c:showCatName val="0"/>
          <c:showSerName val="0"/>
          <c:showPercent val="0"/>
          <c:showBubbleSize val="0"/>
        </c:dLbls>
        <c:gapWidth val="219"/>
        <c:overlap val="-27"/>
        <c:axId val="711393480"/>
        <c:axId val="711395280"/>
      </c:barChart>
      <c:catAx>
        <c:axId val="711393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rgbClr val="0000FF"/>
                </a:solidFill>
                <a:latin typeface="+mn-lt"/>
                <a:ea typeface="+mn-ea"/>
                <a:cs typeface="+mn-cs"/>
              </a:defRPr>
            </a:pPr>
            <a:endParaRPr lang="vi-VN"/>
          </a:p>
        </c:txPr>
        <c:crossAx val="711395280"/>
        <c:crosses val="autoZero"/>
        <c:auto val="1"/>
        <c:lblAlgn val="ctr"/>
        <c:lblOffset val="100"/>
        <c:noMultiLvlLbl val="0"/>
      </c:catAx>
      <c:valAx>
        <c:axId val="7113952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vi-VN"/>
          </a:p>
        </c:txPr>
        <c:crossAx val="7113934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rgbClr val="0000FF"/>
              </a:solidFill>
              <a:latin typeface="+mn-lt"/>
              <a:ea typeface="+mn-ea"/>
              <a:cs typeface="+mn-cs"/>
            </a:defRPr>
          </a:pPr>
          <a:endParaRPr lang="vi-V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vi-V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75A69D-4AA5-464B-96D5-3CEB034462A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vi-VN"/>
        </a:p>
      </dgm:t>
    </dgm:pt>
    <dgm:pt modelId="{4F2F0D0D-134D-4CD7-9718-3A97EAEEF37A}">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vi-VN" sz="3200" b="1" dirty="0">
              <a:solidFill>
                <a:srgbClr val="0000FF"/>
              </a:solidFill>
            </a:rPr>
            <a:t>Yêu cầu đối với GV tham gia tập huấn</a:t>
          </a:r>
        </a:p>
      </dgm:t>
    </dgm:pt>
    <dgm:pt modelId="{7AC00346-E66B-4DC4-A578-D5C05BD48F0B}" type="parTrans" cxnId="{2F2F666C-87DA-41DC-A2A7-77FB9E41A1BA}">
      <dgm:prSet/>
      <dgm:spPr/>
      <dgm:t>
        <a:bodyPr/>
        <a:lstStyle/>
        <a:p>
          <a:endParaRPr lang="vi-VN"/>
        </a:p>
      </dgm:t>
    </dgm:pt>
    <dgm:pt modelId="{F8B0A5E3-4E29-479C-B82A-6C0BEEF3C64B}" type="sibTrans" cxnId="{2F2F666C-87DA-41DC-A2A7-77FB9E41A1BA}">
      <dgm:prSet/>
      <dgm:spPr/>
      <dgm:t>
        <a:bodyPr/>
        <a:lstStyle/>
        <a:p>
          <a:endParaRPr lang="vi-VN"/>
        </a:p>
      </dgm:t>
    </dgm:pt>
    <dgm:pt modelId="{A53404BF-B87D-47A6-ABA5-70EFD8380356}">
      <dgm:prSet phldrT="[Text]" custT="1">
        <dgm:style>
          <a:lnRef idx="1">
            <a:schemeClr val="accent6"/>
          </a:lnRef>
          <a:fillRef idx="2">
            <a:schemeClr val="accent6"/>
          </a:fillRef>
          <a:effectRef idx="1">
            <a:schemeClr val="accent6"/>
          </a:effectRef>
          <a:fontRef idx="minor">
            <a:schemeClr val="dk1"/>
          </a:fontRef>
        </dgm:style>
      </dgm:prSet>
      <dgm:spPr>
        <a:solidFill>
          <a:schemeClr val="accent6">
            <a:lumMod val="40000"/>
            <a:lumOff val="60000"/>
          </a:schemeClr>
        </a:solidFill>
      </dgm:spPr>
      <dgm:t>
        <a:bodyPr anchor="t" anchorCtr="0"/>
        <a:lstStyle/>
        <a:p>
          <a:r>
            <a:rPr lang="vi-VN" sz="2400" b="1" dirty="0">
              <a:solidFill>
                <a:srgbClr val="0000FF"/>
              </a:solidFill>
              <a:latin typeface="Calibri" panose="020F0502020204030204" pitchFamily="34" charset="0"/>
              <a:cs typeface="Calibri" panose="020F0502020204030204" pitchFamily="34" charset="0"/>
            </a:rPr>
            <a:t>Nắm được toàn bộ nội dung tập huấn để triển khai thực hiện</a:t>
          </a:r>
        </a:p>
      </dgm:t>
    </dgm:pt>
    <dgm:pt modelId="{004E9CCC-3D73-4A11-A68C-10F209673004}" type="parTrans" cxnId="{3340EDE5-5D97-478D-8DDC-2C24942239C7}">
      <dgm:prSet/>
      <dgm:spPr/>
      <dgm:t>
        <a:bodyPr/>
        <a:lstStyle/>
        <a:p>
          <a:endParaRPr lang="vi-VN"/>
        </a:p>
      </dgm:t>
    </dgm:pt>
    <dgm:pt modelId="{ED14A42C-E24F-426F-87D8-4889BE1A0AAB}" type="sibTrans" cxnId="{3340EDE5-5D97-478D-8DDC-2C24942239C7}">
      <dgm:prSet/>
      <dgm:spPr/>
      <dgm:t>
        <a:bodyPr/>
        <a:lstStyle/>
        <a:p>
          <a:endParaRPr lang="vi-VN"/>
        </a:p>
      </dgm:t>
    </dgm:pt>
    <dgm:pt modelId="{37B7017A-E820-42C1-89FE-C8B3DA8C5BEE}">
      <dgm:prSet phldrT="[Text]" custT="1">
        <dgm:style>
          <a:lnRef idx="3">
            <a:schemeClr val="lt1"/>
          </a:lnRef>
          <a:fillRef idx="1">
            <a:schemeClr val="accent6"/>
          </a:fillRef>
          <a:effectRef idx="1">
            <a:schemeClr val="accent6"/>
          </a:effectRef>
          <a:fontRef idx="minor">
            <a:schemeClr val="lt1"/>
          </a:fontRef>
        </dgm:style>
      </dgm:prSet>
      <dgm:spPr>
        <a:solidFill>
          <a:schemeClr val="accent6">
            <a:lumMod val="60000"/>
            <a:lumOff val="40000"/>
          </a:schemeClr>
        </a:solidFill>
      </dgm:spPr>
      <dgm:t>
        <a:bodyPr anchor="t" anchorCtr="0"/>
        <a:lstStyle/>
        <a:p>
          <a:r>
            <a:rPr lang="vi-VN" sz="2400" b="1" u="none" dirty="0">
              <a:solidFill>
                <a:srgbClr val="0000FF"/>
              </a:solidFill>
              <a:latin typeface="Calibri" panose="020F0502020204030204" pitchFamily="34" charset="0"/>
              <a:cs typeface="Calibri" panose="020F0502020204030204" pitchFamily="34" charset="0"/>
            </a:rPr>
            <a:t>Rà soát kế hoạch, chương trình ôn tập để đảm bảo nội dung phù hợp với từng nhóm đối tượng học sinh</a:t>
          </a:r>
          <a:endParaRPr lang="en-US" sz="2400" b="1" u="none" dirty="0">
            <a:solidFill>
              <a:srgbClr val="0000FF"/>
            </a:solidFill>
            <a:latin typeface="Calibri" panose="020F0502020204030204" pitchFamily="34" charset="0"/>
            <a:cs typeface="Calibri" panose="020F0502020204030204" pitchFamily="34" charset="0"/>
          </a:endParaRPr>
        </a:p>
      </dgm:t>
    </dgm:pt>
    <dgm:pt modelId="{C7577FEE-3CE1-4403-947A-A2EFC284C4AB}" type="parTrans" cxnId="{93F96E14-B8E9-4D22-A2F7-3970CBA656F7}">
      <dgm:prSet/>
      <dgm:spPr/>
      <dgm:t>
        <a:bodyPr/>
        <a:lstStyle/>
        <a:p>
          <a:endParaRPr lang="vi-VN"/>
        </a:p>
      </dgm:t>
    </dgm:pt>
    <dgm:pt modelId="{404ABB1F-F496-44B4-8311-6F6A6AEBC3C8}" type="sibTrans" cxnId="{93F96E14-B8E9-4D22-A2F7-3970CBA656F7}">
      <dgm:prSet/>
      <dgm:spPr/>
      <dgm:t>
        <a:bodyPr/>
        <a:lstStyle/>
        <a:p>
          <a:endParaRPr lang="vi-VN"/>
        </a:p>
      </dgm:t>
    </dgm:pt>
    <dgm:pt modelId="{397ACED4-E71D-413B-B8C3-2B7440D5BB6D}">
      <dgm:prSet phldrT="[Text]" custT="1">
        <dgm:style>
          <a:lnRef idx="1">
            <a:schemeClr val="accent2"/>
          </a:lnRef>
          <a:fillRef idx="2">
            <a:schemeClr val="accent2"/>
          </a:fillRef>
          <a:effectRef idx="1">
            <a:schemeClr val="accent2"/>
          </a:effectRef>
          <a:fontRef idx="minor">
            <a:schemeClr val="dk1"/>
          </a:fontRef>
        </dgm:style>
      </dgm:prSet>
      <dgm:spPr>
        <a:solidFill>
          <a:schemeClr val="accent5">
            <a:lumMod val="60000"/>
            <a:lumOff val="40000"/>
          </a:schemeClr>
        </a:solidFill>
      </dgm:spPr>
      <dgm:t>
        <a:bodyPr anchor="t" anchorCtr="0"/>
        <a:lstStyle/>
        <a:p>
          <a:r>
            <a:rPr lang="vi-VN" sz="2400" b="1" u="none" dirty="0">
              <a:solidFill>
                <a:srgbClr val="0000FF"/>
              </a:solidFill>
              <a:latin typeface="Calibri" panose="020F0502020204030204" pitchFamily="34" charset="0"/>
              <a:cs typeface="Calibri" panose="020F0502020204030204" pitchFamily="34" charset="0"/>
            </a:rPr>
            <a:t>Quan tâm rèn luyện kĩ năng làm bài, những sai sót hay mắc phải khi làm bài của học sinh</a:t>
          </a:r>
          <a:endParaRPr lang="en-US" sz="2400" b="1" u="none" dirty="0">
            <a:solidFill>
              <a:srgbClr val="0000FF"/>
            </a:solidFill>
            <a:latin typeface="Calibri" panose="020F0502020204030204" pitchFamily="34" charset="0"/>
            <a:cs typeface="Calibri" panose="020F0502020204030204" pitchFamily="34" charset="0"/>
          </a:endParaRPr>
        </a:p>
      </dgm:t>
    </dgm:pt>
    <dgm:pt modelId="{DDB49722-56E0-41F1-8278-C1C9599B1461}" type="parTrans" cxnId="{7117D315-CCD3-43C2-BA1A-2408E445DB94}">
      <dgm:prSet/>
      <dgm:spPr/>
      <dgm:t>
        <a:bodyPr/>
        <a:lstStyle/>
        <a:p>
          <a:endParaRPr lang="vi-VN"/>
        </a:p>
      </dgm:t>
    </dgm:pt>
    <dgm:pt modelId="{B24202A6-7C88-4566-A227-D1F281D2BEE7}" type="sibTrans" cxnId="{7117D315-CCD3-43C2-BA1A-2408E445DB94}">
      <dgm:prSet/>
      <dgm:spPr/>
      <dgm:t>
        <a:bodyPr/>
        <a:lstStyle/>
        <a:p>
          <a:endParaRPr lang="vi-VN"/>
        </a:p>
      </dgm:t>
    </dgm:pt>
    <dgm:pt modelId="{AE199D6E-B3FC-4C36-9030-E1884C4002ED}">
      <dgm:prSet custT="1">
        <dgm:style>
          <a:lnRef idx="1">
            <a:schemeClr val="accent2"/>
          </a:lnRef>
          <a:fillRef idx="2">
            <a:schemeClr val="accent2"/>
          </a:fillRef>
          <a:effectRef idx="1">
            <a:schemeClr val="accent2"/>
          </a:effectRef>
          <a:fontRef idx="minor">
            <a:schemeClr val="dk1"/>
          </a:fontRef>
        </dgm:style>
      </dgm:prSet>
      <dgm:spPr>
        <a:solidFill>
          <a:srgbClr val="92D050"/>
        </a:solidFill>
      </dgm:spPr>
      <dgm:t>
        <a:bodyPr anchor="t" anchorCtr="0"/>
        <a:lstStyle/>
        <a:p>
          <a:r>
            <a:rPr lang="vi-VN" sz="2400" b="1" dirty="0">
              <a:solidFill>
                <a:srgbClr val="0000FF"/>
              </a:solidFill>
              <a:latin typeface="Calibri" panose="020F0502020204030204" pitchFamily="34" charset="0"/>
              <a:cs typeface="Calibri" panose="020F0502020204030204" pitchFamily="34" charset="0"/>
            </a:rPr>
            <a:t>Nắm vững các nội dung về nghiệp vụ chuyên môn khi tham gia chấm thi Ngữ văn nhằm tránh những tồn tại, hạn chế được tổng hợp từ các đợt chấm thi</a:t>
          </a:r>
          <a:endParaRPr lang="en-US" sz="2400" b="1" dirty="0">
            <a:solidFill>
              <a:srgbClr val="0000FF"/>
            </a:solidFill>
            <a:latin typeface="Calibri" panose="020F0502020204030204" pitchFamily="34" charset="0"/>
            <a:cs typeface="Calibri" panose="020F0502020204030204" pitchFamily="34" charset="0"/>
          </a:endParaRPr>
        </a:p>
      </dgm:t>
    </dgm:pt>
    <dgm:pt modelId="{CCC8A7F0-04E6-497D-84FC-AA8CBDDD2F84}" type="sibTrans" cxnId="{AFB3C222-CD77-4ECD-A6B6-810FF55250AC}">
      <dgm:prSet/>
      <dgm:spPr/>
      <dgm:t>
        <a:bodyPr/>
        <a:lstStyle/>
        <a:p>
          <a:endParaRPr lang="vi-VN"/>
        </a:p>
      </dgm:t>
    </dgm:pt>
    <dgm:pt modelId="{D4F2F68A-85B6-407A-9D07-4E1BE34E3FC9}" type="parTrans" cxnId="{AFB3C222-CD77-4ECD-A6B6-810FF55250AC}">
      <dgm:prSet/>
      <dgm:spPr/>
      <dgm:t>
        <a:bodyPr/>
        <a:lstStyle/>
        <a:p>
          <a:endParaRPr lang="vi-VN"/>
        </a:p>
      </dgm:t>
    </dgm:pt>
    <dgm:pt modelId="{CAD7DF20-4404-4E52-AFC1-AC73BA11A4F3}" type="pres">
      <dgm:prSet presAssocID="{B275A69D-4AA5-464B-96D5-3CEB034462A6}" presName="hierChild1" presStyleCnt="0">
        <dgm:presLayoutVars>
          <dgm:orgChart val="1"/>
          <dgm:chPref val="1"/>
          <dgm:dir/>
          <dgm:animOne val="branch"/>
          <dgm:animLvl val="lvl"/>
          <dgm:resizeHandles/>
        </dgm:presLayoutVars>
      </dgm:prSet>
      <dgm:spPr/>
    </dgm:pt>
    <dgm:pt modelId="{C2796CD8-827F-4B2E-A279-49A690E928F6}" type="pres">
      <dgm:prSet presAssocID="{4F2F0D0D-134D-4CD7-9718-3A97EAEEF37A}" presName="hierRoot1" presStyleCnt="0">
        <dgm:presLayoutVars>
          <dgm:hierBranch val="init"/>
        </dgm:presLayoutVars>
      </dgm:prSet>
      <dgm:spPr/>
    </dgm:pt>
    <dgm:pt modelId="{EDEE1C26-E563-4111-93D9-47D66AB11B88}" type="pres">
      <dgm:prSet presAssocID="{4F2F0D0D-134D-4CD7-9718-3A97EAEEF37A}" presName="rootComposite1" presStyleCnt="0"/>
      <dgm:spPr/>
    </dgm:pt>
    <dgm:pt modelId="{367A1249-5573-4D78-AB2E-CEC00473B25A}" type="pres">
      <dgm:prSet presAssocID="{4F2F0D0D-134D-4CD7-9718-3A97EAEEF37A}" presName="rootText1" presStyleLbl="node0" presStyleIdx="0" presStyleCnt="1" custScaleX="245871" custScaleY="104592" custLinFactNeighborX="-1204" custLinFactNeighborY="-2198">
        <dgm:presLayoutVars>
          <dgm:chPref val="3"/>
        </dgm:presLayoutVars>
      </dgm:prSet>
      <dgm:spPr/>
    </dgm:pt>
    <dgm:pt modelId="{95BCD11D-4A41-4FAC-AB36-1133D3E7C76F}" type="pres">
      <dgm:prSet presAssocID="{4F2F0D0D-134D-4CD7-9718-3A97EAEEF37A}" presName="rootConnector1" presStyleLbl="node1" presStyleIdx="0" presStyleCnt="0"/>
      <dgm:spPr/>
    </dgm:pt>
    <dgm:pt modelId="{1D280822-264D-4472-845D-16431FD389E1}" type="pres">
      <dgm:prSet presAssocID="{4F2F0D0D-134D-4CD7-9718-3A97EAEEF37A}" presName="hierChild2" presStyleCnt="0"/>
      <dgm:spPr/>
    </dgm:pt>
    <dgm:pt modelId="{9F553534-3F0B-4D8A-9297-50689D9B9942}" type="pres">
      <dgm:prSet presAssocID="{004E9CCC-3D73-4A11-A68C-10F209673004}" presName="Name37" presStyleLbl="parChTrans1D2" presStyleIdx="0" presStyleCnt="4"/>
      <dgm:spPr/>
    </dgm:pt>
    <dgm:pt modelId="{D004A7F4-6A51-40C7-9257-89D5727A49EB}" type="pres">
      <dgm:prSet presAssocID="{A53404BF-B87D-47A6-ABA5-70EFD8380356}" presName="hierRoot2" presStyleCnt="0">
        <dgm:presLayoutVars>
          <dgm:hierBranch val="init"/>
        </dgm:presLayoutVars>
      </dgm:prSet>
      <dgm:spPr/>
    </dgm:pt>
    <dgm:pt modelId="{B9C138B5-72ED-4C75-B5A6-667184484EEE}" type="pres">
      <dgm:prSet presAssocID="{A53404BF-B87D-47A6-ABA5-70EFD8380356}" presName="rootComposite" presStyleCnt="0"/>
      <dgm:spPr/>
    </dgm:pt>
    <dgm:pt modelId="{DA86DD4E-1ED6-45DD-AEBE-107A445E6440}" type="pres">
      <dgm:prSet presAssocID="{A53404BF-B87D-47A6-ABA5-70EFD8380356}" presName="rootText" presStyleLbl="node2" presStyleIdx="0" presStyleCnt="4" custScaleX="106805" custScaleY="457720" custLinFactNeighborX="-1906" custLinFactNeighborY="1655">
        <dgm:presLayoutVars>
          <dgm:chPref val="3"/>
        </dgm:presLayoutVars>
      </dgm:prSet>
      <dgm:spPr/>
    </dgm:pt>
    <dgm:pt modelId="{3EE3D576-3E40-4304-B751-C86E9E53A7E7}" type="pres">
      <dgm:prSet presAssocID="{A53404BF-B87D-47A6-ABA5-70EFD8380356}" presName="rootConnector" presStyleLbl="node2" presStyleIdx="0" presStyleCnt="4"/>
      <dgm:spPr/>
    </dgm:pt>
    <dgm:pt modelId="{F85531CD-805C-42A3-B976-33DD095EC762}" type="pres">
      <dgm:prSet presAssocID="{A53404BF-B87D-47A6-ABA5-70EFD8380356}" presName="hierChild4" presStyleCnt="0"/>
      <dgm:spPr/>
    </dgm:pt>
    <dgm:pt modelId="{6D6881DA-FFCB-4850-BF1A-B87ED93715D6}" type="pres">
      <dgm:prSet presAssocID="{A53404BF-B87D-47A6-ABA5-70EFD8380356}" presName="hierChild5" presStyleCnt="0"/>
      <dgm:spPr/>
    </dgm:pt>
    <dgm:pt modelId="{9A45262E-6B50-4FE7-A26C-158ADFB3DAF3}" type="pres">
      <dgm:prSet presAssocID="{C7577FEE-3CE1-4403-947A-A2EFC284C4AB}" presName="Name37" presStyleLbl="parChTrans1D2" presStyleIdx="1" presStyleCnt="4"/>
      <dgm:spPr/>
    </dgm:pt>
    <dgm:pt modelId="{ED7F7F80-9F81-472C-8FEF-755EDD603185}" type="pres">
      <dgm:prSet presAssocID="{37B7017A-E820-42C1-89FE-C8B3DA8C5BEE}" presName="hierRoot2" presStyleCnt="0">
        <dgm:presLayoutVars>
          <dgm:hierBranch val="init"/>
        </dgm:presLayoutVars>
      </dgm:prSet>
      <dgm:spPr/>
    </dgm:pt>
    <dgm:pt modelId="{0F3903F1-980E-4F2B-BEAA-91408DCE6ADC}" type="pres">
      <dgm:prSet presAssocID="{37B7017A-E820-42C1-89FE-C8B3DA8C5BEE}" presName="rootComposite" presStyleCnt="0"/>
      <dgm:spPr/>
    </dgm:pt>
    <dgm:pt modelId="{A97F9A15-9206-4645-A088-21DAF5778723}" type="pres">
      <dgm:prSet presAssocID="{37B7017A-E820-42C1-89FE-C8B3DA8C5BEE}" presName="rootText" presStyleLbl="node2" presStyleIdx="1" presStyleCnt="4" custScaleX="124632" custScaleY="457720" custLinFactNeighborY="1655">
        <dgm:presLayoutVars>
          <dgm:chPref val="3"/>
        </dgm:presLayoutVars>
      </dgm:prSet>
      <dgm:spPr/>
    </dgm:pt>
    <dgm:pt modelId="{D17B9C37-0C59-4BF8-90F5-5BD53CCC7F34}" type="pres">
      <dgm:prSet presAssocID="{37B7017A-E820-42C1-89FE-C8B3DA8C5BEE}" presName="rootConnector" presStyleLbl="node2" presStyleIdx="1" presStyleCnt="4"/>
      <dgm:spPr/>
    </dgm:pt>
    <dgm:pt modelId="{0D4CCA39-7664-4E6A-9E89-29E091ACF4FE}" type="pres">
      <dgm:prSet presAssocID="{37B7017A-E820-42C1-89FE-C8B3DA8C5BEE}" presName="hierChild4" presStyleCnt="0"/>
      <dgm:spPr/>
    </dgm:pt>
    <dgm:pt modelId="{BF890AAC-62EA-4A55-BBBB-6C0C9D4C75D0}" type="pres">
      <dgm:prSet presAssocID="{37B7017A-E820-42C1-89FE-C8B3DA8C5BEE}" presName="hierChild5" presStyleCnt="0"/>
      <dgm:spPr/>
    </dgm:pt>
    <dgm:pt modelId="{AAB1D4CC-9E84-43E8-BCA6-0175E15AFC9E}" type="pres">
      <dgm:prSet presAssocID="{DDB49722-56E0-41F1-8278-C1C9599B1461}" presName="Name37" presStyleLbl="parChTrans1D2" presStyleIdx="2" presStyleCnt="4"/>
      <dgm:spPr/>
    </dgm:pt>
    <dgm:pt modelId="{68E51416-5353-468F-A7CF-6807CCD67BDB}" type="pres">
      <dgm:prSet presAssocID="{397ACED4-E71D-413B-B8C3-2B7440D5BB6D}" presName="hierRoot2" presStyleCnt="0">
        <dgm:presLayoutVars>
          <dgm:hierBranch val="init"/>
        </dgm:presLayoutVars>
      </dgm:prSet>
      <dgm:spPr/>
    </dgm:pt>
    <dgm:pt modelId="{F343E7BC-4F98-46CE-B82A-D6BC7BCF9B38}" type="pres">
      <dgm:prSet presAssocID="{397ACED4-E71D-413B-B8C3-2B7440D5BB6D}" presName="rootComposite" presStyleCnt="0"/>
      <dgm:spPr/>
    </dgm:pt>
    <dgm:pt modelId="{BF55AFB3-2A94-46E6-843E-A9B480FC8844}" type="pres">
      <dgm:prSet presAssocID="{397ACED4-E71D-413B-B8C3-2B7440D5BB6D}" presName="rootText" presStyleLbl="node2" presStyleIdx="2" presStyleCnt="4" custScaleX="124071" custScaleY="457720" custLinFactNeighborY="1604">
        <dgm:presLayoutVars>
          <dgm:chPref val="3"/>
        </dgm:presLayoutVars>
      </dgm:prSet>
      <dgm:spPr/>
    </dgm:pt>
    <dgm:pt modelId="{EAFA6C8E-43A0-4D94-BE55-1C1B819F7F7E}" type="pres">
      <dgm:prSet presAssocID="{397ACED4-E71D-413B-B8C3-2B7440D5BB6D}" presName="rootConnector" presStyleLbl="node2" presStyleIdx="2" presStyleCnt="4"/>
      <dgm:spPr/>
    </dgm:pt>
    <dgm:pt modelId="{B421FB60-B410-4993-94BF-7AB431C71F89}" type="pres">
      <dgm:prSet presAssocID="{397ACED4-E71D-413B-B8C3-2B7440D5BB6D}" presName="hierChild4" presStyleCnt="0"/>
      <dgm:spPr/>
    </dgm:pt>
    <dgm:pt modelId="{58DE0057-E06A-46C2-B67A-5A80E874810E}" type="pres">
      <dgm:prSet presAssocID="{397ACED4-E71D-413B-B8C3-2B7440D5BB6D}" presName="hierChild5" presStyleCnt="0"/>
      <dgm:spPr/>
    </dgm:pt>
    <dgm:pt modelId="{D4131E9C-92C2-400B-8659-EF21FE46B349}" type="pres">
      <dgm:prSet presAssocID="{D4F2F68A-85B6-407A-9D07-4E1BE34E3FC9}" presName="Name37" presStyleLbl="parChTrans1D2" presStyleIdx="3" presStyleCnt="4"/>
      <dgm:spPr/>
    </dgm:pt>
    <dgm:pt modelId="{2B3F149F-8DA7-494E-90F2-5DDB7133F948}" type="pres">
      <dgm:prSet presAssocID="{AE199D6E-B3FC-4C36-9030-E1884C4002ED}" presName="hierRoot2" presStyleCnt="0">
        <dgm:presLayoutVars>
          <dgm:hierBranch val="init"/>
        </dgm:presLayoutVars>
      </dgm:prSet>
      <dgm:spPr/>
    </dgm:pt>
    <dgm:pt modelId="{9E8A9E03-B122-40D0-8F5A-0FD33160B819}" type="pres">
      <dgm:prSet presAssocID="{AE199D6E-B3FC-4C36-9030-E1884C4002ED}" presName="rootComposite" presStyleCnt="0"/>
      <dgm:spPr/>
    </dgm:pt>
    <dgm:pt modelId="{A3AC8543-A0B1-4E5F-85CA-0AF2057BEF03}" type="pres">
      <dgm:prSet presAssocID="{AE199D6E-B3FC-4C36-9030-E1884C4002ED}" presName="rootText" presStyleLbl="node2" presStyleIdx="3" presStyleCnt="4" custScaleX="132302" custScaleY="457720" custLinFactNeighborY="1604">
        <dgm:presLayoutVars>
          <dgm:chPref val="3"/>
        </dgm:presLayoutVars>
      </dgm:prSet>
      <dgm:spPr/>
    </dgm:pt>
    <dgm:pt modelId="{F1DF03F2-072D-4BFA-B56A-D0C5ADF6F25E}" type="pres">
      <dgm:prSet presAssocID="{AE199D6E-B3FC-4C36-9030-E1884C4002ED}" presName="rootConnector" presStyleLbl="node2" presStyleIdx="3" presStyleCnt="4"/>
      <dgm:spPr/>
    </dgm:pt>
    <dgm:pt modelId="{18E84F9F-1B10-4DFB-BE6B-4FC78968B516}" type="pres">
      <dgm:prSet presAssocID="{AE199D6E-B3FC-4C36-9030-E1884C4002ED}" presName="hierChild4" presStyleCnt="0"/>
      <dgm:spPr/>
    </dgm:pt>
    <dgm:pt modelId="{DCE525AF-111A-4257-8611-A1DFD48B15E9}" type="pres">
      <dgm:prSet presAssocID="{AE199D6E-B3FC-4C36-9030-E1884C4002ED}" presName="hierChild5" presStyleCnt="0"/>
      <dgm:spPr/>
    </dgm:pt>
    <dgm:pt modelId="{1CE9E1DC-1547-4D0A-BF13-822A9B6953A1}" type="pres">
      <dgm:prSet presAssocID="{4F2F0D0D-134D-4CD7-9718-3A97EAEEF37A}" presName="hierChild3" presStyleCnt="0"/>
      <dgm:spPr/>
    </dgm:pt>
  </dgm:ptLst>
  <dgm:cxnLst>
    <dgm:cxn modelId="{BFB22B12-86AF-443C-AB97-71125D05BA00}" type="presOf" srcId="{37B7017A-E820-42C1-89FE-C8B3DA8C5BEE}" destId="{D17B9C37-0C59-4BF8-90F5-5BD53CCC7F34}" srcOrd="1" destOrd="0" presId="urn:microsoft.com/office/officeart/2005/8/layout/orgChart1"/>
    <dgm:cxn modelId="{93F96E14-B8E9-4D22-A2F7-3970CBA656F7}" srcId="{4F2F0D0D-134D-4CD7-9718-3A97EAEEF37A}" destId="{37B7017A-E820-42C1-89FE-C8B3DA8C5BEE}" srcOrd="1" destOrd="0" parTransId="{C7577FEE-3CE1-4403-947A-A2EFC284C4AB}" sibTransId="{404ABB1F-F496-44B4-8311-6F6A6AEBC3C8}"/>
    <dgm:cxn modelId="{7117D315-CCD3-43C2-BA1A-2408E445DB94}" srcId="{4F2F0D0D-134D-4CD7-9718-3A97EAEEF37A}" destId="{397ACED4-E71D-413B-B8C3-2B7440D5BB6D}" srcOrd="2" destOrd="0" parTransId="{DDB49722-56E0-41F1-8278-C1C9599B1461}" sibTransId="{B24202A6-7C88-4566-A227-D1F281D2BEE7}"/>
    <dgm:cxn modelId="{01243420-B7D2-428F-8A1E-5C8C71517B18}" type="presOf" srcId="{DDB49722-56E0-41F1-8278-C1C9599B1461}" destId="{AAB1D4CC-9E84-43E8-BCA6-0175E15AFC9E}" srcOrd="0" destOrd="0" presId="urn:microsoft.com/office/officeart/2005/8/layout/orgChart1"/>
    <dgm:cxn modelId="{AFB3C222-CD77-4ECD-A6B6-810FF55250AC}" srcId="{4F2F0D0D-134D-4CD7-9718-3A97EAEEF37A}" destId="{AE199D6E-B3FC-4C36-9030-E1884C4002ED}" srcOrd="3" destOrd="0" parTransId="{D4F2F68A-85B6-407A-9D07-4E1BE34E3FC9}" sibTransId="{CCC8A7F0-04E6-497D-84FC-AA8CBDDD2F84}"/>
    <dgm:cxn modelId="{2AD03925-A880-423D-8D09-987557DD3B76}" type="presOf" srcId="{4F2F0D0D-134D-4CD7-9718-3A97EAEEF37A}" destId="{367A1249-5573-4D78-AB2E-CEC00473B25A}" srcOrd="0" destOrd="0" presId="urn:microsoft.com/office/officeart/2005/8/layout/orgChart1"/>
    <dgm:cxn modelId="{AD7F9B2D-6390-48EC-BE61-AD0B9F3DB3DE}" type="presOf" srcId="{4F2F0D0D-134D-4CD7-9718-3A97EAEEF37A}" destId="{95BCD11D-4A41-4FAC-AB36-1133D3E7C76F}" srcOrd="1" destOrd="0" presId="urn:microsoft.com/office/officeart/2005/8/layout/orgChart1"/>
    <dgm:cxn modelId="{07BE6266-E5F7-465F-95C0-FF1D03BA9D85}" type="presOf" srcId="{A53404BF-B87D-47A6-ABA5-70EFD8380356}" destId="{DA86DD4E-1ED6-45DD-AEBE-107A445E6440}" srcOrd="0" destOrd="0" presId="urn:microsoft.com/office/officeart/2005/8/layout/orgChart1"/>
    <dgm:cxn modelId="{6AD1B368-FFA9-4BBF-9476-25CAD160D4F1}" type="presOf" srcId="{397ACED4-E71D-413B-B8C3-2B7440D5BB6D}" destId="{EAFA6C8E-43A0-4D94-BE55-1C1B819F7F7E}" srcOrd="1" destOrd="0" presId="urn:microsoft.com/office/officeart/2005/8/layout/orgChart1"/>
    <dgm:cxn modelId="{2F2F666C-87DA-41DC-A2A7-77FB9E41A1BA}" srcId="{B275A69D-4AA5-464B-96D5-3CEB034462A6}" destId="{4F2F0D0D-134D-4CD7-9718-3A97EAEEF37A}" srcOrd="0" destOrd="0" parTransId="{7AC00346-E66B-4DC4-A578-D5C05BD48F0B}" sibTransId="{F8B0A5E3-4E29-479C-B82A-6C0BEEF3C64B}"/>
    <dgm:cxn modelId="{930B967E-C427-42F1-A95B-BEFE4F99BF20}" type="presOf" srcId="{AE199D6E-B3FC-4C36-9030-E1884C4002ED}" destId="{A3AC8543-A0B1-4E5F-85CA-0AF2057BEF03}" srcOrd="0" destOrd="0" presId="urn:microsoft.com/office/officeart/2005/8/layout/orgChart1"/>
    <dgm:cxn modelId="{534B9883-BEDB-4495-B948-852B16B780E8}" type="presOf" srcId="{004E9CCC-3D73-4A11-A68C-10F209673004}" destId="{9F553534-3F0B-4D8A-9297-50689D9B9942}" srcOrd="0" destOrd="0" presId="urn:microsoft.com/office/officeart/2005/8/layout/orgChart1"/>
    <dgm:cxn modelId="{386AD29B-1910-4345-8CF2-FF5186A6A46D}" type="presOf" srcId="{37B7017A-E820-42C1-89FE-C8B3DA8C5BEE}" destId="{A97F9A15-9206-4645-A088-21DAF5778723}" srcOrd="0" destOrd="0" presId="urn:microsoft.com/office/officeart/2005/8/layout/orgChart1"/>
    <dgm:cxn modelId="{B2E360B7-0CF5-48A8-87DA-128382C71FD1}" type="presOf" srcId="{B275A69D-4AA5-464B-96D5-3CEB034462A6}" destId="{CAD7DF20-4404-4E52-AFC1-AC73BA11A4F3}" srcOrd="0" destOrd="0" presId="urn:microsoft.com/office/officeart/2005/8/layout/orgChart1"/>
    <dgm:cxn modelId="{5D7321C2-6AF9-402A-8637-5DB7C0F8C5E6}" type="presOf" srcId="{AE199D6E-B3FC-4C36-9030-E1884C4002ED}" destId="{F1DF03F2-072D-4BFA-B56A-D0C5ADF6F25E}" srcOrd="1" destOrd="0" presId="urn:microsoft.com/office/officeart/2005/8/layout/orgChart1"/>
    <dgm:cxn modelId="{8B1ABFC9-3F61-4EEB-A5C2-13709EB0DF63}" type="presOf" srcId="{A53404BF-B87D-47A6-ABA5-70EFD8380356}" destId="{3EE3D576-3E40-4304-B751-C86E9E53A7E7}" srcOrd="1" destOrd="0" presId="urn:microsoft.com/office/officeart/2005/8/layout/orgChart1"/>
    <dgm:cxn modelId="{4CE38CD5-616A-4C40-8B35-2D5A5E31CB2F}" type="presOf" srcId="{C7577FEE-3CE1-4403-947A-A2EFC284C4AB}" destId="{9A45262E-6B50-4FE7-A26C-158ADFB3DAF3}" srcOrd="0" destOrd="0" presId="urn:microsoft.com/office/officeart/2005/8/layout/orgChart1"/>
    <dgm:cxn modelId="{AC4FC1DC-7BEC-45EA-A116-A8721A827B05}" type="presOf" srcId="{397ACED4-E71D-413B-B8C3-2B7440D5BB6D}" destId="{BF55AFB3-2A94-46E6-843E-A9B480FC8844}" srcOrd="0" destOrd="0" presId="urn:microsoft.com/office/officeart/2005/8/layout/orgChart1"/>
    <dgm:cxn modelId="{3340EDE5-5D97-478D-8DDC-2C24942239C7}" srcId="{4F2F0D0D-134D-4CD7-9718-3A97EAEEF37A}" destId="{A53404BF-B87D-47A6-ABA5-70EFD8380356}" srcOrd="0" destOrd="0" parTransId="{004E9CCC-3D73-4A11-A68C-10F209673004}" sibTransId="{ED14A42C-E24F-426F-87D8-4889BE1A0AAB}"/>
    <dgm:cxn modelId="{B5E32EEE-8866-4956-B6B7-CED3DB9B9B83}" type="presOf" srcId="{D4F2F68A-85B6-407A-9D07-4E1BE34E3FC9}" destId="{D4131E9C-92C2-400B-8659-EF21FE46B349}" srcOrd="0" destOrd="0" presId="urn:microsoft.com/office/officeart/2005/8/layout/orgChart1"/>
    <dgm:cxn modelId="{922D2797-FB4F-4ED6-9EC1-8C76B8AF27B7}" type="presParOf" srcId="{CAD7DF20-4404-4E52-AFC1-AC73BA11A4F3}" destId="{C2796CD8-827F-4B2E-A279-49A690E928F6}" srcOrd="0" destOrd="0" presId="urn:microsoft.com/office/officeart/2005/8/layout/orgChart1"/>
    <dgm:cxn modelId="{6DACE38D-A8F1-4AEA-886D-BC101C815BD8}" type="presParOf" srcId="{C2796CD8-827F-4B2E-A279-49A690E928F6}" destId="{EDEE1C26-E563-4111-93D9-47D66AB11B88}" srcOrd="0" destOrd="0" presId="urn:microsoft.com/office/officeart/2005/8/layout/orgChart1"/>
    <dgm:cxn modelId="{0CC89B9D-1098-4E78-8F59-79827B4517F2}" type="presParOf" srcId="{EDEE1C26-E563-4111-93D9-47D66AB11B88}" destId="{367A1249-5573-4D78-AB2E-CEC00473B25A}" srcOrd="0" destOrd="0" presId="urn:microsoft.com/office/officeart/2005/8/layout/orgChart1"/>
    <dgm:cxn modelId="{03FD3E64-E9B1-4FA2-B8BB-8CBBB5426F08}" type="presParOf" srcId="{EDEE1C26-E563-4111-93D9-47D66AB11B88}" destId="{95BCD11D-4A41-4FAC-AB36-1133D3E7C76F}" srcOrd="1" destOrd="0" presId="urn:microsoft.com/office/officeart/2005/8/layout/orgChart1"/>
    <dgm:cxn modelId="{6A6664B1-A75C-4A0C-9037-39227AD5664D}" type="presParOf" srcId="{C2796CD8-827F-4B2E-A279-49A690E928F6}" destId="{1D280822-264D-4472-845D-16431FD389E1}" srcOrd="1" destOrd="0" presId="urn:microsoft.com/office/officeart/2005/8/layout/orgChart1"/>
    <dgm:cxn modelId="{A0971A06-2E7B-4C4F-A97F-EC8296B33BEC}" type="presParOf" srcId="{1D280822-264D-4472-845D-16431FD389E1}" destId="{9F553534-3F0B-4D8A-9297-50689D9B9942}" srcOrd="0" destOrd="0" presId="urn:microsoft.com/office/officeart/2005/8/layout/orgChart1"/>
    <dgm:cxn modelId="{22EA8FF2-6140-4605-8A3A-C73F7D86A46C}" type="presParOf" srcId="{1D280822-264D-4472-845D-16431FD389E1}" destId="{D004A7F4-6A51-40C7-9257-89D5727A49EB}" srcOrd="1" destOrd="0" presId="urn:microsoft.com/office/officeart/2005/8/layout/orgChart1"/>
    <dgm:cxn modelId="{F44F1287-A9D5-4429-AB13-157F2402B063}" type="presParOf" srcId="{D004A7F4-6A51-40C7-9257-89D5727A49EB}" destId="{B9C138B5-72ED-4C75-B5A6-667184484EEE}" srcOrd="0" destOrd="0" presId="urn:microsoft.com/office/officeart/2005/8/layout/orgChart1"/>
    <dgm:cxn modelId="{A809AA3B-657D-4D00-9763-D267A03429EC}" type="presParOf" srcId="{B9C138B5-72ED-4C75-B5A6-667184484EEE}" destId="{DA86DD4E-1ED6-45DD-AEBE-107A445E6440}" srcOrd="0" destOrd="0" presId="urn:microsoft.com/office/officeart/2005/8/layout/orgChart1"/>
    <dgm:cxn modelId="{3F2E4E57-3C69-416F-B3CF-4EB1816503F8}" type="presParOf" srcId="{B9C138B5-72ED-4C75-B5A6-667184484EEE}" destId="{3EE3D576-3E40-4304-B751-C86E9E53A7E7}" srcOrd="1" destOrd="0" presId="urn:microsoft.com/office/officeart/2005/8/layout/orgChart1"/>
    <dgm:cxn modelId="{9F46E3ED-D73A-482E-8C48-C9C373B87BF5}" type="presParOf" srcId="{D004A7F4-6A51-40C7-9257-89D5727A49EB}" destId="{F85531CD-805C-42A3-B976-33DD095EC762}" srcOrd="1" destOrd="0" presId="urn:microsoft.com/office/officeart/2005/8/layout/orgChart1"/>
    <dgm:cxn modelId="{F9984D1E-6402-4183-A46D-02C56952F94E}" type="presParOf" srcId="{D004A7F4-6A51-40C7-9257-89D5727A49EB}" destId="{6D6881DA-FFCB-4850-BF1A-B87ED93715D6}" srcOrd="2" destOrd="0" presId="urn:microsoft.com/office/officeart/2005/8/layout/orgChart1"/>
    <dgm:cxn modelId="{095CF23C-24F5-4BF0-8237-D3483DA1BFC8}" type="presParOf" srcId="{1D280822-264D-4472-845D-16431FD389E1}" destId="{9A45262E-6B50-4FE7-A26C-158ADFB3DAF3}" srcOrd="2" destOrd="0" presId="urn:microsoft.com/office/officeart/2005/8/layout/orgChart1"/>
    <dgm:cxn modelId="{6F5B4BB8-2E8C-4412-B038-976A12081472}" type="presParOf" srcId="{1D280822-264D-4472-845D-16431FD389E1}" destId="{ED7F7F80-9F81-472C-8FEF-755EDD603185}" srcOrd="3" destOrd="0" presId="urn:microsoft.com/office/officeart/2005/8/layout/orgChart1"/>
    <dgm:cxn modelId="{C463D96D-7E79-4336-B02A-465B0E954CE2}" type="presParOf" srcId="{ED7F7F80-9F81-472C-8FEF-755EDD603185}" destId="{0F3903F1-980E-4F2B-BEAA-91408DCE6ADC}" srcOrd="0" destOrd="0" presId="urn:microsoft.com/office/officeart/2005/8/layout/orgChart1"/>
    <dgm:cxn modelId="{1FD0A5A9-3529-4561-B0C1-973B457794C5}" type="presParOf" srcId="{0F3903F1-980E-4F2B-BEAA-91408DCE6ADC}" destId="{A97F9A15-9206-4645-A088-21DAF5778723}" srcOrd="0" destOrd="0" presId="urn:microsoft.com/office/officeart/2005/8/layout/orgChart1"/>
    <dgm:cxn modelId="{DE5D983B-CB3B-4D38-8718-AE1BD86C2A5C}" type="presParOf" srcId="{0F3903F1-980E-4F2B-BEAA-91408DCE6ADC}" destId="{D17B9C37-0C59-4BF8-90F5-5BD53CCC7F34}" srcOrd="1" destOrd="0" presId="urn:microsoft.com/office/officeart/2005/8/layout/orgChart1"/>
    <dgm:cxn modelId="{B9CE6CFC-01D8-406F-91CC-990BB4E28B3C}" type="presParOf" srcId="{ED7F7F80-9F81-472C-8FEF-755EDD603185}" destId="{0D4CCA39-7664-4E6A-9E89-29E091ACF4FE}" srcOrd="1" destOrd="0" presId="urn:microsoft.com/office/officeart/2005/8/layout/orgChart1"/>
    <dgm:cxn modelId="{C23D5579-4046-4D69-AAD0-FD70050497B3}" type="presParOf" srcId="{ED7F7F80-9F81-472C-8FEF-755EDD603185}" destId="{BF890AAC-62EA-4A55-BBBB-6C0C9D4C75D0}" srcOrd="2" destOrd="0" presId="urn:microsoft.com/office/officeart/2005/8/layout/orgChart1"/>
    <dgm:cxn modelId="{F5C28A37-D7E8-49B6-ADB6-21EAC63430DF}" type="presParOf" srcId="{1D280822-264D-4472-845D-16431FD389E1}" destId="{AAB1D4CC-9E84-43E8-BCA6-0175E15AFC9E}" srcOrd="4" destOrd="0" presId="urn:microsoft.com/office/officeart/2005/8/layout/orgChart1"/>
    <dgm:cxn modelId="{32F85B1B-50CB-4C48-A56D-3B2BC2AD0E5E}" type="presParOf" srcId="{1D280822-264D-4472-845D-16431FD389E1}" destId="{68E51416-5353-468F-A7CF-6807CCD67BDB}" srcOrd="5" destOrd="0" presId="urn:microsoft.com/office/officeart/2005/8/layout/orgChart1"/>
    <dgm:cxn modelId="{03C73BA4-11A9-4CF2-AD23-D86ACABD1514}" type="presParOf" srcId="{68E51416-5353-468F-A7CF-6807CCD67BDB}" destId="{F343E7BC-4F98-46CE-B82A-D6BC7BCF9B38}" srcOrd="0" destOrd="0" presId="urn:microsoft.com/office/officeart/2005/8/layout/orgChart1"/>
    <dgm:cxn modelId="{82F6FE4A-16AF-4403-A6D1-DFFD66870A24}" type="presParOf" srcId="{F343E7BC-4F98-46CE-B82A-D6BC7BCF9B38}" destId="{BF55AFB3-2A94-46E6-843E-A9B480FC8844}" srcOrd="0" destOrd="0" presId="urn:microsoft.com/office/officeart/2005/8/layout/orgChart1"/>
    <dgm:cxn modelId="{88B1830C-53DF-4F62-B1D5-C7CA757B9429}" type="presParOf" srcId="{F343E7BC-4F98-46CE-B82A-D6BC7BCF9B38}" destId="{EAFA6C8E-43A0-4D94-BE55-1C1B819F7F7E}" srcOrd="1" destOrd="0" presId="urn:microsoft.com/office/officeart/2005/8/layout/orgChart1"/>
    <dgm:cxn modelId="{0EC67215-BD01-4463-B481-18D9E57EC2A3}" type="presParOf" srcId="{68E51416-5353-468F-A7CF-6807CCD67BDB}" destId="{B421FB60-B410-4993-94BF-7AB431C71F89}" srcOrd="1" destOrd="0" presId="urn:microsoft.com/office/officeart/2005/8/layout/orgChart1"/>
    <dgm:cxn modelId="{E559A6A4-7FE3-46C1-9EA8-32CAB1EB3900}" type="presParOf" srcId="{68E51416-5353-468F-A7CF-6807CCD67BDB}" destId="{58DE0057-E06A-46C2-B67A-5A80E874810E}" srcOrd="2" destOrd="0" presId="urn:microsoft.com/office/officeart/2005/8/layout/orgChart1"/>
    <dgm:cxn modelId="{B0C1E15D-E197-4B7D-8195-0CA1CABE1B88}" type="presParOf" srcId="{1D280822-264D-4472-845D-16431FD389E1}" destId="{D4131E9C-92C2-400B-8659-EF21FE46B349}" srcOrd="6" destOrd="0" presId="urn:microsoft.com/office/officeart/2005/8/layout/orgChart1"/>
    <dgm:cxn modelId="{32E40325-165F-4607-B192-1F24A4B13549}" type="presParOf" srcId="{1D280822-264D-4472-845D-16431FD389E1}" destId="{2B3F149F-8DA7-494E-90F2-5DDB7133F948}" srcOrd="7" destOrd="0" presId="urn:microsoft.com/office/officeart/2005/8/layout/orgChart1"/>
    <dgm:cxn modelId="{590BDEA9-57F5-43F7-AA91-340FFE74D825}" type="presParOf" srcId="{2B3F149F-8DA7-494E-90F2-5DDB7133F948}" destId="{9E8A9E03-B122-40D0-8F5A-0FD33160B819}" srcOrd="0" destOrd="0" presId="urn:microsoft.com/office/officeart/2005/8/layout/orgChart1"/>
    <dgm:cxn modelId="{0EAF2FCF-85F5-4AEF-AD23-9ED0BB96F1DB}" type="presParOf" srcId="{9E8A9E03-B122-40D0-8F5A-0FD33160B819}" destId="{A3AC8543-A0B1-4E5F-85CA-0AF2057BEF03}" srcOrd="0" destOrd="0" presId="urn:microsoft.com/office/officeart/2005/8/layout/orgChart1"/>
    <dgm:cxn modelId="{2947EDF2-218C-45A3-9AB4-0FFC74238311}" type="presParOf" srcId="{9E8A9E03-B122-40D0-8F5A-0FD33160B819}" destId="{F1DF03F2-072D-4BFA-B56A-D0C5ADF6F25E}" srcOrd="1" destOrd="0" presId="urn:microsoft.com/office/officeart/2005/8/layout/orgChart1"/>
    <dgm:cxn modelId="{E8855799-9209-4FCD-BE80-3CDE8F6B2AFA}" type="presParOf" srcId="{2B3F149F-8DA7-494E-90F2-5DDB7133F948}" destId="{18E84F9F-1B10-4DFB-BE6B-4FC78968B516}" srcOrd="1" destOrd="0" presId="urn:microsoft.com/office/officeart/2005/8/layout/orgChart1"/>
    <dgm:cxn modelId="{7E7A03CD-4BED-43EB-92EE-0D80F9F7DD7E}" type="presParOf" srcId="{2B3F149F-8DA7-494E-90F2-5DDB7133F948}" destId="{DCE525AF-111A-4257-8611-A1DFD48B15E9}" srcOrd="2" destOrd="0" presId="urn:microsoft.com/office/officeart/2005/8/layout/orgChart1"/>
    <dgm:cxn modelId="{72DCCB51-9FA1-41CE-9241-4E0B51444900}" type="presParOf" srcId="{C2796CD8-827F-4B2E-A279-49A690E928F6}" destId="{1CE9E1DC-1547-4D0A-BF13-822A9B6953A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275A69D-4AA5-464B-96D5-3CEB034462A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vi-VN"/>
        </a:p>
      </dgm:t>
    </dgm:pt>
    <dgm:pt modelId="{4F2F0D0D-134D-4CD7-9718-3A97EAEEF37A}">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vi-VN" sz="3200" b="1" dirty="0">
              <a:solidFill>
                <a:srgbClr val="0000FF"/>
              </a:solidFill>
            </a:rPr>
            <a:t>Yêu cầu đối với TTCM</a:t>
          </a:r>
        </a:p>
      </dgm:t>
    </dgm:pt>
    <dgm:pt modelId="{7AC00346-E66B-4DC4-A578-D5C05BD48F0B}" type="parTrans" cxnId="{2F2F666C-87DA-41DC-A2A7-77FB9E41A1BA}">
      <dgm:prSet/>
      <dgm:spPr/>
      <dgm:t>
        <a:bodyPr/>
        <a:lstStyle/>
        <a:p>
          <a:endParaRPr lang="vi-VN"/>
        </a:p>
      </dgm:t>
    </dgm:pt>
    <dgm:pt modelId="{F8B0A5E3-4E29-479C-B82A-6C0BEEF3C64B}" type="sibTrans" cxnId="{2F2F666C-87DA-41DC-A2A7-77FB9E41A1BA}">
      <dgm:prSet/>
      <dgm:spPr/>
      <dgm:t>
        <a:bodyPr/>
        <a:lstStyle/>
        <a:p>
          <a:endParaRPr lang="vi-VN"/>
        </a:p>
      </dgm:t>
    </dgm:pt>
    <dgm:pt modelId="{A53404BF-B87D-47A6-ABA5-70EFD8380356}">
      <dgm:prSet phldrT="[Text]" custT="1">
        <dgm:style>
          <a:lnRef idx="1">
            <a:schemeClr val="accent6"/>
          </a:lnRef>
          <a:fillRef idx="2">
            <a:schemeClr val="accent6"/>
          </a:fillRef>
          <a:effectRef idx="1">
            <a:schemeClr val="accent6"/>
          </a:effectRef>
          <a:fontRef idx="minor">
            <a:schemeClr val="dk1"/>
          </a:fontRef>
        </dgm:style>
      </dgm:prSet>
      <dgm:spPr>
        <a:solidFill>
          <a:schemeClr val="accent6">
            <a:lumMod val="40000"/>
            <a:lumOff val="60000"/>
          </a:schemeClr>
        </a:solidFill>
      </dgm:spPr>
      <dgm:t>
        <a:bodyPr anchor="t" anchorCtr="0"/>
        <a:lstStyle/>
        <a:p>
          <a:r>
            <a:rPr lang="vi-VN" sz="2400" b="1" dirty="0">
              <a:solidFill>
                <a:srgbClr val="0000FF"/>
              </a:solidFill>
              <a:latin typeface="Calibri" panose="020F0502020204030204" pitchFamily="34" charset="0"/>
              <a:cs typeface="Calibri" panose="020F0502020204030204" pitchFamily="34" charset="0"/>
            </a:rPr>
            <a:t>Rà soát kế hoạch, chương trình ôn tập để đảm bảo nội dung phù hợp với từng nhóm đối tượng học sinh và thống nhất chung trong toàn tổ</a:t>
          </a:r>
        </a:p>
      </dgm:t>
    </dgm:pt>
    <dgm:pt modelId="{004E9CCC-3D73-4A11-A68C-10F209673004}" type="parTrans" cxnId="{3340EDE5-5D97-478D-8DDC-2C24942239C7}">
      <dgm:prSet/>
      <dgm:spPr/>
      <dgm:t>
        <a:bodyPr/>
        <a:lstStyle/>
        <a:p>
          <a:endParaRPr lang="vi-VN"/>
        </a:p>
      </dgm:t>
    </dgm:pt>
    <dgm:pt modelId="{ED14A42C-E24F-426F-87D8-4889BE1A0AAB}" type="sibTrans" cxnId="{3340EDE5-5D97-478D-8DDC-2C24942239C7}">
      <dgm:prSet/>
      <dgm:spPr/>
      <dgm:t>
        <a:bodyPr/>
        <a:lstStyle/>
        <a:p>
          <a:endParaRPr lang="vi-VN"/>
        </a:p>
      </dgm:t>
    </dgm:pt>
    <dgm:pt modelId="{397ACED4-E71D-413B-B8C3-2B7440D5BB6D}">
      <dgm:prSet phldrT="[Text]" custT="1">
        <dgm:style>
          <a:lnRef idx="1">
            <a:schemeClr val="accent2"/>
          </a:lnRef>
          <a:fillRef idx="2">
            <a:schemeClr val="accent2"/>
          </a:fillRef>
          <a:effectRef idx="1">
            <a:schemeClr val="accent2"/>
          </a:effectRef>
          <a:fontRef idx="minor">
            <a:schemeClr val="dk1"/>
          </a:fontRef>
        </dgm:style>
      </dgm:prSet>
      <dgm:spPr>
        <a:solidFill>
          <a:schemeClr val="accent5">
            <a:lumMod val="60000"/>
            <a:lumOff val="40000"/>
          </a:schemeClr>
        </a:solidFill>
      </dgm:spPr>
      <dgm:t>
        <a:bodyPr anchor="t" anchorCtr="0"/>
        <a:lstStyle/>
        <a:p>
          <a:r>
            <a:rPr lang="vi-VN" sz="2400" b="1" u="none" dirty="0">
              <a:solidFill>
                <a:srgbClr val="0000FF"/>
              </a:solidFill>
              <a:latin typeface="Calibri" panose="020F0502020204030204" pitchFamily="34" charset="0"/>
              <a:cs typeface="Calibri" panose="020F0502020204030204" pitchFamily="34" charset="0"/>
            </a:rPr>
            <a:t>Tăng cường dự giờ, tổ chức rút kinh nghiệm việc triển khai các đề, chuyên đề ôn tập đảm bảo hiệu quả mỗi tiết, buổi ôn tập</a:t>
          </a:r>
          <a:endParaRPr lang="en-US" sz="2400" b="1" u="none" dirty="0">
            <a:solidFill>
              <a:srgbClr val="0000FF"/>
            </a:solidFill>
            <a:latin typeface="Calibri" panose="020F0502020204030204" pitchFamily="34" charset="0"/>
            <a:cs typeface="Calibri" panose="020F0502020204030204" pitchFamily="34" charset="0"/>
          </a:endParaRPr>
        </a:p>
      </dgm:t>
    </dgm:pt>
    <dgm:pt modelId="{DDB49722-56E0-41F1-8278-C1C9599B1461}" type="parTrans" cxnId="{7117D315-CCD3-43C2-BA1A-2408E445DB94}">
      <dgm:prSet/>
      <dgm:spPr/>
      <dgm:t>
        <a:bodyPr/>
        <a:lstStyle/>
        <a:p>
          <a:endParaRPr lang="vi-VN"/>
        </a:p>
      </dgm:t>
    </dgm:pt>
    <dgm:pt modelId="{B24202A6-7C88-4566-A227-D1F281D2BEE7}" type="sibTrans" cxnId="{7117D315-CCD3-43C2-BA1A-2408E445DB94}">
      <dgm:prSet/>
      <dgm:spPr/>
      <dgm:t>
        <a:bodyPr/>
        <a:lstStyle/>
        <a:p>
          <a:endParaRPr lang="vi-VN"/>
        </a:p>
      </dgm:t>
    </dgm:pt>
    <dgm:pt modelId="{CAD7DF20-4404-4E52-AFC1-AC73BA11A4F3}" type="pres">
      <dgm:prSet presAssocID="{B275A69D-4AA5-464B-96D5-3CEB034462A6}" presName="hierChild1" presStyleCnt="0">
        <dgm:presLayoutVars>
          <dgm:orgChart val="1"/>
          <dgm:chPref val="1"/>
          <dgm:dir/>
          <dgm:animOne val="branch"/>
          <dgm:animLvl val="lvl"/>
          <dgm:resizeHandles/>
        </dgm:presLayoutVars>
      </dgm:prSet>
      <dgm:spPr/>
    </dgm:pt>
    <dgm:pt modelId="{C2796CD8-827F-4B2E-A279-49A690E928F6}" type="pres">
      <dgm:prSet presAssocID="{4F2F0D0D-134D-4CD7-9718-3A97EAEEF37A}" presName="hierRoot1" presStyleCnt="0">
        <dgm:presLayoutVars>
          <dgm:hierBranch val="init"/>
        </dgm:presLayoutVars>
      </dgm:prSet>
      <dgm:spPr/>
    </dgm:pt>
    <dgm:pt modelId="{EDEE1C26-E563-4111-93D9-47D66AB11B88}" type="pres">
      <dgm:prSet presAssocID="{4F2F0D0D-134D-4CD7-9718-3A97EAEEF37A}" presName="rootComposite1" presStyleCnt="0"/>
      <dgm:spPr/>
    </dgm:pt>
    <dgm:pt modelId="{367A1249-5573-4D78-AB2E-CEC00473B25A}" type="pres">
      <dgm:prSet presAssocID="{4F2F0D0D-134D-4CD7-9718-3A97EAEEF37A}" presName="rootText1" presStyleLbl="node0" presStyleIdx="0" presStyleCnt="1" custScaleX="245871" custScaleY="104592" custLinFactNeighborX="-1204" custLinFactNeighborY="-2198">
        <dgm:presLayoutVars>
          <dgm:chPref val="3"/>
        </dgm:presLayoutVars>
      </dgm:prSet>
      <dgm:spPr/>
    </dgm:pt>
    <dgm:pt modelId="{95BCD11D-4A41-4FAC-AB36-1133D3E7C76F}" type="pres">
      <dgm:prSet presAssocID="{4F2F0D0D-134D-4CD7-9718-3A97EAEEF37A}" presName="rootConnector1" presStyleLbl="node1" presStyleIdx="0" presStyleCnt="0"/>
      <dgm:spPr/>
    </dgm:pt>
    <dgm:pt modelId="{1D280822-264D-4472-845D-16431FD389E1}" type="pres">
      <dgm:prSet presAssocID="{4F2F0D0D-134D-4CD7-9718-3A97EAEEF37A}" presName="hierChild2" presStyleCnt="0"/>
      <dgm:spPr/>
    </dgm:pt>
    <dgm:pt modelId="{9F553534-3F0B-4D8A-9297-50689D9B9942}" type="pres">
      <dgm:prSet presAssocID="{004E9CCC-3D73-4A11-A68C-10F209673004}" presName="Name37" presStyleLbl="parChTrans1D2" presStyleIdx="0" presStyleCnt="2"/>
      <dgm:spPr/>
    </dgm:pt>
    <dgm:pt modelId="{D004A7F4-6A51-40C7-9257-89D5727A49EB}" type="pres">
      <dgm:prSet presAssocID="{A53404BF-B87D-47A6-ABA5-70EFD8380356}" presName="hierRoot2" presStyleCnt="0">
        <dgm:presLayoutVars>
          <dgm:hierBranch val="init"/>
        </dgm:presLayoutVars>
      </dgm:prSet>
      <dgm:spPr/>
    </dgm:pt>
    <dgm:pt modelId="{B9C138B5-72ED-4C75-B5A6-667184484EEE}" type="pres">
      <dgm:prSet presAssocID="{A53404BF-B87D-47A6-ABA5-70EFD8380356}" presName="rootComposite" presStyleCnt="0"/>
      <dgm:spPr/>
    </dgm:pt>
    <dgm:pt modelId="{DA86DD4E-1ED6-45DD-AEBE-107A445E6440}" type="pres">
      <dgm:prSet presAssocID="{A53404BF-B87D-47A6-ABA5-70EFD8380356}" presName="rootText" presStyleLbl="node2" presStyleIdx="0" presStyleCnt="2" custScaleX="106805" custScaleY="457720" custLinFactNeighborX="-1906" custLinFactNeighborY="1655">
        <dgm:presLayoutVars>
          <dgm:chPref val="3"/>
        </dgm:presLayoutVars>
      </dgm:prSet>
      <dgm:spPr/>
    </dgm:pt>
    <dgm:pt modelId="{3EE3D576-3E40-4304-B751-C86E9E53A7E7}" type="pres">
      <dgm:prSet presAssocID="{A53404BF-B87D-47A6-ABA5-70EFD8380356}" presName="rootConnector" presStyleLbl="node2" presStyleIdx="0" presStyleCnt="2"/>
      <dgm:spPr/>
    </dgm:pt>
    <dgm:pt modelId="{F85531CD-805C-42A3-B976-33DD095EC762}" type="pres">
      <dgm:prSet presAssocID="{A53404BF-B87D-47A6-ABA5-70EFD8380356}" presName="hierChild4" presStyleCnt="0"/>
      <dgm:spPr/>
    </dgm:pt>
    <dgm:pt modelId="{6D6881DA-FFCB-4850-BF1A-B87ED93715D6}" type="pres">
      <dgm:prSet presAssocID="{A53404BF-B87D-47A6-ABA5-70EFD8380356}" presName="hierChild5" presStyleCnt="0"/>
      <dgm:spPr/>
    </dgm:pt>
    <dgm:pt modelId="{AAB1D4CC-9E84-43E8-BCA6-0175E15AFC9E}" type="pres">
      <dgm:prSet presAssocID="{DDB49722-56E0-41F1-8278-C1C9599B1461}" presName="Name37" presStyleLbl="parChTrans1D2" presStyleIdx="1" presStyleCnt="2"/>
      <dgm:spPr/>
    </dgm:pt>
    <dgm:pt modelId="{68E51416-5353-468F-A7CF-6807CCD67BDB}" type="pres">
      <dgm:prSet presAssocID="{397ACED4-E71D-413B-B8C3-2B7440D5BB6D}" presName="hierRoot2" presStyleCnt="0">
        <dgm:presLayoutVars>
          <dgm:hierBranch val="init"/>
        </dgm:presLayoutVars>
      </dgm:prSet>
      <dgm:spPr/>
    </dgm:pt>
    <dgm:pt modelId="{F343E7BC-4F98-46CE-B82A-D6BC7BCF9B38}" type="pres">
      <dgm:prSet presAssocID="{397ACED4-E71D-413B-B8C3-2B7440D5BB6D}" presName="rootComposite" presStyleCnt="0"/>
      <dgm:spPr/>
    </dgm:pt>
    <dgm:pt modelId="{BF55AFB3-2A94-46E6-843E-A9B480FC8844}" type="pres">
      <dgm:prSet presAssocID="{397ACED4-E71D-413B-B8C3-2B7440D5BB6D}" presName="rootText" presStyleLbl="node2" presStyleIdx="1" presStyleCnt="2" custScaleX="124071" custScaleY="457720" custLinFactNeighborY="1604">
        <dgm:presLayoutVars>
          <dgm:chPref val="3"/>
        </dgm:presLayoutVars>
      </dgm:prSet>
      <dgm:spPr/>
    </dgm:pt>
    <dgm:pt modelId="{EAFA6C8E-43A0-4D94-BE55-1C1B819F7F7E}" type="pres">
      <dgm:prSet presAssocID="{397ACED4-E71D-413B-B8C3-2B7440D5BB6D}" presName="rootConnector" presStyleLbl="node2" presStyleIdx="1" presStyleCnt="2"/>
      <dgm:spPr/>
    </dgm:pt>
    <dgm:pt modelId="{B421FB60-B410-4993-94BF-7AB431C71F89}" type="pres">
      <dgm:prSet presAssocID="{397ACED4-E71D-413B-B8C3-2B7440D5BB6D}" presName="hierChild4" presStyleCnt="0"/>
      <dgm:spPr/>
    </dgm:pt>
    <dgm:pt modelId="{58DE0057-E06A-46C2-B67A-5A80E874810E}" type="pres">
      <dgm:prSet presAssocID="{397ACED4-E71D-413B-B8C3-2B7440D5BB6D}" presName="hierChild5" presStyleCnt="0"/>
      <dgm:spPr/>
    </dgm:pt>
    <dgm:pt modelId="{1CE9E1DC-1547-4D0A-BF13-822A9B6953A1}" type="pres">
      <dgm:prSet presAssocID="{4F2F0D0D-134D-4CD7-9718-3A97EAEEF37A}" presName="hierChild3" presStyleCnt="0"/>
      <dgm:spPr/>
    </dgm:pt>
  </dgm:ptLst>
  <dgm:cxnLst>
    <dgm:cxn modelId="{7117D315-CCD3-43C2-BA1A-2408E445DB94}" srcId="{4F2F0D0D-134D-4CD7-9718-3A97EAEEF37A}" destId="{397ACED4-E71D-413B-B8C3-2B7440D5BB6D}" srcOrd="1" destOrd="0" parTransId="{DDB49722-56E0-41F1-8278-C1C9599B1461}" sibTransId="{B24202A6-7C88-4566-A227-D1F281D2BEE7}"/>
    <dgm:cxn modelId="{01243420-B7D2-428F-8A1E-5C8C71517B18}" type="presOf" srcId="{DDB49722-56E0-41F1-8278-C1C9599B1461}" destId="{AAB1D4CC-9E84-43E8-BCA6-0175E15AFC9E}" srcOrd="0" destOrd="0" presId="urn:microsoft.com/office/officeart/2005/8/layout/orgChart1"/>
    <dgm:cxn modelId="{2AD03925-A880-423D-8D09-987557DD3B76}" type="presOf" srcId="{4F2F0D0D-134D-4CD7-9718-3A97EAEEF37A}" destId="{367A1249-5573-4D78-AB2E-CEC00473B25A}" srcOrd="0" destOrd="0" presId="urn:microsoft.com/office/officeart/2005/8/layout/orgChart1"/>
    <dgm:cxn modelId="{AD7F9B2D-6390-48EC-BE61-AD0B9F3DB3DE}" type="presOf" srcId="{4F2F0D0D-134D-4CD7-9718-3A97EAEEF37A}" destId="{95BCD11D-4A41-4FAC-AB36-1133D3E7C76F}" srcOrd="1" destOrd="0" presId="urn:microsoft.com/office/officeart/2005/8/layout/orgChart1"/>
    <dgm:cxn modelId="{07BE6266-E5F7-465F-95C0-FF1D03BA9D85}" type="presOf" srcId="{A53404BF-B87D-47A6-ABA5-70EFD8380356}" destId="{DA86DD4E-1ED6-45DD-AEBE-107A445E6440}" srcOrd="0" destOrd="0" presId="urn:microsoft.com/office/officeart/2005/8/layout/orgChart1"/>
    <dgm:cxn modelId="{6AD1B368-FFA9-4BBF-9476-25CAD160D4F1}" type="presOf" srcId="{397ACED4-E71D-413B-B8C3-2B7440D5BB6D}" destId="{EAFA6C8E-43A0-4D94-BE55-1C1B819F7F7E}" srcOrd="1" destOrd="0" presId="urn:microsoft.com/office/officeart/2005/8/layout/orgChart1"/>
    <dgm:cxn modelId="{2F2F666C-87DA-41DC-A2A7-77FB9E41A1BA}" srcId="{B275A69D-4AA5-464B-96D5-3CEB034462A6}" destId="{4F2F0D0D-134D-4CD7-9718-3A97EAEEF37A}" srcOrd="0" destOrd="0" parTransId="{7AC00346-E66B-4DC4-A578-D5C05BD48F0B}" sibTransId="{F8B0A5E3-4E29-479C-B82A-6C0BEEF3C64B}"/>
    <dgm:cxn modelId="{534B9883-BEDB-4495-B948-852B16B780E8}" type="presOf" srcId="{004E9CCC-3D73-4A11-A68C-10F209673004}" destId="{9F553534-3F0B-4D8A-9297-50689D9B9942}" srcOrd="0" destOrd="0" presId="urn:microsoft.com/office/officeart/2005/8/layout/orgChart1"/>
    <dgm:cxn modelId="{B2E360B7-0CF5-48A8-87DA-128382C71FD1}" type="presOf" srcId="{B275A69D-4AA5-464B-96D5-3CEB034462A6}" destId="{CAD7DF20-4404-4E52-AFC1-AC73BA11A4F3}" srcOrd="0" destOrd="0" presId="urn:microsoft.com/office/officeart/2005/8/layout/orgChart1"/>
    <dgm:cxn modelId="{8B1ABFC9-3F61-4EEB-A5C2-13709EB0DF63}" type="presOf" srcId="{A53404BF-B87D-47A6-ABA5-70EFD8380356}" destId="{3EE3D576-3E40-4304-B751-C86E9E53A7E7}" srcOrd="1" destOrd="0" presId="urn:microsoft.com/office/officeart/2005/8/layout/orgChart1"/>
    <dgm:cxn modelId="{AC4FC1DC-7BEC-45EA-A116-A8721A827B05}" type="presOf" srcId="{397ACED4-E71D-413B-B8C3-2B7440D5BB6D}" destId="{BF55AFB3-2A94-46E6-843E-A9B480FC8844}" srcOrd="0" destOrd="0" presId="urn:microsoft.com/office/officeart/2005/8/layout/orgChart1"/>
    <dgm:cxn modelId="{3340EDE5-5D97-478D-8DDC-2C24942239C7}" srcId="{4F2F0D0D-134D-4CD7-9718-3A97EAEEF37A}" destId="{A53404BF-B87D-47A6-ABA5-70EFD8380356}" srcOrd="0" destOrd="0" parTransId="{004E9CCC-3D73-4A11-A68C-10F209673004}" sibTransId="{ED14A42C-E24F-426F-87D8-4889BE1A0AAB}"/>
    <dgm:cxn modelId="{922D2797-FB4F-4ED6-9EC1-8C76B8AF27B7}" type="presParOf" srcId="{CAD7DF20-4404-4E52-AFC1-AC73BA11A4F3}" destId="{C2796CD8-827F-4B2E-A279-49A690E928F6}" srcOrd="0" destOrd="0" presId="urn:microsoft.com/office/officeart/2005/8/layout/orgChart1"/>
    <dgm:cxn modelId="{6DACE38D-A8F1-4AEA-886D-BC101C815BD8}" type="presParOf" srcId="{C2796CD8-827F-4B2E-A279-49A690E928F6}" destId="{EDEE1C26-E563-4111-93D9-47D66AB11B88}" srcOrd="0" destOrd="0" presId="urn:microsoft.com/office/officeart/2005/8/layout/orgChart1"/>
    <dgm:cxn modelId="{0CC89B9D-1098-4E78-8F59-79827B4517F2}" type="presParOf" srcId="{EDEE1C26-E563-4111-93D9-47D66AB11B88}" destId="{367A1249-5573-4D78-AB2E-CEC00473B25A}" srcOrd="0" destOrd="0" presId="urn:microsoft.com/office/officeart/2005/8/layout/orgChart1"/>
    <dgm:cxn modelId="{03FD3E64-E9B1-4FA2-B8BB-8CBBB5426F08}" type="presParOf" srcId="{EDEE1C26-E563-4111-93D9-47D66AB11B88}" destId="{95BCD11D-4A41-4FAC-AB36-1133D3E7C76F}" srcOrd="1" destOrd="0" presId="urn:microsoft.com/office/officeart/2005/8/layout/orgChart1"/>
    <dgm:cxn modelId="{6A6664B1-A75C-4A0C-9037-39227AD5664D}" type="presParOf" srcId="{C2796CD8-827F-4B2E-A279-49A690E928F6}" destId="{1D280822-264D-4472-845D-16431FD389E1}" srcOrd="1" destOrd="0" presId="urn:microsoft.com/office/officeart/2005/8/layout/orgChart1"/>
    <dgm:cxn modelId="{A0971A06-2E7B-4C4F-A97F-EC8296B33BEC}" type="presParOf" srcId="{1D280822-264D-4472-845D-16431FD389E1}" destId="{9F553534-3F0B-4D8A-9297-50689D9B9942}" srcOrd="0" destOrd="0" presId="urn:microsoft.com/office/officeart/2005/8/layout/orgChart1"/>
    <dgm:cxn modelId="{22EA8FF2-6140-4605-8A3A-C73F7D86A46C}" type="presParOf" srcId="{1D280822-264D-4472-845D-16431FD389E1}" destId="{D004A7F4-6A51-40C7-9257-89D5727A49EB}" srcOrd="1" destOrd="0" presId="urn:microsoft.com/office/officeart/2005/8/layout/orgChart1"/>
    <dgm:cxn modelId="{F44F1287-A9D5-4429-AB13-157F2402B063}" type="presParOf" srcId="{D004A7F4-6A51-40C7-9257-89D5727A49EB}" destId="{B9C138B5-72ED-4C75-B5A6-667184484EEE}" srcOrd="0" destOrd="0" presId="urn:microsoft.com/office/officeart/2005/8/layout/orgChart1"/>
    <dgm:cxn modelId="{A809AA3B-657D-4D00-9763-D267A03429EC}" type="presParOf" srcId="{B9C138B5-72ED-4C75-B5A6-667184484EEE}" destId="{DA86DD4E-1ED6-45DD-AEBE-107A445E6440}" srcOrd="0" destOrd="0" presId="urn:microsoft.com/office/officeart/2005/8/layout/orgChart1"/>
    <dgm:cxn modelId="{3F2E4E57-3C69-416F-B3CF-4EB1816503F8}" type="presParOf" srcId="{B9C138B5-72ED-4C75-B5A6-667184484EEE}" destId="{3EE3D576-3E40-4304-B751-C86E9E53A7E7}" srcOrd="1" destOrd="0" presId="urn:microsoft.com/office/officeart/2005/8/layout/orgChart1"/>
    <dgm:cxn modelId="{9F46E3ED-D73A-482E-8C48-C9C373B87BF5}" type="presParOf" srcId="{D004A7F4-6A51-40C7-9257-89D5727A49EB}" destId="{F85531CD-805C-42A3-B976-33DD095EC762}" srcOrd="1" destOrd="0" presId="urn:microsoft.com/office/officeart/2005/8/layout/orgChart1"/>
    <dgm:cxn modelId="{F9984D1E-6402-4183-A46D-02C56952F94E}" type="presParOf" srcId="{D004A7F4-6A51-40C7-9257-89D5727A49EB}" destId="{6D6881DA-FFCB-4850-BF1A-B87ED93715D6}" srcOrd="2" destOrd="0" presId="urn:microsoft.com/office/officeart/2005/8/layout/orgChart1"/>
    <dgm:cxn modelId="{F5C28A37-D7E8-49B6-ADB6-21EAC63430DF}" type="presParOf" srcId="{1D280822-264D-4472-845D-16431FD389E1}" destId="{AAB1D4CC-9E84-43E8-BCA6-0175E15AFC9E}" srcOrd="2" destOrd="0" presId="urn:microsoft.com/office/officeart/2005/8/layout/orgChart1"/>
    <dgm:cxn modelId="{32F85B1B-50CB-4C48-A56D-3B2BC2AD0E5E}" type="presParOf" srcId="{1D280822-264D-4472-845D-16431FD389E1}" destId="{68E51416-5353-468F-A7CF-6807CCD67BDB}" srcOrd="3" destOrd="0" presId="urn:microsoft.com/office/officeart/2005/8/layout/orgChart1"/>
    <dgm:cxn modelId="{03C73BA4-11A9-4CF2-AD23-D86ACABD1514}" type="presParOf" srcId="{68E51416-5353-468F-A7CF-6807CCD67BDB}" destId="{F343E7BC-4F98-46CE-B82A-D6BC7BCF9B38}" srcOrd="0" destOrd="0" presId="urn:microsoft.com/office/officeart/2005/8/layout/orgChart1"/>
    <dgm:cxn modelId="{82F6FE4A-16AF-4403-A6D1-DFFD66870A24}" type="presParOf" srcId="{F343E7BC-4F98-46CE-B82A-D6BC7BCF9B38}" destId="{BF55AFB3-2A94-46E6-843E-A9B480FC8844}" srcOrd="0" destOrd="0" presId="urn:microsoft.com/office/officeart/2005/8/layout/orgChart1"/>
    <dgm:cxn modelId="{88B1830C-53DF-4F62-B1D5-C7CA757B9429}" type="presParOf" srcId="{F343E7BC-4F98-46CE-B82A-D6BC7BCF9B38}" destId="{EAFA6C8E-43A0-4D94-BE55-1C1B819F7F7E}" srcOrd="1" destOrd="0" presId="urn:microsoft.com/office/officeart/2005/8/layout/orgChart1"/>
    <dgm:cxn modelId="{0EC67215-BD01-4463-B481-18D9E57EC2A3}" type="presParOf" srcId="{68E51416-5353-468F-A7CF-6807CCD67BDB}" destId="{B421FB60-B410-4993-94BF-7AB431C71F89}" srcOrd="1" destOrd="0" presId="urn:microsoft.com/office/officeart/2005/8/layout/orgChart1"/>
    <dgm:cxn modelId="{E559A6A4-7FE3-46C1-9EA8-32CAB1EB3900}" type="presParOf" srcId="{68E51416-5353-468F-A7CF-6807CCD67BDB}" destId="{58DE0057-E06A-46C2-B67A-5A80E874810E}" srcOrd="2" destOrd="0" presId="urn:microsoft.com/office/officeart/2005/8/layout/orgChart1"/>
    <dgm:cxn modelId="{72DCCB51-9FA1-41CE-9241-4E0B51444900}" type="presParOf" srcId="{C2796CD8-827F-4B2E-A279-49A690E928F6}" destId="{1CE9E1DC-1547-4D0A-BF13-822A9B6953A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275A69D-4AA5-464B-96D5-3CEB034462A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vi-VN"/>
        </a:p>
      </dgm:t>
    </dgm:pt>
    <dgm:pt modelId="{4F2F0D0D-134D-4CD7-9718-3A97EAEEF37A}">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vi-VN" sz="3200" b="1" dirty="0">
              <a:solidFill>
                <a:srgbClr val="0000FF"/>
              </a:solidFill>
            </a:rPr>
            <a:t>Yêu cầu đối với các đơn vị</a:t>
          </a:r>
        </a:p>
      </dgm:t>
    </dgm:pt>
    <dgm:pt modelId="{7AC00346-E66B-4DC4-A578-D5C05BD48F0B}" type="parTrans" cxnId="{2F2F666C-87DA-41DC-A2A7-77FB9E41A1BA}">
      <dgm:prSet/>
      <dgm:spPr/>
      <dgm:t>
        <a:bodyPr/>
        <a:lstStyle/>
        <a:p>
          <a:endParaRPr lang="vi-VN"/>
        </a:p>
      </dgm:t>
    </dgm:pt>
    <dgm:pt modelId="{F8B0A5E3-4E29-479C-B82A-6C0BEEF3C64B}" type="sibTrans" cxnId="{2F2F666C-87DA-41DC-A2A7-77FB9E41A1BA}">
      <dgm:prSet/>
      <dgm:spPr/>
      <dgm:t>
        <a:bodyPr/>
        <a:lstStyle/>
        <a:p>
          <a:endParaRPr lang="vi-VN"/>
        </a:p>
      </dgm:t>
    </dgm:pt>
    <dgm:pt modelId="{A53404BF-B87D-47A6-ABA5-70EFD8380356}">
      <dgm:prSet phldrT="[Text]" custT="1">
        <dgm:style>
          <a:lnRef idx="1">
            <a:schemeClr val="accent6"/>
          </a:lnRef>
          <a:fillRef idx="2">
            <a:schemeClr val="accent6"/>
          </a:fillRef>
          <a:effectRef idx="1">
            <a:schemeClr val="accent6"/>
          </a:effectRef>
          <a:fontRef idx="minor">
            <a:schemeClr val="dk1"/>
          </a:fontRef>
        </dgm:style>
      </dgm:prSet>
      <dgm:spPr>
        <a:solidFill>
          <a:schemeClr val="accent6">
            <a:lumMod val="20000"/>
            <a:lumOff val="80000"/>
          </a:schemeClr>
        </a:solidFill>
      </dgm:spPr>
      <dgm:t>
        <a:bodyPr anchor="t" anchorCtr="0"/>
        <a:lstStyle/>
        <a:p>
          <a:r>
            <a:rPr lang="vi-VN" sz="2400" b="0" dirty="0">
              <a:solidFill>
                <a:srgbClr val="0000FF"/>
              </a:solidFill>
              <a:latin typeface="Calibri" panose="020F0502020204030204" pitchFamily="34" charset="0"/>
              <a:cs typeface="Calibri" panose="020F0502020204030204" pitchFamily="34" charset="0"/>
            </a:rPr>
            <a:t>Tổ chức đánh giá kết quả thực hiện các giải pháp theo KH 73 năm học 2022-2023 đến thời điểm hiện tại</a:t>
          </a:r>
        </a:p>
      </dgm:t>
    </dgm:pt>
    <dgm:pt modelId="{004E9CCC-3D73-4A11-A68C-10F209673004}" type="parTrans" cxnId="{3340EDE5-5D97-478D-8DDC-2C24942239C7}">
      <dgm:prSet/>
      <dgm:spPr/>
      <dgm:t>
        <a:bodyPr/>
        <a:lstStyle/>
        <a:p>
          <a:endParaRPr lang="vi-VN"/>
        </a:p>
      </dgm:t>
    </dgm:pt>
    <dgm:pt modelId="{ED14A42C-E24F-426F-87D8-4889BE1A0AAB}" type="sibTrans" cxnId="{3340EDE5-5D97-478D-8DDC-2C24942239C7}">
      <dgm:prSet/>
      <dgm:spPr/>
      <dgm:t>
        <a:bodyPr/>
        <a:lstStyle/>
        <a:p>
          <a:endParaRPr lang="vi-VN"/>
        </a:p>
      </dgm:t>
    </dgm:pt>
    <dgm:pt modelId="{37B7017A-E820-42C1-89FE-C8B3DA8C5BEE}">
      <dgm:prSet phldrT="[Text]" custT="1">
        <dgm:style>
          <a:lnRef idx="3">
            <a:schemeClr val="lt1"/>
          </a:lnRef>
          <a:fillRef idx="1">
            <a:schemeClr val="accent6"/>
          </a:fillRef>
          <a:effectRef idx="1">
            <a:schemeClr val="accent6"/>
          </a:effectRef>
          <a:fontRef idx="minor">
            <a:schemeClr val="lt1"/>
          </a:fontRef>
        </dgm:style>
      </dgm:prSet>
      <dgm:spPr>
        <a:solidFill>
          <a:schemeClr val="accent6">
            <a:lumMod val="40000"/>
            <a:lumOff val="60000"/>
          </a:schemeClr>
        </a:solidFill>
      </dgm:spPr>
      <dgm:t>
        <a:bodyPr anchor="t" anchorCtr="0"/>
        <a:lstStyle/>
        <a:p>
          <a:r>
            <a:rPr lang="vi-VN" sz="2400" b="0" u="none" dirty="0">
              <a:solidFill>
                <a:srgbClr val="0000FF"/>
              </a:solidFill>
              <a:latin typeface="Calibri" panose="020F0502020204030204" pitchFamily="34" charset="0"/>
              <a:cs typeface="Calibri" panose="020F0502020204030204" pitchFamily="34" charset="0"/>
            </a:rPr>
            <a:t>Triển khai hệ thống đề, chuyên đề ôn tập kỳ thi tốt nghiệp THPT năm học 2022-2023 do GVCC, GV các đơn vị biên soạn đến toàn bộ giáo viên và học sinh lớp 12</a:t>
          </a:r>
          <a:endParaRPr lang="en-US" sz="2400" b="0" u="none" dirty="0">
            <a:solidFill>
              <a:srgbClr val="0000FF"/>
            </a:solidFill>
            <a:latin typeface="Calibri" panose="020F0502020204030204" pitchFamily="34" charset="0"/>
            <a:cs typeface="Calibri" panose="020F0502020204030204" pitchFamily="34" charset="0"/>
          </a:endParaRPr>
        </a:p>
      </dgm:t>
    </dgm:pt>
    <dgm:pt modelId="{C7577FEE-3CE1-4403-947A-A2EFC284C4AB}" type="parTrans" cxnId="{93F96E14-B8E9-4D22-A2F7-3970CBA656F7}">
      <dgm:prSet/>
      <dgm:spPr/>
      <dgm:t>
        <a:bodyPr/>
        <a:lstStyle/>
        <a:p>
          <a:endParaRPr lang="vi-VN"/>
        </a:p>
      </dgm:t>
    </dgm:pt>
    <dgm:pt modelId="{404ABB1F-F496-44B4-8311-6F6A6AEBC3C8}" type="sibTrans" cxnId="{93F96E14-B8E9-4D22-A2F7-3970CBA656F7}">
      <dgm:prSet/>
      <dgm:spPr/>
      <dgm:t>
        <a:bodyPr/>
        <a:lstStyle/>
        <a:p>
          <a:endParaRPr lang="vi-VN"/>
        </a:p>
      </dgm:t>
    </dgm:pt>
    <dgm:pt modelId="{397ACED4-E71D-413B-B8C3-2B7440D5BB6D}">
      <dgm:prSet phldrT="[Text]" custT="1">
        <dgm:style>
          <a:lnRef idx="1">
            <a:schemeClr val="accent2"/>
          </a:lnRef>
          <a:fillRef idx="2">
            <a:schemeClr val="accent2"/>
          </a:fillRef>
          <a:effectRef idx="1">
            <a:schemeClr val="accent2"/>
          </a:effectRef>
          <a:fontRef idx="minor">
            <a:schemeClr val="dk1"/>
          </a:fontRef>
        </dgm:style>
      </dgm:prSet>
      <dgm:spPr>
        <a:solidFill>
          <a:schemeClr val="accent6">
            <a:lumMod val="60000"/>
            <a:lumOff val="40000"/>
          </a:schemeClr>
        </a:solidFill>
      </dgm:spPr>
      <dgm:t>
        <a:bodyPr anchor="t" anchorCtr="0"/>
        <a:lstStyle/>
        <a:p>
          <a:r>
            <a:rPr lang="vi-VN" sz="2400" b="0" u="none" dirty="0">
              <a:solidFill>
                <a:srgbClr val="0000FF"/>
              </a:solidFill>
              <a:latin typeface="Calibri" panose="020F0502020204030204" pitchFamily="34" charset="0"/>
              <a:cs typeface="Calibri" panose="020F0502020204030204" pitchFamily="34" charset="0"/>
            </a:rPr>
            <a:t>Căn cứ kết quả kỳ thi thử, các đợt khảo sát của đơn vị, tổ chức phân nhóm theo năng lực, rà soát KH, CT ôn tập từng môn học đảm bảo bám sát từng nhóm đối tượng HS</a:t>
          </a:r>
          <a:endParaRPr lang="en-US" sz="2400" b="0" u="none" dirty="0">
            <a:solidFill>
              <a:srgbClr val="0000FF"/>
            </a:solidFill>
            <a:latin typeface="Calibri" panose="020F0502020204030204" pitchFamily="34" charset="0"/>
            <a:cs typeface="Calibri" panose="020F0502020204030204" pitchFamily="34" charset="0"/>
          </a:endParaRPr>
        </a:p>
      </dgm:t>
    </dgm:pt>
    <dgm:pt modelId="{DDB49722-56E0-41F1-8278-C1C9599B1461}" type="parTrans" cxnId="{7117D315-CCD3-43C2-BA1A-2408E445DB94}">
      <dgm:prSet/>
      <dgm:spPr/>
      <dgm:t>
        <a:bodyPr/>
        <a:lstStyle/>
        <a:p>
          <a:endParaRPr lang="vi-VN"/>
        </a:p>
      </dgm:t>
    </dgm:pt>
    <dgm:pt modelId="{B24202A6-7C88-4566-A227-D1F281D2BEE7}" type="sibTrans" cxnId="{7117D315-CCD3-43C2-BA1A-2408E445DB94}">
      <dgm:prSet/>
      <dgm:spPr/>
      <dgm:t>
        <a:bodyPr/>
        <a:lstStyle/>
        <a:p>
          <a:endParaRPr lang="vi-VN"/>
        </a:p>
      </dgm:t>
    </dgm:pt>
    <dgm:pt modelId="{AE199D6E-B3FC-4C36-9030-E1884C4002ED}">
      <dgm:prSet custT="1">
        <dgm:style>
          <a:lnRef idx="1">
            <a:schemeClr val="accent2"/>
          </a:lnRef>
          <a:fillRef idx="2">
            <a:schemeClr val="accent2"/>
          </a:fillRef>
          <a:effectRef idx="1">
            <a:schemeClr val="accent2"/>
          </a:effectRef>
          <a:fontRef idx="minor">
            <a:schemeClr val="dk1"/>
          </a:fontRef>
        </dgm:style>
      </dgm:prSet>
      <dgm:spPr>
        <a:solidFill>
          <a:srgbClr val="92D050"/>
        </a:solidFill>
      </dgm:spPr>
      <dgm:t>
        <a:bodyPr anchor="t" anchorCtr="0"/>
        <a:lstStyle/>
        <a:p>
          <a:r>
            <a:rPr lang="vi-VN" sz="2400" b="0" dirty="0">
              <a:solidFill>
                <a:srgbClr val="0000FF"/>
              </a:solidFill>
              <a:latin typeface="Calibri" panose="020F0502020204030204" pitchFamily="34" charset="0"/>
              <a:cs typeface="Calibri" panose="020F0502020204030204" pitchFamily="34" charset="0"/>
            </a:rPr>
            <a:t>Lưu ý bố trí thời lượng ôn tập cho từng môn thi đảm bảo cung cấp đầy đủ kiến thức cho từng nhóm đối tượng. </a:t>
          </a:r>
          <a:endParaRPr lang="en-US" sz="2400" b="0" dirty="0">
            <a:solidFill>
              <a:srgbClr val="0000FF"/>
            </a:solidFill>
            <a:latin typeface="Calibri" panose="020F0502020204030204" pitchFamily="34" charset="0"/>
            <a:cs typeface="Calibri" panose="020F0502020204030204" pitchFamily="34" charset="0"/>
          </a:endParaRPr>
        </a:p>
      </dgm:t>
    </dgm:pt>
    <dgm:pt modelId="{CCC8A7F0-04E6-497D-84FC-AA8CBDDD2F84}" type="sibTrans" cxnId="{AFB3C222-CD77-4ECD-A6B6-810FF55250AC}">
      <dgm:prSet/>
      <dgm:spPr/>
      <dgm:t>
        <a:bodyPr/>
        <a:lstStyle/>
        <a:p>
          <a:endParaRPr lang="vi-VN"/>
        </a:p>
      </dgm:t>
    </dgm:pt>
    <dgm:pt modelId="{D4F2F68A-85B6-407A-9D07-4E1BE34E3FC9}" type="parTrans" cxnId="{AFB3C222-CD77-4ECD-A6B6-810FF55250AC}">
      <dgm:prSet/>
      <dgm:spPr/>
      <dgm:t>
        <a:bodyPr/>
        <a:lstStyle/>
        <a:p>
          <a:endParaRPr lang="vi-VN"/>
        </a:p>
      </dgm:t>
    </dgm:pt>
    <dgm:pt modelId="{D6A64622-50FC-4AA0-B954-C59E7C923093}">
      <dgm:prSet custT="1"/>
      <dgm:spPr>
        <a:solidFill>
          <a:schemeClr val="accent5">
            <a:lumMod val="40000"/>
            <a:lumOff val="60000"/>
          </a:schemeClr>
        </a:solidFill>
      </dgm:spPr>
      <dgm:t>
        <a:bodyPr/>
        <a:lstStyle/>
        <a:p>
          <a:r>
            <a:rPr lang="pt-BR" sz="2400" dirty="0">
              <a:solidFill>
                <a:srgbClr val="0000FF"/>
              </a:solidFill>
              <a:latin typeface="+mn-lt"/>
            </a:rPr>
            <a:t>Đôn đốc các tổ chuyên môn tăng cường dự giờ, tổ chức rút kinh nghiệm việc triển khai các đề, chuyên đề ôn tập, tránh tình trạng chỉ cung cấp tài liệu, đề ôn tập mà không chấm, chữa bài, hướng dẫn cách làm bài,...</a:t>
          </a:r>
          <a:endParaRPr lang="vi-VN" sz="2400" dirty="0">
            <a:solidFill>
              <a:srgbClr val="0000FF"/>
            </a:solidFill>
            <a:latin typeface="+mn-lt"/>
          </a:endParaRPr>
        </a:p>
      </dgm:t>
    </dgm:pt>
    <dgm:pt modelId="{26482BB1-2832-47CC-A761-DB15661E35A3}" type="parTrans" cxnId="{5FA63EC2-4C01-409C-814F-6854A6B20A23}">
      <dgm:prSet/>
      <dgm:spPr/>
      <dgm:t>
        <a:bodyPr/>
        <a:lstStyle/>
        <a:p>
          <a:endParaRPr lang="vi-VN"/>
        </a:p>
      </dgm:t>
    </dgm:pt>
    <dgm:pt modelId="{41E4CB80-75E8-4E60-BA06-8A990EA9DBD6}" type="sibTrans" cxnId="{5FA63EC2-4C01-409C-814F-6854A6B20A23}">
      <dgm:prSet/>
      <dgm:spPr/>
      <dgm:t>
        <a:bodyPr/>
        <a:lstStyle/>
        <a:p>
          <a:endParaRPr lang="vi-VN"/>
        </a:p>
      </dgm:t>
    </dgm:pt>
    <dgm:pt modelId="{CAD7DF20-4404-4E52-AFC1-AC73BA11A4F3}" type="pres">
      <dgm:prSet presAssocID="{B275A69D-4AA5-464B-96D5-3CEB034462A6}" presName="hierChild1" presStyleCnt="0">
        <dgm:presLayoutVars>
          <dgm:orgChart val="1"/>
          <dgm:chPref val="1"/>
          <dgm:dir/>
          <dgm:animOne val="branch"/>
          <dgm:animLvl val="lvl"/>
          <dgm:resizeHandles/>
        </dgm:presLayoutVars>
      </dgm:prSet>
      <dgm:spPr/>
    </dgm:pt>
    <dgm:pt modelId="{C2796CD8-827F-4B2E-A279-49A690E928F6}" type="pres">
      <dgm:prSet presAssocID="{4F2F0D0D-134D-4CD7-9718-3A97EAEEF37A}" presName="hierRoot1" presStyleCnt="0">
        <dgm:presLayoutVars>
          <dgm:hierBranch val="init"/>
        </dgm:presLayoutVars>
      </dgm:prSet>
      <dgm:spPr/>
    </dgm:pt>
    <dgm:pt modelId="{EDEE1C26-E563-4111-93D9-47D66AB11B88}" type="pres">
      <dgm:prSet presAssocID="{4F2F0D0D-134D-4CD7-9718-3A97EAEEF37A}" presName="rootComposite1" presStyleCnt="0"/>
      <dgm:spPr/>
    </dgm:pt>
    <dgm:pt modelId="{367A1249-5573-4D78-AB2E-CEC00473B25A}" type="pres">
      <dgm:prSet presAssocID="{4F2F0D0D-134D-4CD7-9718-3A97EAEEF37A}" presName="rootText1" presStyleLbl="node0" presStyleIdx="0" presStyleCnt="1" custScaleX="342329" custScaleY="104592" custLinFactNeighborX="-1204" custLinFactNeighborY="-2198">
        <dgm:presLayoutVars>
          <dgm:chPref val="3"/>
        </dgm:presLayoutVars>
      </dgm:prSet>
      <dgm:spPr/>
    </dgm:pt>
    <dgm:pt modelId="{95BCD11D-4A41-4FAC-AB36-1133D3E7C76F}" type="pres">
      <dgm:prSet presAssocID="{4F2F0D0D-134D-4CD7-9718-3A97EAEEF37A}" presName="rootConnector1" presStyleLbl="node1" presStyleIdx="0" presStyleCnt="0"/>
      <dgm:spPr/>
    </dgm:pt>
    <dgm:pt modelId="{1D280822-264D-4472-845D-16431FD389E1}" type="pres">
      <dgm:prSet presAssocID="{4F2F0D0D-134D-4CD7-9718-3A97EAEEF37A}" presName="hierChild2" presStyleCnt="0"/>
      <dgm:spPr/>
    </dgm:pt>
    <dgm:pt modelId="{9F553534-3F0B-4D8A-9297-50689D9B9942}" type="pres">
      <dgm:prSet presAssocID="{004E9CCC-3D73-4A11-A68C-10F209673004}" presName="Name37" presStyleLbl="parChTrans1D2" presStyleIdx="0" presStyleCnt="5"/>
      <dgm:spPr/>
    </dgm:pt>
    <dgm:pt modelId="{D004A7F4-6A51-40C7-9257-89D5727A49EB}" type="pres">
      <dgm:prSet presAssocID="{A53404BF-B87D-47A6-ABA5-70EFD8380356}" presName="hierRoot2" presStyleCnt="0">
        <dgm:presLayoutVars>
          <dgm:hierBranch val="init"/>
        </dgm:presLayoutVars>
      </dgm:prSet>
      <dgm:spPr/>
    </dgm:pt>
    <dgm:pt modelId="{B9C138B5-72ED-4C75-B5A6-667184484EEE}" type="pres">
      <dgm:prSet presAssocID="{A53404BF-B87D-47A6-ABA5-70EFD8380356}" presName="rootComposite" presStyleCnt="0"/>
      <dgm:spPr/>
    </dgm:pt>
    <dgm:pt modelId="{DA86DD4E-1ED6-45DD-AEBE-107A445E6440}" type="pres">
      <dgm:prSet presAssocID="{A53404BF-B87D-47A6-ABA5-70EFD8380356}" presName="rootText" presStyleLbl="node2" presStyleIdx="0" presStyleCnt="5" custScaleX="106805" custScaleY="573437" custLinFactNeighborX="-1906" custLinFactNeighborY="1655">
        <dgm:presLayoutVars>
          <dgm:chPref val="3"/>
        </dgm:presLayoutVars>
      </dgm:prSet>
      <dgm:spPr/>
    </dgm:pt>
    <dgm:pt modelId="{3EE3D576-3E40-4304-B751-C86E9E53A7E7}" type="pres">
      <dgm:prSet presAssocID="{A53404BF-B87D-47A6-ABA5-70EFD8380356}" presName="rootConnector" presStyleLbl="node2" presStyleIdx="0" presStyleCnt="5"/>
      <dgm:spPr/>
    </dgm:pt>
    <dgm:pt modelId="{F85531CD-805C-42A3-B976-33DD095EC762}" type="pres">
      <dgm:prSet presAssocID="{A53404BF-B87D-47A6-ABA5-70EFD8380356}" presName="hierChild4" presStyleCnt="0"/>
      <dgm:spPr/>
    </dgm:pt>
    <dgm:pt modelId="{6D6881DA-FFCB-4850-BF1A-B87ED93715D6}" type="pres">
      <dgm:prSet presAssocID="{A53404BF-B87D-47A6-ABA5-70EFD8380356}" presName="hierChild5" presStyleCnt="0"/>
      <dgm:spPr/>
    </dgm:pt>
    <dgm:pt modelId="{9A45262E-6B50-4FE7-A26C-158ADFB3DAF3}" type="pres">
      <dgm:prSet presAssocID="{C7577FEE-3CE1-4403-947A-A2EFC284C4AB}" presName="Name37" presStyleLbl="parChTrans1D2" presStyleIdx="1" presStyleCnt="5"/>
      <dgm:spPr/>
    </dgm:pt>
    <dgm:pt modelId="{ED7F7F80-9F81-472C-8FEF-755EDD603185}" type="pres">
      <dgm:prSet presAssocID="{37B7017A-E820-42C1-89FE-C8B3DA8C5BEE}" presName="hierRoot2" presStyleCnt="0">
        <dgm:presLayoutVars>
          <dgm:hierBranch val="init"/>
        </dgm:presLayoutVars>
      </dgm:prSet>
      <dgm:spPr/>
    </dgm:pt>
    <dgm:pt modelId="{0F3903F1-980E-4F2B-BEAA-91408DCE6ADC}" type="pres">
      <dgm:prSet presAssocID="{37B7017A-E820-42C1-89FE-C8B3DA8C5BEE}" presName="rootComposite" presStyleCnt="0"/>
      <dgm:spPr/>
    </dgm:pt>
    <dgm:pt modelId="{A97F9A15-9206-4645-A088-21DAF5778723}" type="pres">
      <dgm:prSet presAssocID="{37B7017A-E820-42C1-89FE-C8B3DA8C5BEE}" presName="rootText" presStyleLbl="node2" presStyleIdx="1" presStyleCnt="5" custScaleX="124632" custScaleY="573437" custLinFactNeighborY="1655">
        <dgm:presLayoutVars>
          <dgm:chPref val="3"/>
        </dgm:presLayoutVars>
      </dgm:prSet>
      <dgm:spPr/>
    </dgm:pt>
    <dgm:pt modelId="{D17B9C37-0C59-4BF8-90F5-5BD53CCC7F34}" type="pres">
      <dgm:prSet presAssocID="{37B7017A-E820-42C1-89FE-C8B3DA8C5BEE}" presName="rootConnector" presStyleLbl="node2" presStyleIdx="1" presStyleCnt="5"/>
      <dgm:spPr/>
    </dgm:pt>
    <dgm:pt modelId="{0D4CCA39-7664-4E6A-9E89-29E091ACF4FE}" type="pres">
      <dgm:prSet presAssocID="{37B7017A-E820-42C1-89FE-C8B3DA8C5BEE}" presName="hierChild4" presStyleCnt="0"/>
      <dgm:spPr/>
    </dgm:pt>
    <dgm:pt modelId="{BF890AAC-62EA-4A55-BBBB-6C0C9D4C75D0}" type="pres">
      <dgm:prSet presAssocID="{37B7017A-E820-42C1-89FE-C8B3DA8C5BEE}" presName="hierChild5" presStyleCnt="0"/>
      <dgm:spPr/>
    </dgm:pt>
    <dgm:pt modelId="{AAB1D4CC-9E84-43E8-BCA6-0175E15AFC9E}" type="pres">
      <dgm:prSet presAssocID="{DDB49722-56E0-41F1-8278-C1C9599B1461}" presName="Name37" presStyleLbl="parChTrans1D2" presStyleIdx="2" presStyleCnt="5"/>
      <dgm:spPr/>
    </dgm:pt>
    <dgm:pt modelId="{68E51416-5353-468F-A7CF-6807CCD67BDB}" type="pres">
      <dgm:prSet presAssocID="{397ACED4-E71D-413B-B8C3-2B7440D5BB6D}" presName="hierRoot2" presStyleCnt="0">
        <dgm:presLayoutVars>
          <dgm:hierBranch val="init"/>
        </dgm:presLayoutVars>
      </dgm:prSet>
      <dgm:spPr/>
    </dgm:pt>
    <dgm:pt modelId="{F343E7BC-4F98-46CE-B82A-D6BC7BCF9B38}" type="pres">
      <dgm:prSet presAssocID="{397ACED4-E71D-413B-B8C3-2B7440D5BB6D}" presName="rootComposite" presStyleCnt="0"/>
      <dgm:spPr/>
    </dgm:pt>
    <dgm:pt modelId="{BF55AFB3-2A94-46E6-843E-A9B480FC8844}" type="pres">
      <dgm:prSet presAssocID="{397ACED4-E71D-413B-B8C3-2B7440D5BB6D}" presName="rootText" presStyleLbl="node2" presStyleIdx="2" presStyleCnt="5" custScaleX="124071" custScaleY="573437" custLinFactNeighborY="1604">
        <dgm:presLayoutVars>
          <dgm:chPref val="3"/>
        </dgm:presLayoutVars>
      </dgm:prSet>
      <dgm:spPr/>
    </dgm:pt>
    <dgm:pt modelId="{EAFA6C8E-43A0-4D94-BE55-1C1B819F7F7E}" type="pres">
      <dgm:prSet presAssocID="{397ACED4-E71D-413B-B8C3-2B7440D5BB6D}" presName="rootConnector" presStyleLbl="node2" presStyleIdx="2" presStyleCnt="5"/>
      <dgm:spPr/>
    </dgm:pt>
    <dgm:pt modelId="{B421FB60-B410-4993-94BF-7AB431C71F89}" type="pres">
      <dgm:prSet presAssocID="{397ACED4-E71D-413B-B8C3-2B7440D5BB6D}" presName="hierChild4" presStyleCnt="0"/>
      <dgm:spPr/>
    </dgm:pt>
    <dgm:pt modelId="{58DE0057-E06A-46C2-B67A-5A80E874810E}" type="pres">
      <dgm:prSet presAssocID="{397ACED4-E71D-413B-B8C3-2B7440D5BB6D}" presName="hierChild5" presStyleCnt="0"/>
      <dgm:spPr/>
    </dgm:pt>
    <dgm:pt modelId="{AEE9E035-C9F6-48A3-8E13-0A7D81492FFA}" type="pres">
      <dgm:prSet presAssocID="{26482BB1-2832-47CC-A761-DB15661E35A3}" presName="Name37" presStyleLbl="parChTrans1D2" presStyleIdx="3" presStyleCnt="5"/>
      <dgm:spPr/>
    </dgm:pt>
    <dgm:pt modelId="{F2FCCFC3-2F9E-42C4-B109-D2063F3BAAC4}" type="pres">
      <dgm:prSet presAssocID="{D6A64622-50FC-4AA0-B954-C59E7C923093}" presName="hierRoot2" presStyleCnt="0">
        <dgm:presLayoutVars>
          <dgm:hierBranch val="init"/>
        </dgm:presLayoutVars>
      </dgm:prSet>
      <dgm:spPr/>
    </dgm:pt>
    <dgm:pt modelId="{36E726E4-F67D-4846-902A-718735363331}" type="pres">
      <dgm:prSet presAssocID="{D6A64622-50FC-4AA0-B954-C59E7C923093}" presName="rootComposite" presStyleCnt="0"/>
      <dgm:spPr/>
    </dgm:pt>
    <dgm:pt modelId="{7A10D472-4999-4A0F-A79F-DBED813F8131}" type="pres">
      <dgm:prSet presAssocID="{D6A64622-50FC-4AA0-B954-C59E7C923093}" presName="rootText" presStyleLbl="node2" presStyleIdx="3" presStyleCnt="5" custScaleX="159159" custScaleY="573437">
        <dgm:presLayoutVars>
          <dgm:chPref val="3"/>
        </dgm:presLayoutVars>
      </dgm:prSet>
      <dgm:spPr/>
    </dgm:pt>
    <dgm:pt modelId="{EFCCDA66-5A14-4EFE-9281-91619A3E4EFC}" type="pres">
      <dgm:prSet presAssocID="{D6A64622-50FC-4AA0-B954-C59E7C923093}" presName="rootConnector" presStyleLbl="node2" presStyleIdx="3" presStyleCnt="5"/>
      <dgm:spPr/>
    </dgm:pt>
    <dgm:pt modelId="{C56C1116-0103-479C-A0F2-ABF438F54789}" type="pres">
      <dgm:prSet presAssocID="{D6A64622-50FC-4AA0-B954-C59E7C923093}" presName="hierChild4" presStyleCnt="0"/>
      <dgm:spPr/>
    </dgm:pt>
    <dgm:pt modelId="{0AEA6E9A-B341-4112-AAB5-9DFE2DE3C1D9}" type="pres">
      <dgm:prSet presAssocID="{D6A64622-50FC-4AA0-B954-C59E7C923093}" presName="hierChild5" presStyleCnt="0"/>
      <dgm:spPr/>
    </dgm:pt>
    <dgm:pt modelId="{D4131E9C-92C2-400B-8659-EF21FE46B349}" type="pres">
      <dgm:prSet presAssocID="{D4F2F68A-85B6-407A-9D07-4E1BE34E3FC9}" presName="Name37" presStyleLbl="parChTrans1D2" presStyleIdx="4" presStyleCnt="5"/>
      <dgm:spPr/>
    </dgm:pt>
    <dgm:pt modelId="{2B3F149F-8DA7-494E-90F2-5DDB7133F948}" type="pres">
      <dgm:prSet presAssocID="{AE199D6E-B3FC-4C36-9030-E1884C4002ED}" presName="hierRoot2" presStyleCnt="0">
        <dgm:presLayoutVars>
          <dgm:hierBranch val="init"/>
        </dgm:presLayoutVars>
      </dgm:prSet>
      <dgm:spPr/>
    </dgm:pt>
    <dgm:pt modelId="{9E8A9E03-B122-40D0-8F5A-0FD33160B819}" type="pres">
      <dgm:prSet presAssocID="{AE199D6E-B3FC-4C36-9030-E1884C4002ED}" presName="rootComposite" presStyleCnt="0"/>
      <dgm:spPr/>
    </dgm:pt>
    <dgm:pt modelId="{A3AC8543-A0B1-4E5F-85CA-0AF2057BEF03}" type="pres">
      <dgm:prSet presAssocID="{AE199D6E-B3FC-4C36-9030-E1884C4002ED}" presName="rootText" presStyleLbl="node2" presStyleIdx="4" presStyleCnt="5" custScaleX="132302" custScaleY="573437" custLinFactNeighborY="1604">
        <dgm:presLayoutVars>
          <dgm:chPref val="3"/>
        </dgm:presLayoutVars>
      </dgm:prSet>
      <dgm:spPr/>
    </dgm:pt>
    <dgm:pt modelId="{F1DF03F2-072D-4BFA-B56A-D0C5ADF6F25E}" type="pres">
      <dgm:prSet presAssocID="{AE199D6E-B3FC-4C36-9030-E1884C4002ED}" presName="rootConnector" presStyleLbl="node2" presStyleIdx="4" presStyleCnt="5"/>
      <dgm:spPr/>
    </dgm:pt>
    <dgm:pt modelId="{18E84F9F-1B10-4DFB-BE6B-4FC78968B516}" type="pres">
      <dgm:prSet presAssocID="{AE199D6E-B3FC-4C36-9030-E1884C4002ED}" presName="hierChild4" presStyleCnt="0"/>
      <dgm:spPr/>
    </dgm:pt>
    <dgm:pt modelId="{DCE525AF-111A-4257-8611-A1DFD48B15E9}" type="pres">
      <dgm:prSet presAssocID="{AE199D6E-B3FC-4C36-9030-E1884C4002ED}" presName="hierChild5" presStyleCnt="0"/>
      <dgm:spPr/>
    </dgm:pt>
    <dgm:pt modelId="{1CE9E1DC-1547-4D0A-BF13-822A9B6953A1}" type="pres">
      <dgm:prSet presAssocID="{4F2F0D0D-134D-4CD7-9718-3A97EAEEF37A}" presName="hierChild3" presStyleCnt="0"/>
      <dgm:spPr/>
    </dgm:pt>
  </dgm:ptLst>
  <dgm:cxnLst>
    <dgm:cxn modelId="{12FC400F-3730-49DD-8364-6A6A286FAF46}" type="presOf" srcId="{26482BB1-2832-47CC-A761-DB15661E35A3}" destId="{AEE9E035-C9F6-48A3-8E13-0A7D81492FFA}" srcOrd="0" destOrd="0" presId="urn:microsoft.com/office/officeart/2005/8/layout/orgChart1"/>
    <dgm:cxn modelId="{BFB22B12-86AF-443C-AB97-71125D05BA00}" type="presOf" srcId="{37B7017A-E820-42C1-89FE-C8B3DA8C5BEE}" destId="{D17B9C37-0C59-4BF8-90F5-5BD53CCC7F34}" srcOrd="1" destOrd="0" presId="urn:microsoft.com/office/officeart/2005/8/layout/orgChart1"/>
    <dgm:cxn modelId="{93F96E14-B8E9-4D22-A2F7-3970CBA656F7}" srcId="{4F2F0D0D-134D-4CD7-9718-3A97EAEEF37A}" destId="{37B7017A-E820-42C1-89FE-C8B3DA8C5BEE}" srcOrd="1" destOrd="0" parTransId="{C7577FEE-3CE1-4403-947A-A2EFC284C4AB}" sibTransId="{404ABB1F-F496-44B4-8311-6F6A6AEBC3C8}"/>
    <dgm:cxn modelId="{7117D315-CCD3-43C2-BA1A-2408E445DB94}" srcId="{4F2F0D0D-134D-4CD7-9718-3A97EAEEF37A}" destId="{397ACED4-E71D-413B-B8C3-2B7440D5BB6D}" srcOrd="2" destOrd="0" parTransId="{DDB49722-56E0-41F1-8278-C1C9599B1461}" sibTransId="{B24202A6-7C88-4566-A227-D1F281D2BEE7}"/>
    <dgm:cxn modelId="{01243420-B7D2-428F-8A1E-5C8C71517B18}" type="presOf" srcId="{DDB49722-56E0-41F1-8278-C1C9599B1461}" destId="{AAB1D4CC-9E84-43E8-BCA6-0175E15AFC9E}" srcOrd="0" destOrd="0" presId="urn:microsoft.com/office/officeart/2005/8/layout/orgChart1"/>
    <dgm:cxn modelId="{AFB3C222-CD77-4ECD-A6B6-810FF55250AC}" srcId="{4F2F0D0D-134D-4CD7-9718-3A97EAEEF37A}" destId="{AE199D6E-B3FC-4C36-9030-E1884C4002ED}" srcOrd="4" destOrd="0" parTransId="{D4F2F68A-85B6-407A-9D07-4E1BE34E3FC9}" sibTransId="{CCC8A7F0-04E6-497D-84FC-AA8CBDDD2F84}"/>
    <dgm:cxn modelId="{2AD03925-A880-423D-8D09-987557DD3B76}" type="presOf" srcId="{4F2F0D0D-134D-4CD7-9718-3A97EAEEF37A}" destId="{367A1249-5573-4D78-AB2E-CEC00473B25A}" srcOrd="0" destOrd="0" presId="urn:microsoft.com/office/officeart/2005/8/layout/orgChart1"/>
    <dgm:cxn modelId="{AD7F9B2D-6390-48EC-BE61-AD0B9F3DB3DE}" type="presOf" srcId="{4F2F0D0D-134D-4CD7-9718-3A97EAEEF37A}" destId="{95BCD11D-4A41-4FAC-AB36-1133D3E7C76F}" srcOrd="1" destOrd="0" presId="urn:microsoft.com/office/officeart/2005/8/layout/orgChart1"/>
    <dgm:cxn modelId="{07BE6266-E5F7-465F-95C0-FF1D03BA9D85}" type="presOf" srcId="{A53404BF-B87D-47A6-ABA5-70EFD8380356}" destId="{DA86DD4E-1ED6-45DD-AEBE-107A445E6440}" srcOrd="0" destOrd="0" presId="urn:microsoft.com/office/officeart/2005/8/layout/orgChart1"/>
    <dgm:cxn modelId="{6AD1B368-FFA9-4BBF-9476-25CAD160D4F1}" type="presOf" srcId="{397ACED4-E71D-413B-B8C3-2B7440D5BB6D}" destId="{EAFA6C8E-43A0-4D94-BE55-1C1B819F7F7E}" srcOrd="1" destOrd="0" presId="urn:microsoft.com/office/officeart/2005/8/layout/orgChart1"/>
    <dgm:cxn modelId="{2F2F666C-87DA-41DC-A2A7-77FB9E41A1BA}" srcId="{B275A69D-4AA5-464B-96D5-3CEB034462A6}" destId="{4F2F0D0D-134D-4CD7-9718-3A97EAEEF37A}" srcOrd="0" destOrd="0" parTransId="{7AC00346-E66B-4DC4-A578-D5C05BD48F0B}" sibTransId="{F8B0A5E3-4E29-479C-B82A-6C0BEEF3C64B}"/>
    <dgm:cxn modelId="{930B967E-C427-42F1-A95B-BEFE4F99BF20}" type="presOf" srcId="{AE199D6E-B3FC-4C36-9030-E1884C4002ED}" destId="{A3AC8543-A0B1-4E5F-85CA-0AF2057BEF03}" srcOrd="0" destOrd="0" presId="urn:microsoft.com/office/officeart/2005/8/layout/orgChart1"/>
    <dgm:cxn modelId="{534B9883-BEDB-4495-B948-852B16B780E8}" type="presOf" srcId="{004E9CCC-3D73-4A11-A68C-10F209673004}" destId="{9F553534-3F0B-4D8A-9297-50689D9B9942}" srcOrd="0" destOrd="0" presId="urn:microsoft.com/office/officeart/2005/8/layout/orgChart1"/>
    <dgm:cxn modelId="{386AD29B-1910-4345-8CF2-FF5186A6A46D}" type="presOf" srcId="{37B7017A-E820-42C1-89FE-C8B3DA8C5BEE}" destId="{A97F9A15-9206-4645-A088-21DAF5778723}" srcOrd="0" destOrd="0" presId="urn:microsoft.com/office/officeart/2005/8/layout/orgChart1"/>
    <dgm:cxn modelId="{B2E360B7-0CF5-48A8-87DA-128382C71FD1}" type="presOf" srcId="{B275A69D-4AA5-464B-96D5-3CEB034462A6}" destId="{CAD7DF20-4404-4E52-AFC1-AC73BA11A4F3}" srcOrd="0" destOrd="0" presId="urn:microsoft.com/office/officeart/2005/8/layout/orgChart1"/>
    <dgm:cxn modelId="{26EC99B7-D1F5-4EDC-A6CC-6C9E88B7338F}" type="presOf" srcId="{D6A64622-50FC-4AA0-B954-C59E7C923093}" destId="{EFCCDA66-5A14-4EFE-9281-91619A3E4EFC}" srcOrd="1" destOrd="0" presId="urn:microsoft.com/office/officeart/2005/8/layout/orgChart1"/>
    <dgm:cxn modelId="{5D7321C2-6AF9-402A-8637-5DB7C0F8C5E6}" type="presOf" srcId="{AE199D6E-B3FC-4C36-9030-E1884C4002ED}" destId="{F1DF03F2-072D-4BFA-B56A-D0C5ADF6F25E}" srcOrd="1" destOrd="0" presId="urn:microsoft.com/office/officeart/2005/8/layout/orgChart1"/>
    <dgm:cxn modelId="{5FA63EC2-4C01-409C-814F-6854A6B20A23}" srcId="{4F2F0D0D-134D-4CD7-9718-3A97EAEEF37A}" destId="{D6A64622-50FC-4AA0-B954-C59E7C923093}" srcOrd="3" destOrd="0" parTransId="{26482BB1-2832-47CC-A761-DB15661E35A3}" sibTransId="{41E4CB80-75E8-4E60-BA06-8A990EA9DBD6}"/>
    <dgm:cxn modelId="{8B1ABFC9-3F61-4EEB-A5C2-13709EB0DF63}" type="presOf" srcId="{A53404BF-B87D-47A6-ABA5-70EFD8380356}" destId="{3EE3D576-3E40-4304-B751-C86E9E53A7E7}" srcOrd="1" destOrd="0" presId="urn:microsoft.com/office/officeart/2005/8/layout/orgChart1"/>
    <dgm:cxn modelId="{4CE38CD5-616A-4C40-8B35-2D5A5E31CB2F}" type="presOf" srcId="{C7577FEE-3CE1-4403-947A-A2EFC284C4AB}" destId="{9A45262E-6B50-4FE7-A26C-158ADFB3DAF3}" srcOrd="0" destOrd="0" presId="urn:microsoft.com/office/officeart/2005/8/layout/orgChart1"/>
    <dgm:cxn modelId="{AC4FC1DC-7BEC-45EA-A116-A8721A827B05}" type="presOf" srcId="{397ACED4-E71D-413B-B8C3-2B7440D5BB6D}" destId="{BF55AFB3-2A94-46E6-843E-A9B480FC8844}" srcOrd="0" destOrd="0" presId="urn:microsoft.com/office/officeart/2005/8/layout/orgChart1"/>
    <dgm:cxn modelId="{3340EDE5-5D97-478D-8DDC-2C24942239C7}" srcId="{4F2F0D0D-134D-4CD7-9718-3A97EAEEF37A}" destId="{A53404BF-B87D-47A6-ABA5-70EFD8380356}" srcOrd="0" destOrd="0" parTransId="{004E9CCC-3D73-4A11-A68C-10F209673004}" sibTransId="{ED14A42C-E24F-426F-87D8-4889BE1A0AAB}"/>
    <dgm:cxn modelId="{B5E32EEE-8866-4956-B6B7-CED3DB9B9B83}" type="presOf" srcId="{D4F2F68A-85B6-407A-9D07-4E1BE34E3FC9}" destId="{D4131E9C-92C2-400B-8659-EF21FE46B349}" srcOrd="0" destOrd="0" presId="urn:microsoft.com/office/officeart/2005/8/layout/orgChart1"/>
    <dgm:cxn modelId="{A51015FA-683E-4CDC-BB4D-9293EF9442F2}" type="presOf" srcId="{D6A64622-50FC-4AA0-B954-C59E7C923093}" destId="{7A10D472-4999-4A0F-A79F-DBED813F8131}" srcOrd="0" destOrd="0" presId="urn:microsoft.com/office/officeart/2005/8/layout/orgChart1"/>
    <dgm:cxn modelId="{922D2797-FB4F-4ED6-9EC1-8C76B8AF27B7}" type="presParOf" srcId="{CAD7DF20-4404-4E52-AFC1-AC73BA11A4F3}" destId="{C2796CD8-827F-4B2E-A279-49A690E928F6}" srcOrd="0" destOrd="0" presId="urn:microsoft.com/office/officeart/2005/8/layout/orgChart1"/>
    <dgm:cxn modelId="{6DACE38D-A8F1-4AEA-886D-BC101C815BD8}" type="presParOf" srcId="{C2796CD8-827F-4B2E-A279-49A690E928F6}" destId="{EDEE1C26-E563-4111-93D9-47D66AB11B88}" srcOrd="0" destOrd="0" presId="urn:microsoft.com/office/officeart/2005/8/layout/orgChart1"/>
    <dgm:cxn modelId="{0CC89B9D-1098-4E78-8F59-79827B4517F2}" type="presParOf" srcId="{EDEE1C26-E563-4111-93D9-47D66AB11B88}" destId="{367A1249-5573-4D78-AB2E-CEC00473B25A}" srcOrd="0" destOrd="0" presId="urn:microsoft.com/office/officeart/2005/8/layout/orgChart1"/>
    <dgm:cxn modelId="{03FD3E64-E9B1-4FA2-B8BB-8CBBB5426F08}" type="presParOf" srcId="{EDEE1C26-E563-4111-93D9-47D66AB11B88}" destId="{95BCD11D-4A41-4FAC-AB36-1133D3E7C76F}" srcOrd="1" destOrd="0" presId="urn:microsoft.com/office/officeart/2005/8/layout/orgChart1"/>
    <dgm:cxn modelId="{6A6664B1-A75C-4A0C-9037-39227AD5664D}" type="presParOf" srcId="{C2796CD8-827F-4B2E-A279-49A690E928F6}" destId="{1D280822-264D-4472-845D-16431FD389E1}" srcOrd="1" destOrd="0" presId="urn:microsoft.com/office/officeart/2005/8/layout/orgChart1"/>
    <dgm:cxn modelId="{A0971A06-2E7B-4C4F-A97F-EC8296B33BEC}" type="presParOf" srcId="{1D280822-264D-4472-845D-16431FD389E1}" destId="{9F553534-3F0B-4D8A-9297-50689D9B9942}" srcOrd="0" destOrd="0" presId="urn:microsoft.com/office/officeart/2005/8/layout/orgChart1"/>
    <dgm:cxn modelId="{22EA8FF2-6140-4605-8A3A-C73F7D86A46C}" type="presParOf" srcId="{1D280822-264D-4472-845D-16431FD389E1}" destId="{D004A7F4-6A51-40C7-9257-89D5727A49EB}" srcOrd="1" destOrd="0" presId="urn:microsoft.com/office/officeart/2005/8/layout/orgChart1"/>
    <dgm:cxn modelId="{F44F1287-A9D5-4429-AB13-157F2402B063}" type="presParOf" srcId="{D004A7F4-6A51-40C7-9257-89D5727A49EB}" destId="{B9C138B5-72ED-4C75-B5A6-667184484EEE}" srcOrd="0" destOrd="0" presId="urn:microsoft.com/office/officeart/2005/8/layout/orgChart1"/>
    <dgm:cxn modelId="{A809AA3B-657D-4D00-9763-D267A03429EC}" type="presParOf" srcId="{B9C138B5-72ED-4C75-B5A6-667184484EEE}" destId="{DA86DD4E-1ED6-45DD-AEBE-107A445E6440}" srcOrd="0" destOrd="0" presId="urn:microsoft.com/office/officeart/2005/8/layout/orgChart1"/>
    <dgm:cxn modelId="{3F2E4E57-3C69-416F-B3CF-4EB1816503F8}" type="presParOf" srcId="{B9C138B5-72ED-4C75-B5A6-667184484EEE}" destId="{3EE3D576-3E40-4304-B751-C86E9E53A7E7}" srcOrd="1" destOrd="0" presId="urn:microsoft.com/office/officeart/2005/8/layout/orgChart1"/>
    <dgm:cxn modelId="{9F46E3ED-D73A-482E-8C48-C9C373B87BF5}" type="presParOf" srcId="{D004A7F4-6A51-40C7-9257-89D5727A49EB}" destId="{F85531CD-805C-42A3-B976-33DD095EC762}" srcOrd="1" destOrd="0" presId="urn:microsoft.com/office/officeart/2005/8/layout/orgChart1"/>
    <dgm:cxn modelId="{F9984D1E-6402-4183-A46D-02C56952F94E}" type="presParOf" srcId="{D004A7F4-6A51-40C7-9257-89D5727A49EB}" destId="{6D6881DA-FFCB-4850-BF1A-B87ED93715D6}" srcOrd="2" destOrd="0" presId="urn:microsoft.com/office/officeart/2005/8/layout/orgChart1"/>
    <dgm:cxn modelId="{095CF23C-24F5-4BF0-8237-D3483DA1BFC8}" type="presParOf" srcId="{1D280822-264D-4472-845D-16431FD389E1}" destId="{9A45262E-6B50-4FE7-A26C-158ADFB3DAF3}" srcOrd="2" destOrd="0" presId="urn:microsoft.com/office/officeart/2005/8/layout/orgChart1"/>
    <dgm:cxn modelId="{6F5B4BB8-2E8C-4412-B038-976A12081472}" type="presParOf" srcId="{1D280822-264D-4472-845D-16431FD389E1}" destId="{ED7F7F80-9F81-472C-8FEF-755EDD603185}" srcOrd="3" destOrd="0" presId="urn:microsoft.com/office/officeart/2005/8/layout/orgChart1"/>
    <dgm:cxn modelId="{C463D96D-7E79-4336-B02A-465B0E954CE2}" type="presParOf" srcId="{ED7F7F80-9F81-472C-8FEF-755EDD603185}" destId="{0F3903F1-980E-4F2B-BEAA-91408DCE6ADC}" srcOrd="0" destOrd="0" presId="urn:microsoft.com/office/officeart/2005/8/layout/orgChart1"/>
    <dgm:cxn modelId="{1FD0A5A9-3529-4561-B0C1-973B457794C5}" type="presParOf" srcId="{0F3903F1-980E-4F2B-BEAA-91408DCE6ADC}" destId="{A97F9A15-9206-4645-A088-21DAF5778723}" srcOrd="0" destOrd="0" presId="urn:microsoft.com/office/officeart/2005/8/layout/orgChart1"/>
    <dgm:cxn modelId="{DE5D983B-CB3B-4D38-8718-AE1BD86C2A5C}" type="presParOf" srcId="{0F3903F1-980E-4F2B-BEAA-91408DCE6ADC}" destId="{D17B9C37-0C59-4BF8-90F5-5BD53CCC7F34}" srcOrd="1" destOrd="0" presId="urn:microsoft.com/office/officeart/2005/8/layout/orgChart1"/>
    <dgm:cxn modelId="{B9CE6CFC-01D8-406F-91CC-990BB4E28B3C}" type="presParOf" srcId="{ED7F7F80-9F81-472C-8FEF-755EDD603185}" destId="{0D4CCA39-7664-4E6A-9E89-29E091ACF4FE}" srcOrd="1" destOrd="0" presId="urn:microsoft.com/office/officeart/2005/8/layout/orgChart1"/>
    <dgm:cxn modelId="{C23D5579-4046-4D69-AAD0-FD70050497B3}" type="presParOf" srcId="{ED7F7F80-9F81-472C-8FEF-755EDD603185}" destId="{BF890AAC-62EA-4A55-BBBB-6C0C9D4C75D0}" srcOrd="2" destOrd="0" presId="urn:microsoft.com/office/officeart/2005/8/layout/orgChart1"/>
    <dgm:cxn modelId="{F5C28A37-D7E8-49B6-ADB6-21EAC63430DF}" type="presParOf" srcId="{1D280822-264D-4472-845D-16431FD389E1}" destId="{AAB1D4CC-9E84-43E8-BCA6-0175E15AFC9E}" srcOrd="4" destOrd="0" presId="urn:microsoft.com/office/officeart/2005/8/layout/orgChart1"/>
    <dgm:cxn modelId="{32F85B1B-50CB-4C48-A56D-3B2BC2AD0E5E}" type="presParOf" srcId="{1D280822-264D-4472-845D-16431FD389E1}" destId="{68E51416-5353-468F-A7CF-6807CCD67BDB}" srcOrd="5" destOrd="0" presId="urn:microsoft.com/office/officeart/2005/8/layout/orgChart1"/>
    <dgm:cxn modelId="{03C73BA4-11A9-4CF2-AD23-D86ACABD1514}" type="presParOf" srcId="{68E51416-5353-468F-A7CF-6807CCD67BDB}" destId="{F343E7BC-4F98-46CE-B82A-D6BC7BCF9B38}" srcOrd="0" destOrd="0" presId="urn:microsoft.com/office/officeart/2005/8/layout/orgChart1"/>
    <dgm:cxn modelId="{82F6FE4A-16AF-4403-A6D1-DFFD66870A24}" type="presParOf" srcId="{F343E7BC-4F98-46CE-B82A-D6BC7BCF9B38}" destId="{BF55AFB3-2A94-46E6-843E-A9B480FC8844}" srcOrd="0" destOrd="0" presId="urn:microsoft.com/office/officeart/2005/8/layout/orgChart1"/>
    <dgm:cxn modelId="{88B1830C-53DF-4F62-B1D5-C7CA757B9429}" type="presParOf" srcId="{F343E7BC-4F98-46CE-B82A-D6BC7BCF9B38}" destId="{EAFA6C8E-43A0-4D94-BE55-1C1B819F7F7E}" srcOrd="1" destOrd="0" presId="urn:microsoft.com/office/officeart/2005/8/layout/orgChart1"/>
    <dgm:cxn modelId="{0EC67215-BD01-4463-B481-18D9E57EC2A3}" type="presParOf" srcId="{68E51416-5353-468F-A7CF-6807CCD67BDB}" destId="{B421FB60-B410-4993-94BF-7AB431C71F89}" srcOrd="1" destOrd="0" presId="urn:microsoft.com/office/officeart/2005/8/layout/orgChart1"/>
    <dgm:cxn modelId="{E559A6A4-7FE3-46C1-9EA8-32CAB1EB3900}" type="presParOf" srcId="{68E51416-5353-468F-A7CF-6807CCD67BDB}" destId="{58DE0057-E06A-46C2-B67A-5A80E874810E}" srcOrd="2" destOrd="0" presId="urn:microsoft.com/office/officeart/2005/8/layout/orgChart1"/>
    <dgm:cxn modelId="{B89E6570-16CF-4ED5-B74F-D5493B5559A3}" type="presParOf" srcId="{1D280822-264D-4472-845D-16431FD389E1}" destId="{AEE9E035-C9F6-48A3-8E13-0A7D81492FFA}" srcOrd="6" destOrd="0" presId="urn:microsoft.com/office/officeart/2005/8/layout/orgChart1"/>
    <dgm:cxn modelId="{68FCE28C-29E5-4E50-8132-62EE9E46AA3F}" type="presParOf" srcId="{1D280822-264D-4472-845D-16431FD389E1}" destId="{F2FCCFC3-2F9E-42C4-B109-D2063F3BAAC4}" srcOrd="7" destOrd="0" presId="urn:microsoft.com/office/officeart/2005/8/layout/orgChart1"/>
    <dgm:cxn modelId="{4B9859AB-0C36-42CB-AA1A-405EAAADDE32}" type="presParOf" srcId="{F2FCCFC3-2F9E-42C4-B109-D2063F3BAAC4}" destId="{36E726E4-F67D-4846-902A-718735363331}" srcOrd="0" destOrd="0" presId="urn:microsoft.com/office/officeart/2005/8/layout/orgChart1"/>
    <dgm:cxn modelId="{6840DE63-DEE3-4CE5-B478-12B4930944DE}" type="presParOf" srcId="{36E726E4-F67D-4846-902A-718735363331}" destId="{7A10D472-4999-4A0F-A79F-DBED813F8131}" srcOrd="0" destOrd="0" presId="urn:microsoft.com/office/officeart/2005/8/layout/orgChart1"/>
    <dgm:cxn modelId="{EDF921B8-BA81-4ACA-BC70-FFEAFFD05AEA}" type="presParOf" srcId="{36E726E4-F67D-4846-902A-718735363331}" destId="{EFCCDA66-5A14-4EFE-9281-91619A3E4EFC}" srcOrd="1" destOrd="0" presId="urn:microsoft.com/office/officeart/2005/8/layout/orgChart1"/>
    <dgm:cxn modelId="{E88CF348-42A7-4062-85B6-87253F089CCD}" type="presParOf" srcId="{F2FCCFC3-2F9E-42C4-B109-D2063F3BAAC4}" destId="{C56C1116-0103-479C-A0F2-ABF438F54789}" srcOrd="1" destOrd="0" presId="urn:microsoft.com/office/officeart/2005/8/layout/orgChart1"/>
    <dgm:cxn modelId="{01F3BD41-4AAC-4B58-A861-4EB664B71990}" type="presParOf" srcId="{F2FCCFC3-2F9E-42C4-B109-D2063F3BAAC4}" destId="{0AEA6E9A-B341-4112-AAB5-9DFE2DE3C1D9}" srcOrd="2" destOrd="0" presId="urn:microsoft.com/office/officeart/2005/8/layout/orgChart1"/>
    <dgm:cxn modelId="{B0C1E15D-E197-4B7D-8195-0CA1CABE1B88}" type="presParOf" srcId="{1D280822-264D-4472-845D-16431FD389E1}" destId="{D4131E9C-92C2-400B-8659-EF21FE46B349}" srcOrd="8" destOrd="0" presId="urn:microsoft.com/office/officeart/2005/8/layout/orgChart1"/>
    <dgm:cxn modelId="{32E40325-165F-4607-B192-1F24A4B13549}" type="presParOf" srcId="{1D280822-264D-4472-845D-16431FD389E1}" destId="{2B3F149F-8DA7-494E-90F2-5DDB7133F948}" srcOrd="9" destOrd="0" presId="urn:microsoft.com/office/officeart/2005/8/layout/orgChart1"/>
    <dgm:cxn modelId="{590BDEA9-57F5-43F7-AA91-340FFE74D825}" type="presParOf" srcId="{2B3F149F-8DA7-494E-90F2-5DDB7133F948}" destId="{9E8A9E03-B122-40D0-8F5A-0FD33160B819}" srcOrd="0" destOrd="0" presId="urn:microsoft.com/office/officeart/2005/8/layout/orgChart1"/>
    <dgm:cxn modelId="{0EAF2FCF-85F5-4AEF-AD23-9ED0BB96F1DB}" type="presParOf" srcId="{9E8A9E03-B122-40D0-8F5A-0FD33160B819}" destId="{A3AC8543-A0B1-4E5F-85CA-0AF2057BEF03}" srcOrd="0" destOrd="0" presId="urn:microsoft.com/office/officeart/2005/8/layout/orgChart1"/>
    <dgm:cxn modelId="{2947EDF2-218C-45A3-9AB4-0FFC74238311}" type="presParOf" srcId="{9E8A9E03-B122-40D0-8F5A-0FD33160B819}" destId="{F1DF03F2-072D-4BFA-B56A-D0C5ADF6F25E}" srcOrd="1" destOrd="0" presId="urn:microsoft.com/office/officeart/2005/8/layout/orgChart1"/>
    <dgm:cxn modelId="{E8855799-9209-4FCD-BE80-3CDE8F6B2AFA}" type="presParOf" srcId="{2B3F149F-8DA7-494E-90F2-5DDB7133F948}" destId="{18E84F9F-1B10-4DFB-BE6B-4FC78968B516}" srcOrd="1" destOrd="0" presId="urn:microsoft.com/office/officeart/2005/8/layout/orgChart1"/>
    <dgm:cxn modelId="{7E7A03CD-4BED-43EB-92EE-0D80F9F7DD7E}" type="presParOf" srcId="{2B3F149F-8DA7-494E-90F2-5DDB7133F948}" destId="{DCE525AF-111A-4257-8611-A1DFD48B15E9}" srcOrd="2" destOrd="0" presId="urn:microsoft.com/office/officeart/2005/8/layout/orgChart1"/>
    <dgm:cxn modelId="{72DCCB51-9FA1-41CE-9241-4E0B51444900}" type="presParOf" srcId="{C2796CD8-827F-4B2E-A279-49A690E928F6}" destId="{1CE9E1DC-1547-4D0A-BF13-822A9B6953A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131E9C-92C2-400B-8659-EF21FE46B349}">
      <dsp:nvSpPr>
        <dsp:cNvPr id="0" name=""/>
        <dsp:cNvSpPr/>
      </dsp:nvSpPr>
      <dsp:spPr>
        <a:xfrm>
          <a:off x="5486180" y="1068482"/>
          <a:ext cx="4204379" cy="457499"/>
        </a:xfrm>
        <a:custGeom>
          <a:avLst/>
          <a:gdLst/>
          <a:ahLst/>
          <a:cxnLst/>
          <a:rect l="0" t="0" r="0" b="0"/>
          <a:pathLst>
            <a:path>
              <a:moveTo>
                <a:pt x="0" y="0"/>
              </a:moveTo>
              <a:lnTo>
                <a:pt x="0" y="247738"/>
              </a:lnTo>
              <a:lnTo>
                <a:pt x="4204379" y="247738"/>
              </a:lnTo>
              <a:lnTo>
                <a:pt x="4204379" y="45749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AB1D4CC-9E84-43E8-BCA6-0175E15AFC9E}">
      <dsp:nvSpPr>
        <dsp:cNvPr id="0" name=""/>
        <dsp:cNvSpPr/>
      </dsp:nvSpPr>
      <dsp:spPr>
        <a:xfrm>
          <a:off x="5486180" y="1068482"/>
          <a:ext cx="1224038" cy="457499"/>
        </a:xfrm>
        <a:custGeom>
          <a:avLst/>
          <a:gdLst/>
          <a:ahLst/>
          <a:cxnLst/>
          <a:rect l="0" t="0" r="0" b="0"/>
          <a:pathLst>
            <a:path>
              <a:moveTo>
                <a:pt x="0" y="0"/>
              </a:moveTo>
              <a:lnTo>
                <a:pt x="0" y="247738"/>
              </a:lnTo>
              <a:lnTo>
                <a:pt x="1224038" y="247738"/>
              </a:lnTo>
              <a:lnTo>
                <a:pt x="1224038" y="45749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45262E-6B50-4FE7-A26C-158ADFB3DAF3}">
      <dsp:nvSpPr>
        <dsp:cNvPr id="0" name=""/>
        <dsp:cNvSpPr/>
      </dsp:nvSpPr>
      <dsp:spPr>
        <a:xfrm>
          <a:off x="3806490" y="1068482"/>
          <a:ext cx="1679690" cy="458009"/>
        </a:xfrm>
        <a:custGeom>
          <a:avLst/>
          <a:gdLst/>
          <a:ahLst/>
          <a:cxnLst/>
          <a:rect l="0" t="0" r="0" b="0"/>
          <a:pathLst>
            <a:path>
              <a:moveTo>
                <a:pt x="1679690" y="0"/>
              </a:moveTo>
              <a:lnTo>
                <a:pt x="1679690" y="248247"/>
              </a:lnTo>
              <a:lnTo>
                <a:pt x="0" y="248247"/>
              </a:lnTo>
              <a:lnTo>
                <a:pt x="0" y="45800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F553534-3F0B-4D8A-9297-50689D9B9942}">
      <dsp:nvSpPr>
        <dsp:cNvPr id="0" name=""/>
        <dsp:cNvSpPr/>
      </dsp:nvSpPr>
      <dsp:spPr>
        <a:xfrm>
          <a:off x="1066836" y="1068482"/>
          <a:ext cx="4419343" cy="458009"/>
        </a:xfrm>
        <a:custGeom>
          <a:avLst/>
          <a:gdLst/>
          <a:ahLst/>
          <a:cxnLst/>
          <a:rect l="0" t="0" r="0" b="0"/>
          <a:pathLst>
            <a:path>
              <a:moveTo>
                <a:pt x="4419343" y="0"/>
              </a:moveTo>
              <a:lnTo>
                <a:pt x="4419343" y="248247"/>
              </a:lnTo>
              <a:lnTo>
                <a:pt x="0" y="248247"/>
              </a:lnTo>
              <a:lnTo>
                <a:pt x="0" y="45800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67A1249-5573-4D78-AB2E-CEC00473B25A}">
      <dsp:nvSpPr>
        <dsp:cNvPr id="0" name=""/>
        <dsp:cNvSpPr/>
      </dsp:nvSpPr>
      <dsp:spPr>
        <a:xfrm>
          <a:off x="3030262" y="23750"/>
          <a:ext cx="4911835" cy="1044732"/>
        </a:xfrm>
        <a:prstGeom prst="rect">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vi-VN" sz="3200" b="1" kern="1200" dirty="0">
              <a:solidFill>
                <a:srgbClr val="0000FF"/>
              </a:solidFill>
            </a:rPr>
            <a:t>Yêu cầu đối với GV tham gia tập huấn</a:t>
          </a:r>
        </a:p>
      </dsp:txBody>
      <dsp:txXfrm>
        <a:off x="3030262" y="23750"/>
        <a:ext cx="4911835" cy="1044732"/>
      </dsp:txXfrm>
    </dsp:sp>
    <dsp:sp modelId="{DA86DD4E-1ED6-45DD-AEBE-107A445E6440}">
      <dsp:nvSpPr>
        <dsp:cNvPr id="0" name=""/>
        <dsp:cNvSpPr/>
      </dsp:nvSpPr>
      <dsp:spPr>
        <a:xfrm>
          <a:off x="0" y="1526492"/>
          <a:ext cx="2133673" cy="4572001"/>
        </a:xfrm>
        <a:prstGeom prst="rect">
          <a:avLst/>
        </a:prstGeom>
        <a:solidFill>
          <a:schemeClr val="accent6">
            <a:lumMod val="40000"/>
            <a:lumOff val="60000"/>
          </a:schemeClr>
        </a:solidFill>
        <a:ln w="6350" cap="flat" cmpd="sng" algn="ctr">
          <a:solidFill>
            <a:schemeClr val="accent6"/>
          </a:solid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15240" tIns="15240" rIns="15240" bIns="15240" numCol="1" spcCol="1270" anchor="t" anchorCtr="0">
          <a:noAutofit/>
        </a:bodyPr>
        <a:lstStyle/>
        <a:p>
          <a:pPr marL="0" lvl="0" indent="0" algn="ctr" defTabSz="1066800">
            <a:lnSpc>
              <a:spcPct val="90000"/>
            </a:lnSpc>
            <a:spcBef>
              <a:spcPct val="0"/>
            </a:spcBef>
            <a:spcAft>
              <a:spcPct val="35000"/>
            </a:spcAft>
            <a:buNone/>
          </a:pPr>
          <a:r>
            <a:rPr lang="vi-VN" sz="2400" b="1" kern="1200" dirty="0">
              <a:solidFill>
                <a:srgbClr val="0000FF"/>
              </a:solidFill>
              <a:latin typeface="Calibri" panose="020F0502020204030204" pitchFamily="34" charset="0"/>
              <a:cs typeface="Calibri" panose="020F0502020204030204" pitchFamily="34" charset="0"/>
            </a:rPr>
            <a:t>Nắm được toàn bộ nội dung tập huấn để triển khai thực hiện</a:t>
          </a:r>
        </a:p>
      </dsp:txBody>
      <dsp:txXfrm>
        <a:off x="0" y="1526492"/>
        <a:ext cx="2133673" cy="4572001"/>
      </dsp:txXfrm>
    </dsp:sp>
    <dsp:sp modelId="{A97F9A15-9206-4645-A088-21DAF5778723}">
      <dsp:nvSpPr>
        <dsp:cNvPr id="0" name=""/>
        <dsp:cNvSpPr/>
      </dsp:nvSpPr>
      <dsp:spPr>
        <a:xfrm>
          <a:off x="2561585" y="1526492"/>
          <a:ext cx="2489809" cy="4572001"/>
        </a:xfrm>
        <a:prstGeom prst="rect">
          <a:avLst/>
        </a:prstGeom>
        <a:solidFill>
          <a:schemeClr val="accent6">
            <a:lumMod val="60000"/>
            <a:lumOff val="40000"/>
          </a:schemeClr>
        </a:solidFill>
        <a:ln w="19050" cap="flat" cmpd="sng" algn="ctr">
          <a:solidFill>
            <a:schemeClr val="lt1"/>
          </a:solidFill>
          <a:prstDash val="solid"/>
          <a:miter lim="800000"/>
        </a:ln>
        <a:effectLst/>
      </dsp:spPr>
      <dsp:style>
        <a:lnRef idx="3">
          <a:schemeClr val="lt1"/>
        </a:lnRef>
        <a:fillRef idx="1">
          <a:schemeClr val="accent6"/>
        </a:fillRef>
        <a:effectRef idx="1">
          <a:schemeClr val="accent6"/>
        </a:effectRef>
        <a:fontRef idx="minor">
          <a:schemeClr val="lt1"/>
        </a:fontRef>
      </dsp:style>
      <dsp:txBody>
        <a:bodyPr spcFirstLastPara="0" vert="horz" wrap="square" lIns="15240" tIns="15240" rIns="15240" bIns="15240" numCol="1" spcCol="1270" anchor="t" anchorCtr="0">
          <a:noAutofit/>
        </a:bodyPr>
        <a:lstStyle/>
        <a:p>
          <a:pPr marL="0" lvl="0" indent="0" algn="ctr" defTabSz="1066800">
            <a:lnSpc>
              <a:spcPct val="90000"/>
            </a:lnSpc>
            <a:spcBef>
              <a:spcPct val="0"/>
            </a:spcBef>
            <a:spcAft>
              <a:spcPct val="35000"/>
            </a:spcAft>
            <a:buNone/>
          </a:pPr>
          <a:r>
            <a:rPr lang="vi-VN" sz="2400" b="1" u="none" kern="1200" dirty="0">
              <a:solidFill>
                <a:srgbClr val="0000FF"/>
              </a:solidFill>
              <a:latin typeface="Calibri" panose="020F0502020204030204" pitchFamily="34" charset="0"/>
              <a:cs typeface="Calibri" panose="020F0502020204030204" pitchFamily="34" charset="0"/>
            </a:rPr>
            <a:t>Rà soát kế hoạch, chương trình ôn tập để đảm bảo nội dung phù hợp với từng nhóm đối tượng học sinh</a:t>
          </a:r>
          <a:endParaRPr lang="en-US" sz="2400" b="1" u="none" kern="1200" dirty="0">
            <a:solidFill>
              <a:srgbClr val="0000FF"/>
            </a:solidFill>
            <a:latin typeface="Calibri" panose="020F0502020204030204" pitchFamily="34" charset="0"/>
            <a:cs typeface="Calibri" panose="020F0502020204030204" pitchFamily="34" charset="0"/>
          </a:endParaRPr>
        </a:p>
      </dsp:txBody>
      <dsp:txXfrm>
        <a:off x="2561585" y="1526492"/>
        <a:ext cx="2489809" cy="4572001"/>
      </dsp:txXfrm>
    </dsp:sp>
    <dsp:sp modelId="{BF55AFB3-2A94-46E6-843E-A9B480FC8844}">
      <dsp:nvSpPr>
        <dsp:cNvPr id="0" name=""/>
        <dsp:cNvSpPr/>
      </dsp:nvSpPr>
      <dsp:spPr>
        <a:xfrm>
          <a:off x="5470917" y="1525982"/>
          <a:ext cx="2478601" cy="4572001"/>
        </a:xfrm>
        <a:prstGeom prst="rect">
          <a:avLst/>
        </a:prstGeom>
        <a:solidFill>
          <a:schemeClr val="accent5">
            <a:lumMod val="60000"/>
            <a:lumOff val="40000"/>
          </a:schemeClr>
        </a:soli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5240" tIns="15240" rIns="15240" bIns="15240" numCol="1" spcCol="1270" anchor="t" anchorCtr="0">
          <a:noAutofit/>
        </a:bodyPr>
        <a:lstStyle/>
        <a:p>
          <a:pPr marL="0" lvl="0" indent="0" algn="ctr" defTabSz="1066800">
            <a:lnSpc>
              <a:spcPct val="90000"/>
            </a:lnSpc>
            <a:spcBef>
              <a:spcPct val="0"/>
            </a:spcBef>
            <a:spcAft>
              <a:spcPct val="35000"/>
            </a:spcAft>
            <a:buNone/>
          </a:pPr>
          <a:r>
            <a:rPr lang="vi-VN" sz="2400" b="1" u="none" kern="1200" dirty="0">
              <a:solidFill>
                <a:srgbClr val="0000FF"/>
              </a:solidFill>
              <a:latin typeface="Calibri" panose="020F0502020204030204" pitchFamily="34" charset="0"/>
              <a:cs typeface="Calibri" panose="020F0502020204030204" pitchFamily="34" charset="0"/>
            </a:rPr>
            <a:t>Quan tâm rèn luyện kĩ năng làm bài, những sai sót hay mắc phải khi làm bài của học sinh</a:t>
          </a:r>
          <a:endParaRPr lang="en-US" sz="2400" b="1" u="none" kern="1200" dirty="0">
            <a:solidFill>
              <a:srgbClr val="0000FF"/>
            </a:solidFill>
            <a:latin typeface="Calibri" panose="020F0502020204030204" pitchFamily="34" charset="0"/>
            <a:cs typeface="Calibri" panose="020F0502020204030204" pitchFamily="34" charset="0"/>
          </a:endParaRPr>
        </a:p>
      </dsp:txBody>
      <dsp:txXfrm>
        <a:off x="5470917" y="1525982"/>
        <a:ext cx="2478601" cy="4572001"/>
      </dsp:txXfrm>
    </dsp:sp>
    <dsp:sp modelId="{A3AC8543-A0B1-4E5F-85CA-0AF2057BEF03}">
      <dsp:nvSpPr>
        <dsp:cNvPr id="0" name=""/>
        <dsp:cNvSpPr/>
      </dsp:nvSpPr>
      <dsp:spPr>
        <a:xfrm>
          <a:off x="8369042" y="1525982"/>
          <a:ext cx="2643034" cy="4572001"/>
        </a:xfrm>
        <a:prstGeom prst="rect">
          <a:avLst/>
        </a:prstGeom>
        <a:solidFill>
          <a:srgbClr val="92D050"/>
        </a:soli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5240" tIns="15240" rIns="15240" bIns="15240" numCol="1" spcCol="1270" anchor="t" anchorCtr="0">
          <a:noAutofit/>
        </a:bodyPr>
        <a:lstStyle/>
        <a:p>
          <a:pPr marL="0" lvl="0" indent="0" algn="ctr" defTabSz="1066800">
            <a:lnSpc>
              <a:spcPct val="90000"/>
            </a:lnSpc>
            <a:spcBef>
              <a:spcPct val="0"/>
            </a:spcBef>
            <a:spcAft>
              <a:spcPct val="35000"/>
            </a:spcAft>
            <a:buNone/>
          </a:pPr>
          <a:r>
            <a:rPr lang="vi-VN" sz="2400" b="1" kern="1200" dirty="0">
              <a:solidFill>
                <a:srgbClr val="0000FF"/>
              </a:solidFill>
              <a:latin typeface="Calibri" panose="020F0502020204030204" pitchFamily="34" charset="0"/>
              <a:cs typeface="Calibri" panose="020F0502020204030204" pitchFamily="34" charset="0"/>
            </a:rPr>
            <a:t>Nắm vững các nội dung về nghiệp vụ chuyên môn khi tham gia chấm thi Ngữ văn nhằm tránh những tồn tại, hạn chế được tổng hợp từ các đợt chấm thi</a:t>
          </a:r>
          <a:endParaRPr lang="en-US" sz="2400" b="1" kern="1200" dirty="0">
            <a:solidFill>
              <a:srgbClr val="0000FF"/>
            </a:solidFill>
            <a:latin typeface="Calibri" panose="020F0502020204030204" pitchFamily="34" charset="0"/>
            <a:cs typeface="Calibri" panose="020F0502020204030204" pitchFamily="34" charset="0"/>
          </a:endParaRPr>
        </a:p>
      </dsp:txBody>
      <dsp:txXfrm>
        <a:off x="8369042" y="1525982"/>
        <a:ext cx="2643034" cy="45720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B1D4CC-9E84-43E8-BCA6-0175E15AFC9E}">
      <dsp:nvSpPr>
        <dsp:cNvPr id="0" name=""/>
        <dsp:cNvSpPr/>
      </dsp:nvSpPr>
      <dsp:spPr>
        <a:xfrm>
          <a:off x="5485856" y="1058802"/>
          <a:ext cx="1318168" cy="435288"/>
        </a:xfrm>
        <a:custGeom>
          <a:avLst/>
          <a:gdLst/>
          <a:ahLst/>
          <a:cxnLst/>
          <a:rect l="0" t="0" r="0" b="0"/>
          <a:pathLst>
            <a:path>
              <a:moveTo>
                <a:pt x="0" y="0"/>
              </a:moveTo>
              <a:lnTo>
                <a:pt x="0" y="222701"/>
              </a:lnTo>
              <a:lnTo>
                <a:pt x="1318168" y="222701"/>
              </a:lnTo>
              <a:lnTo>
                <a:pt x="1318168" y="43528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F553534-3F0B-4D8A-9297-50689D9B9942}">
      <dsp:nvSpPr>
        <dsp:cNvPr id="0" name=""/>
        <dsp:cNvSpPr/>
      </dsp:nvSpPr>
      <dsp:spPr>
        <a:xfrm>
          <a:off x="4003065" y="1058802"/>
          <a:ext cx="1482791" cy="435288"/>
        </a:xfrm>
        <a:custGeom>
          <a:avLst/>
          <a:gdLst/>
          <a:ahLst/>
          <a:cxnLst/>
          <a:rect l="0" t="0" r="0" b="0"/>
          <a:pathLst>
            <a:path>
              <a:moveTo>
                <a:pt x="1482791" y="0"/>
              </a:moveTo>
              <a:lnTo>
                <a:pt x="1482791" y="222701"/>
              </a:lnTo>
              <a:lnTo>
                <a:pt x="0" y="222701"/>
              </a:lnTo>
              <a:lnTo>
                <a:pt x="0" y="43528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67A1249-5573-4D78-AB2E-CEC00473B25A}">
      <dsp:nvSpPr>
        <dsp:cNvPr id="0" name=""/>
        <dsp:cNvSpPr/>
      </dsp:nvSpPr>
      <dsp:spPr>
        <a:xfrm>
          <a:off x="2996862" y="0"/>
          <a:ext cx="4977987" cy="1058802"/>
        </a:xfrm>
        <a:prstGeom prst="rect">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vi-VN" sz="3200" b="1" kern="1200" dirty="0">
              <a:solidFill>
                <a:srgbClr val="0000FF"/>
              </a:solidFill>
            </a:rPr>
            <a:t>Yêu cầu đối với TTCM</a:t>
          </a:r>
        </a:p>
      </dsp:txBody>
      <dsp:txXfrm>
        <a:off x="2996862" y="0"/>
        <a:ext cx="4977987" cy="1058802"/>
      </dsp:txXfrm>
    </dsp:sp>
    <dsp:sp modelId="{DA86DD4E-1ED6-45DD-AEBE-107A445E6440}">
      <dsp:nvSpPr>
        <dsp:cNvPr id="0" name=""/>
        <dsp:cNvSpPr/>
      </dsp:nvSpPr>
      <dsp:spPr>
        <a:xfrm>
          <a:off x="2921859" y="1494090"/>
          <a:ext cx="2162410" cy="4633577"/>
        </a:xfrm>
        <a:prstGeom prst="rect">
          <a:avLst/>
        </a:prstGeom>
        <a:solidFill>
          <a:schemeClr val="accent6">
            <a:lumMod val="40000"/>
            <a:lumOff val="60000"/>
          </a:schemeClr>
        </a:solidFill>
        <a:ln w="6350" cap="flat" cmpd="sng" algn="ctr">
          <a:solidFill>
            <a:schemeClr val="accent6"/>
          </a:solid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15240" tIns="15240" rIns="15240" bIns="15240" numCol="1" spcCol="1270" anchor="t" anchorCtr="0">
          <a:noAutofit/>
        </a:bodyPr>
        <a:lstStyle/>
        <a:p>
          <a:pPr marL="0" lvl="0" indent="0" algn="ctr" defTabSz="1066800">
            <a:lnSpc>
              <a:spcPct val="90000"/>
            </a:lnSpc>
            <a:spcBef>
              <a:spcPct val="0"/>
            </a:spcBef>
            <a:spcAft>
              <a:spcPct val="35000"/>
            </a:spcAft>
            <a:buNone/>
          </a:pPr>
          <a:r>
            <a:rPr lang="vi-VN" sz="2400" b="1" kern="1200" dirty="0">
              <a:solidFill>
                <a:srgbClr val="0000FF"/>
              </a:solidFill>
              <a:latin typeface="Calibri" panose="020F0502020204030204" pitchFamily="34" charset="0"/>
              <a:cs typeface="Calibri" panose="020F0502020204030204" pitchFamily="34" charset="0"/>
            </a:rPr>
            <a:t>Rà soát kế hoạch, chương trình ôn tập để đảm bảo nội dung phù hợp với từng nhóm đối tượng học sinh và thống nhất chung trong toàn tổ</a:t>
          </a:r>
        </a:p>
      </dsp:txBody>
      <dsp:txXfrm>
        <a:off x="2921859" y="1494090"/>
        <a:ext cx="2162410" cy="4633577"/>
      </dsp:txXfrm>
    </dsp:sp>
    <dsp:sp modelId="{BF55AFB3-2A94-46E6-843E-A9B480FC8844}">
      <dsp:nvSpPr>
        <dsp:cNvPr id="0" name=""/>
        <dsp:cNvSpPr/>
      </dsp:nvSpPr>
      <dsp:spPr>
        <a:xfrm>
          <a:off x="5548032" y="1494090"/>
          <a:ext cx="2511983" cy="4633577"/>
        </a:xfrm>
        <a:prstGeom prst="rect">
          <a:avLst/>
        </a:prstGeom>
        <a:solidFill>
          <a:schemeClr val="accent5">
            <a:lumMod val="60000"/>
            <a:lumOff val="40000"/>
          </a:schemeClr>
        </a:soli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5240" tIns="15240" rIns="15240" bIns="15240" numCol="1" spcCol="1270" anchor="t" anchorCtr="0">
          <a:noAutofit/>
        </a:bodyPr>
        <a:lstStyle/>
        <a:p>
          <a:pPr marL="0" lvl="0" indent="0" algn="ctr" defTabSz="1066800">
            <a:lnSpc>
              <a:spcPct val="90000"/>
            </a:lnSpc>
            <a:spcBef>
              <a:spcPct val="0"/>
            </a:spcBef>
            <a:spcAft>
              <a:spcPct val="35000"/>
            </a:spcAft>
            <a:buNone/>
          </a:pPr>
          <a:r>
            <a:rPr lang="vi-VN" sz="2400" b="1" u="none" kern="1200" dirty="0">
              <a:solidFill>
                <a:srgbClr val="0000FF"/>
              </a:solidFill>
              <a:latin typeface="Calibri" panose="020F0502020204030204" pitchFamily="34" charset="0"/>
              <a:cs typeface="Calibri" panose="020F0502020204030204" pitchFamily="34" charset="0"/>
            </a:rPr>
            <a:t>Tăng cường dự giờ, tổ chức rút kinh nghiệm việc triển khai các đề, chuyên đề ôn tập đảm bảo hiệu quả mỗi tiết, buổi ôn tập</a:t>
          </a:r>
          <a:endParaRPr lang="en-US" sz="2400" b="1" u="none" kern="1200" dirty="0">
            <a:solidFill>
              <a:srgbClr val="0000FF"/>
            </a:solidFill>
            <a:latin typeface="Calibri" panose="020F0502020204030204" pitchFamily="34" charset="0"/>
            <a:cs typeface="Calibri" panose="020F0502020204030204" pitchFamily="34" charset="0"/>
          </a:endParaRPr>
        </a:p>
      </dsp:txBody>
      <dsp:txXfrm>
        <a:off x="5548032" y="1494090"/>
        <a:ext cx="2511983" cy="46335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131E9C-92C2-400B-8659-EF21FE46B349}">
      <dsp:nvSpPr>
        <dsp:cNvPr id="0" name=""/>
        <dsp:cNvSpPr/>
      </dsp:nvSpPr>
      <dsp:spPr>
        <a:xfrm>
          <a:off x="5492092" y="1290312"/>
          <a:ext cx="4528211" cy="345050"/>
        </a:xfrm>
        <a:custGeom>
          <a:avLst/>
          <a:gdLst/>
          <a:ahLst/>
          <a:cxnLst/>
          <a:rect l="0" t="0" r="0" b="0"/>
          <a:pathLst>
            <a:path>
              <a:moveTo>
                <a:pt x="0" y="0"/>
              </a:moveTo>
              <a:lnTo>
                <a:pt x="0" y="186846"/>
              </a:lnTo>
              <a:lnTo>
                <a:pt x="4528211" y="186846"/>
              </a:lnTo>
              <a:lnTo>
                <a:pt x="4528211" y="34505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EE9E035-C9F6-48A3-8E13-0A7D81492FFA}">
      <dsp:nvSpPr>
        <dsp:cNvPr id="0" name=""/>
        <dsp:cNvSpPr/>
      </dsp:nvSpPr>
      <dsp:spPr>
        <a:xfrm>
          <a:off x="5492092" y="1290312"/>
          <a:ext cx="2016075" cy="332966"/>
        </a:xfrm>
        <a:custGeom>
          <a:avLst/>
          <a:gdLst/>
          <a:ahLst/>
          <a:cxnLst/>
          <a:rect l="0" t="0" r="0" b="0"/>
          <a:pathLst>
            <a:path>
              <a:moveTo>
                <a:pt x="0" y="0"/>
              </a:moveTo>
              <a:lnTo>
                <a:pt x="0" y="174762"/>
              </a:lnTo>
              <a:lnTo>
                <a:pt x="2016075" y="174762"/>
              </a:lnTo>
              <a:lnTo>
                <a:pt x="2016075" y="33296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AB1D4CC-9E84-43E8-BCA6-0175E15AFC9E}">
      <dsp:nvSpPr>
        <dsp:cNvPr id="0" name=""/>
        <dsp:cNvSpPr/>
      </dsp:nvSpPr>
      <dsp:spPr>
        <a:xfrm>
          <a:off x="5058040" y="1290312"/>
          <a:ext cx="434051" cy="345050"/>
        </a:xfrm>
        <a:custGeom>
          <a:avLst/>
          <a:gdLst/>
          <a:ahLst/>
          <a:cxnLst/>
          <a:rect l="0" t="0" r="0" b="0"/>
          <a:pathLst>
            <a:path>
              <a:moveTo>
                <a:pt x="434051" y="0"/>
              </a:moveTo>
              <a:lnTo>
                <a:pt x="434051" y="186846"/>
              </a:lnTo>
              <a:lnTo>
                <a:pt x="0" y="186846"/>
              </a:lnTo>
              <a:lnTo>
                <a:pt x="0" y="34505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45262E-6B50-4FE7-A26C-158ADFB3DAF3}">
      <dsp:nvSpPr>
        <dsp:cNvPr id="0" name=""/>
        <dsp:cNvSpPr/>
      </dsp:nvSpPr>
      <dsp:spPr>
        <a:xfrm>
          <a:off x="2868023" y="1290312"/>
          <a:ext cx="2624068" cy="345434"/>
        </a:xfrm>
        <a:custGeom>
          <a:avLst/>
          <a:gdLst/>
          <a:ahLst/>
          <a:cxnLst/>
          <a:rect l="0" t="0" r="0" b="0"/>
          <a:pathLst>
            <a:path>
              <a:moveTo>
                <a:pt x="2624068" y="0"/>
              </a:moveTo>
              <a:lnTo>
                <a:pt x="2624068" y="187230"/>
              </a:lnTo>
              <a:lnTo>
                <a:pt x="0" y="187230"/>
              </a:lnTo>
              <a:lnTo>
                <a:pt x="0" y="34543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F553534-3F0B-4D8A-9297-50689D9B9942}">
      <dsp:nvSpPr>
        <dsp:cNvPr id="0" name=""/>
        <dsp:cNvSpPr/>
      </dsp:nvSpPr>
      <dsp:spPr>
        <a:xfrm>
          <a:off x="804617" y="1290312"/>
          <a:ext cx="4687474" cy="345434"/>
        </a:xfrm>
        <a:custGeom>
          <a:avLst/>
          <a:gdLst/>
          <a:ahLst/>
          <a:cxnLst/>
          <a:rect l="0" t="0" r="0" b="0"/>
          <a:pathLst>
            <a:path>
              <a:moveTo>
                <a:pt x="4687474" y="0"/>
              </a:moveTo>
              <a:lnTo>
                <a:pt x="4687474" y="187230"/>
              </a:lnTo>
              <a:lnTo>
                <a:pt x="0" y="187230"/>
              </a:lnTo>
              <a:lnTo>
                <a:pt x="0" y="34543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67A1249-5573-4D78-AB2E-CEC00473B25A}">
      <dsp:nvSpPr>
        <dsp:cNvPr id="0" name=""/>
        <dsp:cNvSpPr/>
      </dsp:nvSpPr>
      <dsp:spPr>
        <a:xfrm>
          <a:off x="2913149" y="502366"/>
          <a:ext cx="5157885" cy="787946"/>
        </a:xfrm>
        <a:prstGeom prst="rect">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vi-VN" sz="3200" b="1" kern="1200" dirty="0">
              <a:solidFill>
                <a:srgbClr val="0000FF"/>
              </a:solidFill>
            </a:rPr>
            <a:t>Yêu cầu đối với các đơn vị</a:t>
          </a:r>
        </a:p>
      </dsp:txBody>
      <dsp:txXfrm>
        <a:off x="2913149" y="502366"/>
        <a:ext cx="5157885" cy="787946"/>
      </dsp:txXfrm>
    </dsp:sp>
    <dsp:sp modelId="{DA86DD4E-1ED6-45DD-AEBE-107A445E6440}">
      <dsp:nvSpPr>
        <dsp:cNvPr id="0" name=""/>
        <dsp:cNvSpPr/>
      </dsp:nvSpPr>
      <dsp:spPr>
        <a:xfrm>
          <a:off x="0" y="1635747"/>
          <a:ext cx="1609235" cy="4320000"/>
        </a:xfrm>
        <a:prstGeom prst="rect">
          <a:avLst/>
        </a:prstGeom>
        <a:solidFill>
          <a:schemeClr val="accent6">
            <a:lumMod val="20000"/>
            <a:lumOff val="80000"/>
          </a:schemeClr>
        </a:solidFill>
        <a:ln w="6350" cap="flat" cmpd="sng" algn="ctr">
          <a:solidFill>
            <a:schemeClr val="accent6"/>
          </a:solid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15240" tIns="15240" rIns="15240" bIns="15240" numCol="1" spcCol="1270" anchor="t" anchorCtr="0">
          <a:noAutofit/>
        </a:bodyPr>
        <a:lstStyle/>
        <a:p>
          <a:pPr marL="0" lvl="0" indent="0" algn="ctr" defTabSz="1066800">
            <a:lnSpc>
              <a:spcPct val="90000"/>
            </a:lnSpc>
            <a:spcBef>
              <a:spcPct val="0"/>
            </a:spcBef>
            <a:spcAft>
              <a:spcPct val="35000"/>
            </a:spcAft>
            <a:buNone/>
          </a:pPr>
          <a:r>
            <a:rPr lang="vi-VN" sz="2400" b="0" kern="1200" dirty="0">
              <a:solidFill>
                <a:srgbClr val="0000FF"/>
              </a:solidFill>
              <a:latin typeface="Calibri" panose="020F0502020204030204" pitchFamily="34" charset="0"/>
              <a:cs typeface="Calibri" panose="020F0502020204030204" pitchFamily="34" charset="0"/>
            </a:rPr>
            <a:t>Tổ chức đánh giá kết quả thực hiện các giải pháp theo KH 73 năm học 2022-2023 đến thời điểm hiện tại</a:t>
          </a:r>
        </a:p>
      </dsp:txBody>
      <dsp:txXfrm>
        <a:off x="0" y="1635747"/>
        <a:ext cx="1609235" cy="4320000"/>
      </dsp:txXfrm>
    </dsp:sp>
    <dsp:sp modelId="{A97F9A15-9206-4645-A088-21DAF5778723}">
      <dsp:nvSpPr>
        <dsp:cNvPr id="0" name=""/>
        <dsp:cNvSpPr/>
      </dsp:nvSpPr>
      <dsp:spPr>
        <a:xfrm>
          <a:off x="1929105" y="1635747"/>
          <a:ext cx="1877835" cy="4320000"/>
        </a:xfrm>
        <a:prstGeom prst="rect">
          <a:avLst/>
        </a:prstGeom>
        <a:solidFill>
          <a:schemeClr val="accent6">
            <a:lumMod val="40000"/>
            <a:lumOff val="60000"/>
          </a:schemeClr>
        </a:solidFill>
        <a:ln w="19050" cap="flat" cmpd="sng" algn="ctr">
          <a:solidFill>
            <a:schemeClr val="lt1"/>
          </a:solidFill>
          <a:prstDash val="solid"/>
          <a:miter lim="800000"/>
        </a:ln>
        <a:effectLst/>
      </dsp:spPr>
      <dsp:style>
        <a:lnRef idx="3">
          <a:schemeClr val="lt1"/>
        </a:lnRef>
        <a:fillRef idx="1">
          <a:schemeClr val="accent6"/>
        </a:fillRef>
        <a:effectRef idx="1">
          <a:schemeClr val="accent6"/>
        </a:effectRef>
        <a:fontRef idx="minor">
          <a:schemeClr val="lt1"/>
        </a:fontRef>
      </dsp:style>
      <dsp:txBody>
        <a:bodyPr spcFirstLastPara="0" vert="horz" wrap="square" lIns="15240" tIns="15240" rIns="15240" bIns="15240" numCol="1" spcCol="1270" anchor="t" anchorCtr="0">
          <a:noAutofit/>
        </a:bodyPr>
        <a:lstStyle/>
        <a:p>
          <a:pPr marL="0" lvl="0" indent="0" algn="ctr" defTabSz="1066800">
            <a:lnSpc>
              <a:spcPct val="90000"/>
            </a:lnSpc>
            <a:spcBef>
              <a:spcPct val="0"/>
            </a:spcBef>
            <a:spcAft>
              <a:spcPct val="35000"/>
            </a:spcAft>
            <a:buNone/>
          </a:pPr>
          <a:r>
            <a:rPr lang="vi-VN" sz="2400" b="0" u="none" kern="1200" dirty="0">
              <a:solidFill>
                <a:srgbClr val="0000FF"/>
              </a:solidFill>
              <a:latin typeface="Calibri" panose="020F0502020204030204" pitchFamily="34" charset="0"/>
              <a:cs typeface="Calibri" panose="020F0502020204030204" pitchFamily="34" charset="0"/>
            </a:rPr>
            <a:t>Triển khai hệ thống đề, chuyên đề ôn tập kỳ thi tốt nghiệp THPT năm học 2022-2023 do GVCC, GV các đơn vị biên soạn đến toàn bộ giáo viên và học sinh lớp 12</a:t>
          </a:r>
          <a:endParaRPr lang="en-US" sz="2400" b="0" u="none" kern="1200" dirty="0">
            <a:solidFill>
              <a:srgbClr val="0000FF"/>
            </a:solidFill>
            <a:latin typeface="Calibri" panose="020F0502020204030204" pitchFamily="34" charset="0"/>
            <a:cs typeface="Calibri" panose="020F0502020204030204" pitchFamily="34" charset="0"/>
          </a:endParaRPr>
        </a:p>
      </dsp:txBody>
      <dsp:txXfrm>
        <a:off x="1929105" y="1635747"/>
        <a:ext cx="1877835" cy="4320000"/>
      </dsp:txXfrm>
    </dsp:sp>
    <dsp:sp modelId="{BF55AFB3-2A94-46E6-843E-A9B480FC8844}">
      <dsp:nvSpPr>
        <dsp:cNvPr id="0" name=""/>
        <dsp:cNvSpPr/>
      </dsp:nvSpPr>
      <dsp:spPr>
        <a:xfrm>
          <a:off x="4123349" y="1635363"/>
          <a:ext cx="1869383" cy="4320000"/>
        </a:xfrm>
        <a:prstGeom prst="rect">
          <a:avLst/>
        </a:prstGeom>
        <a:solidFill>
          <a:schemeClr val="accent6">
            <a:lumMod val="60000"/>
            <a:lumOff val="40000"/>
          </a:schemeClr>
        </a:soli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5240" tIns="15240" rIns="15240" bIns="15240" numCol="1" spcCol="1270" anchor="t" anchorCtr="0">
          <a:noAutofit/>
        </a:bodyPr>
        <a:lstStyle/>
        <a:p>
          <a:pPr marL="0" lvl="0" indent="0" algn="ctr" defTabSz="1066800">
            <a:lnSpc>
              <a:spcPct val="90000"/>
            </a:lnSpc>
            <a:spcBef>
              <a:spcPct val="0"/>
            </a:spcBef>
            <a:spcAft>
              <a:spcPct val="35000"/>
            </a:spcAft>
            <a:buNone/>
          </a:pPr>
          <a:r>
            <a:rPr lang="vi-VN" sz="2400" b="0" u="none" kern="1200" dirty="0">
              <a:solidFill>
                <a:srgbClr val="0000FF"/>
              </a:solidFill>
              <a:latin typeface="Calibri" panose="020F0502020204030204" pitchFamily="34" charset="0"/>
              <a:cs typeface="Calibri" panose="020F0502020204030204" pitchFamily="34" charset="0"/>
            </a:rPr>
            <a:t>Căn cứ kết quả kỳ thi thử, các đợt khảo sát của đơn vị, tổ chức phân nhóm theo năng lực, rà soát KH, CT ôn tập từng môn học đảm bảo bám sát từng nhóm đối tượng HS</a:t>
          </a:r>
          <a:endParaRPr lang="en-US" sz="2400" b="0" u="none" kern="1200" dirty="0">
            <a:solidFill>
              <a:srgbClr val="0000FF"/>
            </a:solidFill>
            <a:latin typeface="Calibri" panose="020F0502020204030204" pitchFamily="34" charset="0"/>
            <a:cs typeface="Calibri" panose="020F0502020204030204" pitchFamily="34" charset="0"/>
          </a:endParaRPr>
        </a:p>
      </dsp:txBody>
      <dsp:txXfrm>
        <a:off x="4123349" y="1635363"/>
        <a:ext cx="1869383" cy="4320000"/>
      </dsp:txXfrm>
    </dsp:sp>
    <dsp:sp modelId="{7A10D472-4999-4A0F-A79F-DBED813F8131}">
      <dsp:nvSpPr>
        <dsp:cNvPr id="0" name=""/>
        <dsp:cNvSpPr/>
      </dsp:nvSpPr>
      <dsp:spPr>
        <a:xfrm>
          <a:off x="6309140" y="1623279"/>
          <a:ext cx="2398055" cy="4320000"/>
        </a:xfrm>
        <a:prstGeom prst="rect">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pt-BR" sz="2400" kern="1200" dirty="0">
              <a:solidFill>
                <a:srgbClr val="0000FF"/>
              </a:solidFill>
              <a:latin typeface="+mn-lt"/>
            </a:rPr>
            <a:t>Đôn đốc các tổ chuyên môn tăng cường dự giờ, tổ chức rút kinh nghiệm việc triển khai các đề, chuyên đề ôn tập, tránh tình trạng chỉ cung cấp tài liệu, đề ôn tập mà không chấm, chữa bài, hướng dẫn cách làm bài,...</a:t>
          </a:r>
          <a:endParaRPr lang="vi-VN" sz="2400" kern="1200" dirty="0">
            <a:solidFill>
              <a:srgbClr val="0000FF"/>
            </a:solidFill>
            <a:latin typeface="+mn-lt"/>
          </a:endParaRPr>
        </a:p>
      </dsp:txBody>
      <dsp:txXfrm>
        <a:off x="6309140" y="1623279"/>
        <a:ext cx="2398055" cy="4320000"/>
      </dsp:txXfrm>
    </dsp:sp>
    <dsp:sp modelId="{A3AC8543-A0B1-4E5F-85CA-0AF2057BEF03}">
      <dsp:nvSpPr>
        <dsp:cNvPr id="0" name=""/>
        <dsp:cNvSpPr/>
      </dsp:nvSpPr>
      <dsp:spPr>
        <a:xfrm>
          <a:off x="9023603" y="1635363"/>
          <a:ext cx="1993399" cy="4320000"/>
        </a:xfrm>
        <a:prstGeom prst="rect">
          <a:avLst/>
        </a:prstGeom>
        <a:solidFill>
          <a:srgbClr val="92D050"/>
        </a:soli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5240" tIns="15240" rIns="15240" bIns="15240" numCol="1" spcCol="1270" anchor="t" anchorCtr="0">
          <a:noAutofit/>
        </a:bodyPr>
        <a:lstStyle/>
        <a:p>
          <a:pPr marL="0" lvl="0" indent="0" algn="ctr" defTabSz="1066800">
            <a:lnSpc>
              <a:spcPct val="90000"/>
            </a:lnSpc>
            <a:spcBef>
              <a:spcPct val="0"/>
            </a:spcBef>
            <a:spcAft>
              <a:spcPct val="35000"/>
            </a:spcAft>
            <a:buNone/>
          </a:pPr>
          <a:r>
            <a:rPr lang="vi-VN" sz="2400" b="0" kern="1200" dirty="0">
              <a:solidFill>
                <a:srgbClr val="0000FF"/>
              </a:solidFill>
              <a:latin typeface="Calibri" panose="020F0502020204030204" pitchFamily="34" charset="0"/>
              <a:cs typeface="Calibri" panose="020F0502020204030204" pitchFamily="34" charset="0"/>
            </a:rPr>
            <a:t>Lưu ý bố trí thời lượng ôn tập cho từng môn thi đảm bảo cung cấp đầy đủ kiến thức cho từng nhóm đối tượng. </a:t>
          </a:r>
          <a:endParaRPr lang="en-US" sz="2400" b="0" kern="1200" dirty="0">
            <a:solidFill>
              <a:srgbClr val="0000FF"/>
            </a:solidFill>
            <a:latin typeface="Calibri" panose="020F0502020204030204" pitchFamily="34" charset="0"/>
            <a:cs typeface="Calibri" panose="020F0502020204030204" pitchFamily="34" charset="0"/>
          </a:endParaRPr>
        </a:p>
      </dsp:txBody>
      <dsp:txXfrm>
        <a:off x="9023603" y="1635363"/>
        <a:ext cx="1993399" cy="432000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Đầu trang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Chỗ dành sẵn cho Ngày tháng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937EAA-DA6C-4883-BB77-B3460DB18326}" type="datetimeFigureOut">
              <a:rPr lang="vi-VN" smtClean="0"/>
              <a:t>09/05/2023</a:t>
            </a:fld>
            <a:endParaRPr lang="vi-VN"/>
          </a:p>
        </p:txBody>
      </p:sp>
      <p:sp>
        <p:nvSpPr>
          <p:cNvPr id="4" name="Chỗ dành sẵn cho Hình ảnh của Bản chiế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Chỗ dành sẵn cho Ghi ch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6" name="Chỗ dành sẵn cho Chân trang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Chỗ dành sẵn cho Số hiệu Bản chiế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C2A671-FE67-4E5F-9795-C8F8F922AA0E}" type="slidenum">
              <a:rPr lang="vi-VN" smtClean="0"/>
              <a:t>‹#›</a:t>
            </a:fld>
            <a:endParaRPr lang="vi-VN"/>
          </a:p>
        </p:txBody>
      </p:sp>
    </p:spTree>
    <p:extLst>
      <p:ext uri="{BB962C8B-B14F-4D97-AF65-F5344CB8AC3E}">
        <p14:creationId xmlns:p14="http://schemas.microsoft.com/office/powerpoint/2010/main" val="170855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D221-1843-DFBD-09DF-CEB54AEA90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96A4678D-E3B3-E2E6-42E9-8680C4F0FA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EA458FC9-D7B4-0EEB-622E-1004DD08A432}"/>
              </a:ext>
            </a:extLst>
          </p:cNvPr>
          <p:cNvSpPr>
            <a:spLocks noGrp="1"/>
          </p:cNvSpPr>
          <p:nvPr>
            <p:ph type="dt" sz="half" idx="10"/>
          </p:nvPr>
        </p:nvSpPr>
        <p:spPr/>
        <p:txBody>
          <a:bodyPr/>
          <a:lstStyle/>
          <a:p>
            <a:fld id="{7FED516C-C323-434B-ACC3-6CD54A791170}" type="datetimeFigureOut">
              <a:rPr lang="en-US" smtClean="0"/>
              <a:t>5/9/2023</a:t>
            </a:fld>
            <a:endParaRPr lang="en-US"/>
          </a:p>
        </p:txBody>
      </p:sp>
      <p:sp>
        <p:nvSpPr>
          <p:cNvPr id="5" name="Footer Placeholder 4">
            <a:extLst>
              <a:ext uri="{FF2B5EF4-FFF2-40B4-BE49-F238E27FC236}">
                <a16:creationId xmlns:a16="http://schemas.microsoft.com/office/drawing/2014/main" id="{7121339D-4DA6-02F2-1343-3E7DDB3481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A94FA0-C45A-88E7-8AC8-980BBAB3E841}"/>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2810387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03482-6744-1500-0928-136C188763B7}"/>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A6AEBEE7-2508-993A-3DAA-A185960E6A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00F7D8BC-200D-097E-B293-C3869B748C36}"/>
              </a:ext>
            </a:extLst>
          </p:cNvPr>
          <p:cNvSpPr>
            <a:spLocks noGrp="1"/>
          </p:cNvSpPr>
          <p:nvPr>
            <p:ph type="dt" sz="half" idx="10"/>
          </p:nvPr>
        </p:nvSpPr>
        <p:spPr/>
        <p:txBody>
          <a:bodyPr/>
          <a:lstStyle/>
          <a:p>
            <a:fld id="{7FED516C-C323-434B-ACC3-6CD54A791170}" type="datetimeFigureOut">
              <a:rPr lang="en-US" smtClean="0"/>
              <a:t>5/9/2023</a:t>
            </a:fld>
            <a:endParaRPr lang="en-US"/>
          </a:p>
        </p:txBody>
      </p:sp>
      <p:sp>
        <p:nvSpPr>
          <p:cNvPr id="5" name="Footer Placeholder 4">
            <a:extLst>
              <a:ext uri="{FF2B5EF4-FFF2-40B4-BE49-F238E27FC236}">
                <a16:creationId xmlns:a16="http://schemas.microsoft.com/office/drawing/2014/main" id="{B39B0E85-DA2B-2E3E-BFE1-9DAD092953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01B1FE-4A02-2B01-88AB-7A5CD9A4DD25}"/>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2266147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7B7C7D-CF92-73E0-EF23-A58F5B9B11A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EB40BE01-2D71-C26F-F6B6-29C423ABC6F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9727EB91-31ED-4720-D3E3-1535F7438E24}"/>
              </a:ext>
            </a:extLst>
          </p:cNvPr>
          <p:cNvSpPr>
            <a:spLocks noGrp="1"/>
          </p:cNvSpPr>
          <p:nvPr>
            <p:ph type="dt" sz="half" idx="10"/>
          </p:nvPr>
        </p:nvSpPr>
        <p:spPr/>
        <p:txBody>
          <a:bodyPr/>
          <a:lstStyle/>
          <a:p>
            <a:fld id="{7FED516C-C323-434B-ACC3-6CD54A791170}" type="datetimeFigureOut">
              <a:rPr lang="en-US" smtClean="0"/>
              <a:t>5/9/2023</a:t>
            </a:fld>
            <a:endParaRPr lang="en-US"/>
          </a:p>
        </p:txBody>
      </p:sp>
      <p:sp>
        <p:nvSpPr>
          <p:cNvPr id="5" name="Footer Placeholder 4">
            <a:extLst>
              <a:ext uri="{FF2B5EF4-FFF2-40B4-BE49-F238E27FC236}">
                <a16:creationId xmlns:a16="http://schemas.microsoft.com/office/drawing/2014/main" id="{31AAD918-3647-752D-1167-4E678A047E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B72371-7694-79E2-80B0-3CA46D5FEB80}"/>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1248998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êu đề Bản chiếu">
    <p:spTree>
      <p:nvGrpSpPr>
        <p:cNvPr id="1" name=""/>
        <p:cNvGrpSpPr/>
        <p:nvPr/>
      </p:nvGrpSpPr>
      <p:grpSpPr>
        <a:xfrm>
          <a:off x="0" y="0"/>
          <a:ext cx="0" cy="0"/>
          <a:chOff x="0" y="0"/>
          <a:chExt cx="0" cy="0"/>
        </a:xfrm>
      </p:grpSpPr>
      <p:grpSp>
        <p:nvGrpSpPr>
          <p:cNvPr id="4" name="Group 6">
            <a:extLst>
              <a:ext uri="{FF2B5EF4-FFF2-40B4-BE49-F238E27FC236}">
                <a16:creationId xmlns:a16="http://schemas.microsoft.com/office/drawing/2014/main" id="{83BF47A9-3326-E321-69FE-8F6EE763DFB6}"/>
              </a:ext>
            </a:extLst>
          </p:cNvPr>
          <p:cNvGrpSpPr>
            <a:grpSpLocks/>
          </p:cNvGrpSpPr>
          <p:nvPr/>
        </p:nvGrpSpPr>
        <p:grpSpPr bwMode="auto">
          <a:xfrm>
            <a:off x="0" y="-7938"/>
            <a:ext cx="12192000" cy="6865938"/>
            <a:chOff x="0" y="-8467"/>
            <a:chExt cx="12192000" cy="6866467"/>
          </a:xfrm>
        </p:grpSpPr>
        <p:cxnSp>
          <p:nvCxnSpPr>
            <p:cNvPr id="5" name="Straight Connector 31">
              <a:extLst>
                <a:ext uri="{FF2B5EF4-FFF2-40B4-BE49-F238E27FC236}">
                  <a16:creationId xmlns:a16="http://schemas.microsoft.com/office/drawing/2014/main" id="{8CA9CBBE-4097-818C-F14D-B9DBFE7A8C9B}"/>
                </a:ext>
              </a:extLst>
            </p:cNvPr>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20">
              <a:extLst>
                <a:ext uri="{FF2B5EF4-FFF2-40B4-BE49-F238E27FC236}">
                  <a16:creationId xmlns:a16="http://schemas.microsoft.com/office/drawing/2014/main" id="{9872776C-2392-028A-705B-9FC50ED9A68D}"/>
                </a:ext>
              </a:extLst>
            </p:cNvPr>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 name="Rectangle 23">
              <a:extLst>
                <a:ext uri="{FF2B5EF4-FFF2-40B4-BE49-F238E27FC236}">
                  <a16:creationId xmlns:a16="http://schemas.microsoft.com/office/drawing/2014/main" id="{D5DFDDCA-47C1-AE9A-0892-3CAEDAE8DF39}"/>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25">
              <a:extLst>
                <a:ext uri="{FF2B5EF4-FFF2-40B4-BE49-F238E27FC236}">
                  <a16:creationId xmlns:a16="http://schemas.microsoft.com/office/drawing/2014/main" id="{3CEE76A9-853C-BA23-A554-661919ACAB76}"/>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Isosceles Triangle 26">
              <a:extLst>
                <a:ext uri="{FF2B5EF4-FFF2-40B4-BE49-F238E27FC236}">
                  <a16:creationId xmlns:a16="http://schemas.microsoft.com/office/drawing/2014/main" id="{0CAC9575-F69D-CC94-6905-B4814D478BEE}"/>
                </a:ext>
              </a:extLst>
            </p:cNvPr>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27">
              <a:extLst>
                <a:ext uri="{FF2B5EF4-FFF2-40B4-BE49-F238E27FC236}">
                  <a16:creationId xmlns:a16="http://schemas.microsoft.com/office/drawing/2014/main" id="{C3B004EA-F889-8CE3-BF25-343C3A716662}"/>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8">
              <a:extLst>
                <a:ext uri="{FF2B5EF4-FFF2-40B4-BE49-F238E27FC236}">
                  <a16:creationId xmlns:a16="http://schemas.microsoft.com/office/drawing/2014/main" id="{DFD9A655-DDB3-18C0-76E4-DBED008098FE}"/>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9">
              <a:extLst>
                <a:ext uri="{FF2B5EF4-FFF2-40B4-BE49-F238E27FC236}">
                  <a16:creationId xmlns:a16="http://schemas.microsoft.com/office/drawing/2014/main" id="{60CAAEA2-978C-DCBD-8CE2-5BFBB4E1312A}"/>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30">
              <a:extLst>
                <a:ext uri="{FF2B5EF4-FFF2-40B4-BE49-F238E27FC236}">
                  <a16:creationId xmlns:a16="http://schemas.microsoft.com/office/drawing/2014/main" id="{EFA00AC5-F6D7-1CF7-D86D-91FC90D71E1C}"/>
                </a:ext>
              </a:extLst>
            </p:cNvPr>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8">
              <a:extLst>
                <a:ext uri="{FF2B5EF4-FFF2-40B4-BE49-F238E27FC236}">
                  <a16:creationId xmlns:a16="http://schemas.microsoft.com/office/drawing/2014/main" id="{9808ED5A-CB2B-8306-9E41-C096916800CC}"/>
                </a:ext>
              </a:extLst>
            </p:cNvPr>
            <p:cNvSpPr/>
            <p:nvPr/>
          </p:nvSpPr>
          <p:spPr>
            <a:xfrm rot="10800000">
              <a:off x="0" y="-528"/>
              <a:ext cx="842963" cy="5666225"/>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vi-VN"/>
              <a:t>Bấm để sửa kiểu tiêu đề Bản cái</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a:t>Bấm để chỉnh sửa kiểu tiêu đề phụ của Bản cái</a:t>
            </a:r>
            <a:endParaRPr lang="en-US" dirty="0"/>
          </a:p>
        </p:txBody>
      </p:sp>
      <p:sp>
        <p:nvSpPr>
          <p:cNvPr id="15" name="Date Placeholder 3">
            <a:extLst>
              <a:ext uri="{FF2B5EF4-FFF2-40B4-BE49-F238E27FC236}">
                <a16:creationId xmlns:a16="http://schemas.microsoft.com/office/drawing/2014/main" id="{EFF00BAD-6A35-309F-0373-997C4305B4F4}"/>
              </a:ext>
            </a:extLst>
          </p:cNvPr>
          <p:cNvSpPr>
            <a:spLocks noGrp="1"/>
          </p:cNvSpPr>
          <p:nvPr>
            <p:ph type="dt" sz="half" idx="10"/>
          </p:nvPr>
        </p:nvSpPr>
        <p:spPr/>
        <p:txBody>
          <a:bodyPr/>
          <a:lstStyle>
            <a:lvl1pPr>
              <a:defRPr/>
            </a:lvl1pPr>
          </a:lstStyle>
          <a:p>
            <a:pPr>
              <a:defRPr/>
            </a:pPr>
            <a:fld id="{67BEAF09-5C6A-4B29-8A09-F2A0862274B4}" type="datetimeFigureOut">
              <a:rPr lang="vi-VN"/>
              <a:pPr>
                <a:defRPr/>
              </a:pPr>
              <a:t>09/05/2023</a:t>
            </a:fld>
            <a:endParaRPr lang="vi-VN"/>
          </a:p>
        </p:txBody>
      </p:sp>
      <p:sp>
        <p:nvSpPr>
          <p:cNvPr id="16" name="Footer Placeholder 4">
            <a:extLst>
              <a:ext uri="{FF2B5EF4-FFF2-40B4-BE49-F238E27FC236}">
                <a16:creationId xmlns:a16="http://schemas.microsoft.com/office/drawing/2014/main" id="{8B397656-C1AB-D010-34A0-1CDB40B7E3C6}"/>
              </a:ext>
            </a:extLst>
          </p:cNvPr>
          <p:cNvSpPr>
            <a:spLocks noGrp="1"/>
          </p:cNvSpPr>
          <p:nvPr>
            <p:ph type="ftr" sz="quarter" idx="11"/>
          </p:nvPr>
        </p:nvSpPr>
        <p:spPr/>
        <p:txBody>
          <a:bodyPr/>
          <a:lstStyle>
            <a:lvl1pPr>
              <a:defRPr/>
            </a:lvl1pPr>
          </a:lstStyle>
          <a:p>
            <a:pPr>
              <a:defRPr/>
            </a:pPr>
            <a:endParaRPr lang="vi-VN"/>
          </a:p>
        </p:txBody>
      </p:sp>
      <p:sp>
        <p:nvSpPr>
          <p:cNvPr id="17" name="Slide Number Placeholder 5">
            <a:extLst>
              <a:ext uri="{FF2B5EF4-FFF2-40B4-BE49-F238E27FC236}">
                <a16:creationId xmlns:a16="http://schemas.microsoft.com/office/drawing/2014/main" id="{89B68F28-0823-1122-C0FD-2C24D8E34638}"/>
              </a:ext>
            </a:extLst>
          </p:cNvPr>
          <p:cNvSpPr>
            <a:spLocks noGrp="1"/>
          </p:cNvSpPr>
          <p:nvPr>
            <p:ph type="sldNum" sz="quarter" idx="12"/>
          </p:nvPr>
        </p:nvSpPr>
        <p:spPr/>
        <p:txBody>
          <a:bodyPr/>
          <a:lstStyle>
            <a:lvl1pPr>
              <a:defRPr/>
            </a:lvl1pPr>
          </a:lstStyle>
          <a:p>
            <a:pPr>
              <a:defRPr/>
            </a:pPr>
            <a:fld id="{D3F2233B-8F2A-4E0D-B8A4-8153607A8FDB}" type="slidenum">
              <a:rPr lang="vi-VN" altLang="en-US"/>
              <a:pPr>
                <a:defRPr/>
              </a:pPr>
              <a:t>‹#›</a:t>
            </a:fld>
            <a:endParaRPr lang="vi-VN" altLang="en-US"/>
          </a:p>
        </p:txBody>
      </p:sp>
    </p:spTree>
    <p:extLst>
      <p:ext uri="{BB962C8B-B14F-4D97-AF65-F5344CB8AC3E}">
        <p14:creationId xmlns:p14="http://schemas.microsoft.com/office/powerpoint/2010/main" val="33301064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vi-VN"/>
              <a:t>Bấm để sửa kiểu tiêu đề Bản cái</a:t>
            </a:r>
            <a:endParaRPr lang="en-US" dirty="0"/>
          </a:p>
        </p:txBody>
      </p:sp>
      <p:sp>
        <p:nvSpPr>
          <p:cNvPr id="3" name="Content Placeholder 2"/>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a:extLst>
              <a:ext uri="{FF2B5EF4-FFF2-40B4-BE49-F238E27FC236}">
                <a16:creationId xmlns:a16="http://schemas.microsoft.com/office/drawing/2014/main" id="{3AE4E333-7867-6A8E-F52F-8BB251AEDB13}"/>
              </a:ext>
            </a:extLst>
          </p:cNvPr>
          <p:cNvSpPr>
            <a:spLocks noGrp="1"/>
          </p:cNvSpPr>
          <p:nvPr>
            <p:ph type="dt" sz="half" idx="10"/>
          </p:nvPr>
        </p:nvSpPr>
        <p:spPr/>
        <p:txBody>
          <a:bodyPr/>
          <a:lstStyle>
            <a:lvl1pPr>
              <a:defRPr/>
            </a:lvl1pPr>
          </a:lstStyle>
          <a:p>
            <a:pPr>
              <a:defRPr/>
            </a:pPr>
            <a:fld id="{F42F37B6-CF31-404D-B0B7-0213E5153F75}" type="datetimeFigureOut">
              <a:rPr lang="vi-VN"/>
              <a:pPr>
                <a:defRPr/>
              </a:pPr>
              <a:t>09/05/2023</a:t>
            </a:fld>
            <a:endParaRPr lang="vi-VN"/>
          </a:p>
        </p:txBody>
      </p:sp>
      <p:sp>
        <p:nvSpPr>
          <p:cNvPr id="5" name="Footer Placeholder 4">
            <a:extLst>
              <a:ext uri="{FF2B5EF4-FFF2-40B4-BE49-F238E27FC236}">
                <a16:creationId xmlns:a16="http://schemas.microsoft.com/office/drawing/2014/main" id="{D9443535-9F3E-6D91-8C93-BF4A5AD4A859}"/>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95505B8C-C311-C138-389E-F6B0F588DFF5}"/>
              </a:ext>
            </a:extLst>
          </p:cNvPr>
          <p:cNvSpPr>
            <a:spLocks noGrp="1"/>
          </p:cNvSpPr>
          <p:nvPr>
            <p:ph type="sldNum" sz="quarter" idx="12"/>
          </p:nvPr>
        </p:nvSpPr>
        <p:spPr/>
        <p:txBody>
          <a:bodyPr/>
          <a:lstStyle>
            <a:lvl1pPr>
              <a:defRPr/>
            </a:lvl1pPr>
          </a:lstStyle>
          <a:p>
            <a:pPr>
              <a:defRPr/>
            </a:pPr>
            <a:fld id="{506419E0-44E9-4C86-A595-CEB144DBCA67}" type="slidenum">
              <a:rPr lang="vi-VN" altLang="en-US"/>
              <a:pPr>
                <a:defRPr/>
              </a:pPr>
              <a:t>‹#›</a:t>
            </a:fld>
            <a:endParaRPr lang="vi-VN" altLang="en-US"/>
          </a:p>
        </p:txBody>
      </p:sp>
    </p:spTree>
    <p:extLst>
      <p:ext uri="{BB962C8B-B14F-4D97-AF65-F5344CB8AC3E}">
        <p14:creationId xmlns:p14="http://schemas.microsoft.com/office/powerpoint/2010/main" val="26412351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vi-VN"/>
              <a:t>Bấm để sửa kiểu tiêu đề Bản cái</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a:extLst>
              <a:ext uri="{FF2B5EF4-FFF2-40B4-BE49-F238E27FC236}">
                <a16:creationId xmlns:a16="http://schemas.microsoft.com/office/drawing/2014/main" id="{920E1978-2C4D-EE3F-E199-C07E6F81E2FA}"/>
              </a:ext>
            </a:extLst>
          </p:cNvPr>
          <p:cNvSpPr>
            <a:spLocks noGrp="1"/>
          </p:cNvSpPr>
          <p:nvPr>
            <p:ph type="dt" sz="half" idx="10"/>
          </p:nvPr>
        </p:nvSpPr>
        <p:spPr/>
        <p:txBody>
          <a:bodyPr/>
          <a:lstStyle>
            <a:lvl1pPr>
              <a:defRPr/>
            </a:lvl1pPr>
          </a:lstStyle>
          <a:p>
            <a:pPr>
              <a:defRPr/>
            </a:pPr>
            <a:fld id="{434F34F4-026B-4C98-BB39-781F31A518AE}" type="datetimeFigureOut">
              <a:rPr lang="vi-VN"/>
              <a:pPr>
                <a:defRPr/>
              </a:pPr>
              <a:t>09/05/2023</a:t>
            </a:fld>
            <a:endParaRPr lang="vi-VN"/>
          </a:p>
        </p:txBody>
      </p:sp>
      <p:sp>
        <p:nvSpPr>
          <p:cNvPr id="5" name="Footer Placeholder 4">
            <a:extLst>
              <a:ext uri="{FF2B5EF4-FFF2-40B4-BE49-F238E27FC236}">
                <a16:creationId xmlns:a16="http://schemas.microsoft.com/office/drawing/2014/main" id="{EDFCFF3B-8801-CC73-2FD5-6BC5FB8A7443}"/>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0D1970F4-FE7E-25A1-8CD6-F39CD5F6BA4C}"/>
              </a:ext>
            </a:extLst>
          </p:cNvPr>
          <p:cNvSpPr>
            <a:spLocks noGrp="1"/>
          </p:cNvSpPr>
          <p:nvPr>
            <p:ph type="sldNum" sz="quarter" idx="12"/>
          </p:nvPr>
        </p:nvSpPr>
        <p:spPr/>
        <p:txBody>
          <a:bodyPr/>
          <a:lstStyle>
            <a:lvl1pPr>
              <a:defRPr/>
            </a:lvl1pPr>
          </a:lstStyle>
          <a:p>
            <a:pPr>
              <a:defRPr/>
            </a:pPr>
            <a:fld id="{C265E8A0-1FFF-4A14-8843-71B8C42456E9}" type="slidenum">
              <a:rPr lang="vi-VN" altLang="en-US"/>
              <a:pPr>
                <a:defRPr/>
              </a:pPr>
              <a:t>‹#›</a:t>
            </a:fld>
            <a:endParaRPr lang="vi-VN" altLang="en-US"/>
          </a:p>
        </p:txBody>
      </p:sp>
    </p:spTree>
    <p:extLst>
      <p:ext uri="{BB962C8B-B14F-4D97-AF65-F5344CB8AC3E}">
        <p14:creationId xmlns:p14="http://schemas.microsoft.com/office/powerpoint/2010/main" val="39606640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Date Placeholder 3">
            <a:extLst>
              <a:ext uri="{FF2B5EF4-FFF2-40B4-BE49-F238E27FC236}">
                <a16:creationId xmlns:a16="http://schemas.microsoft.com/office/drawing/2014/main" id="{317180F9-A697-C405-1350-8E3EAECC4E89}"/>
              </a:ext>
            </a:extLst>
          </p:cNvPr>
          <p:cNvSpPr>
            <a:spLocks noGrp="1"/>
          </p:cNvSpPr>
          <p:nvPr>
            <p:ph type="dt" sz="half" idx="10"/>
          </p:nvPr>
        </p:nvSpPr>
        <p:spPr/>
        <p:txBody>
          <a:bodyPr/>
          <a:lstStyle>
            <a:lvl1pPr>
              <a:defRPr/>
            </a:lvl1pPr>
          </a:lstStyle>
          <a:p>
            <a:pPr>
              <a:defRPr/>
            </a:pPr>
            <a:fld id="{3B430F1A-901E-43AE-9B58-DD57777C4AF0}" type="datetimeFigureOut">
              <a:rPr lang="vi-VN"/>
              <a:pPr>
                <a:defRPr/>
              </a:pPr>
              <a:t>09/05/2023</a:t>
            </a:fld>
            <a:endParaRPr lang="vi-VN"/>
          </a:p>
        </p:txBody>
      </p:sp>
      <p:sp>
        <p:nvSpPr>
          <p:cNvPr id="6" name="Footer Placeholder 4">
            <a:extLst>
              <a:ext uri="{FF2B5EF4-FFF2-40B4-BE49-F238E27FC236}">
                <a16:creationId xmlns:a16="http://schemas.microsoft.com/office/drawing/2014/main" id="{444921E9-4711-A30B-86DF-4BEEF8C1E844}"/>
              </a:ext>
            </a:extLst>
          </p:cNvPr>
          <p:cNvSpPr>
            <a:spLocks noGrp="1"/>
          </p:cNvSpPr>
          <p:nvPr>
            <p:ph type="ftr" sz="quarter" idx="11"/>
          </p:nvPr>
        </p:nvSpPr>
        <p:spPr/>
        <p:txBody>
          <a:bodyPr/>
          <a:lstStyle>
            <a:lvl1pPr>
              <a:defRPr/>
            </a:lvl1pPr>
          </a:lstStyle>
          <a:p>
            <a:pPr>
              <a:defRPr/>
            </a:pPr>
            <a:endParaRPr lang="vi-VN"/>
          </a:p>
        </p:txBody>
      </p:sp>
      <p:sp>
        <p:nvSpPr>
          <p:cNvPr id="7" name="Slide Number Placeholder 5">
            <a:extLst>
              <a:ext uri="{FF2B5EF4-FFF2-40B4-BE49-F238E27FC236}">
                <a16:creationId xmlns:a16="http://schemas.microsoft.com/office/drawing/2014/main" id="{131A1134-5FB5-219E-25CE-896C96C035A5}"/>
              </a:ext>
            </a:extLst>
          </p:cNvPr>
          <p:cNvSpPr>
            <a:spLocks noGrp="1"/>
          </p:cNvSpPr>
          <p:nvPr>
            <p:ph type="sldNum" sz="quarter" idx="12"/>
          </p:nvPr>
        </p:nvSpPr>
        <p:spPr/>
        <p:txBody>
          <a:bodyPr/>
          <a:lstStyle>
            <a:lvl1pPr>
              <a:defRPr/>
            </a:lvl1pPr>
          </a:lstStyle>
          <a:p>
            <a:pPr>
              <a:defRPr/>
            </a:pPr>
            <a:fld id="{5DED6911-ACF4-4C4F-BB6C-314AC41E3C64}" type="slidenum">
              <a:rPr lang="vi-VN" altLang="en-US"/>
              <a:pPr>
                <a:defRPr/>
              </a:pPr>
              <a:t>‹#›</a:t>
            </a:fld>
            <a:endParaRPr lang="vi-VN" altLang="en-US"/>
          </a:p>
        </p:txBody>
      </p:sp>
    </p:spTree>
    <p:extLst>
      <p:ext uri="{BB962C8B-B14F-4D97-AF65-F5344CB8AC3E}">
        <p14:creationId xmlns:p14="http://schemas.microsoft.com/office/powerpoint/2010/main" val="3652856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vi-VN"/>
              <a:t>Bấm để sửa kiểu tiêu đề Bản cái</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7" name="Date Placeholder 3">
            <a:extLst>
              <a:ext uri="{FF2B5EF4-FFF2-40B4-BE49-F238E27FC236}">
                <a16:creationId xmlns:a16="http://schemas.microsoft.com/office/drawing/2014/main" id="{D088DF47-5510-94DC-9147-2785349D4E34}"/>
              </a:ext>
            </a:extLst>
          </p:cNvPr>
          <p:cNvSpPr>
            <a:spLocks noGrp="1"/>
          </p:cNvSpPr>
          <p:nvPr>
            <p:ph type="dt" sz="half" idx="10"/>
          </p:nvPr>
        </p:nvSpPr>
        <p:spPr/>
        <p:txBody>
          <a:bodyPr/>
          <a:lstStyle>
            <a:lvl1pPr>
              <a:defRPr/>
            </a:lvl1pPr>
          </a:lstStyle>
          <a:p>
            <a:pPr>
              <a:defRPr/>
            </a:pPr>
            <a:fld id="{79E795A1-5B8E-4B07-AE66-35C102DB56A2}" type="datetimeFigureOut">
              <a:rPr lang="vi-VN"/>
              <a:pPr>
                <a:defRPr/>
              </a:pPr>
              <a:t>09/05/2023</a:t>
            </a:fld>
            <a:endParaRPr lang="vi-VN"/>
          </a:p>
        </p:txBody>
      </p:sp>
      <p:sp>
        <p:nvSpPr>
          <p:cNvPr id="8" name="Footer Placeholder 4">
            <a:extLst>
              <a:ext uri="{FF2B5EF4-FFF2-40B4-BE49-F238E27FC236}">
                <a16:creationId xmlns:a16="http://schemas.microsoft.com/office/drawing/2014/main" id="{8477F620-839F-7104-DEE5-DC1861F5A911}"/>
              </a:ext>
            </a:extLst>
          </p:cNvPr>
          <p:cNvSpPr>
            <a:spLocks noGrp="1"/>
          </p:cNvSpPr>
          <p:nvPr>
            <p:ph type="ftr" sz="quarter" idx="11"/>
          </p:nvPr>
        </p:nvSpPr>
        <p:spPr/>
        <p:txBody>
          <a:bodyPr/>
          <a:lstStyle>
            <a:lvl1pPr>
              <a:defRPr/>
            </a:lvl1pPr>
          </a:lstStyle>
          <a:p>
            <a:pPr>
              <a:defRPr/>
            </a:pPr>
            <a:endParaRPr lang="vi-VN"/>
          </a:p>
        </p:txBody>
      </p:sp>
      <p:sp>
        <p:nvSpPr>
          <p:cNvPr id="9" name="Slide Number Placeholder 5">
            <a:extLst>
              <a:ext uri="{FF2B5EF4-FFF2-40B4-BE49-F238E27FC236}">
                <a16:creationId xmlns:a16="http://schemas.microsoft.com/office/drawing/2014/main" id="{B958889A-8260-8B37-0AC9-6C196F65FE1E}"/>
              </a:ext>
            </a:extLst>
          </p:cNvPr>
          <p:cNvSpPr>
            <a:spLocks noGrp="1"/>
          </p:cNvSpPr>
          <p:nvPr>
            <p:ph type="sldNum" sz="quarter" idx="12"/>
          </p:nvPr>
        </p:nvSpPr>
        <p:spPr/>
        <p:txBody>
          <a:bodyPr/>
          <a:lstStyle>
            <a:lvl1pPr>
              <a:defRPr/>
            </a:lvl1pPr>
          </a:lstStyle>
          <a:p>
            <a:pPr>
              <a:defRPr/>
            </a:pPr>
            <a:fld id="{0EE7C6A8-30C3-4296-8F0B-55CCF069A873}" type="slidenum">
              <a:rPr lang="vi-VN" altLang="en-US"/>
              <a:pPr>
                <a:defRPr/>
              </a:pPr>
              <a:t>‹#›</a:t>
            </a:fld>
            <a:endParaRPr lang="vi-VN" altLang="en-US"/>
          </a:p>
        </p:txBody>
      </p:sp>
    </p:spTree>
    <p:extLst>
      <p:ext uri="{BB962C8B-B14F-4D97-AF65-F5344CB8AC3E}">
        <p14:creationId xmlns:p14="http://schemas.microsoft.com/office/powerpoint/2010/main" val="3920359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vi-VN"/>
              <a:t>Bấm để sửa kiểu tiêu đề Bản cái</a:t>
            </a:r>
            <a:endParaRPr lang="en-US" dirty="0"/>
          </a:p>
        </p:txBody>
      </p:sp>
      <p:sp>
        <p:nvSpPr>
          <p:cNvPr id="3" name="Date Placeholder 3">
            <a:extLst>
              <a:ext uri="{FF2B5EF4-FFF2-40B4-BE49-F238E27FC236}">
                <a16:creationId xmlns:a16="http://schemas.microsoft.com/office/drawing/2014/main" id="{35AFB6AE-B538-0407-D93F-D2CE3626B9C9}"/>
              </a:ext>
            </a:extLst>
          </p:cNvPr>
          <p:cNvSpPr>
            <a:spLocks noGrp="1"/>
          </p:cNvSpPr>
          <p:nvPr>
            <p:ph type="dt" sz="half" idx="10"/>
          </p:nvPr>
        </p:nvSpPr>
        <p:spPr/>
        <p:txBody>
          <a:bodyPr/>
          <a:lstStyle>
            <a:lvl1pPr>
              <a:defRPr/>
            </a:lvl1pPr>
          </a:lstStyle>
          <a:p>
            <a:pPr>
              <a:defRPr/>
            </a:pPr>
            <a:fld id="{CF04483C-FC9F-4119-8C43-1985BA358C91}" type="datetimeFigureOut">
              <a:rPr lang="vi-VN"/>
              <a:pPr>
                <a:defRPr/>
              </a:pPr>
              <a:t>09/05/2023</a:t>
            </a:fld>
            <a:endParaRPr lang="vi-VN"/>
          </a:p>
        </p:txBody>
      </p:sp>
      <p:sp>
        <p:nvSpPr>
          <p:cNvPr id="4" name="Footer Placeholder 4">
            <a:extLst>
              <a:ext uri="{FF2B5EF4-FFF2-40B4-BE49-F238E27FC236}">
                <a16:creationId xmlns:a16="http://schemas.microsoft.com/office/drawing/2014/main" id="{3CBD7F78-89AE-26B8-F562-1C434A67ECA5}"/>
              </a:ext>
            </a:extLst>
          </p:cNvPr>
          <p:cNvSpPr>
            <a:spLocks noGrp="1"/>
          </p:cNvSpPr>
          <p:nvPr>
            <p:ph type="ftr" sz="quarter" idx="11"/>
          </p:nvPr>
        </p:nvSpPr>
        <p:spPr/>
        <p:txBody>
          <a:bodyPr/>
          <a:lstStyle>
            <a:lvl1pPr>
              <a:defRPr/>
            </a:lvl1pPr>
          </a:lstStyle>
          <a:p>
            <a:pPr>
              <a:defRPr/>
            </a:pPr>
            <a:endParaRPr lang="vi-VN"/>
          </a:p>
        </p:txBody>
      </p:sp>
      <p:sp>
        <p:nvSpPr>
          <p:cNvPr id="5" name="Slide Number Placeholder 5">
            <a:extLst>
              <a:ext uri="{FF2B5EF4-FFF2-40B4-BE49-F238E27FC236}">
                <a16:creationId xmlns:a16="http://schemas.microsoft.com/office/drawing/2014/main" id="{349BB312-9768-0AFF-606F-2B348DAB4FF5}"/>
              </a:ext>
            </a:extLst>
          </p:cNvPr>
          <p:cNvSpPr>
            <a:spLocks noGrp="1"/>
          </p:cNvSpPr>
          <p:nvPr>
            <p:ph type="sldNum" sz="quarter" idx="12"/>
          </p:nvPr>
        </p:nvSpPr>
        <p:spPr/>
        <p:txBody>
          <a:bodyPr/>
          <a:lstStyle>
            <a:lvl1pPr>
              <a:defRPr/>
            </a:lvl1pPr>
          </a:lstStyle>
          <a:p>
            <a:pPr>
              <a:defRPr/>
            </a:pPr>
            <a:fld id="{2CB64BC6-0FA1-4147-9327-A239F4CBAB31}" type="slidenum">
              <a:rPr lang="vi-VN" altLang="en-US"/>
              <a:pPr>
                <a:defRPr/>
              </a:pPr>
              <a:t>‹#›</a:t>
            </a:fld>
            <a:endParaRPr lang="vi-VN" altLang="en-US"/>
          </a:p>
        </p:txBody>
      </p:sp>
    </p:spTree>
    <p:extLst>
      <p:ext uri="{BB962C8B-B14F-4D97-AF65-F5344CB8AC3E}">
        <p14:creationId xmlns:p14="http://schemas.microsoft.com/office/powerpoint/2010/main" val="24061124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DE1F2B-F9EB-F942-14BB-CD8DEB8E1878}"/>
              </a:ext>
            </a:extLst>
          </p:cNvPr>
          <p:cNvSpPr>
            <a:spLocks noGrp="1"/>
          </p:cNvSpPr>
          <p:nvPr>
            <p:ph type="dt" sz="half" idx="10"/>
          </p:nvPr>
        </p:nvSpPr>
        <p:spPr/>
        <p:txBody>
          <a:bodyPr/>
          <a:lstStyle>
            <a:lvl1pPr>
              <a:defRPr/>
            </a:lvl1pPr>
          </a:lstStyle>
          <a:p>
            <a:pPr>
              <a:defRPr/>
            </a:pPr>
            <a:fld id="{D346B7AE-6A59-404B-A3B5-B188D11226F8}" type="datetimeFigureOut">
              <a:rPr lang="vi-VN"/>
              <a:pPr>
                <a:defRPr/>
              </a:pPr>
              <a:t>09/05/2023</a:t>
            </a:fld>
            <a:endParaRPr lang="vi-VN"/>
          </a:p>
        </p:txBody>
      </p:sp>
      <p:sp>
        <p:nvSpPr>
          <p:cNvPr id="3" name="Footer Placeholder 4">
            <a:extLst>
              <a:ext uri="{FF2B5EF4-FFF2-40B4-BE49-F238E27FC236}">
                <a16:creationId xmlns:a16="http://schemas.microsoft.com/office/drawing/2014/main" id="{C4C54694-609E-01FC-A66A-5DE3197810C6}"/>
              </a:ext>
            </a:extLst>
          </p:cNvPr>
          <p:cNvSpPr>
            <a:spLocks noGrp="1"/>
          </p:cNvSpPr>
          <p:nvPr>
            <p:ph type="ftr" sz="quarter" idx="11"/>
          </p:nvPr>
        </p:nvSpPr>
        <p:spPr/>
        <p:txBody>
          <a:bodyPr/>
          <a:lstStyle>
            <a:lvl1pPr>
              <a:defRPr/>
            </a:lvl1pPr>
          </a:lstStyle>
          <a:p>
            <a:pPr>
              <a:defRPr/>
            </a:pPr>
            <a:endParaRPr lang="vi-VN"/>
          </a:p>
        </p:txBody>
      </p:sp>
      <p:sp>
        <p:nvSpPr>
          <p:cNvPr id="4" name="Slide Number Placeholder 5">
            <a:extLst>
              <a:ext uri="{FF2B5EF4-FFF2-40B4-BE49-F238E27FC236}">
                <a16:creationId xmlns:a16="http://schemas.microsoft.com/office/drawing/2014/main" id="{51CFFEC6-1E51-9595-3D71-A0CE2CEEE64F}"/>
              </a:ext>
            </a:extLst>
          </p:cNvPr>
          <p:cNvSpPr>
            <a:spLocks noGrp="1"/>
          </p:cNvSpPr>
          <p:nvPr>
            <p:ph type="sldNum" sz="quarter" idx="12"/>
          </p:nvPr>
        </p:nvSpPr>
        <p:spPr/>
        <p:txBody>
          <a:bodyPr/>
          <a:lstStyle>
            <a:lvl1pPr>
              <a:defRPr/>
            </a:lvl1pPr>
          </a:lstStyle>
          <a:p>
            <a:pPr>
              <a:defRPr/>
            </a:pPr>
            <a:fld id="{539D4454-621A-4E28-9F3D-5286392B061C}" type="slidenum">
              <a:rPr lang="vi-VN" altLang="en-US"/>
              <a:pPr>
                <a:defRPr/>
              </a:pPr>
              <a:t>‹#›</a:t>
            </a:fld>
            <a:endParaRPr lang="vi-VN" altLang="en-US"/>
          </a:p>
        </p:txBody>
      </p:sp>
    </p:spTree>
    <p:extLst>
      <p:ext uri="{BB962C8B-B14F-4D97-AF65-F5344CB8AC3E}">
        <p14:creationId xmlns:p14="http://schemas.microsoft.com/office/powerpoint/2010/main" val="5609883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vi-VN"/>
              <a:t>Bấm để sửa kiểu tiêu đề Bản cái</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vi-VN"/>
              <a:t>Bấm để chỉnh sửa kiểu văn bản của Bản cái</a:t>
            </a:r>
          </a:p>
        </p:txBody>
      </p:sp>
      <p:sp>
        <p:nvSpPr>
          <p:cNvPr id="5" name="Date Placeholder 3">
            <a:extLst>
              <a:ext uri="{FF2B5EF4-FFF2-40B4-BE49-F238E27FC236}">
                <a16:creationId xmlns:a16="http://schemas.microsoft.com/office/drawing/2014/main" id="{B8A561CB-16EB-36FA-88AD-C626B5D051F1}"/>
              </a:ext>
            </a:extLst>
          </p:cNvPr>
          <p:cNvSpPr>
            <a:spLocks noGrp="1"/>
          </p:cNvSpPr>
          <p:nvPr>
            <p:ph type="dt" sz="half" idx="10"/>
          </p:nvPr>
        </p:nvSpPr>
        <p:spPr/>
        <p:txBody>
          <a:bodyPr/>
          <a:lstStyle>
            <a:lvl1pPr>
              <a:defRPr/>
            </a:lvl1pPr>
          </a:lstStyle>
          <a:p>
            <a:pPr>
              <a:defRPr/>
            </a:pPr>
            <a:fld id="{4608AF77-3D48-40D4-BD58-1CA56BCF18CF}" type="datetimeFigureOut">
              <a:rPr lang="vi-VN"/>
              <a:pPr>
                <a:defRPr/>
              </a:pPr>
              <a:t>09/05/2023</a:t>
            </a:fld>
            <a:endParaRPr lang="vi-VN"/>
          </a:p>
        </p:txBody>
      </p:sp>
      <p:sp>
        <p:nvSpPr>
          <p:cNvPr id="6" name="Footer Placeholder 4">
            <a:extLst>
              <a:ext uri="{FF2B5EF4-FFF2-40B4-BE49-F238E27FC236}">
                <a16:creationId xmlns:a16="http://schemas.microsoft.com/office/drawing/2014/main" id="{8FC2C44B-D255-7AB9-5D0F-7A48E4B18792}"/>
              </a:ext>
            </a:extLst>
          </p:cNvPr>
          <p:cNvSpPr>
            <a:spLocks noGrp="1"/>
          </p:cNvSpPr>
          <p:nvPr>
            <p:ph type="ftr" sz="quarter" idx="11"/>
          </p:nvPr>
        </p:nvSpPr>
        <p:spPr/>
        <p:txBody>
          <a:bodyPr/>
          <a:lstStyle>
            <a:lvl1pPr>
              <a:defRPr/>
            </a:lvl1pPr>
          </a:lstStyle>
          <a:p>
            <a:pPr>
              <a:defRPr/>
            </a:pPr>
            <a:endParaRPr lang="vi-VN"/>
          </a:p>
        </p:txBody>
      </p:sp>
      <p:sp>
        <p:nvSpPr>
          <p:cNvPr id="7" name="Slide Number Placeholder 5">
            <a:extLst>
              <a:ext uri="{FF2B5EF4-FFF2-40B4-BE49-F238E27FC236}">
                <a16:creationId xmlns:a16="http://schemas.microsoft.com/office/drawing/2014/main" id="{5EB02199-F889-B340-BDC8-AC32DB2093EF}"/>
              </a:ext>
            </a:extLst>
          </p:cNvPr>
          <p:cNvSpPr>
            <a:spLocks noGrp="1"/>
          </p:cNvSpPr>
          <p:nvPr>
            <p:ph type="sldNum" sz="quarter" idx="12"/>
          </p:nvPr>
        </p:nvSpPr>
        <p:spPr/>
        <p:txBody>
          <a:bodyPr/>
          <a:lstStyle>
            <a:lvl1pPr>
              <a:defRPr/>
            </a:lvl1pPr>
          </a:lstStyle>
          <a:p>
            <a:pPr>
              <a:defRPr/>
            </a:pPr>
            <a:fld id="{0ED215CB-B6C8-4DF1-B31E-E40536DACED1}" type="slidenum">
              <a:rPr lang="vi-VN" altLang="en-US"/>
              <a:pPr>
                <a:defRPr/>
              </a:pPr>
              <a:t>‹#›</a:t>
            </a:fld>
            <a:endParaRPr lang="vi-VN" altLang="en-US"/>
          </a:p>
        </p:txBody>
      </p:sp>
    </p:spTree>
    <p:extLst>
      <p:ext uri="{BB962C8B-B14F-4D97-AF65-F5344CB8AC3E}">
        <p14:creationId xmlns:p14="http://schemas.microsoft.com/office/powerpoint/2010/main" val="2752109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C8FBD-4B25-B4AB-4AFC-C9F0C19A9F5F}"/>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E77FE505-E1E4-650C-6D36-D65313DBF9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7A422815-65E9-2E8F-6131-9939AF72E70B}"/>
              </a:ext>
            </a:extLst>
          </p:cNvPr>
          <p:cNvSpPr>
            <a:spLocks noGrp="1"/>
          </p:cNvSpPr>
          <p:nvPr>
            <p:ph type="dt" sz="half" idx="10"/>
          </p:nvPr>
        </p:nvSpPr>
        <p:spPr/>
        <p:txBody>
          <a:bodyPr/>
          <a:lstStyle/>
          <a:p>
            <a:fld id="{7FED516C-C323-434B-ACC3-6CD54A791170}" type="datetimeFigureOut">
              <a:rPr lang="en-US" smtClean="0"/>
              <a:t>5/9/2023</a:t>
            </a:fld>
            <a:endParaRPr lang="en-US"/>
          </a:p>
        </p:txBody>
      </p:sp>
      <p:sp>
        <p:nvSpPr>
          <p:cNvPr id="5" name="Footer Placeholder 4">
            <a:extLst>
              <a:ext uri="{FF2B5EF4-FFF2-40B4-BE49-F238E27FC236}">
                <a16:creationId xmlns:a16="http://schemas.microsoft.com/office/drawing/2014/main" id="{1C118903-4ACC-9F10-608B-107E69743F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2B1DE6-AB33-B6A0-AE8D-07F3D3EB072F}"/>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19768802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vi-VN"/>
              <a:t>Bấm để sửa kiểu tiêu đề Bản cái</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vi-VN" noProof="0"/>
              <a:t>Bấm biểu tượng để thêm hình ảnh</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Bấm để chỉnh sửa kiểu văn bản của Bản cái</a:t>
            </a:r>
          </a:p>
        </p:txBody>
      </p:sp>
      <p:sp>
        <p:nvSpPr>
          <p:cNvPr id="5" name="Date Placeholder 3">
            <a:extLst>
              <a:ext uri="{FF2B5EF4-FFF2-40B4-BE49-F238E27FC236}">
                <a16:creationId xmlns:a16="http://schemas.microsoft.com/office/drawing/2014/main" id="{5A37CB0A-8C83-06BB-25DC-09917F347CA6}"/>
              </a:ext>
            </a:extLst>
          </p:cNvPr>
          <p:cNvSpPr>
            <a:spLocks noGrp="1"/>
          </p:cNvSpPr>
          <p:nvPr>
            <p:ph type="dt" sz="half" idx="10"/>
          </p:nvPr>
        </p:nvSpPr>
        <p:spPr/>
        <p:txBody>
          <a:bodyPr/>
          <a:lstStyle>
            <a:lvl1pPr>
              <a:defRPr/>
            </a:lvl1pPr>
          </a:lstStyle>
          <a:p>
            <a:pPr>
              <a:defRPr/>
            </a:pPr>
            <a:fld id="{3BCA3387-BBD8-4282-A4D1-E74D9B47D20C}" type="datetimeFigureOut">
              <a:rPr lang="vi-VN"/>
              <a:pPr>
                <a:defRPr/>
              </a:pPr>
              <a:t>09/05/2023</a:t>
            </a:fld>
            <a:endParaRPr lang="vi-VN"/>
          </a:p>
        </p:txBody>
      </p:sp>
      <p:sp>
        <p:nvSpPr>
          <p:cNvPr id="6" name="Footer Placeholder 4">
            <a:extLst>
              <a:ext uri="{FF2B5EF4-FFF2-40B4-BE49-F238E27FC236}">
                <a16:creationId xmlns:a16="http://schemas.microsoft.com/office/drawing/2014/main" id="{65583AD3-405B-86AE-2D53-E1D6F8BB433E}"/>
              </a:ext>
            </a:extLst>
          </p:cNvPr>
          <p:cNvSpPr>
            <a:spLocks noGrp="1"/>
          </p:cNvSpPr>
          <p:nvPr>
            <p:ph type="ftr" sz="quarter" idx="11"/>
          </p:nvPr>
        </p:nvSpPr>
        <p:spPr/>
        <p:txBody>
          <a:bodyPr/>
          <a:lstStyle>
            <a:lvl1pPr>
              <a:defRPr/>
            </a:lvl1pPr>
          </a:lstStyle>
          <a:p>
            <a:pPr>
              <a:defRPr/>
            </a:pPr>
            <a:endParaRPr lang="vi-VN"/>
          </a:p>
        </p:txBody>
      </p:sp>
      <p:sp>
        <p:nvSpPr>
          <p:cNvPr id="7" name="Slide Number Placeholder 5">
            <a:extLst>
              <a:ext uri="{FF2B5EF4-FFF2-40B4-BE49-F238E27FC236}">
                <a16:creationId xmlns:a16="http://schemas.microsoft.com/office/drawing/2014/main" id="{013C53B1-6642-3EFE-BE13-1DD811B09A05}"/>
              </a:ext>
            </a:extLst>
          </p:cNvPr>
          <p:cNvSpPr>
            <a:spLocks noGrp="1"/>
          </p:cNvSpPr>
          <p:nvPr>
            <p:ph type="sldNum" sz="quarter" idx="12"/>
          </p:nvPr>
        </p:nvSpPr>
        <p:spPr/>
        <p:txBody>
          <a:bodyPr/>
          <a:lstStyle>
            <a:lvl1pPr>
              <a:defRPr/>
            </a:lvl1pPr>
          </a:lstStyle>
          <a:p>
            <a:pPr>
              <a:defRPr/>
            </a:pPr>
            <a:fld id="{5F246D9E-05E9-4B1D-95AD-E47D6C4CDFF7}" type="slidenum">
              <a:rPr lang="vi-VN" altLang="en-US"/>
              <a:pPr>
                <a:defRPr/>
              </a:pPr>
              <a:t>‹#›</a:t>
            </a:fld>
            <a:endParaRPr lang="vi-VN" altLang="en-US"/>
          </a:p>
        </p:txBody>
      </p:sp>
    </p:spTree>
    <p:extLst>
      <p:ext uri="{BB962C8B-B14F-4D97-AF65-F5344CB8AC3E}">
        <p14:creationId xmlns:p14="http://schemas.microsoft.com/office/powerpoint/2010/main" val="31809162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êu đề và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vi-VN"/>
              <a:t>Bấm để sửa kiểu tiêu đề Bản cái</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a:extLst>
              <a:ext uri="{FF2B5EF4-FFF2-40B4-BE49-F238E27FC236}">
                <a16:creationId xmlns:a16="http://schemas.microsoft.com/office/drawing/2014/main" id="{D3969FC5-9DF9-D4D2-5A59-5AB55188A8F1}"/>
              </a:ext>
            </a:extLst>
          </p:cNvPr>
          <p:cNvSpPr>
            <a:spLocks noGrp="1"/>
          </p:cNvSpPr>
          <p:nvPr>
            <p:ph type="dt" sz="half" idx="10"/>
          </p:nvPr>
        </p:nvSpPr>
        <p:spPr/>
        <p:txBody>
          <a:bodyPr/>
          <a:lstStyle>
            <a:lvl1pPr>
              <a:defRPr/>
            </a:lvl1pPr>
          </a:lstStyle>
          <a:p>
            <a:pPr>
              <a:defRPr/>
            </a:pPr>
            <a:fld id="{2357FF47-299D-4DE4-B5C5-6209CAFC1181}" type="datetimeFigureOut">
              <a:rPr lang="vi-VN"/>
              <a:pPr>
                <a:defRPr/>
              </a:pPr>
              <a:t>09/05/2023</a:t>
            </a:fld>
            <a:endParaRPr lang="vi-VN"/>
          </a:p>
        </p:txBody>
      </p:sp>
      <p:sp>
        <p:nvSpPr>
          <p:cNvPr id="5" name="Footer Placeholder 4">
            <a:extLst>
              <a:ext uri="{FF2B5EF4-FFF2-40B4-BE49-F238E27FC236}">
                <a16:creationId xmlns:a16="http://schemas.microsoft.com/office/drawing/2014/main" id="{11C39ECC-CC1E-71AF-C69D-F3F2479B370D}"/>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FA4ABAA0-55CE-10FE-B112-6AD4C2A1B623}"/>
              </a:ext>
            </a:extLst>
          </p:cNvPr>
          <p:cNvSpPr>
            <a:spLocks noGrp="1"/>
          </p:cNvSpPr>
          <p:nvPr>
            <p:ph type="sldNum" sz="quarter" idx="12"/>
          </p:nvPr>
        </p:nvSpPr>
        <p:spPr/>
        <p:txBody>
          <a:bodyPr/>
          <a:lstStyle>
            <a:lvl1pPr>
              <a:defRPr/>
            </a:lvl1pPr>
          </a:lstStyle>
          <a:p>
            <a:pPr>
              <a:defRPr/>
            </a:pPr>
            <a:fld id="{508CAC72-9AAE-4140-BF7C-4D10BC5C3B2E}" type="slidenum">
              <a:rPr lang="vi-VN" altLang="en-US"/>
              <a:pPr>
                <a:defRPr/>
              </a:pPr>
              <a:t>‹#›</a:t>
            </a:fld>
            <a:endParaRPr lang="vi-VN" altLang="en-US"/>
          </a:p>
        </p:txBody>
      </p:sp>
    </p:spTree>
    <p:extLst>
      <p:ext uri="{BB962C8B-B14F-4D97-AF65-F5344CB8AC3E}">
        <p14:creationId xmlns:p14="http://schemas.microsoft.com/office/powerpoint/2010/main" val="38140252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rích dẫn cùng với Chú thích">
    <p:spTree>
      <p:nvGrpSpPr>
        <p:cNvPr id="1" name=""/>
        <p:cNvGrpSpPr/>
        <p:nvPr/>
      </p:nvGrpSpPr>
      <p:grpSpPr>
        <a:xfrm>
          <a:off x="0" y="0"/>
          <a:ext cx="0" cy="0"/>
          <a:chOff x="0" y="0"/>
          <a:chExt cx="0" cy="0"/>
        </a:xfrm>
      </p:grpSpPr>
      <p:sp>
        <p:nvSpPr>
          <p:cNvPr id="4" name="TextBox 19">
            <a:extLst>
              <a:ext uri="{FF2B5EF4-FFF2-40B4-BE49-F238E27FC236}">
                <a16:creationId xmlns:a16="http://schemas.microsoft.com/office/drawing/2014/main" id="{562C8D67-F1A0-67A9-ED7E-002C59461908}"/>
              </a:ext>
            </a:extLst>
          </p:cNvPr>
          <p:cNvSpPr txBox="1">
            <a:spLocks noChangeArrowheads="1"/>
          </p:cNvSpPr>
          <p:nvPr/>
        </p:nvSpPr>
        <p:spPr bwMode="auto">
          <a:xfrm>
            <a:off x="541338" y="790575"/>
            <a:ext cx="6096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vi-VN" sz="8000">
                <a:solidFill>
                  <a:srgbClr val="EE6E4A"/>
                </a:solidFill>
                <a:latin typeface="Arial" panose="020B0604020202020204" pitchFamily="34" charset="0"/>
              </a:rPr>
              <a:t>“</a:t>
            </a:r>
          </a:p>
        </p:txBody>
      </p:sp>
      <p:sp>
        <p:nvSpPr>
          <p:cNvPr id="5" name="TextBox 21">
            <a:extLst>
              <a:ext uri="{FF2B5EF4-FFF2-40B4-BE49-F238E27FC236}">
                <a16:creationId xmlns:a16="http://schemas.microsoft.com/office/drawing/2014/main" id="{319B3206-2496-660B-BC27-66857ACAA43E}"/>
              </a:ext>
            </a:extLst>
          </p:cNvPr>
          <p:cNvSpPr txBox="1">
            <a:spLocks noChangeArrowheads="1"/>
          </p:cNvSpPr>
          <p:nvPr/>
        </p:nvSpPr>
        <p:spPr bwMode="auto">
          <a:xfrm>
            <a:off x="8893175" y="2886075"/>
            <a:ext cx="6096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vi-VN" sz="8000">
                <a:solidFill>
                  <a:srgbClr val="EE6E4A"/>
                </a:solidFill>
                <a:latin typeface="Arial" panose="020B0604020202020204" pitchFamily="34" charset="0"/>
              </a:rPr>
              <a:t>”</a:t>
            </a:r>
            <a:endParaRPr lang="en-US" altLang="vi-VN">
              <a:solidFill>
                <a:srgbClr val="EE6E4A"/>
              </a:solidFill>
              <a:latin typeface="Arial" panose="020B0604020202020204" pitchFamily="34" charset="0"/>
            </a:endParaRP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vi-VN"/>
              <a:t>Bấm để sửa kiểu tiêu đề Bản cái</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vi-VN"/>
              <a:t>Bấm để chỉnh sửa kiểu văn bản của Bản cái</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6" name="Date Placeholder 3">
            <a:extLst>
              <a:ext uri="{FF2B5EF4-FFF2-40B4-BE49-F238E27FC236}">
                <a16:creationId xmlns:a16="http://schemas.microsoft.com/office/drawing/2014/main" id="{B7385CDD-91A2-CA22-5C4A-95D0FF76F1AC}"/>
              </a:ext>
            </a:extLst>
          </p:cNvPr>
          <p:cNvSpPr>
            <a:spLocks noGrp="1"/>
          </p:cNvSpPr>
          <p:nvPr>
            <p:ph type="dt" sz="half" idx="14"/>
          </p:nvPr>
        </p:nvSpPr>
        <p:spPr/>
        <p:txBody>
          <a:bodyPr/>
          <a:lstStyle>
            <a:lvl1pPr>
              <a:defRPr/>
            </a:lvl1pPr>
          </a:lstStyle>
          <a:p>
            <a:pPr>
              <a:defRPr/>
            </a:pPr>
            <a:fld id="{B1E878E2-9EE7-4675-A0E8-8BB2C9F2C4D7}" type="datetimeFigureOut">
              <a:rPr lang="vi-VN"/>
              <a:pPr>
                <a:defRPr/>
              </a:pPr>
              <a:t>09/05/2023</a:t>
            </a:fld>
            <a:endParaRPr lang="vi-VN"/>
          </a:p>
        </p:txBody>
      </p:sp>
      <p:sp>
        <p:nvSpPr>
          <p:cNvPr id="7" name="Footer Placeholder 4">
            <a:extLst>
              <a:ext uri="{FF2B5EF4-FFF2-40B4-BE49-F238E27FC236}">
                <a16:creationId xmlns:a16="http://schemas.microsoft.com/office/drawing/2014/main" id="{AFF0B022-68DF-A46A-C5FA-DCB89E03F198}"/>
              </a:ext>
            </a:extLst>
          </p:cNvPr>
          <p:cNvSpPr>
            <a:spLocks noGrp="1"/>
          </p:cNvSpPr>
          <p:nvPr>
            <p:ph type="ftr" sz="quarter" idx="15"/>
          </p:nvPr>
        </p:nvSpPr>
        <p:spPr/>
        <p:txBody>
          <a:bodyPr/>
          <a:lstStyle>
            <a:lvl1pPr>
              <a:defRPr/>
            </a:lvl1pPr>
          </a:lstStyle>
          <a:p>
            <a:pPr>
              <a:defRPr/>
            </a:pPr>
            <a:endParaRPr lang="vi-VN"/>
          </a:p>
        </p:txBody>
      </p:sp>
      <p:sp>
        <p:nvSpPr>
          <p:cNvPr id="8" name="Slide Number Placeholder 5">
            <a:extLst>
              <a:ext uri="{FF2B5EF4-FFF2-40B4-BE49-F238E27FC236}">
                <a16:creationId xmlns:a16="http://schemas.microsoft.com/office/drawing/2014/main" id="{E8676253-6E47-76C6-7B6C-C7072633794A}"/>
              </a:ext>
            </a:extLst>
          </p:cNvPr>
          <p:cNvSpPr>
            <a:spLocks noGrp="1"/>
          </p:cNvSpPr>
          <p:nvPr>
            <p:ph type="sldNum" sz="quarter" idx="16"/>
          </p:nvPr>
        </p:nvSpPr>
        <p:spPr/>
        <p:txBody>
          <a:bodyPr/>
          <a:lstStyle>
            <a:lvl1pPr>
              <a:defRPr/>
            </a:lvl1pPr>
          </a:lstStyle>
          <a:p>
            <a:pPr>
              <a:defRPr/>
            </a:pPr>
            <a:fld id="{BD986DC4-39A1-4F1F-AABE-303FF18A5E1F}" type="slidenum">
              <a:rPr lang="vi-VN" altLang="en-US"/>
              <a:pPr>
                <a:defRPr/>
              </a:pPr>
              <a:t>‹#›</a:t>
            </a:fld>
            <a:endParaRPr lang="vi-VN" altLang="en-US"/>
          </a:p>
        </p:txBody>
      </p:sp>
    </p:spTree>
    <p:extLst>
      <p:ext uri="{BB962C8B-B14F-4D97-AF65-F5344CB8AC3E}">
        <p14:creationId xmlns:p14="http://schemas.microsoft.com/office/powerpoint/2010/main" val="3482907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Danh Thiếp">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vi-VN"/>
              <a:t>Bấm để sửa kiểu tiêu đề Bản cái</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a:extLst>
              <a:ext uri="{FF2B5EF4-FFF2-40B4-BE49-F238E27FC236}">
                <a16:creationId xmlns:a16="http://schemas.microsoft.com/office/drawing/2014/main" id="{0DADE169-6006-7978-2465-D537681E9D7A}"/>
              </a:ext>
            </a:extLst>
          </p:cNvPr>
          <p:cNvSpPr>
            <a:spLocks noGrp="1"/>
          </p:cNvSpPr>
          <p:nvPr>
            <p:ph type="dt" sz="half" idx="10"/>
          </p:nvPr>
        </p:nvSpPr>
        <p:spPr/>
        <p:txBody>
          <a:bodyPr/>
          <a:lstStyle>
            <a:lvl1pPr>
              <a:defRPr/>
            </a:lvl1pPr>
          </a:lstStyle>
          <a:p>
            <a:pPr>
              <a:defRPr/>
            </a:pPr>
            <a:fld id="{DC5BC936-6454-4D4C-BB16-6699F251BF11}" type="datetimeFigureOut">
              <a:rPr lang="vi-VN"/>
              <a:pPr>
                <a:defRPr/>
              </a:pPr>
              <a:t>09/05/2023</a:t>
            </a:fld>
            <a:endParaRPr lang="vi-VN"/>
          </a:p>
        </p:txBody>
      </p:sp>
      <p:sp>
        <p:nvSpPr>
          <p:cNvPr id="5" name="Footer Placeholder 4">
            <a:extLst>
              <a:ext uri="{FF2B5EF4-FFF2-40B4-BE49-F238E27FC236}">
                <a16:creationId xmlns:a16="http://schemas.microsoft.com/office/drawing/2014/main" id="{877FB0F6-ACDC-BABE-D4D0-ED35BFD40ED1}"/>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6998DA74-8EF4-7BBF-6BF1-BE535FF79670}"/>
              </a:ext>
            </a:extLst>
          </p:cNvPr>
          <p:cNvSpPr>
            <a:spLocks noGrp="1"/>
          </p:cNvSpPr>
          <p:nvPr>
            <p:ph type="sldNum" sz="quarter" idx="12"/>
          </p:nvPr>
        </p:nvSpPr>
        <p:spPr/>
        <p:txBody>
          <a:bodyPr/>
          <a:lstStyle>
            <a:lvl1pPr>
              <a:defRPr/>
            </a:lvl1pPr>
          </a:lstStyle>
          <a:p>
            <a:pPr>
              <a:defRPr/>
            </a:pPr>
            <a:fld id="{24C15648-5C6A-48F4-99C7-DCB6F869974E}" type="slidenum">
              <a:rPr lang="vi-VN" altLang="en-US"/>
              <a:pPr>
                <a:defRPr/>
              </a:pPr>
              <a:t>‹#›</a:t>
            </a:fld>
            <a:endParaRPr lang="vi-VN" altLang="en-US"/>
          </a:p>
        </p:txBody>
      </p:sp>
    </p:spTree>
    <p:extLst>
      <p:ext uri="{BB962C8B-B14F-4D97-AF65-F5344CB8AC3E}">
        <p14:creationId xmlns:p14="http://schemas.microsoft.com/office/powerpoint/2010/main" val="6819799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rích dẫn Danh Thiếp">
    <p:spTree>
      <p:nvGrpSpPr>
        <p:cNvPr id="1" name=""/>
        <p:cNvGrpSpPr/>
        <p:nvPr/>
      </p:nvGrpSpPr>
      <p:grpSpPr>
        <a:xfrm>
          <a:off x="0" y="0"/>
          <a:ext cx="0" cy="0"/>
          <a:chOff x="0" y="0"/>
          <a:chExt cx="0" cy="0"/>
        </a:xfrm>
      </p:grpSpPr>
      <p:sp>
        <p:nvSpPr>
          <p:cNvPr id="4" name="TextBox 23">
            <a:extLst>
              <a:ext uri="{FF2B5EF4-FFF2-40B4-BE49-F238E27FC236}">
                <a16:creationId xmlns:a16="http://schemas.microsoft.com/office/drawing/2014/main" id="{0E55726F-9D5B-701E-C4C2-AC5DAF70A1DF}"/>
              </a:ext>
            </a:extLst>
          </p:cNvPr>
          <p:cNvSpPr txBox="1">
            <a:spLocks noChangeArrowheads="1"/>
          </p:cNvSpPr>
          <p:nvPr/>
        </p:nvSpPr>
        <p:spPr bwMode="auto">
          <a:xfrm>
            <a:off x="541338" y="790575"/>
            <a:ext cx="6096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vi-VN" sz="8000">
                <a:solidFill>
                  <a:srgbClr val="EE6E4A"/>
                </a:solidFill>
                <a:latin typeface="Arial" panose="020B0604020202020204" pitchFamily="34" charset="0"/>
              </a:rPr>
              <a:t>“</a:t>
            </a:r>
          </a:p>
        </p:txBody>
      </p:sp>
      <p:sp>
        <p:nvSpPr>
          <p:cNvPr id="5" name="TextBox 24">
            <a:extLst>
              <a:ext uri="{FF2B5EF4-FFF2-40B4-BE49-F238E27FC236}">
                <a16:creationId xmlns:a16="http://schemas.microsoft.com/office/drawing/2014/main" id="{17035A22-2292-0AB6-8932-3754B2F853CC}"/>
              </a:ext>
            </a:extLst>
          </p:cNvPr>
          <p:cNvSpPr txBox="1">
            <a:spLocks noChangeArrowheads="1"/>
          </p:cNvSpPr>
          <p:nvPr/>
        </p:nvSpPr>
        <p:spPr bwMode="auto">
          <a:xfrm>
            <a:off x="8893175" y="2886075"/>
            <a:ext cx="6096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vi-VN" sz="8000">
                <a:solidFill>
                  <a:srgbClr val="EE6E4A"/>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vi-VN"/>
              <a:t>Bấm để sửa kiểu tiêu đề Bản cái</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vi-VN"/>
              <a:t>Bấm để chỉnh sửa kiểu văn bản của Bản cái</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6" name="Date Placeholder 3">
            <a:extLst>
              <a:ext uri="{FF2B5EF4-FFF2-40B4-BE49-F238E27FC236}">
                <a16:creationId xmlns:a16="http://schemas.microsoft.com/office/drawing/2014/main" id="{1806B0E7-52AA-AAB3-868B-CB9EDFD5472C}"/>
              </a:ext>
            </a:extLst>
          </p:cNvPr>
          <p:cNvSpPr>
            <a:spLocks noGrp="1"/>
          </p:cNvSpPr>
          <p:nvPr>
            <p:ph type="dt" sz="half" idx="14"/>
          </p:nvPr>
        </p:nvSpPr>
        <p:spPr/>
        <p:txBody>
          <a:bodyPr/>
          <a:lstStyle>
            <a:lvl1pPr>
              <a:defRPr/>
            </a:lvl1pPr>
          </a:lstStyle>
          <a:p>
            <a:pPr>
              <a:defRPr/>
            </a:pPr>
            <a:fld id="{E3E9F763-3476-41BD-9613-015F71EE51D6}" type="datetimeFigureOut">
              <a:rPr lang="vi-VN"/>
              <a:pPr>
                <a:defRPr/>
              </a:pPr>
              <a:t>09/05/2023</a:t>
            </a:fld>
            <a:endParaRPr lang="vi-VN"/>
          </a:p>
        </p:txBody>
      </p:sp>
      <p:sp>
        <p:nvSpPr>
          <p:cNvPr id="7" name="Footer Placeholder 4">
            <a:extLst>
              <a:ext uri="{FF2B5EF4-FFF2-40B4-BE49-F238E27FC236}">
                <a16:creationId xmlns:a16="http://schemas.microsoft.com/office/drawing/2014/main" id="{C1C8CC15-3652-4CFA-E885-26C7C53DDCB2}"/>
              </a:ext>
            </a:extLst>
          </p:cNvPr>
          <p:cNvSpPr>
            <a:spLocks noGrp="1"/>
          </p:cNvSpPr>
          <p:nvPr>
            <p:ph type="ftr" sz="quarter" idx="15"/>
          </p:nvPr>
        </p:nvSpPr>
        <p:spPr/>
        <p:txBody>
          <a:bodyPr/>
          <a:lstStyle>
            <a:lvl1pPr>
              <a:defRPr/>
            </a:lvl1pPr>
          </a:lstStyle>
          <a:p>
            <a:pPr>
              <a:defRPr/>
            </a:pPr>
            <a:endParaRPr lang="vi-VN"/>
          </a:p>
        </p:txBody>
      </p:sp>
      <p:sp>
        <p:nvSpPr>
          <p:cNvPr id="8" name="Slide Number Placeholder 5">
            <a:extLst>
              <a:ext uri="{FF2B5EF4-FFF2-40B4-BE49-F238E27FC236}">
                <a16:creationId xmlns:a16="http://schemas.microsoft.com/office/drawing/2014/main" id="{9E4F4327-92C6-5125-E423-6CE43E60FCF0}"/>
              </a:ext>
            </a:extLst>
          </p:cNvPr>
          <p:cNvSpPr>
            <a:spLocks noGrp="1"/>
          </p:cNvSpPr>
          <p:nvPr>
            <p:ph type="sldNum" sz="quarter" idx="16"/>
          </p:nvPr>
        </p:nvSpPr>
        <p:spPr/>
        <p:txBody>
          <a:bodyPr/>
          <a:lstStyle>
            <a:lvl1pPr>
              <a:defRPr/>
            </a:lvl1pPr>
          </a:lstStyle>
          <a:p>
            <a:pPr>
              <a:defRPr/>
            </a:pPr>
            <a:fld id="{1EBA8624-81BA-4C79-B996-1A5979DC9B7B}" type="slidenum">
              <a:rPr lang="vi-VN" altLang="en-US"/>
              <a:pPr>
                <a:defRPr/>
              </a:pPr>
              <a:t>‹#›</a:t>
            </a:fld>
            <a:endParaRPr lang="vi-VN" altLang="en-US"/>
          </a:p>
        </p:txBody>
      </p:sp>
    </p:spTree>
    <p:extLst>
      <p:ext uri="{BB962C8B-B14F-4D97-AF65-F5344CB8AC3E}">
        <p14:creationId xmlns:p14="http://schemas.microsoft.com/office/powerpoint/2010/main" val="34981945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vi-VN"/>
              <a:t>Bấm để sửa kiểu tiêu đề Bản cái</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vi-VN"/>
              <a:t>Bấm để chỉnh sửa kiểu văn bản của Bản cái</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a:extLst>
              <a:ext uri="{FF2B5EF4-FFF2-40B4-BE49-F238E27FC236}">
                <a16:creationId xmlns:a16="http://schemas.microsoft.com/office/drawing/2014/main" id="{981D6D89-26EF-B107-2B71-2408C3C7B7A6}"/>
              </a:ext>
            </a:extLst>
          </p:cNvPr>
          <p:cNvSpPr>
            <a:spLocks noGrp="1"/>
          </p:cNvSpPr>
          <p:nvPr>
            <p:ph type="dt" sz="half" idx="14"/>
          </p:nvPr>
        </p:nvSpPr>
        <p:spPr/>
        <p:txBody>
          <a:bodyPr/>
          <a:lstStyle>
            <a:lvl1pPr>
              <a:defRPr/>
            </a:lvl1pPr>
          </a:lstStyle>
          <a:p>
            <a:pPr>
              <a:defRPr/>
            </a:pPr>
            <a:fld id="{42843BFE-5773-48F5-9443-FD356C3E2CC0}" type="datetimeFigureOut">
              <a:rPr lang="vi-VN"/>
              <a:pPr>
                <a:defRPr/>
              </a:pPr>
              <a:t>09/05/2023</a:t>
            </a:fld>
            <a:endParaRPr lang="vi-VN"/>
          </a:p>
        </p:txBody>
      </p:sp>
      <p:sp>
        <p:nvSpPr>
          <p:cNvPr id="5" name="Footer Placeholder 4">
            <a:extLst>
              <a:ext uri="{FF2B5EF4-FFF2-40B4-BE49-F238E27FC236}">
                <a16:creationId xmlns:a16="http://schemas.microsoft.com/office/drawing/2014/main" id="{51945244-D859-7CBE-5FF7-D3C8FE18F72D}"/>
              </a:ext>
            </a:extLst>
          </p:cNvPr>
          <p:cNvSpPr>
            <a:spLocks noGrp="1"/>
          </p:cNvSpPr>
          <p:nvPr>
            <p:ph type="ftr" sz="quarter" idx="15"/>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38A7C9CE-F118-3F75-D6F8-AD227409F499}"/>
              </a:ext>
            </a:extLst>
          </p:cNvPr>
          <p:cNvSpPr>
            <a:spLocks noGrp="1"/>
          </p:cNvSpPr>
          <p:nvPr>
            <p:ph type="sldNum" sz="quarter" idx="16"/>
          </p:nvPr>
        </p:nvSpPr>
        <p:spPr/>
        <p:txBody>
          <a:bodyPr/>
          <a:lstStyle>
            <a:lvl1pPr>
              <a:defRPr/>
            </a:lvl1pPr>
          </a:lstStyle>
          <a:p>
            <a:pPr>
              <a:defRPr/>
            </a:pPr>
            <a:fld id="{F953979A-D956-4E2B-B823-BB6E2EA14B38}" type="slidenum">
              <a:rPr lang="vi-VN" altLang="en-US"/>
              <a:pPr>
                <a:defRPr/>
              </a:pPr>
              <a:t>‹#›</a:t>
            </a:fld>
            <a:endParaRPr lang="vi-VN" altLang="en-US"/>
          </a:p>
        </p:txBody>
      </p:sp>
    </p:spTree>
    <p:extLst>
      <p:ext uri="{BB962C8B-B14F-4D97-AF65-F5344CB8AC3E}">
        <p14:creationId xmlns:p14="http://schemas.microsoft.com/office/powerpoint/2010/main" val="30234799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Vertical Text Placeholder 2"/>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a:extLst>
              <a:ext uri="{FF2B5EF4-FFF2-40B4-BE49-F238E27FC236}">
                <a16:creationId xmlns:a16="http://schemas.microsoft.com/office/drawing/2014/main" id="{DD76F7C2-8497-C252-0B85-AD669E5BD045}"/>
              </a:ext>
            </a:extLst>
          </p:cNvPr>
          <p:cNvSpPr>
            <a:spLocks noGrp="1"/>
          </p:cNvSpPr>
          <p:nvPr>
            <p:ph type="dt" sz="half" idx="10"/>
          </p:nvPr>
        </p:nvSpPr>
        <p:spPr/>
        <p:txBody>
          <a:bodyPr/>
          <a:lstStyle>
            <a:lvl1pPr>
              <a:defRPr/>
            </a:lvl1pPr>
          </a:lstStyle>
          <a:p>
            <a:pPr>
              <a:defRPr/>
            </a:pPr>
            <a:fld id="{842F6FE8-F70A-47A3-9F17-6827AB7C4D44}" type="datetimeFigureOut">
              <a:rPr lang="vi-VN"/>
              <a:pPr>
                <a:defRPr/>
              </a:pPr>
              <a:t>09/05/2023</a:t>
            </a:fld>
            <a:endParaRPr lang="vi-VN"/>
          </a:p>
        </p:txBody>
      </p:sp>
      <p:sp>
        <p:nvSpPr>
          <p:cNvPr id="5" name="Footer Placeholder 4">
            <a:extLst>
              <a:ext uri="{FF2B5EF4-FFF2-40B4-BE49-F238E27FC236}">
                <a16:creationId xmlns:a16="http://schemas.microsoft.com/office/drawing/2014/main" id="{D92B8FF2-83F5-6DB6-FF34-D44001C9ABE2}"/>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10C6F3E8-63A4-6830-4B71-2D4FA741D59D}"/>
              </a:ext>
            </a:extLst>
          </p:cNvPr>
          <p:cNvSpPr>
            <a:spLocks noGrp="1"/>
          </p:cNvSpPr>
          <p:nvPr>
            <p:ph type="sldNum" sz="quarter" idx="12"/>
          </p:nvPr>
        </p:nvSpPr>
        <p:spPr/>
        <p:txBody>
          <a:bodyPr/>
          <a:lstStyle>
            <a:lvl1pPr>
              <a:defRPr/>
            </a:lvl1pPr>
          </a:lstStyle>
          <a:p>
            <a:pPr>
              <a:defRPr/>
            </a:pPr>
            <a:fld id="{B3F03802-8ED1-4A63-A4B2-CE2A9BACD59F}" type="slidenum">
              <a:rPr lang="vi-VN" altLang="en-US"/>
              <a:pPr>
                <a:defRPr/>
              </a:pPr>
              <a:t>‹#›</a:t>
            </a:fld>
            <a:endParaRPr lang="vi-VN" altLang="en-US"/>
          </a:p>
        </p:txBody>
      </p:sp>
    </p:spTree>
    <p:extLst>
      <p:ext uri="{BB962C8B-B14F-4D97-AF65-F5344CB8AC3E}">
        <p14:creationId xmlns:p14="http://schemas.microsoft.com/office/powerpoint/2010/main" val="11348976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vi-VN"/>
              <a:t>Bấm để sửa kiểu tiêu đề Bản cái</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a:extLst>
              <a:ext uri="{FF2B5EF4-FFF2-40B4-BE49-F238E27FC236}">
                <a16:creationId xmlns:a16="http://schemas.microsoft.com/office/drawing/2014/main" id="{A18E1765-65BD-81B9-6BB2-D441BD4AC449}"/>
              </a:ext>
            </a:extLst>
          </p:cNvPr>
          <p:cNvSpPr>
            <a:spLocks noGrp="1"/>
          </p:cNvSpPr>
          <p:nvPr>
            <p:ph type="dt" sz="half" idx="10"/>
          </p:nvPr>
        </p:nvSpPr>
        <p:spPr/>
        <p:txBody>
          <a:bodyPr/>
          <a:lstStyle>
            <a:lvl1pPr>
              <a:defRPr/>
            </a:lvl1pPr>
          </a:lstStyle>
          <a:p>
            <a:pPr>
              <a:defRPr/>
            </a:pPr>
            <a:fld id="{6143C4E1-4A7A-40DC-97C9-A34DB4343FF5}" type="datetimeFigureOut">
              <a:rPr lang="vi-VN"/>
              <a:pPr>
                <a:defRPr/>
              </a:pPr>
              <a:t>09/05/2023</a:t>
            </a:fld>
            <a:endParaRPr lang="vi-VN"/>
          </a:p>
        </p:txBody>
      </p:sp>
      <p:sp>
        <p:nvSpPr>
          <p:cNvPr id="5" name="Footer Placeholder 4">
            <a:extLst>
              <a:ext uri="{FF2B5EF4-FFF2-40B4-BE49-F238E27FC236}">
                <a16:creationId xmlns:a16="http://schemas.microsoft.com/office/drawing/2014/main" id="{6E2FB2D1-5F61-F236-AF04-01940840BD66}"/>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72F7B5FA-9F97-4152-286A-EE6132F70A8A}"/>
              </a:ext>
            </a:extLst>
          </p:cNvPr>
          <p:cNvSpPr>
            <a:spLocks noGrp="1"/>
          </p:cNvSpPr>
          <p:nvPr>
            <p:ph type="sldNum" sz="quarter" idx="12"/>
          </p:nvPr>
        </p:nvSpPr>
        <p:spPr/>
        <p:txBody>
          <a:bodyPr/>
          <a:lstStyle>
            <a:lvl1pPr>
              <a:defRPr/>
            </a:lvl1pPr>
          </a:lstStyle>
          <a:p>
            <a:pPr>
              <a:defRPr/>
            </a:pPr>
            <a:fld id="{10BBF5FE-21E4-4B4A-AE3B-8380B36ABEA4}" type="slidenum">
              <a:rPr lang="vi-VN" altLang="en-US"/>
              <a:pPr>
                <a:defRPr/>
              </a:pPr>
              <a:t>‹#›</a:t>
            </a:fld>
            <a:endParaRPr lang="vi-VN" altLang="en-US"/>
          </a:p>
        </p:txBody>
      </p:sp>
    </p:spTree>
    <p:extLst>
      <p:ext uri="{BB962C8B-B14F-4D97-AF65-F5344CB8AC3E}">
        <p14:creationId xmlns:p14="http://schemas.microsoft.com/office/powerpoint/2010/main" val="16252350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Tiêu đề Bản chiếu">
    <p:spTree>
      <p:nvGrpSpPr>
        <p:cNvPr id="1" name=""/>
        <p:cNvGrpSpPr/>
        <p:nvPr/>
      </p:nvGrpSpPr>
      <p:grpSpPr>
        <a:xfrm>
          <a:off x="0" y="0"/>
          <a:ext cx="0" cy="0"/>
          <a:chOff x="0" y="0"/>
          <a:chExt cx="0" cy="0"/>
        </a:xfrm>
      </p:grpSpPr>
      <p:grpSp>
        <p:nvGrpSpPr>
          <p:cNvPr id="4" name="Group 6">
            <a:extLst>
              <a:ext uri="{FF2B5EF4-FFF2-40B4-BE49-F238E27FC236}">
                <a16:creationId xmlns:a16="http://schemas.microsoft.com/office/drawing/2014/main" id="{816408D1-F9AF-8779-E578-809B7CB405B8}"/>
              </a:ext>
            </a:extLst>
          </p:cNvPr>
          <p:cNvGrpSpPr>
            <a:grpSpLocks/>
          </p:cNvGrpSpPr>
          <p:nvPr/>
        </p:nvGrpSpPr>
        <p:grpSpPr bwMode="auto">
          <a:xfrm>
            <a:off x="0" y="-7938"/>
            <a:ext cx="12192000" cy="6865938"/>
            <a:chOff x="0" y="-8467"/>
            <a:chExt cx="12192000" cy="6866467"/>
          </a:xfrm>
        </p:grpSpPr>
        <p:cxnSp>
          <p:nvCxnSpPr>
            <p:cNvPr id="5" name="Straight Connector 31">
              <a:extLst>
                <a:ext uri="{FF2B5EF4-FFF2-40B4-BE49-F238E27FC236}">
                  <a16:creationId xmlns:a16="http://schemas.microsoft.com/office/drawing/2014/main" id="{24024F7A-E62F-5D8E-04B1-17979052D4D2}"/>
                </a:ext>
              </a:extLst>
            </p:cNvPr>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20">
              <a:extLst>
                <a:ext uri="{FF2B5EF4-FFF2-40B4-BE49-F238E27FC236}">
                  <a16:creationId xmlns:a16="http://schemas.microsoft.com/office/drawing/2014/main" id="{2539A6EB-18C0-4433-1335-4E192DBA39F5}"/>
                </a:ext>
              </a:extLst>
            </p:cNvPr>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 name="Rectangle 23">
              <a:extLst>
                <a:ext uri="{FF2B5EF4-FFF2-40B4-BE49-F238E27FC236}">
                  <a16:creationId xmlns:a16="http://schemas.microsoft.com/office/drawing/2014/main" id="{750EECF2-C8E6-FC4A-4246-EA1B40708F69}"/>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25">
              <a:extLst>
                <a:ext uri="{FF2B5EF4-FFF2-40B4-BE49-F238E27FC236}">
                  <a16:creationId xmlns:a16="http://schemas.microsoft.com/office/drawing/2014/main" id="{DE989FAC-4DE4-95B8-3B5F-D58DEB8F23E6}"/>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Isosceles Triangle 26">
              <a:extLst>
                <a:ext uri="{FF2B5EF4-FFF2-40B4-BE49-F238E27FC236}">
                  <a16:creationId xmlns:a16="http://schemas.microsoft.com/office/drawing/2014/main" id="{C02FDFFC-05CA-EA64-5EFA-E2D2CDA77EDF}"/>
                </a:ext>
              </a:extLst>
            </p:cNvPr>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27">
              <a:extLst>
                <a:ext uri="{FF2B5EF4-FFF2-40B4-BE49-F238E27FC236}">
                  <a16:creationId xmlns:a16="http://schemas.microsoft.com/office/drawing/2014/main" id="{95AD1843-A934-8F48-D763-678BECBEF27A}"/>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8">
              <a:extLst>
                <a:ext uri="{FF2B5EF4-FFF2-40B4-BE49-F238E27FC236}">
                  <a16:creationId xmlns:a16="http://schemas.microsoft.com/office/drawing/2014/main" id="{82C3BB9F-8BDB-418D-E149-2AA190581644}"/>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9">
              <a:extLst>
                <a:ext uri="{FF2B5EF4-FFF2-40B4-BE49-F238E27FC236}">
                  <a16:creationId xmlns:a16="http://schemas.microsoft.com/office/drawing/2014/main" id="{53C60796-4BBE-B44F-BB1B-4464B335C5CC}"/>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30">
              <a:extLst>
                <a:ext uri="{FF2B5EF4-FFF2-40B4-BE49-F238E27FC236}">
                  <a16:creationId xmlns:a16="http://schemas.microsoft.com/office/drawing/2014/main" id="{C11CE0EE-0725-AC3C-8594-5458BBE8CEF9}"/>
                </a:ext>
              </a:extLst>
            </p:cNvPr>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8">
              <a:extLst>
                <a:ext uri="{FF2B5EF4-FFF2-40B4-BE49-F238E27FC236}">
                  <a16:creationId xmlns:a16="http://schemas.microsoft.com/office/drawing/2014/main" id="{27E68B8F-9607-52F1-E57D-286C1AC810F7}"/>
                </a:ext>
              </a:extLst>
            </p:cNvPr>
            <p:cNvSpPr/>
            <p:nvPr/>
          </p:nvSpPr>
          <p:spPr>
            <a:xfrm rot="10800000">
              <a:off x="0" y="-528"/>
              <a:ext cx="842963" cy="5666225"/>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vi-VN"/>
              <a:t>Bấm để sửa kiểu tiêu đề Bản cái</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a:t>Bấm để chỉnh sửa kiểu tiêu đề phụ của Bản cái</a:t>
            </a:r>
            <a:endParaRPr lang="en-US" dirty="0"/>
          </a:p>
        </p:txBody>
      </p:sp>
      <p:sp>
        <p:nvSpPr>
          <p:cNvPr id="15" name="Date Placeholder 3">
            <a:extLst>
              <a:ext uri="{FF2B5EF4-FFF2-40B4-BE49-F238E27FC236}">
                <a16:creationId xmlns:a16="http://schemas.microsoft.com/office/drawing/2014/main" id="{07CCCAFF-6676-A759-CDCC-38682FB18AAD}"/>
              </a:ext>
            </a:extLst>
          </p:cNvPr>
          <p:cNvSpPr>
            <a:spLocks noGrp="1"/>
          </p:cNvSpPr>
          <p:nvPr>
            <p:ph type="dt" sz="half" idx="10"/>
          </p:nvPr>
        </p:nvSpPr>
        <p:spPr/>
        <p:txBody>
          <a:bodyPr/>
          <a:lstStyle>
            <a:lvl1pPr>
              <a:defRPr/>
            </a:lvl1pPr>
          </a:lstStyle>
          <a:p>
            <a:pPr>
              <a:defRPr/>
            </a:pPr>
            <a:fld id="{88FCBF2D-A81D-409A-933F-F513365BE20A}" type="datetimeFigureOut">
              <a:rPr lang="vi-VN"/>
              <a:pPr>
                <a:defRPr/>
              </a:pPr>
              <a:t>09/05/2023</a:t>
            </a:fld>
            <a:endParaRPr lang="vi-VN"/>
          </a:p>
        </p:txBody>
      </p:sp>
      <p:sp>
        <p:nvSpPr>
          <p:cNvPr id="16" name="Footer Placeholder 4">
            <a:extLst>
              <a:ext uri="{FF2B5EF4-FFF2-40B4-BE49-F238E27FC236}">
                <a16:creationId xmlns:a16="http://schemas.microsoft.com/office/drawing/2014/main" id="{B7EE3842-9A01-5D2E-2F3C-DA206923F782}"/>
              </a:ext>
            </a:extLst>
          </p:cNvPr>
          <p:cNvSpPr>
            <a:spLocks noGrp="1"/>
          </p:cNvSpPr>
          <p:nvPr>
            <p:ph type="ftr" sz="quarter" idx="11"/>
          </p:nvPr>
        </p:nvSpPr>
        <p:spPr/>
        <p:txBody>
          <a:bodyPr/>
          <a:lstStyle>
            <a:lvl1pPr>
              <a:defRPr/>
            </a:lvl1pPr>
          </a:lstStyle>
          <a:p>
            <a:pPr>
              <a:defRPr/>
            </a:pPr>
            <a:endParaRPr lang="vi-VN"/>
          </a:p>
        </p:txBody>
      </p:sp>
      <p:sp>
        <p:nvSpPr>
          <p:cNvPr id="17" name="Slide Number Placeholder 5">
            <a:extLst>
              <a:ext uri="{FF2B5EF4-FFF2-40B4-BE49-F238E27FC236}">
                <a16:creationId xmlns:a16="http://schemas.microsoft.com/office/drawing/2014/main" id="{5A9765D9-2949-5DF7-0539-6CBEE567A925}"/>
              </a:ext>
            </a:extLst>
          </p:cNvPr>
          <p:cNvSpPr>
            <a:spLocks noGrp="1"/>
          </p:cNvSpPr>
          <p:nvPr>
            <p:ph type="sldNum" sz="quarter" idx="12"/>
          </p:nvPr>
        </p:nvSpPr>
        <p:spPr/>
        <p:txBody>
          <a:bodyPr/>
          <a:lstStyle>
            <a:lvl1pPr>
              <a:defRPr/>
            </a:lvl1pPr>
          </a:lstStyle>
          <a:p>
            <a:pPr>
              <a:defRPr/>
            </a:pPr>
            <a:fld id="{BDDB6988-21E6-489C-AF7F-8F427D3ACEDD}" type="slidenum">
              <a:rPr lang="vi-VN" altLang="en-US"/>
              <a:pPr>
                <a:defRPr/>
              </a:pPr>
              <a:t>‹#›</a:t>
            </a:fld>
            <a:endParaRPr lang="vi-VN" altLang="en-US"/>
          </a:p>
        </p:txBody>
      </p:sp>
    </p:spTree>
    <p:extLst>
      <p:ext uri="{BB962C8B-B14F-4D97-AF65-F5344CB8AC3E}">
        <p14:creationId xmlns:p14="http://schemas.microsoft.com/office/powerpoint/2010/main" val="29991417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vi-VN"/>
              <a:t>Bấm để sửa kiểu tiêu đề Bản cái</a:t>
            </a:r>
            <a:endParaRPr lang="en-US" dirty="0"/>
          </a:p>
        </p:txBody>
      </p:sp>
      <p:sp>
        <p:nvSpPr>
          <p:cNvPr id="3" name="Content Placeholder 2"/>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a:extLst>
              <a:ext uri="{FF2B5EF4-FFF2-40B4-BE49-F238E27FC236}">
                <a16:creationId xmlns:a16="http://schemas.microsoft.com/office/drawing/2014/main" id="{A703ED2A-ED95-5488-5301-E7601DE1E046}"/>
              </a:ext>
            </a:extLst>
          </p:cNvPr>
          <p:cNvSpPr>
            <a:spLocks noGrp="1"/>
          </p:cNvSpPr>
          <p:nvPr>
            <p:ph type="dt" sz="half" idx="10"/>
          </p:nvPr>
        </p:nvSpPr>
        <p:spPr/>
        <p:txBody>
          <a:bodyPr/>
          <a:lstStyle>
            <a:lvl1pPr>
              <a:defRPr/>
            </a:lvl1pPr>
          </a:lstStyle>
          <a:p>
            <a:pPr>
              <a:defRPr/>
            </a:pPr>
            <a:fld id="{C4FDBE38-4D4C-401C-A2A3-B5B5110A4461}" type="datetimeFigureOut">
              <a:rPr lang="vi-VN"/>
              <a:pPr>
                <a:defRPr/>
              </a:pPr>
              <a:t>09/05/2023</a:t>
            </a:fld>
            <a:endParaRPr lang="vi-VN"/>
          </a:p>
        </p:txBody>
      </p:sp>
      <p:sp>
        <p:nvSpPr>
          <p:cNvPr id="5" name="Footer Placeholder 4">
            <a:extLst>
              <a:ext uri="{FF2B5EF4-FFF2-40B4-BE49-F238E27FC236}">
                <a16:creationId xmlns:a16="http://schemas.microsoft.com/office/drawing/2014/main" id="{99F69DE2-9D35-EDF7-CBC2-03607C247C31}"/>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AC3117D8-17A7-7181-2BF1-A95E640F9687}"/>
              </a:ext>
            </a:extLst>
          </p:cNvPr>
          <p:cNvSpPr>
            <a:spLocks noGrp="1"/>
          </p:cNvSpPr>
          <p:nvPr>
            <p:ph type="sldNum" sz="quarter" idx="12"/>
          </p:nvPr>
        </p:nvSpPr>
        <p:spPr/>
        <p:txBody>
          <a:bodyPr/>
          <a:lstStyle>
            <a:lvl1pPr>
              <a:defRPr/>
            </a:lvl1pPr>
          </a:lstStyle>
          <a:p>
            <a:pPr>
              <a:defRPr/>
            </a:pPr>
            <a:fld id="{FF6942D6-09F1-43C0-955F-20DC0C1A7940}" type="slidenum">
              <a:rPr lang="vi-VN" altLang="en-US"/>
              <a:pPr>
                <a:defRPr/>
              </a:pPr>
              <a:t>‹#›</a:t>
            </a:fld>
            <a:endParaRPr lang="vi-VN" altLang="en-US"/>
          </a:p>
        </p:txBody>
      </p:sp>
    </p:spTree>
    <p:extLst>
      <p:ext uri="{BB962C8B-B14F-4D97-AF65-F5344CB8AC3E}">
        <p14:creationId xmlns:p14="http://schemas.microsoft.com/office/powerpoint/2010/main" val="109870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BEDBC-AE99-0AFD-9A61-F57B0024F0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68D40A92-E341-33CD-FC47-5FD7B3BBD1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713105-86ED-72EA-002A-37D8DA3E5D97}"/>
              </a:ext>
            </a:extLst>
          </p:cNvPr>
          <p:cNvSpPr>
            <a:spLocks noGrp="1"/>
          </p:cNvSpPr>
          <p:nvPr>
            <p:ph type="dt" sz="half" idx="10"/>
          </p:nvPr>
        </p:nvSpPr>
        <p:spPr/>
        <p:txBody>
          <a:bodyPr/>
          <a:lstStyle/>
          <a:p>
            <a:fld id="{7FED516C-C323-434B-ACC3-6CD54A791170}" type="datetimeFigureOut">
              <a:rPr lang="en-US" smtClean="0"/>
              <a:t>5/9/2023</a:t>
            </a:fld>
            <a:endParaRPr lang="en-US"/>
          </a:p>
        </p:txBody>
      </p:sp>
      <p:sp>
        <p:nvSpPr>
          <p:cNvPr id="5" name="Footer Placeholder 4">
            <a:extLst>
              <a:ext uri="{FF2B5EF4-FFF2-40B4-BE49-F238E27FC236}">
                <a16:creationId xmlns:a16="http://schemas.microsoft.com/office/drawing/2014/main" id="{B1E43BF6-4ED8-53E5-3415-BD29428253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B2BB64-B13E-1D1B-0300-414ABFF14D8F}"/>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4225565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vi-VN"/>
              <a:t>Bấm để sửa kiểu tiêu đề Bản cái</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a:extLst>
              <a:ext uri="{FF2B5EF4-FFF2-40B4-BE49-F238E27FC236}">
                <a16:creationId xmlns:a16="http://schemas.microsoft.com/office/drawing/2014/main" id="{96F4C2AA-CF9B-AC59-8197-9B2086304736}"/>
              </a:ext>
            </a:extLst>
          </p:cNvPr>
          <p:cNvSpPr>
            <a:spLocks noGrp="1"/>
          </p:cNvSpPr>
          <p:nvPr>
            <p:ph type="dt" sz="half" idx="10"/>
          </p:nvPr>
        </p:nvSpPr>
        <p:spPr/>
        <p:txBody>
          <a:bodyPr/>
          <a:lstStyle>
            <a:lvl1pPr>
              <a:defRPr/>
            </a:lvl1pPr>
          </a:lstStyle>
          <a:p>
            <a:pPr>
              <a:defRPr/>
            </a:pPr>
            <a:fld id="{07B47C8B-8DC9-4D3A-9B41-9439F4F72CAF}" type="datetimeFigureOut">
              <a:rPr lang="vi-VN"/>
              <a:pPr>
                <a:defRPr/>
              </a:pPr>
              <a:t>09/05/2023</a:t>
            </a:fld>
            <a:endParaRPr lang="vi-VN"/>
          </a:p>
        </p:txBody>
      </p:sp>
      <p:sp>
        <p:nvSpPr>
          <p:cNvPr id="5" name="Footer Placeholder 4">
            <a:extLst>
              <a:ext uri="{FF2B5EF4-FFF2-40B4-BE49-F238E27FC236}">
                <a16:creationId xmlns:a16="http://schemas.microsoft.com/office/drawing/2014/main" id="{F4FAB3B7-3991-586C-AB9E-319ACAE144BF}"/>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34D81881-7CDA-26FF-A0DC-E17FA1A6EAE7}"/>
              </a:ext>
            </a:extLst>
          </p:cNvPr>
          <p:cNvSpPr>
            <a:spLocks noGrp="1"/>
          </p:cNvSpPr>
          <p:nvPr>
            <p:ph type="sldNum" sz="quarter" idx="12"/>
          </p:nvPr>
        </p:nvSpPr>
        <p:spPr/>
        <p:txBody>
          <a:bodyPr/>
          <a:lstStyle>
            <a:lvl1pPr>
              <a:defRPr/>
            </a:lvl1pPr>
          </a:lstStyle>
          <a:p>
            <a:pPr>
              <a:defRPr/>
            </a:pPr>
            <a:fld id="{18D2B0E6-6240-4F1F-AEB5-296DCB45A030}" type="slidenum">
              <a:rPr lang="vi-VN" altLang="en-US"/>
              <a:pPr>
                <a:defRPr/>
              </a:pPr>
              <a:t>‹#›</a:t>
            </a:fld>
            <a:endParaRPr lang="vi-VN" altLang="en-US"/>
          </a:p>
        </p:txBody>
      </p:sp>
    </p:spTree>
    <p:extLst>
      <p:ext uri="{BB962C8B-B14F-4D97-AF65-F5344CB8AC3E}">
        <p14:creationId xmlns:p14="http://schemas.microsoft.com/office/powerpoint/2010/main" val="13159609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Date Placeholder 3">
            <a:extLst>
              <a:ext uri="{FF2B5EF4-FFF2-40B4-BE49-F238E27FC236}">
                <a16:creationId xmlns:a16="http://schemas.microsoft.com/office/drawing/2014/main" id="{C541999D-48DA-07BB-B24C-3B8AC32824BC}"/>
              </a:ext>
            </a:extLst>
          </p:cNvPr>
          <p:cNvSpPr>
            <a:spLocks noGrp="1"/>
          </p:cNvSpPr>
          <p:nvPr>
            <p:ph type="dt" sz="half" idx="10"/>
          </p:nvPr>
        </p:nvSpPr>
        <p:spPr/>
        <p:txBody>
          <a:bodyPr/>
          <a:lstStyle>
            <a:lvl1pPr>
              <a:defRPr/>
            </a:lvl1pPr>
          </a:lstStyle>
          <a:p>
            <a:pPr>
              <a:defRPr/>
            </a:pPr>
            <a:fld id="{9995F2B4-4FFF-4B42-BDB2-E5B8AB29A6CF}" type="datetimeFigureOut">
              <a:rPr lang="vi-VN"/>
              <a:pPr>
                <a:defRPr/>
              </a:pPr>
              <a:t>09/05/2023</a:t>
            </a:fld>
            <a:endParaRPr lang="vi-VN"/>
          </a:p>
        </p:txBody>
      </p:sp>
      <p:sp>
        <p:nvSpPr>
          <p:cNvPr id="6" name="Footer Placeholder 4">
            <a:extLst>
              <a:ext uri="{FF2B5EF4-FFF2-40B4-BE49-F238E27FC236}">
                <a16:creationId xmlns:a16="http://schemas.microsoft.com/office/drawing/2014/main" id="{EABD02B1-CDFB-9884-7152-9CA30B675D9D}"/>
              </a:ext>
            </a:extLst>
          </p:cNvPr>
          <p:cNvSpPr>
            <a:spLocks noGrp="1"/>
          </p:cNvSpPr>
          <p:nvPr>
            <p:ph type="ftr" sz="quarter" idx="11"/>
          </p:nvPr>
        </p:nvSpPr>
        <p:spPr/>
        <p:txBody>
          <a:bodyPr/>
          <a:lstStyle>
            <a:lvl1pPr>
              <a:defRPr/>
            </a:lvl1pPr>
          </a:lstStyle>
          <a:p>
            <a:pPr>
              <a:defRPr/>
            </a:pPr>
            <a:endParaRPr lang="vi-VN"/>
          </a:p>
        </p:txBody>
      </p:sp>
      <p:sp>
        <p:nvSpPr>
          <p:cNvPr id="7" name="Slide Number Placeholder 5">
            <a:extLst>
              <a:ext uri="{FF2B5EF4-FFF2-40B4-BE49-F238E27FC236}">
                <a16:creationId xmlns:a16="http://schemas.microsoft.com/office/drawing/2014/main" id="{3CA9111A-E837-7970-AC90-2425CE7BCE1A}"/>
              </a:ext>
            </a:extLst>
          </p:cNvPr>
          <p:cNvSpPr>
            <a:spLocks noGrp="1"/>
          </p:cNvSpPr>
          <p:nvPr>
            <p:ph type="sldNum" sz="quarter" idx="12"/>
          </p:nvPr>
        </p:nvSpPr>
        <p:spPr/>
        <p:txBody>
          <a:bodyPr/>
          <a:lstStyle>
            <a:lvl1pPr>
              <a:defRPr/>
            </a:lvl1pPr>
          </a:lstStyle>
          <a:p>
            <a:pPr>
              <a:defRPr/>
            </a:pPr>
            <a:fld id="{B3B7337C-00B6-4D45-9D0B-528EAF145A8D}" type="slidenum">
              <a:rPr lang="vi-VN" altLang="en-US"/>
              <a:pPr>
                <a:defRPr/>
              </a:pPr>
              <a:t>‹#›</a:t>
            </a:fld>
            <a:endParaRPr lang="vi-VN" altLang="en-US"/>
          </a:p>
        </p:txBody>
      </p:sp>
    </p:spTree>
    <p:extLst>
      <p:ext uri="{BB962C8B-B14F-4D97-AF65-F5344CB8AC3E}">
        <p14:creationId xmlns:p14="http://schemas.microsoft.com/office/powerpoint/2010/main" val="5985113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vi-VN"/>
              <a:t>Bấm để sửa kiểu tiêu đề Bản cái</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7" name="Date Placeholder 3">
            <a:extLst>
              <a:ext uri="{FF2B5EF4-FFF2-40B4-BE49-F238E27FC236}">
                <a16:creationId xmlns:a16="http://schemas.microsoft.com/office/drawing/2014/main" id="{8DED99F4-8BD4-232D-2222-D7D2042E778C}"/>
              </a:ext>
            </a:extLst>
          </p:cNvPr>
          <p:cNvSpPr>
            <a:spLocks noGrp="1"/>
          </p:cNvSpPr>
          <p:nvPr>
            <p:ph type="dt" sz="half" idx="10"/>
          </p:nvPr>
        </p:nvSpPr>
        <p:spPr/>
        <p:txBody>
          <a:bodyPr/>
          <a:lstStyle>
            <a:lvl1pPr>
              <a:defRPr/>
            </a:lvl1pPr>
          </a:lstStyle>
          <a:p>
            <a:pPr>
              <a:defRPr/>
            </a:pPr>
            <a:fld id="{2B8C95FA-5CD3-4C44-A3EF-43CF3A9244F8}" type="datetimeFigureOut">
              <a:rPr lang="vi-VN"/>
              <a:pPr>
                <a:defRPr/>
              </a:pPr>
              <a:t>09/05/2023</a:t>
            </a:fld>
            <a:endParaRPr lang="vi-VN"/>
          </a:p>
        </p:txBody>
      </p:sp>
      <p:sp>
        <p:nvSpPr>
          <p:cNvPr id="8" name="Footer Placeholder 4">
            <a:extLst>
              <a:ext uri="{FF2B5EF4-FFF2-40B4-BE49-F238E27FC236}">
                <a16:creationId xmlns:a16="http://schemas.microsoft.com/office/drawing/2014/main" id="{53322743-D6FC-0CF0-0283-75B1DFD6DE23}"/>
              </a:ext>
            </a:extLst>
          </p:cNvPr>
          <p:cNvSpPr>
            <a:spLocks noGrp="1"/>
          </p:cNvSpPr>
          <p:nvPr>
            <p:ph type="ftr" sz="quarter" idx="11"/>
          </p:nvPr>
        </p:nvSpPr>
        <p:spPr/>
        <p:txBody>
          <a:bodyPr/>
          <a:lstStyle>
            <a:lvl1pPr>
              <a:defRPr/>
            </a:lvl1pPr>
          </a:lstStyle>
          <a:p>
            <a:pPr>
              <a:defRPr/>
            </a:pPr>
            <a:endParaRPr lang="vi-VN"/>
          </a:p>
        </p:txBody>
      </p:sp>
      <p:sp>
        <p:nvSpPr>
          <p:cNvPr id="9" name="Slide Number Placeholder 5">
            <a:extLst>
              <a:ext uri="{FF2B5EF4-FFF2-40B4-BE49-F238E27FC236}">
                <a16:creationId xmlns:a16="http://schemas.microsoft.com/office/drawing/2014/main" id="{2C927A8B-F7E4-7B79-15CA-0DEF97F0CD36}"/>
              </a:ext>
            </a:extLst>
          </p:cNvPr>
          <p:cNvSpPr>
            <a:spLocks noGrp="1"/>
          </p:cNvSpPr>
          <p:nvPr>
            <p:ph type="sldNum" sz="quarter" idx="12"/>
          </p:nvPr>
        </p:nvSpPr>
        <p:spPr/>
        <p:txBody>
          <a:bodyPr/>
          <a:lstStyle>
            <a:lvl1pPr>
              <a:defRPr/>
            </a:lvl1pPr>
          </a:lstStyle>
          <a:p>
            <a:pPr>
              <a:defRPr/>
            </a:pPr>
            <a:fld id="{1165D793-8BB7-4D48-93BA-1ECCA7759B8F}" type="slidenum">
              <a:rPr lang="vi-VN" altLang="en-US"/>
              <a:pPr>
                <a:defRPr/>
              </a:pPr>
              <a:t>‹#›</a:t>
            </a:fld>
            <a:endParaRPr lang="vi-VN" altLang="en-US"/>
          </a:p>
        </p:txBody>
      </p:sp>
    </p:spTree>
    <p:extLst>
      <p:ext uri="{BB962C8B-B14F-4D97-AF65-F5344CB8AC3E}">
        <p14:creationId xmlns:p14="http://schemas.microsoft.com/office/powerpoint/2010/main" val="1441784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vi-VN"/>
              <a:t>Bấm để sửa kiểu tiêu đề Bản cái</a:t>
            </a:r>
            <a:endParaRPr lang="en-US" dirty="0"/>
          </a:p>
        </p:txBody>
      </p:sp>
      <p:sp>
        <p:nvSpPr>
          <p:cNvPr id="3" name="Date Placeholder 3">
            <a:extLst>
              <a:ext uri="{FF2B5EF4-FFF2-40B4-BE49-F238E27FC236}">
                <a16:creationId xmlns:a16="http://schemas.microsoft.com/office/drawing/2014/main" id="{5D166E9D-B30C-2AF4-8813-DABDAAB5FDA5}"/>
              </a:ext>
            </a:extLst>
          </p:cNvPr>
          <p:cNvSpPr>
            <a:spLocks noGrp="1"/>
          </p:cNvSpPr>
          <p:nvPr>
            <p:ph type="dt" sz="half" idx="10"/>
          </p:nvPr>
        </p:nvSpPr>
        <p:spPr/>
        <p:txBody>
          <a:bodyPr/>
          <a:lstStyle>
            <a:lvl1pPr>
              <a:defRPr/>
            </a:lvl1pPr>
          </a:lstStyle>
          <a:p>
            <a:pPr>
              <a:defRPr/>
            </a:pPr>
            <a:fld id="{5BA81227-BE39-4192-880B-9927F577CC1B}" type="datetimeFigureOut">
              <a:rPr lang="vi-VN"/>
              <a:pPr>
                <a:defRPr/>
              </a:pPr>
              <a:t>09/05/2023</a:t>
            </a:fld>
            <a:endParaRPr lang="vi-VN"/>
          </a:p>
        </p:txBody>
      </p:sp>
      <p:sp>
        <p:nvSpPr>
          <p:cNvPr id="4" name="Footer Placeholder 4">
            <a:extLst>
              <a:ext uri="{FF2B5EF4-FFF2-40B4-BE49-F238E27FC236}">
                <a16:creationId xmlns:a16="http://schemas.microsoft.com/office/drawing/2014/main" id="{DB2D468C-39DF-425E-271D-CF1026836920}"/>
              </a:ext>
            </a:extLst>
          </p:cNvPr>
          <p:cNvSpPr>
            <a:spLocks noGrp="1"/>
          </p:cNvSpPr>
          <p:nvPr>
            <p:ph type="ftr" sz="quarter" idx="11"/>
          </p:nvPr>
        </p:nvSpPr>
        <p:spPr/>
        <p:txBody>
          <a:bodyPr/>
          <a:lstStyle>
            <a:lvl1pPr>
              <a:defRPr/>
            </a:lvl1pPr>
          </a:lstStyle>
          <a:p>
            <a:pPr>
              <a:defRPr/>
            </a:pPr>
            <a:endParaRPr lang="vi-VN"/>
          </a:p>
        </p:txBody>
      </p:sp>
      <p:sp>
        <p:nvSpPr>
          <p:cNvPr id="5" name="Slide Number Placeholder 5">
            <a:extLst>
              <a:ext uri="{FF2B5EF4-FFF2-40B4-BE49-F238E27FC236}">
                <a16:creationId xmlns:a16="http://schemas.microsoft.com/office/drawing/2014/main" id="{DE7D9E07-D3C2-81E4-506A-190BC42DA0A8}"/>
              </a:ext>
            </a:extLst>
          </p:cNvPr>
          <p:cNvSpPr>
            <a:spLocks noGrp="1"/>
          </p:cNvSpPr>
          <p:nvPr>
            <p:ph type="sldNum" sz="quarter" idx="12"/>
          </p:nvPr>
        </p:nvSpPr>
        <p:spPr/>
        <p:txBody>
          <a:bodyPr/>
          <a:lstStyle>
            <a:lvl1pPr>
              <a:defRPr/>
            </a:lvl1pPr>
          </a:lstStyle>
          <a:p>
            <a:pPr>
              <a:defRPr/>
            </a:pPr>
            <a:fld id="{4F66D8B1-A279-4FB3-B217-A0BB607DAD60}" type="slidenum">
              <a:rPr lang="vi-VN" altLang="en-US"/>
              <a:pPr>
                <a:defRPr/>
              </a:pPr>
              <a:t>‹#›</a:t>
            </a:fld>
            <a:endParaRPr lang="vi-VN" altLang="en-US"/>
          </a:p>
        </p:txBody>
      </p:sp>
    </p:spTree>
    <p:extLst>
      <p:ext uri="{BB962C8B-B14F-4D97-AF65-F5344CB8AC3E}">
        <p14:creationId xmlns:p14="http://schemas.microsoft.com/office/powerpoint/2010/main" val="132845513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0B98F33-2FDA-0907-601E-E2FF61712DE7}"/>
              </a:ext>
            </a:extLst>
          </p:cNvPr>
          <p:cNvSpPr>
            <a:spLocks noGrp="1"/>
          </p:cNvSpPr>
          <p:nvPr>
            <p:ph type="dt" sz="half" idx="10"/>
          </p:nvPr>
        </p:nvSpPr>
        <p:spPr/>
        <p:txBody>
          <a:bodyPr/>
          <a:lstStyle>
            <a:lvl1pPr>
              <a:defRPr/>
            </a:lvl1pPr>
          </a:lstStyle>
          <a:p>
            <a:pPr>
              <a:defRPr/>
            </a:pPr>
            <a:fld id="{CAEA208B-C522-4232-AD90-D9CAD02CD844}" type="datetimeFigureOut">
              <a:rPr lang="vi-VN"/>
              <a:pPr>
                <a:defRPr/>
              </a:pPr>
              <a:t>09/05/2023</a:t>
            </a:fld>
            <a:endParaRPr lang="vi-VN"/>
          </a:p>
        </p:txBody>
      </p:sp>
      <p:sp>
        <p:nvSpPr>
          <p:cNvPr id="3" name="Footer Placeholder 4">
            <a:extLst>
              <a:ext uri="{FF2B5EF4-FFF2-40B4-BE49-F238E27FC236}">
                <a16:creationId xmlns:a16="http://schemas.microsoft.com/office/drawing/2014/main" id="{FAD32513-2F02-F742-AFAC-9668CE6836E2}"/>
              </a:ext>
            </a:extLst>
          </p:cNvPr>
          <p:cNvSpPr>
            <a:spLocks noGrp="1"/>
          </p:cNvSpPr>
          <p:nvPr>
            <p:ph type="ftr" sz="quarter" idx="11"/>
          </p:nvPr>
        </p:nvSpPr>
        <p:spPr/>
        <p:txBody>
          <a:bodyPr/>
          <a:lstStyle>
            <a:lvl1pPr>
              <a:defRPr/>
            </a:lvl1pPr>
          </a:lstStyle>
          <a:p>
            <a:pPr>
              <a:defRPr/>
            </a:pPr>
            <a:endParaRPr lang="vi-VN"/>
          </a:p>
        </p:txBody>
      </p:sp>
      <p:sp>
        <p:nvSpPr>
          <p:cNvPr id="4" name="Slide Number Placeholder 5">
            <a:extLst>
              <a:ext uri="{FF2B5EF4-FFF2-40B4-BE49-F238E27FC236}">
                <a16:creationId xmlns:a16="http://schemas.microsoft.com/office/drawing/2014/main" id="{F3BB5A90-6534-EA1B-DF6B-4A982CAA7CAE}"/>
              </a:ext>
            </a:extLst>
          </p:cNvPr>
          <p:cNvSpPr>
            <a:spLocks noGrp="1"/>
          </p:cNvSpPr>
          <p:nvPr>
            <p:ph type="sldNum" sz="quarter" idx="12"/>
          </p:nvPr>
        </p:nvSpPr>
        <p:spPr/>
        <p:txBody>
          <a:bodyPr/>
          <a:lstStyle>
            <a:lvl1pPr>
              <a:defRPr/>
            </a:lvl1pPr>
          </a:lstStyle>
          <a:p>
            <a:pPr>
              <a:defRPr/>
            </a:pPr>
            <a:fld id="{23791A80-FAB3-4CA5-85F4-D00155BBBC57}" type="slidenum">
              <a:rPr lang="vi-VN" altLang="en-US"/>
              <a:pPr>
                <a:defRPr/>
              </a:pPr>
              <a:t>‹#›</a:t>
            </a:fld>
            <a:endParaRPr lang="vi-VN" altLang="en-US"/>
          </a:p>
        </p:txBody>
      </p:sp>
    </p:spTree>
    <p:extLst>
      <p:ext uri="{BB962C8B-B14F-4D97-AF65-F5344CB8AC3E}">
        <p14:creationId xmlns:p14="http://schemas.microsoft.com/office/powerpoint/2010/main" val="19635726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vi-VN"/>
              <a:t>Bấm để sửa kiểu tiêu đề Bản cái</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vi-VN"/>
              <a:t>Bấm để chỉnh sửa kiểu văn bản của Bản cái</a:t>
            </a:r>
          </a:p>
        </p:txBody>
      </p:sp>
      <p:sp>
        <p:nvSpPr>
          <p:cNvPr id="5" name="Date Placeholder 3">
            <a:extLst>
              <a:ext uri="{FF2B5EF4-FFF2-40B4-BE49-F238E27FC236}">
                <a16:creationId xmlns:a16="http://schemas.microsoft.com/office/drawing/2014/main" id="{B703214F-63E1-2FEA-312E-EF63840F7F94}"/>
              </a:ext>
            </a:extLst>
          </p:cNvPr>
          <p:cNvSpPr>
            <a:spLocks noGrp="1"/>
          </p:cNvSpPr>
          <p:nvPr>
            <p:ph type="dt" sz="half" idx="10"/>
          </p:nvPr>
        </p:nvSpPr>
        <p:spPr/>
        <p:txBody>
          <a:bodyPr/>
          <a:lstStyle>
            <a:lvl1pPr>
              <a:defRPr/>
            </a:lvl1pPr>
          </a:lstStyle>
          <a:p>
            <a:pPr>
              <a:defRPr/>
            </a:pPr>
            <a:fld id="{6C2177A3-BB8A-47B4-AE5B-CFD60276AC09}" type="datetimeFigureOut">
              <a:rPr lang="vi-VN"/>
              <a:pPr>
                <a:defRPr/>
              </a:pPr>
              <a:t>09/05/2023</a:t>
            </a:fld>
            <a:endParaRPr lang="vi-VN"/>
          </a:p>
        </p:txBody>
      </p:sp>
      <p:sp>
        <p:nvSpPr>
          <p:cNvPr id="6" name="Footer Placeholder 4">
            <a:extLst>
              <a:ext uri="{FF2B5EF4-FFF2-40B4-BE49-F238E27FC236}">
                <a16:creationId xmlns:a16="http://schemas.microsoft.com/office/drawing/2014/main" id="{AD33EC19-DE8B-98D1-5806-0888BD942BF0}"/>
              </a:ext>
            </a:extLst>
          </p:cNvPr>
          <p:cNvSpPr>
            <a:spLocks noGrp="1"/>
          </p:cNvSpPr>
          <p:nvPr>
            <p:ph type="ftr" sz="quarter" idx="11"/>
          </p:nvPr>
        </p:nvSpPr>
        <p:spPr/>
        <p:txBody>
          <a:bodyPr/>
          <a:lstStyle>
            <a:lvl1pPr>
              <a:defRPr/>
            </a:lvl1pPr>
          </a:lstStyle>
          <a:p>
            <a:pPr>
              <a:defRPr/>
            </a:pPr>
            <a:endParaRPr lang="vi-VN"/>
          </a:p>
        </p:txBody>
      </p:sp>
      <p:sp>
        <p:nvSpPr>
          <p:cNvPr id="7" name="Slide Number Placeholder 5">
            <a:extLst>
              <a:ext uri="{FF2B5EF4-FFF2-40B4-BE49-F238E27FC236}">
                <a16:creationId xmlns:a16="http://schemas.microsoft.com/office/drawing/2014/main" id="{A87BB930-97CE-3ADE-9429-B3B8F9553716}"/>
              </a:ext>
            </a:extLst>
          </p:cNvPr>
          <p:cNvSpPr>
            <a:spLocks noGrp="1"/>
          </p:cNvSpPr>
          <p:nvPr>
            <p:ph type="sldNum" sz="quarter" idx="12"/>
          </p:nvPr>
        </p:nvSpPr>
        <p:spPr/>
        <p:txBody>
          <a:bodyPr/>
          <a:lstStyle>
            <a:lvl1pPr>
              <a:defRPr/>
            </a:lvl1pPr>
          </a:lstStyle>
          <a:p>
            <a:pPr>
              <a:defRPr/>
            </a:pPr>
            <a:fld id="{732D0606-91D9-4C56-9ED5-1E6231DEA358}" type="slidenum">
              <a:rPr lang="vi-VN" altLang="en-US"/>
              <a:pPr>
                <a:defRPr/>
              </a:pPr>
              <a:t>‹#›</a:t>
            </a:fld>
            <a:endParaRPr lang="vi-VN" altLang="en-US"/>
          </a:p>
        </p:txBody>
      </p:sp>
    </p:spTree>
    <p:extLst>
      <p:ext uri="{BB962C8B-B14F-4D97-AF65-F5344CB8AC3E}">
        <p14:creationId xmlns:p14="http://schemas.microsoft.com/office/powerpoint/2010/main" val="16872176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vi-VN"/>
              <a:t>Bấm để sửa kiểu tiêu đề Bản cái</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vi-VN" noProof="0"/>
              <a:t>Bấm biểu tượng để thêm hình ảnh</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Bấm để chỉnh sửa kiểu văn bản của Bản cái</a:t>
            </a:r>
          </a:p>
        </p:txBody>
      </p:sp>
      <p:sp>
        <p:nvSpPr>
          <p:cNvPr id="5" name="Date Placeholder 3">
            <a:extLst>
              <a:ext uri="{FF2B5EF4-FFF2-40B4-BE49-F238E27FC236}">
                <a16:creationId xmlns:a16="http://schemas.microsoft.com/office/drawing/2014/main" id="{3AF04955-917A-A2C7-4BA9-353042BF1D24}"/>
              </a:ext>
            </a:extLst>
          </p:cNvPr>
          <p:cNvSpPr>
            <a:spLocks noGrp="1"/>
          </p:cNvSpPr>
          <p:nvPr>
            <p:ph type="dt" sz="half" idx="10"/>
          </p:nvPr>
        </p:nvSpPr>
        <p:spPr/>
        <p:txBody>
          <a:bodyPr/>
          <a:lstStyle>
            <a:lvl1pPr>
              <a:defRPr/>
            </a:lvl1pPr>
          </a:lstStyle>
          <a:p>
            <a:pPr>
              <a:defRPr/>
            </a:pPr>
            <a:fld id="{C5344244-4822-4206-8A24-C03042169DDE}" type="datetimeFigureOut">
              <a:rPr lang="vi-VN"/>
              <a:pPr>
                <a:defRPr/>
              </a:pPr>
              <a:t>09/05/2023</a:t>
            </a:fld>
            <a:endParaRPr lang="vi-VN"/>
          </a:p>
        </p:txBody>
      </p:sp>
      <p:sp>
        <p:nvSpPr>
          <p:cNvPr id="6" name="Footer Placeholder 4">
            <a:extLst>
              <a:ext uri="{FF2B5EF4-FFF2-40B4-BE49-F238E27FC236}">
                <a16:creationId xmlns:a16="http://schemas.microsoft.com/office/drawing/2014/main" id="{EAE2AF17-3291-2942-D470-5E1F4FF3EFBA}"/>
              </a:ext>
            </a:extLst>
          </p:cNvPr>
          <p:cNvSpPr>
            <a:spLocks noGrp="1"/>
          </p:cNvSpPr>
          <p:nvPr>
            <p:ph type="ftr" sz="quarter" idx="11"/>
          </p:nvPr>
        </p:nvSpPr>
        <p:spPr/>
        <p:txBody>
          <a:bodyPr/>
          <a:lstStyle>
            <a:lvl1pPr>
              <a:defRPr/>
            </a:lvl1pPr>
          </a:lstStyle>
          <a:p>
            <a:pPr>
              <a:defRPr/>
            </a:pPr>
            <a:endParaRPr lang="vi-VN"/>
          </a:p>
        </p:txBody>
      </p:sp>
      <p:sp>
        <p:nvSpPr>
          <p:cNvPr id="7" name="Slide Number Placeholder 5">
            <a:extLst>
              <a:ext uri="{FF2B5EF4-FFF2-40B4-BE49-F238E27FC236}">
                <a16:creationId xmlns:a16="http://schemas.microsoft.com/office/drawing/2014/main" id="{5376E5D1-25AB-6EB2-800A-CA9320B41A0E}"/>
              </a:ext>
            </a:extLst>
          </p:cNvPr>
          <p:cNvSpPr>
            <a:spLocks noGrp="1"/>
          </p:cNvSpPr>
          <p:nvPr>
            <p:ph type="sldNum" sz="quarter" idx="12"/>
          </p:nvPr>
        </p:nvSpPr>
        <p:spPr/>
        <p:txBody>
          <a:bodyPr/>
          <a:lstStyle>
            <a:lvl1pPr>
              <a:defRPr/>
            </a:lvl1pPr>
          </a:lstStyle>
          <a:p>
            <a:pPr>
              <a:defRPr/>
            </a:pPr>
            <a:fld id="{832582A1-32CF-44A5-B195-26F99BDC04A6}" type="slidenum">
              <a:rPr lang="vi-VN" altLang="en-US"/>
              <a:pPr>
                <a:defRPr/>
              </a:pPr>
              <a:t>‹#›</a:t>
            </a:fld>
            <a:endParaRPr lang="vi-VN" altLang="en-US"/>
          </a:p>
        </p:txBody>
      </p:sp>
    </p:spTree>
    <p:extLst>
      <p:ext uri="{BB962C8B-B14F-4D97-AF65-F5344CB8AC3E}">
        <p14:creationId xmlns:p14="http://schemas.microsoft.com/office/powerpoint/2010/main" val="151963217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iêu đề và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vi-VN"/>
              <a:t>Bấm để sửa kiểu tiêu đề Bản cái</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a:extLst>
              <a:ext uri="{FF2B5EF4-FFF2-40B4-BE49-F238E27FC236}">
                <a16:creationId xmlns:a16="http://schemas.microsoft.com/office/drawing/2014/main" id="{0DC0E01E-204F-821F-1B74-10398250568F}"/>
              </a:ext>
            </a:extLst>
          </p:cNvPr>
          <p:cNvSpPr>
            <a:spLocks noGrp="1"/>
          </p:cNvSpPr>
          <p:nvPr>
            <p:ph type="dt" sz="half" idx="10"/>
          </p:nvPr>
        </p:nvSpPr>
        <p:spPr/>
        <p:txBody>
          <a:bodyPr/>
          <a:lstStyle>
            <a:lvl1pPr>
              <a:defRPr/>
            </a:lvl1pPr>
          </a:lstStyle>
          <a:p>
            <a:pPr>
              <a:defRPr/>
            </a:pPr>
            <a:fld id="{23C31561-092E-4D91-BD3D-012F4E4D1D0A}" type="datetimeFigureOut">
              <a:rPr lang="vi-VN"/>
              <a:pPr>
                <a:defRPr/>
              </a:pPr>
              <a:t>09/05/2023</a:t>
            </a:fld>
            <a:endParaRPr lang="vi-VN"/>
          </a:p>
        </p:txBody>
      </p:sp>
      <p:sp>
        <p:nvSpPr>
          <p:cNvPr id="5" name="Footer Placeholder 4">
            <a:extLst>
              <a:ext uri="{FF2B5EF4-FFF2-40B4-BE49-F238E27FC236}">
                <a16:creationId xmlns:a16="http://schemas.microsoft.com/office/drawing/2014/main" id="{E0FFB8FB-86A0-48C9-92EE-882EB213E066}"/>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ED2F12F5-1142-AEC9-B0A1-C84A82E4D419}"/>
              </a:ext>
            </a:extLst>
          </p:cNvPr>
          <p:cNvSpPr>
            <a:spLocks noGrp="1"/>
          </p:cNvSpPr>
          <p:nvPr>
            <p:ph type="sldNum" sz="quarter" idx="12"/>
          </p:nvPr>
        </p:nvSpPr>
        <p:spPr/>
        <p:txBody>
          <a:bodyPr/>
          <a:lstStyle>
            <a:lvl1pPr>
              <a:defRPr/>
            </a:lvl1pPr>
          </a:lstStyle>
          <a:p>
            <a:pPr>
              <a:defRPr/>
            </a:pPr>
            <a:fld id="{50CC70BF-51B9-4431-98BF-594A1745E11E}" type="slidenum">
              <a:rPr lang="vi-VN" altLang="en-US"/>
              <a:pPr>
                <a:defRPr/>
              </a:pPr>
              <a:t>‹#›</a:t>
            </a:fld>
            <a:endParaRPr lang="vi-VN" altLang="en-US"/>
          </a:p>
        </p:txBody>
      </p:sp>
    </p:spTree>
    <p:extLst>
      <p:ext uri="{BB962C8B-B14F-4D97-AF65-F5344CB8AC3E}">
        <p14:creationId xmlns:p14="http://schemas.microsoft.com/office/powerpoint/2010/main" val="36118327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Trích dẫn cùng với Chú thích">
    <p:spTree>
      <p:nvGrpSpPr>
        <p:cNvPr id="1" name=""/>
        <p:cNvGrpSpPr/>
        <p:nvPr/>
      </p:nvGrpSpPr>
      <p:grpSpPr>
        <a:xfrm>
          <a:off x="0" y="0"/>
          <a:ext cx="0" cy="0"/>
          <a:chOff x="0" y="0"/>
          <a:chExt cx="0" cy="0"/>
        </a:xfrm>
      </p:grpSpPr>
      <p:sp>
        <p:nvSpPr>
          <p:cNvPr id="4" name="TextBox 19">
            <a:extLst>
              <a:ext uri="{FF2B5EF4-FFF2-40B4-BE49-F238E27FC236}">
                <a16:creationId xmlns:a16="http://schemas.microsoft.com/office/drawing/2014/main" id="{81DB37BD-C04B-F2FB-BAFB-D5E94EB74E7F}"/>
              </a:ext>
            </a:extLst>
          </p:cNvPr>
          <p:cNvSpPr txBox="1">
            <a:spLocks noChangeArrowheads="1"/>
          </p:cNvSpPr>
          <p:nvPr/>
        </p:nvSpPr>
        <p:spPr bwMode="auto">
          <a:xfrm>
            <a:off x="541338" y="790575"/>
            <a:ext cx="6096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vi-VN" sz="8000">
                <a:solidFill>
                  <a:srgbClr val="EE6E4A"/>
                </a:solidFill>
                <a:latin typeface="Arial" panose="020B0604020202020204" pitchFamily="34" charset="0"/>
              </a:rPr>
              <a:t>“</a:t>
            </a:r>
          </a:p>
        </p:txBody>
      </p:sp>
      <p:sp>
        <p:nvSpPr>
          <p:cNvPr id="5" name="TextBox 21">
            <a:extLst>
              <a:ext uri="{FF2B5EF4-FFF2-40B4-BE49-F238E27FC236}">
                <a16:creationId xmlns:a16="http://schemas.microsoft.com/office/drawing/2014/main" id="{D1168BF4-F93B-449C-59C8-08B7768C97D5}"/>
              </a:ext>
            </a:extLst>
          </p:cNvPr>
          <p:cNvSpPr txBox="1">
            <a:spLocks noChangeArrowheads="1"/>
          </p:cNvSpPr>
          <p:nvPr/>
        </p:nvSpPr>
        <p:spPr bwMode="auto">
          <a:xfrm>
            <a:off x="8893175" y="2886075"/>
            <a:ext cx="6096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vi-VN" sz="8000">
                <a:solidFill>
                  <a:srgbClr val="EE6E4A"/>
                </a:solidFill>
                <a:latin typeface="Arial" panose="020B0604020202020204" pitchFamily="34" charset="0"/>
              </a:rPr>
              <a:t>”</a:t>
            </a:r>
            <a:endParaRPr lang="en-US" altLang="vi-VN">
              <a:solidFill>
                <a:srgbClr val="EE6E4A"/>
              </a:solidFill>
              <a:latin typeface="Arial" panose="020B0604020202020204" pitchFamily="34" charset="0"/>
            </a:endParaRP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vi-VN"/>
              <a:t>Bấm để sửa kiểu tiêu đề Bản cái</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vi-VN"/>
              <a:t>Bấm để chỉnh sửa kiểu văn bản của Bản cái</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6" name="Date Placeholder 3">
            <a:extLst>
              <a:ext uri="{FF2B5EF4-FFF2-40B4-BE49-F238E27FC236}">
                <a16:creationId xmlns:a16="http://schemas.microsoft.com/office/drawing/2014/main" id="{7C8A44BE-E1FB-D3CD-ED06-DE0FBBE158A9}"/>
              </a:ext>
            </a:extLst>
          </p:cNvPr>
          <p:cNvSpPr>
            <a:spLocks noGrp="1"/>
          </p:cNvSpPr>
          <p:nvPr>
            <p:ph type="dt" sz="half" idx="14"/>
          </p:nvPr>
        </p:nvSpPr>
        <p:spPr/>
        <p:txBody>
          <a:bodyPr/>
          <a:lstStyle>
            <a:lvl1pPr>
              <a:defRPr/>
            </a:lvl1pPr>
          </a:lstStyle>
          <a:p>
            <a:pPr>
              <a:defRPr/>
            </a:pPr>
            <a:fld id="{9420331D-BF80-4EBA-96AC-18B1F9CD92AD}" type="datetimeFigureOut">
              <a:rPr lang="vi-VN"/>
              <a:pPr>
                <a:defRPr/>
              </a:pPr>
              <a:t>09/05/2023</a:t>
            </a:fld>
            <a:endParaRPr lang="vi-VN"/>
          </a:p>
        </p:txBody>
      </p:sp>
      <p:sp>
        <p:nvSpPr>
          <p:cNvPr id="7" name="Footer Placeholder 4">
            <a:extLst>
              <a:ext uri="{FF2B5EF4-FFF2-40B4-BE49-F238E27FC236}">
                <a16:creationId xmlns:a16="http://schemas.microsoft.com/office/drawing/2014/main" id="{7D5127A8-BDBE-3F04-EFB2-0BF39243B308}"/>
              </a:ext>
            </a:extLst>
          </p:cNvPr>
          <p:cNvSpPr>
            <a:spLocks noGrp="1"/>
          </p:cNvSpPr>
          <p:nvPr>
            <p:ph type="ftr" sz="quarter" idx="15"/>
          </p:nvPr>
        </p:nvSpPr>
        <p:spPr/>
        <p:txBody>
          <a:bodyPr/>
          <a:lstStyle>
            <a:lvl1pPr>
              <a:defRPr/>
            </a:lvl1pPr>
          </a:lstStyle>
          <a:p>
            <a:pPr>
              <a:defRPr/>
            </a:pPr>
            <a:endParaRPr lang="vi-VN"/>
          </a:p>
        </p:txBody>
      </p:sp>
      <p:sp>
        <p:nvSpPr>
          <p:cNvPr id="8" name="Slide Number Placeholder 5">
            <a:extLst>
              <a:ext uri="{FF2B5EF4-FFF2-40B4-BE49-F238E27FC236}">
                <a16:creationId xmlns:a16="http://schemas.microsoft.com/office/drawing/2014/main" id="{E2D72945-A394-6061-21E0-C9BE6278922A}"/>
              </a:ext>
            </a:extLst>
          </p:cNvPr>
          <p:cNvSpPr>
            <a:spLocks noGrp="1"/>
          </p:cNvSpPr>
          <p:nvPr>
            <p:ph type="sldNum" sz="quarter" idx="16"/>
          </p:nvPr>
        </p:nvSpPr>
        <p:spPr/>
        <p:txBody>
          <a:bodyPr/>
          <a:lstStyle>
            <a:lvl1pPr>
              <a:defRPr/>
            </a:lvl1pPr>
          </a:lstStyle>
          <a:p>
            <a:pPr>
              <a:defRPr/>
            </a:pPr>
            <a:fld id="{2E3A982B-FCD4-4821-86CE-27C50F56C08D}" type="slidenum">
              <a:rPr lang="vi-VN" altLang="en-US"/>
              <a:pPr>
                <a:defRPr/>
              </a:pPr>
              <a:t>‹#›</a:t>
            </a:fld>
            <a:endParaRPr lang="vi-VN" altLang="en-US"/>
          </a:p>
        </p:txBody>
      </p:sp>
    </p:spTree>
    <p:extLst>
      <p:ext uri="{BB962C8B-B14F-4D97-AF65-F5344CB8AC3E}">
        <p14:creationId xmlns:p14="http://schemas.microsoft.com/office/powerpoint/2010/main" val="16818934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Danh Thiếp">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vi-VN"/>
              <a:t>Bấm để sửa kiểu tiêu đề Bản cái</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a:extLst>
              <a:ext uri="{FF2B5EF4-FFF2-40B4-BE49-F238E27FC236}">
                <a16:creationId xmlns:a16="http://schemas.microsoft.com/office/drawing/2014/main" id="{28BB11C4-9214-CDE1-FC28-12A5AE16F980}"/>
              </a:ext>
            </a:extLst>
          </p:cNvPr>
          <p:cNvSpPr>
            <a:spLocks noGrp="1"/>
          </p:cNvSpPr>
          <p:nvPr>
            <p:ph type="dt" sz="half" idx="10"/>
          </p:nvPr>
        </p:nvSpPr>
        <p:spPr/>
        <p:txBody>
          <a:bodyPr/>
          <a:lstStyle>
            <a:lvl1pPr>
              <a:defRPr/>
            </a:lvl1pPr>
          </a:lstStyle>
          <a:p>
            <a:pPr>
              <a:defRPr/>
            </a:pPr>
            <a:fld id="{0B77D399-F3D5-4D4D-A9F3-B00E4969800A}" type="datetimeFigureOut">
              <a:rPr lang="vi-VN"/>
              <a:pPr>
                <a:defRPr/>
              </a:pPr>
              <a:t>09/05/2023</a:t>
            </a:fld>
            <a:endParaRPr lang="vi-VN"/>
          </a:p>
        </p:txBody>
      </p:sp>
      <p:sp>
        <p:nvSpPr>
          <p:cNvPr id="5" name="Footer Placeholder 4">
            <a:extLst>
              <a:ext uri="{FF2B5EF4-FFF2-40B4-BE49-F238E27FC236}">
                <a16:creationId xmlns:a16="http://schemas.microsoft.com/office/drawing/2014/main" id="{24465A62-6A46-C840-2ABD-B4CF067B4359}"/>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5E86E3A7-5752-2E9D-5760-68193D1F9F29}"/>
              </a:ext>
            </a:extLst>
          </p:cNvPr>
          <p:cNvSpPr>
            <a:spLocks noGrp="1"/>
          </p:cNvSpPr>
          <p:nvPr>
            <p:ph type="sldNum" sz="quarter" idx="12"/>
          </p:nvPr>
        </p:nvSpPr>
        <p:spPr/>
        <p:txBody>
          <a:bodyPr/>
          <a:lstStyle>
            <a:lvl1pPr>
              <a:defRPr/>
            </a:lvl1pPr>
          </a:lstStyle>
          <a:p>
            <a:pPr>
              <a:defRPr/>
            </a:pPr>
            <a:fld id="{E7EA18A0-E30A-45AC-B228-EF1A1D552B97}" type="slidenum">
              <a:rPr lang="vi-VN" altLang="en-US"/>
              <a:pPr>
                <a:defRPr/>
              </a:pPr>
              <a:t>‹#›</a:t>
            </a:fld>
            <a:endParaRPr lang="vi-VN" altLang="en-US"/>
          </a:p>
        </p:txBody>
      </p:sp>
    </p:spTree>
    <p:extLst>
      <p:ext uri="{BB962C8B-B14F-4D97-AF65-F5344CB8AC3E}">
        <p14:creationId xmlns:p14="http://schemas.microsoft.com/office/powerpoint/2010/main" val="1302839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37B4B-F3EB-233C-DB8A-CE71C6F178B3}"/>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D906F5F5-ED91-09C1-72E1-F8F57A67A03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208CE1D2-C4B0-41B6-F03E-D781004FC0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BEF0D275-49E9-CFDA-8C9C-B9615536A47A}"/>
              </a:ext>
            </a:extLst>
          </p:cNvPr>
          <p:cNvSpPr>
            <a:spLocks noGrp="1"/>
          </p:cNvSpPr>
          <p:nvPr>
            <p:ph type="dt" sz="half" idx="10"/>
          </p:nvPr>
        </p:nvSpPr>
        <p:spPr/>
        <p:txBody>
          <a:bodyPr/>
          <a:lstStyle/>
          <a:p>
            <a:fld id="{7FED516C-C323-434B-ACC3-6CD54A791170}" type="datetimeFigureOut">
              <a:rPr lang="en-US" smtClean="0"/>
              <a:t>5/9/2023</a:t>
            </a:fld>
            <a:endParaRPr lang="en-US"/>
          </a:p>
        </p:txBody>
      </p:sp>
      <p:sp>
        <p:nvSpPr>
          <p:cNvPr id="6" name="Footer Placeholder 5">
            <a:extLst>
              <a:ext uri="{FF2B5EF4-FFF2-40B4-BE49-F238E27FC236}">
                <a16:creationId xmlns:a16="http://schemas.microsoft.com/office/drawing/2014/main" id="{E7D83C7B-FF15-518D-FA23-9E12D31829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3C77CE-6C1C-FF0A-3EBD-C3B94CD206B8}"/>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194205696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Trích dẫn Danh Thiếp">
    <p:spTree>
      <p:nvGrpSpPr>
        <p:cNvPr id="1" name=""/>
        <p:cNvGrpSpPr/>
        <p:nvPr/>
      </p:nvGrpSpPr>
      <p:grpSpPr>
        <a:xfrm>
          <a:off x="0" y="0"/>
          <a:ext cx="0" cy="0"/>
          <a:chOff x="0" y="0"/>
          <a:chExt cx="0" cy="0"/>
        </a:xfrm>
      </p:grpSpPr>
      <p:sp>
        <p:nvSpPr>
          <p:cNvPr id="4" name="TextBox 23">
            <a:extLst>
              <a:ext uri="{FF2B5EF4-FFF2-40B4-BE49-F238E27FC236}">
                <a16:creationId xmlns:a16="http://schemas.microsoft.com/office/drawing/2014/main" id="{34DDFE02-0412-1DF3-FE53-94C3520F16FF}"/>
              </a:ext>
            </a:extLst>
          </p:cNvPr>
          <p:cNvSpPr txBox="1">
            <a:spLocks noChangeArrowheads="1"/>
          </p:cNvSpPr>
          <p:nvPr/>
        </p:nvSpPr>
        <p:spPr bwMode="auto">
          <a:xfrm>
            <a:off x="541338" y="790575"/>
            <a:ext cx="6096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vi-VN" sz="8000">
                <a:solidFill>
                  <a:srgbClr val="EE6E4A"/>
                </a:solidFill>
                <a:latin typeface="Arial" panose="020B0604020202020204" pitchFamily="34" charset="0"/>
              </a:rPr>
              <a:t>“</a:t>
            </a:r>
          </a:p>
        </p:txBody>
      </p:sp>
      <p:sp>
        <p:nvSpPr>
          <p:cNvPr id="5" name="TextBox 24">
            <a:extLst>
              <a:ext uri="{FF2B5EF4-FFF2-40B4-BE49-F238E27FC236}">
                <a16:creationId xmlns:a16="http://schemas.microsoft.com/office/drawing/2014/main" id="{D7107AB1-96E1-1666-7338-0F780E36D17A}"/>
              </a:ext>
            </a:extLst>
          </p:cNvPr>
          <p:cNvSpPr txBox="1">
            <a:spLocks noChangeArrowheads="1"/>
          </p:cNvSpPr>
          <p:nvPr/>
        </p:nvSpPr>
        <p:spPr bwMode="auto">
          <a:xfrm>
            <a:off x="8893175" y="2886075"/>
            <a:ext cx="6096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vi-VN" sz="8000">
                <a:solidFill>
                  <a:srgbClr val="EE6E4A"/>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vi-VN"/>
              <a:t>Bấm để sửa kiểu tiêu đề Bản cái</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vi-VN"/>
              <a:t>Bấm để chỉnh sửa kiểu văn bản của Bản cái</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6" name="Date Placeholder 3">
            <a:extLst>
              <a:ext uri="{FF2B5EF4-FFF2-40B4-BE49-F238E27FC236}">
                <a16:creationId xmlns:a16="http://schemas.microsoft.com/office/drawing/2014/main" id="{C47AE776-9956-01FB-96C5-B1BF62082FBD}"/>
              </a:ext>
            </a:extLst>
          </p:cNvPr>
          <p:cNvSpPr>
            <a:spLocks noGrp="1"/>
          </p:cNvSpPr>
          <p:nvPr>
            <p:ph type="dt" sz="half" idx="14"/>
          </p:nvPr>
        </p:nvSpPr>
        <p:spPr/>
        <p:txBody>
          <a:bodyPr/>
          <a:lstStyle>
            <a:lvl1pPr>
              <a:defRPr/>
            </a:lvl1pPr>
          </a:lstStyle>
          <a:p>
            <a:pPr>
              <a:defRPr/>
            </a:pPr>
            <a:fld id="{D08DAD01-091D-4AA0-B1D1-8FF32A5C50E8}" type="datetimeFigureOut">
              <a:rPr lang="vi-VN"/>
              <a:pPr>
                <a:defRPr/>
              </a:pPr>
              <a:t>09/05/2023</a:t>
            </a:fld>
            <a:endParaRPr lang="vi-VN"/>
          </a:p>
        </p:txBody>
      </p:sp>
      <p:sp>
        <p:nvSpPr>
          <p:cNvPr id="7" name="Footer Placeholder 4">
            <a:extLst>
              <a:ext uri="{FF2B5EF4-FFF2-40B4-BE49-F238E27FC236}">
                <a16:creationId xmlns:a16="http://schemas.microsoft.com/office/drawing/2014/main" id="{B656F494-7A9A-66BE-3ECC-B186B5ED5066}"/>
              </a:ext>
            </a:extLst>
          </p:cNvPr>
          <p:cNvSpPr>
            <a:spLocks noGrp="1"/>
          </p:cNvSpPr>
          <p:nvPr>
            <p:ph type="ftr" sz="quarter" idx="15"/>
          </p:nvPr>
        </p:nvSpPr>
        <p:spPr/>
        <p:txBody>
          <a:bodyPr/>
          <a:lstStyle>
            <a:lvl1pPr>
              <a:defRPr/>
            </a:lvl1pPr>
          </a:lstStyle>
          <a:p>
            <a:pPr>
              <a:defRPr/>
            </a:pPr>
            <a:endParaRPr lang="vi-VN"/>
          </a:p>
        </p:txBody>
      </p:sp>
      <p:sp>
        <p:nvSpPr>
          <p:cNvPr id="8" name="Slide Number Placeholder 5">
            <a:extLst>
              <a:ext uri="{FF2B5EF4-FFF2-40B4-BE49-F238E27FC236}">
                <a16:creationId xmlns:a16="http://schemas.microsoft.com/office/drawing/2014/main" id="{595768DC-6841-4223-E6B7-8DC001AC3D56}"/>
              </a:ext>
            </a:extLst>
          </p:cNvPr>
          <p:cNvSpPr>
            <a:spLocks noGrp="1"/>
          </p:cNvSpPr>
          <p:nvPr>
            <p:ph type="sldNum" sz="quarter" idx="16"/>
          </p:nvPr>
        </p:nvSpPr>
        <p:spPr/>
        <p:txBody>
          <a:bodyPr/>
          <a:lstStyle>
            <a:lvl1pPr>
              <a:defRPr/>
            </a:lvl1pPr>
          </a:lstStyle>
          <a:p>
            <a:pPr>
              <a:defRPr/>
            </a:pPr>
            <a:fld id="{1A82A0D4-AE59-43A5-82F0-73241C440BA2}" type="slidenum">
              <a:rPr lang="vi-VN" altLang="en-US"/>
              <a:pPr>
                <a:defRPr/>
              </a:pPr>
              <a:t>‹#›</a:t>
            </a:fld>
            <a:endParaRPr lang="vi-VN" altLang="en-US"/>
          </a:p>
        </p:txBody>
      </p:sp>
    </p:spTree>
    <p:extLst>
      <p:ext uri="{BB962C8B-B14F-4D97-AF65-F5344CB8AC3E}">
        <p14:creationId xmlns:p14="http://schemas.microsoft.com/office/powerpoint/2010/main" val="310757536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vi-VN"/>
              <a:t>Bấm để sửa kiểu tiêu đề Bản cái</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vi-VN"/>
              <a:t>Bấm để chỉnh sửa kiểu văn bản của Bản cái</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a:extLst>
              <a:ext uri="{FF2B5EF4-FFF2-40B4-BE49-F238E27FC236}">
                <a16:creationId xmlns:a16="http://schemas.microsoft.com/office/drawing/2014/main" id="{ED89426D-E88D-3104-19B7-77701DFA24B1}"/>
              </a:ext>
            </a:extLst>
          </p:cNvPr>
          <p:cNvSpPr>
            <a:spLocks noGrp="1"/>
          </p:cNvSpPr>
          <p:nvPr>
            <p:ph type="dt" sz="half" idx="14"/>
          </p:nvPr>
        </p:nvSpPr>
        <p:spPr/>
        <p:txBody>
          <a:bodyPr/>
          <a:lstStyle>
            <a:lvl1pPr>
              <a:defRPr/>
            </a:lvl1pPr>
          </a:lstStyle>
          <a:p>
            <a:pPr>
              <a:defRPr/>
            </a:pPr>
            <a:fld id="{CC7B4F23-5E02-4608-9BEC-D2E8B04EFBB9}" type="datetimeFigureOut">
              <a:rPr lang="vi-VN"/>
              <a:pPr>
                <a:defRPr/>
              </a:pPr>
              <a:t>09/05/2023</a:t>
            </a:fld>
            <a:endParaRPr lang="vi-VN"/>
          </a:p>
        </p:txBody>
      </p:sp>
      <p:sp>
        <p:nvSpPr>
          <p:cNvPr id="5" name="Footer Placeholder 4">
            <a:extLst>
              <a:ext uri="{FF2B5EF4-FFF2-40B4-BE49-F238E27FC236}">
                <a16:creationId xmlns:a16="http://schemas.microsoft.com/office/drawing/2014/main" id="{8F7AF50C-3C08-8F4B-68FC-58C55E3D6CB2}"/>
              </a:ext>
            </a:extLst>
          </p:cNvPr>
          <p:cNvSpPr>
            <a:spLocks noGrp="1"/>
          </p:cNvSpPr>
          <p:nvPr>
            <p:ph type="ftr" sz="quarter" idx="15"/>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5430520D-553A-0107-DD75-7EC6C8B9C9A6}"/>
              </a:ext>
            </a:extLst>
          </p:cNvPr>
          <p:cNvSpPr>
            <a:spLocks noGrp="1"/>
          </p:cNvSpPr>
          <p:nvPr>
            <p:ph type="sldNum" sz="quarter" idx="16"/>
          </p:nvPr>
        </p:nvSpPr>
        <p:spPr/>
        <p:txBody>
          <a:bodyPr/>
          <a:lstStyle>
            <a:lvl1pPr>
              <a:defRPr/>
            </a:lvl1pPr>
          </a:lstStyle>
          <a:p>
            <a:pPr>
              <a:defRPr/>
            </a:pPr>
            <a:fld id="{71C629D1-1209-4034-963C-1623B1EB4BE1}" type="slidenum">
              <a:rPr lang="vi-VN" altLang="en-US"/>
              <a:pPr>
                <a:defRPr/>
              </a:pPr>
              <a:t>‹#›</a:t>
            </a:fld>
            <a:endParaRPr lang="vi-VN" altLang="en-US"/>
          </a:p>
        </p:txBody>
      </p:sp>
    </p:spTree>
    <p:extLst>
      <p:ext uri="{BB962C8B-B14F-4D97-AF65-F5344CB8AC3E}">
        <p14:creationId xmlns:p14="http://schemas.microsoft.com/office/powerpoint/2010/main" val="383814683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Vertical Text Placeholder 2"/>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a:extLst>
              <a:ext uri="{FF2B5EF4-FFF2-40B4-BE49-F238E27FC236}">
                <a16:creationId xmlns:a16="http://schemas.microsoft.com/office/drawing/2014/main" id="{91BEE513-CEF5-C37B-914A-A6EB748B2576}"/>
              </a:ext>
            </a:extLst>
          </p:cNvPr>
          <p:cNvSpPr>
            <a:spLocks noGrp="1"/>
          </p:cNvSpPr>
          <p:nvPr>
            <p:ph type="dt" sz="half" idx="10"/>
          </p:nvPr>
        </p:nvSpPr>
        <p:spPr/>
        <p:txBody>
          <a:bodyPr/>
          <a:lstStyle>
            <a:lvl1pPr>
              <a:defRPr/>
            </a:lvl1pPr>
          </a:lstStyle>
          <a:p>
            <a:pPr>
              <a:defRPr/>
            </a:pPr>
            <a:fld id="{90C806FA-C600-45A1-9891-24AA255C59D8}" type="datetimeFigureOut">
              <a:rPr lang="vi-VN"/>
              <a:pPr>
                <a:defRPr/>
              </a:pPr>
              <a:t>09/05/2023</a:t>
            </a:fld>
            <a:endParaRPr lang="vi-VN"/>
          </a:p>
        </p:txBody>
      </p:sp>
      <p:sp>
        <p:nvSpPr>
          <p:cNvPr id="5" name="Footer Placeholder 4">
            <a:extLst>
              <a:ext uri="{FF2B5EF4-FFF2-40B4-BE49-F238E27FC236}">
                <a16:creationId xmlns:a16="http://schemas.microsoft.com/office/drawing/2014/main" id="{2C5EC73D-614C-F3BC-786C-FEBB93023F78}"/>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D9532AD7-DE6C-7D8F-2A28-EEE167BB00CA}"/>
              </a:ext>
            </a:extLst>
          </p:cNvPr>
          <p:cNvSpPr>
            <a:spLocks noGrp="1"/>
          </p:cNvSpPr>
          <p:nvPr>
            <p:ph type="sldNum" sz="quarter" idx="12"/>
          </p:nvPr>
        </p:nvSpPr>
        <p:spPr/>
        <p:txBody>
          <a:bodyPr/>
          <a:lstStyle>
            <a:lvl1pPr>
              <a:defRPr/>
            </a:lvl1pPr>
          </a:lstStyle>
          <a:p>
            <a:pPr>
              <a:defRPr/>
            </a:pPr>
            <a:fld id="{ED3BA4D5-BC67-4F84-8869-86C6E8593F6C}" type="slidenum">
              <a:rPr lang="vi-VN" altLang="en-US"/>
              <a:pPr>
                <a:defRPr/>
              </a:pPr>
              <a:t>‹#›</a:t>
            </a:fld>
            <a:endParaRPr lang="vi-VN" altLang="en-US"/>
          </a:p>
        </p:txBody>
      </p:sp>
    </p:spTree>
    <p:extLst>
      <p:ext uri="{BB962C8B-B14F-4D97-AF65-F5344CB8AC3E}">
        <p14:creationId xmlns:p14="http://schemas.microsoft.com/office/powerpoint/2010/main" val="423353735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vi-VN"/>
              <a:t>Bấm để sửa kiểu tiêu đề Bản cái</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a:extLst>
              <a:ext uri="{FF2B5EF4-FFF2-40B4-BE49-F238E27FC236}">
                <a16:creationId xmlns:a16="http://schemas.microsoft.com/office/drawing/2014/main" id="{2974EDE8-37E1-538E-793C-1662C078E44F}"/>
              </a:ext>
            </a:extLst>
          </p:cNvPr>
          <p:cNvSpPr>
            <a:spLocks noGrp="1"/>
          </p:cNvSpPr>
          <p:nvPr>
            <p:ph type="dt" sz="half" idx="10"/>
          </p:nvPr>
        </p:nvSpPr>
        <p:spPr/>
        <p:txBody>
          <a:bodyPr/>
          <a:lstStyle>
            <a:lvl1pPr>
              <a:defRPr/>
            </a:lvl1pPr>
          </a:lstStyle>
          <a:p>
            <a:pPr>
              <a:defRPr/>
            </a:pPr>
            <a:fld id="{715A8D84-C602-4BD1-B18B-8E15B00D2135}" type="datetimeFigureOut">
              <a:rPr lang="vi-VN"/>
              <a:pPr>
                <a:defRPr/>
              </a:pPr>
              <a:t>09/05/2023</a:t>
            </a:fld>
            <a:endParaRPr lang="vi-VN"/>
          </a:p>
        </p:txBody>
      </p:sp>
      <p:sp>
        <p:nvSpPr>
          <p:cNvPr id="5" name="Footer Placeholder 4">
            <a:extLst>
              <a:ext uri="{FF2B5EF4-FFF2-40B4-BE49-F238E27FC236}">
                <a16:creationId xmlns:a16="http://schemas.microsoft.com/office/drawing/2014/main" id="{26F98C16-6B94-EE54-22CD-89B6E93C136A}"/>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0EBA2AFA-CF8C-128E-FF97-336DC31A1140}"/>
              </a:ext>
            </a:extLst>
          </p:cNvPr>
          <p:cNvSpPr>
            <a:spLocks noGrp="1"/>
          </p:cNvSpPr>
          <p:nvPr>
            <p:ph type="sldNum" sz="quarter" idx="12"/>
          </p:nvPr>
        </p:nvSpPr>
        <p:spPr/>
        <p:txBody>
          <a:bodyPr/>
          <a:lstStyle>
            <a:lvl1pPr>
              <a:defRPr/>
            </a:lvl1pPr>
          </a:lstStyle>
          <a:p>
            <a:pPr>
              <a:defRPr/>
            </a:pPr>
            <a:fld id="{4FFC20AD-8E1A-4FB3-9667-CDB0DE971256}" type="slidenum">
              <a:rPr lang="vi-VN" altLang="en-US"/>
              <a:pPr>
                <a:defRPr/>
              </a:pPr>
              <a:t>‹#›</a:t>
            </a:fld>
            <a:endParaRPr lang="vi-VN" altLang="en-US"/>
          </a:p>
        </p:txBody>
      </p:sp>
    </p:spTree>
    <p:extLst>
      <p:ext uri="{BB962C8B-B14F-4D97-AF65-F5344CB8AC3E}">
        <p14:creationId xmlns:p14="http://schemas.microsoft.com/office/powerpoint/2010/main" val="1234076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08EE6-D3BC-81BE-FEA0-C16A2B1AD19C}"/>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2E04C62B-CE95-C12B-EE73-5EB601F68B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411EE0-4513-2CEF-DEB4-3642350205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D5D687CB-712A-ACD8-8635-57F4645F73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A58D23F-9759-6034-0162-974F35F760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2B838AD9-177D-FC23-08A1-6259FF642F30}"/>
              </a:ext>
            </a:extLst>
          </p:cNvPr>
          <p:cNvSpPr>
            <a:spLocks noGrp="1"/>
          </p:cNvSpPr>
          <p:nvPr>
            <p:ph type="dt" sz="half" idx="10"/>
          </p:nvPr>
        </p:nvSpPr>
        <p:spPr/>
        <p:txBody>
          <a:bodyPr/>
          <a:lstStyle/>
          <a:p>
            <a:fld id="{7FED516C-C323-434B-ACC3-6CD54A791170}" type="datetimeFigureOut">
              <a:rPr lang="en-US" smtClean="0"/>
              <a:t>5/9/2023</a:t>
            </a:fld>
            <a:endParaRPr lang="en-US"/>
          </a:p>
        </p:txBody>
      </p:sp>
      <p:sp>
        <p:nvSpPr>
          <p:cNvPr id="8" name="Footer Placeholder 7">
            <a:extLst>
              <a:ext uri="{FF2B5EF4-FFF2-40B4-BE49-F238E27FC236}">
                <a16:creationId xmlns:a16="http://schemas.microsoft.com/office/drawing/2014/main" id="{EB9451FB-80D7-4B71-E929-89F0EFDF0DA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0181A79-97B3-5D78-078E-8BB3CCCAFAEC}"/>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1480706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579FC-8733-BF70-2ABC-35351A233F37}"/>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D78B8A8E-9BF5-108C-467E-57679686328E}"/>
              </a:ext>
            </a:extLst>
          </p:cNvPr>
          <p:cNvSpPr>
            <a:spLocks noGrp="1"/>
          </p:cNvSpPr>
          <p:nvPr>
            <p:ph type="dt" sz="half" idx="10"/>
          </p:nvPr>
        </p:nvSpPr>
        <p:spPr/>
        <p:txBody>
          <a:bodyPr/>
          <a:lstStyle/>
          <a:p>
            <a:fld id="{7FED516C-C323-434B-ACC3-6CD54A791170}" type="datetimeFigureOut">
              <a:rPr lang="en-US" smtClean="0"/>
              <a:t>5/9/2023</a:t>
            </a:fld>
            <a:endParaRPr lang="en-US"/>
          </a:p>
        </p:txBody>
      </p:sp>
      <p:sp>
        <p:nvSpPr>
          <p:cNvPr id="4" name="Footer Placeholder 3">
            <a:extLst>
              <a:ext uri="{FF2B5EF4-FFF2-40B4-BE49-F238E27FC236}">
                <a16:creationId xmlns:a16="http://schemas.microsoft.com/office/drawing/2014/main" id="{B91FE022-EE1E-6F4C-DC1F-6D9FD9F9898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E63A75A-3306-E109-07AE-AA242700B738}"/>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3853049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4F3791-7C02-544D-AC3E-D27BC7BDE11D}"/>
              </a:ext>
            </a:extLst>
          </p:cNvPr>
          <p:cNvSpPr>
            <a:spLocks noGrp="1"/>
          </p:cNvSpPr>
          <p:nvPr>
            <p:ph type="dt" sz="half" idx="10"/>
          </p:nvPr>
        </p:nvSpPr>
        <p:spPr/>
        <p:txBody>
          <a:bodyPr/>
          <a:lstStyle/>
          <a:p>
            <a:fld id="{7FED516C-C323-434B-ACC3-6CD54A791170}" type="datetimeFigureOut">
              <a:rPr lang="en-US" smtClean="0"/>
              <a:t>5/9/2023</a:t>
            </a:fld>
            <a:endParaRPr lang="en-US"/>
          </a:p>
        </p:txBody>
      </p:sp>
      <p:sp>
        <p:nvSpPr>
          <p:cNvPr id="3" name="Footer Placeholder 2">
            <a:extLst>
              <a:ext uri="{FF2B5EF4-FFF2-40B4-BE49-F238E27FC236}">
                <a16:creationId xmlns:a16="http://schemas.microsoft.com/office/drawing/2014/main" id="{F74A4945-D4C6-96D8-F899-EB9A4A23872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AF8FE1F-8092-EF71-CF95-343E09819FC4}"/>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310412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20E1D-7F90-BD56-8B90-4F1E9A0788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590E55BF-A7BA-62B7-7FA0-4FFC0FAC51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5234C070-6BC7-50A4-42C7-175ABD41CE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CBDE58-1F18-ABBF-7C81-A8FD87AEE01C}"/>
              </a:ext>
            </a:extLst>
          </p:cNvPr>
          <p:cNvSpPr>
            <a:spLocks noGrp="1"/>
          </p:cNvSpPr>
          <p:nvPr>
            <p:ph type="dt" sz="half" idx="10"/>
          </p:nvPr>
        </p:nvSpPr>
        <p:spPr/>
        <p:txBody>
          <a:bodyPr/>
          <a:lstStyle/>
          <a:p>
            <a:fld id="{7FED516C-C323-434B-ACC3-6CD54A791170}" type="datetimeFigureOut">
              <a:rPr lang="en-US" smtClean="0"/>
              <a:t>5/9/2023</a:t>
            </a:fld>
            <a:endParaRPr lang="en-US"/>
          </a:p>
        </p:txBody>
      </p:sp>
      <p:sp>
        <p:nvSpPr>
          <p:cNvPr id="6" name="Footer Placeholder 5">
            <a:extLst>
              <a:ext uri="{FF2B5EF4-FFF2-40B4-BE49-F238E27FC236}">
                <a16:creationId xmlns:a16="http://schemas.microsoft.com/office/drawing/2014/main" id="{A68D29F7-9226-4CF4-BCD2-07E600A50B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C21CB2-7D98-3510-FCB0-3F51E2165004}"/>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2911700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3BDAA-EF52-6A9A-6909-B787CEBE01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C8CA5D38-0707-F59E-5AE8-4A7EE9F61E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D0E0702F-779A-E668-7744-E403FDF9B9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3549A6-5FC8-4B02-38A7-70F3E22EBBED}"/>
              </a:ext>
            </a:extLst>
          </p:cNvPr>
          <p:cNvSpPr>
            <a:spLocks noGrp="1"/>
          </p:cNvSpPr>
          <p:nvPr>
            <p:ph type="dt" sz="half" idx="10"/>
          </p:nvPr>
        </p:nvSpPr>
        <p:spPr/>
        <p:txBody>
          <a:bodyPr/>
          <a:lstStyle/>
          <a:p>
            <a:fld id="{7FED516C-C323-434B-ACC3-6CD54A791170}" type="datetimeFigureOut">
              <a:rPr lang="en-US" smtClean="0"/>
              <a:t>5/9/2023</a:t>
            </a:fld>
            <a:endParaRPr lang="en-US"/>
          </a:p>
        </p:txBody>
      </p:sp>
      <p:sp>
        <p:nvSpPr>
          <p:cNvPr id="6" name="Footer Placeholder 5">
            <a:extLst>
              <a:ext uri="{FF2B5EF4-FFF2-40B4-BE49-F238E27FC236}">
                <a16:creationId xmlns:a16="http://schemas.microsoft.com/office/drawing/2014/main" id="{50B4BD70-27C6-8284-1CC7-0AE2B4DA58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DBB479-AD2C-B053-20CF-FDCA2E061421}"/>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3735496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theme" Target="../theme/theme3.xml"/><Relationship Id="rId2" Type="http://schemas.openxmlformats.org/officeDocument/2006/relationships/slideLayout" Target="../slideLayouts/slideLayout29.xml"/><Relationship Id="rId16" Type="http://schemas.openxmlformats.org/officeDocument/2006/relationships/slideLayout" Target="../slideLayouts/slideLayout43.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slideLayout" Target="../slideLayouts/slideLayout4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8872B2-132E-3A15-8333-05A8C17D00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957B5A30-4A44-2B15-6091-FE13F7A8F3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780E523-B646-7F27-7096-52BFC1A22C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ED516C-C323-434B-ACC3-6CD54A791170}" type="datetimeFigureOut">
              <a:rPr lang="en-US" smtClean="0"/>
              <a:t>5/9/2023</a:t>
            </a:fld>
            <a:endParaRPr lang="en-US"/>
          </a:p>
        </p:txBody>
      </p:sp>
      <p:sp>
        <p:nvSpPr>
          <p:cNvPr id="5" name="Footer Placeholder 4">
            <a:extLst>
              <a:ext uri="{FF2B5EF4-FFF2-40B4-BE49-F238E27FC236}">
                <a16:creationId xmlns:a16="http://schemas.microsoft.com/office/drawing/2014/main" id="{5C4450BC-1F6E-C25F-514D-4327A713D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1693A1-C08E-2692-F299-454456118F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4E1001-0512-4CED-95F7-60488D73BF7B}" type="slidenum">
              <a:rPr lang="en-US" smtClean="0"/>
              <a:t>‹#›</a:t>
            </a:fld>
            <a:endParaRPr lang="en-US"/>
          </a:p>
        </p:txBody>
      </p:sp>
    </p:spTree>
    <p:extLst>
      <p:ext uri="{BB962C8B-B14F-4D97-AF65-F5344CB8AC3E}">
        <p14:creationId xmlns:p14="http://schemas.microsoft.com/office/powerpoint/2010/main" val="637031505"/>
      </p:ext>
    </p:extLst>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6">
            <a:extLst>
              <a:ext uri="{FF2B5EF4-FFF2-40B4-BE49-F238E27FC236}">
                <a16:creationId xmlns:a16="http://schemas.microsoft.com/office/drawing/2014/main" id="{175BAB2F-CA84-9A9A-752F-0D3B5EB5C05A}"/>
              </a:ext>
            </a:extLst>
          </p:cNvPr>
          <p:cNvGrpSpPr>
            <a:grpSpLocks/>
          </p:cNvGrpSpPr>
          <p:nvPr/>
        </p:nvGrpSpPr>
        <p:grpSpPr bwMode="auto">
          <a:xfrm>
            <a:off x="0" y="-7938"/>
            <a:ext cx="12192000" cy="6865938"/>
            <a:chOff x="0" y="-8467"/>
            <a:chExt cx="12192000" cy="6866467"/>
          </a:xfrm>
        </p:grpSpPr>
        <p:cxnSp>
          <p:nvCxnSpPr>
            <p:cNvPr id="20" name="Straight Connector 19">
              <a:extLst>
                <a:ext uri="{FF2B5EF4-FFF2-40B4-BE49-F238E27FC236}">
                  <a16:creationId xmlns:a16="http://schemas.microsoft.com/office/drawing/2014/main" id="{66E7509C-836E-C791-C281-2F325F241EBD}"/>
                </a:ext>
              </a:extLst>
            </p:cNvPr>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4DC9D725-168D-8EF9-338D-F360B143D043}"/>
                </a:ext>
              </a:extLst>
            </p:cNvPr>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a:extLst>
                <a:ext uri="{FF2B5EF4-FFF2-40B4-BE49-F238E27FC236}">
                  <a16:creationId xmlns:a16="http://schemas.microsoft.com/office/drawing/2014/main" id="{4293370E-2773-4536-5D11-740C048251B8}"/>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a:extLst>
                <a:ext uri="{FF2B5EF4-FFF2-40B4-BE49-F238E27FC236}">
                  <a16:creationId xmlns:a16="http://schemas.microsoft.com/office/drawing/2014/main" id="{8FAD31C0-4843-5FB6-3A00-B4F04BEBFA9F}"/>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4B9BD435-623A-C944-6151-7C3F8C503F42}"/>
                </a:ext>
              </a:extLst>
            </p:cNvPr>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a:extLst>
                <a:ext uri="{FF2B5EF4-FFF2-40B4-BE49-F238E27FC236}">
                  <a16:creationId xmlns:a16="http://schemas.microsoft.com/office/drawing/2014/main" id="{D9D486E0-8E0E-9819-0958-1EB52AE70523}"/>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a:extLst>
                <a:ext uri="{FF2B5EF4-FFF2-40B4-BE49-F238E27FC236}">
                  <a16:creationId xmlns:a16="http://schemas.microsoft.com/office/drawing/2014/main" id="{EDFE273E-97C2-CF27-D61C-85D5F35994A1}"/>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a:extLst>
                <a:ext uri="{FF2B5EF4-FFF2-40B4-BE49-F238E27FC236}">
                  <a16:creationId xmlns:a16="http://schemas.microsoft.com/office/drawing/2014/main" id="{FF145E3B-FA05-725D-4AA7-8AA9E0ED6F8D}"/>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7C6EF2CB-8442-FF86-B7D4-E7186DCBD77C}"/>
                </a:ext>
              </a:extLst>
            </p:cNvPr>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79D0A288-F89F-7D2A-F31E-4387E2012BBD}"/>
                </a:ext>
              </a:extLst>
            </p:cNvPr>
            <p:cNvSpPr/>
            <p:nvPr/>
          </p:nvSpPr>
          <p:spPr>
            <a:xfrm>
              <a:off x="0" y="4012981"/>
              <a:ext cx="449263" cy="2845019"/>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051" name="Title Placeholder 1">
            <a:extLst>
              <a:ext uri="{FF2B5EF4-FFF2-40B4-BE49-F238E27FC236}">
                <a16:creationId xmlns:a16="http://schemas.microsoft.com/office/drawing/2014/main" id="{5813DBB8-7396-641C-4AD4-235EC6B3D8FA}"/>
              </a:ext>
            </a:extLst>
          </p:cNvPr>
          <p:cNvSpPr>
            <a:spLocks noGrp="1" noChangeArrowheads="1"/>
          </p:cNvSpPr>
          <p:nvPr>
            <p:ph type="title"/>
          </p:nvPr>
        </p:nvSpPr>
        <p:spPr bwMode="auto">
          <a:xfrm>
            <a:off x="677863" y="609600"/>
            <a:ext cx="8596312"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vi-VN" altLang="vi-VN"/>
              <a:t>Bấm để sửa kiểu tiêu đề Bản cái</a:t>
            </a:r>
            <a:endParaRPr lang="en-US" altLang="vi-VN"/>
          </a:p>
        </p:txBody>
      </p:sp>
      <p:sp>
        <p:nvSpPr>
          <p:cNvPr id="2052" name="Text Placeholder 2">
            <a:extLst>
              <a:ext uri="{FF2B5EF4-FFF2-40B4-BE49-F238E27FC236}">
                <a16:creationId xmlns:a16="http://schemas.microsoft.com/office/drawing/2014/main" id="{8FE68D97-8411-A1FA-CFAA-9736B0EE8242}"/>
              </a:ext>
            </a:extLst>
          </p:cNvPr>
          <p:cNvSpPr>
            <a:spLocks noGrp="1" noChangeArrowheads="1"/>
          </p:cNvSpPr>
          <p:nvPr>
            <p:ph type="body" idx="1"/>
          </p:nvPr>
        </p:nvSpPr>
        <p:spPr bwMode="auto">
          <a:xfrm>
            <a:off x="677863" y="2160588"/>
            <a:ext cx="8596312"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vi-VN" altLang="vi-VN"/>
              <a:t>Bấm để chỉnh sửa kiểu văn bản của Bản cái</a:t>
            </a:r>
          </a:p>
          <a:p>
            <a:pPr lvl="1"/>
            <a:r>
              <a:rPr lang="vi-VN" altLang="vi-VN"/>
              <a:t>Mức hai</a:t>
            </a:r>
          </a:p>
          <a:p>
            <a:pPr lvl="2"/>
            <a:r>
              <a:rPr lang="vi-VN" altLang="vi-VN"/>
              <a:t>Mức ba</a:t>
            </a:r>
          </a:p>
          <a:p>
            <a:pPr lvl="3"/>
            <a:r>
              <a:rPr lang="vi-VN" altLang="vi-VN"/>
              <a:t>Mức bốn</a:t>
            </a:r>
          </a:p>
          <a:p>
            <a:pPr lvl="4"/>
            <a:r>
              <a:rPr lang="vi-VN" altLang="vi-VN"/>
              <a:t>Mức năm</a:t>
            </a:r>
            <a:endParaRPr lang="en-US" altLang="vi-VN"/>
          </a:p>
        </p:txBody>
      </p:sp>
      <p:sp>
        <p:nvSpPr>
          <p:cNvPr id="4" name="Date Placeholder 3">
            <a:extLst>
              <a:ext uri="{FF2B5EF4-FFF2-40B4-BE49-F238E27FC236}">
                <a16:creationId xmlns:a16="http://schemas.microsoft.com/office/drawing/2014/main" id="{5B90D119-B5AF-6186-0778-C5A6E8D0EF78}"/>
              </a:ext>
            </a:extLst>
          </p:cNvPr>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eaLnBrk="1" hangingPunct="1">
              <a:defRPr sz="900">
                <a:solidFill>
                  <a:schemeClr val="tx1">
                    <a:tint val="75000"/>
                  </a:schemeClr>
                </a:solidFill>
              </a:defRPr>
            </a:lvl1pPr>
          </a:lstStyle>
          <a:p>
            <a:pPr>
              <a:defRPr/>
            </a:pPr>
            <a:fld id="{CB5DD64B-5D94-4049-A015-FAE615491F55}" type="datetimeFigureOut">
              <a:rPr lang="vi-VN"/>
              <a:pPr>
                <a:defRPr/>
              </a:pPr>
              <a:t>09/05/2023</a:t>
            </a:fld>
            <a:endParaRPr lang="vi-VN"/>
          </a:p>
        </p:txBody>
      </p:sp>
      <p:sp>
        <p:nvSpPr>
          <p:cNvPr id="5" name="Footer Placeholder 4">
            <a:extLst>
              <a:ext uri="{FF2B5EF4-FFF2-40B4-BE49-F238E27FC236}">
                <a16:creationId xmlns:a16="http://schemas.microsoft.com/office/drawing/2014/main" id="{94F3858C-D5C3-5F61-B759-31D70B435198}"/>
              </a:ext>
            </a:extLst>
          </p:cNvPr>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eaLnBrk="1" hangingPunct="1">
              <a:defRPr sz="900">
                <a:solidFill>
                  <a:schemeClr val="tx1">
                    <a:tint val="75000"/>
                  </a:schemeClr>
                </a:solidFill>
              </a:defRPr>
            </a:lvl1pPr>
          </a:lstStyle>
          <a:p>
            <a:pPr>
              <a:defRPr/>
            </a:pPr>
            <a:endParaRPr lang="vi-VN"/>
          </a:p>
        </p:txBody>
      </p:sp>
      <p:sp>
        <p:nvSpPr>
          <p:cNvPr id="6" name="Slide Number Placeholder 5">
            <a:extLst>
              <a:ext uri="{FF2B5EF4-FFF2-40B4-BE49-F238E27FC236}">
                <a16:creationId xmlns:a16="http://schemas.microsoft.com/office/drawing/2014/main" id="{6300A5E3-3F33-B8C8-4038-5C467EAAA899}"/>
              </a:ext>
            </a:extLst>
          </p:cNvPr>
          <p:cNvSpPr>
            <a:spLocks noGrp="1"/>
          </p:cNvSpPr>
          <p:nvPr>
            <p:ph type="sldNum" sz="quarter" idx="4"/>
          </p:nvPr>
        </p:nvSpPr>
        <p:spPr>
          <a:xfrm>
            <a:off x="8589963" y="6042025"/>
            <a:ext cx="684212" cy="365125"/>
          </a:xfrm>
          <a:prstGeom prst="rect">
            <a:avLst/>
          </a:prstGeom>
        </p:spPr>
        <p:txBody>
          <a:bodyPr vert="horz" lIns="91440" tIns="45720" rIns="91440" bIns="45720" rtlCol="0" anchor="ctr"/>
          <a:lstStyle>
            <a:lvl1pPr algn="r" eaLnBrk="1" hangingPunct="1">
              <a:defRPr sz="900">
                <a:solidFill>
                  <a:schemeClr val="accent1"/>
                </a:solidFill>
              </a:defRPr>
            </a:lvl1pPr>
          </a:lstStyle>
          <a:p>
            <a:pPr>
              <a:defRPr/>
            </a:pPr>
            <a:fld id="{AB2BB278-10DC-4783-8CCE-4C4A3BD809FA}" type="slidenum">
              <a:rPr lang="vi-VN" altLang="en-US"/>
              <a:pPr>
                <a:defRPr/>
              </a:pPr>
              <a:t>‹#›</a:t>
            </a:fld>
            <a:endParaRPr lang="vi-VN" altLang="en-US"/>
          </a:p>
        </p:txBody>
      </p:sp>
    </p:spTree>
    <p:extLst>
      <p:ext uri="{BB962C8B-B14F-4D97-AF65-F5344CB8AC3E}">
        <p14:creationId xmlns:p14="http://schemas.microsoft.com/office/powerpoint/2010/main" val="640144036"/>
      </p:ext>
    </p:extLst>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 id="2147483884" r:id="rId12"/>
    <p:sldLayoutId id="2147483885" r:id="rId13"/>
    <p:sldLayoutId id="2147483886" r:id="rId14"/>
    <p:sldLayoutId id="2147483887" r:id="rId15"/>
    <p:sldLayoutId id="2147483888" r:id="rId16"/>
  </p:sldLayoutIdLst>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ahoma" panose="020B0604030504040204" pitchFamily="34" charset="0"/>
        </a:defRPr>
      </a:lvl2pPr>
      <a:lvl3pPr algn="l" defTabSz="457200" rtl="0" eaLnBrk="0" fontAlgn="base" hangingPunct="0">
        <a:spcBef>
          <a:spcPct val="0"/>
        </a:spcBef>
        <a:spcAft>
          <a:spcPct val="0"/>
        </a:spcAft>
        <a:defRPr sz="3600">
          <a:solidFill>
            <a:schemeClr val="accent1"/>
          </a:solidFill>
          <a:latin typeface="Tahoma" panose="020B0604030504040204" pitchFamily="34" charset="0"/>
        </a:defRPr>
      </a:lvl3pPr>
      <a:lvl4pPr algn="l" defTabSz="457200" rtl="0" eaLnBrk="0" fontAlgn="base" hangingPunct="0">
        <a:spcBef>
          <a:spcPct val="0"/>
        </a:spcBef>
        <a:spcAft>
          <a:spcPct val="0"/>
        </a:spcAft>
        <a:defRPr sz="3600">
          <a:solidFill>
            <a:schemeClr val="accent1"/>
          </a:solidFill>
          <a:latin typeface="Tahoma" panose="020B0604030504040204" pitchFamily="34" charset="0"/>
        </a:defRPr>
      </a:lvl4pPr>
      <a:lvl5pPr algn="l" defTabSz="457200" rtl="0" eaLnBrk="0" fontAlgn="base" hangingPunct="0">
        <a:spcBef>
          <a:spcPct val="0"/>
        </a:spcBef>
        <a:spcAft>
          <a:spcPct val="0"/>
        </a:spcAft>
        <a:defRPr sz="3600">
          <a:solidFill>
            <a:schemeClr val="accent1"/>
          </a:solidFill>
          <a:latin typeface="Tahoma" panose="020B060403050404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6">
            <a:extLst>
              <a:ext uri="{FF2B5EF4-FFF2-40B4-BE49-F238E27FC236}">
                <a16:creationId xmlns:a16="http://schemas.microsoft.com/office/drawing/2014/main" id="{1CE0690B-2D7F-C05F-A8C8-BCE47C4E61D8}"/>
              </a:ext>
            </a:extLst>
          </p:cNvPr>
          <p:cNvGrpSpPr>
            <a:grpSpLocks/>
          </p:cNvGrpSpPr>
          <p:nvPr/>
        </p:nvGrpSpPr>
        <p:grpSpPr bwMode="auto">
          <a:xfrm>
            <a:off x="0" y="-7938"/>
            <a:ext cx="12192000" cy="6865938"/>
            <a:chOff x="0" y="-8467"/>
            <a:chExt cx="12192000" cy="6866467"/>
          </a:xfrm>
        </p:grpSpPr>
        <p:cxnSp>
          <p:nvCxnSpPr>
            <p:cNvPr id="20" name="Straight Connector 19">
              <a:extLst>
                <a:ext uri="{FF2B5EF4-FFF2-40B4-BE49-F238E27FC236}">
                  <a16:creationId xmlns:a16="http://schemas.microsoft.com/office/drawing/2014/main" id="{1D053600-471A-B48A-5714-1ACB5D3C2062}"/>
                </a:ext>
              </a:extLst>
            </p:cNvPr>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FCF14EB0-60BE-4F1E-9587-D454C335E295}"/>
                </a:ext>
              </a:extLst>
            </p:cNvPr>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a:extLst>
                <a:ext uri="{FF2B5EF4-FFF2-40B4-BE49-F238E27FC236}">
                  <a16:creationId xmlns:a16="http://schemas.microsoft.com/office/drawing/2014/main" id="{E41A8F9A-3508-36DC-A89D-DD6731B87E7C}"/>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a:extLst>
                <a:ext uri="{FF2B5EF4-FFF2-40B4-BE49-F238E27FC236}">
                  <a16:creationId xmlns:a16="http://schemas.microsoft.com/office/drawing/2014/main" id="{C30BDC50-0584-DBF5-0123-B8F9BB96A38A}"/>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7165406C-EA0E-DBDD-041E-37055AFA181C}"/>
                </a:ext>
              </a:extLst>
            </p:cNvPr>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a:extLst>
                <a:ext uri="{FF2B5EF4-FFF2-40B4-BE49-F238E27FC236}">
                  <a16:creationId xmlns:a16="http://schemas.microsoft.com/office/drawing/2014/main" id="{ADD220EE-03E4-880C-13B2-FC492429ABDE}"/>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a:extLst>
                <a:ext uri="{FF2B5EF4-FFF2-40B4-BE49-F238E27FC236}">
                  <a16:creationId xmlns:a16="http://schemas.microsoft.com/office/drawing/2014/main" id="{47FB97C8-C915-2D78-1C01-15367EB08086}"/>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a:extLst>
                <a:ext uri="{FF2B5EF4-FFF2-40B4-BE49-F238E27FC236}">
                  <a16:creationId xmlns:a16="http://schemas.microsoft.com/office/drawing/2014/main" id="{566B5111-2D02-46D8-92DA-1C670AA0898D}"/>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91DC23C0-FCEE-6595-7EC4-E9777CD8AD3B}"/>
                </a:ext>
              </a:extLst>
            </p:cNvPr>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EB38749D-DF1E-7F16-F9C5-D53B986B7EFF}"/>
                </a:ext>
              </a:extLst>
            </p:cNvPr>
            <p:cNvSpPr/>
            <p:nvPr/>
          </p:nvSpPr>
          <p:spPr>
            <a:xfrm>
              <a:off x="0" y="4012981"/>
              <a:ext cx="449263" cy="2845019"/>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051" name="Title Placeholder 1">
            <a:extLst>
              <a:ext uri="{FF2B5EF4-FFF2-40B4-BE49-F238E27FC236}">
                <a16:creationId xmlns:a16="http://schemas.microsoft.com/office/drawing/2014/main" id="{623EEA88-49CE-52AD-6BC7-58B2E0624D9B}"/>
              </a:ext>
            </a:extLst>
          </p:cNvPr>
          <p:cNvSpPr>
            <a:spLocks noGrp="1" noChangeArrowheads="1"/>
          </p:cNvSpPr>
          <p:nvPr>
            <p:ph type="title"/>
          </p:nvPr>
        </p:nvSpPr>
        <p:spPr bwMode="auto">
          <a:xfrm>
            <a:off x="677863" y="609600"/>
            <a:ext cx="8596312"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vi-VN" altLang="vi-VN"/>
              <a:t>Bấm để sửa kiểu tiêu đề Bản cái</a:t>
            </a:r>
            <a:endParaRPr lang="en-US" altLang="vi-VN"/>
          </a:p>
        </p:txBody>
      </p:sp>
      <p:sp>
        <p:nvSpPr>
          <p:cNvPr id="2052" name="Text Placeholder 2">
            <a:extLst>
              <a:ext uri="{FF2B5EF4-FFF2-40B4-BE49-F238E27FC236}">
                <a16:creationId xmlns:a16="http://schemas.microsoft.com/office/drawing/2014/main" id="{C58EF79C-D12C-2CA3-4024-454136B3221D}"/>
              </a:ext>
            </a:extLst>
          </p:cNvPr>
          <p:cNvSpPr>
            <a:spLocks noGrp="1" noChangeArrowheads="1"/>
          </p:cNvSpPr>
          <p:nvPr>
            <p:ph type="body" idx="1"/>
          </p:nvPr>
        </p:nvSpPr>
        <p:spPr bwMode="auto">
          <a:xfrm>
            <a:off x="677863" y="2160588"/>
            <a:ext cx="8596312"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vi-VN" altLang="vi-VN"/>
              <a:t>Bấm để chỉnh sửa kiểu văn bản của Bản cái</a:t>
            </a:r>
          </a:p>
          <a:p>
            <a:pPr lvl="1"/>
            <a:r>
              <a:rPr lang="vi-VN" altLang="vi-VN"/>
              <a:t>Mức hai</a:t>
            </a:r>
          </a:p>
          <a:p>
            <a:pPr lvl="2"/>
            <a:r>
              <a:rPr lang="vi-VN" altLang="vi-VN"/>
              <a:t>Mức ba</a:t>
            </a:r>
          </a:p>
          <a:p>
            <a:pPr lvl="3"/>
            <a:r>
              <a:rPr lang="vi-VN" altLang="vi-VN"/>
              <a:t>Mức bốn</a:t>
            </a:r>
          </a:p>
          <a:p>
            <a:pPr lvl="4"/>
            <a:r>
              <a:rPr lang="vi-VN" altLang="vi-VN"/>
              <a:t>Mức năm</a:t>
            </a:r>
            <a:endParaRPr lang="en-US" altLang="vi-VN"/>
          </a:p>
        </p:txBody>
      </p:sp>
      <p:sp>
        <p:nvSpPr>
          <p:cNvPr id="4" name="Date Placeholder 3">
            <a:extLst>
              <a:ext uri="{FF2B5EF4-FFF2-40B4-BE49-F238E27FC236}">
                <a16:creationId xmlns:a16="http://schemas.microsoft.com/office/drawing/2014/main" id="{40FCE5A8-F27F-B694-795A-ED63049FB692}"/>
              </a:ext>
            </a:extLst>
          </p:cNvPr>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eaLnBrk="1" hangingPunct="1">
              <a:defRPr sz="900">
                <a:solidFill>
                  <a:schemeClr val="tx1">
                    <a:tint val="75000"/>
                  </a:schemeClr>
                </a:solidFill>
              </a:defRPr>
            </a:lvl1pPr>
          </a:lstStyle>
          <a:p>
            <a:pPr>
              <a:defRPr/>
            </a:pPr>
            <a:fld id="{BF6B3B7A-2198-41C2-84D7-427EBF4EC05C}" type="datetimeFigureOut">
              <a:rPr lang="vi-VN"/>
              <a:pPr>
                <a:defRPr/>
              </a:pPr>
              <a:t>09/05/2023</a:t>
            </a:fld>
            <a:endParaRPr lang="vi-VN"/>
          </a:p>
        </p:txBody>
      </p:sp>
      <p:sp>
        <p:nvSpPr>
          <p:cNvPr id="5" name="Footer Placeholder 4">
            <a:extLst>
              <a:ext uri="{FF2B5EF4-FFF2-40B4-BE49-F238E27FC236}">
                <a16:creationId xmlns:a16="http://schemas.microsoft.com/office/drawing/2014/main" id="{2E2213F8-55FA-EC45-BFEB-D0190B174EFA}"/>
              </a:ext>
            </a:extLst>
          </p:cNvPr>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eaLnBrk="1" hangingPunct="1">
              <a:defRPr sz="900">
                <a:solidFill>
                  <a:schemeClr val="tx1">
                    <a:tint val="75000"/>
                  </a:schemeClr>
                </a:solidFill>
              </a:defRPr>
            </a:lvl1pPr>
          </a:lstStyle>
          <a:p>
            <a:pPr>
              <a:defRPr/>
            </a:pPr>
            <a:endParaRPr lang="vi-VN"/>
          </a:p>
        </p:txBody>
      </p:sp>
      <p:sp>
        <p:nvSpPr>
          <p:cNvPr id="6" name="Slide Number Placeholder 5">
            <a:extLst>
              <a:ext uri="{FF2B5EF4-FFF2-40B4-BE49-F238E27FC236}">
                <a16:creationId xmlns:a16="http://schemas.microsoft.com/office/drawing/2014/main" id="{B5C3032C-63FB-54F3-708F-B2E9658E0B70}"/>
              </a:ext>
            </a:extLst>
          </p:cNvPr>
          <p:cNvSpPr>
            <a:spLocks noGrp="1"/>
          </p:cNvSpPr>
          <p:nvPr>
            <p:ph type="sldNum" sz="quarter" idx="4"/>
          </p:nvPr>
        </p:nvSpPr>
        <p:spPr>
          <a:xfrm>
            <a:off x="8589963" y="6042025"/>
            <a:ext cx="684212" cy="365125"/>
          </a:xfrm>
          <a:prstGeom prst="rect">
            <a:avLst/>
          </a:prstGeom>
        </p:spPr>
        <p:txBody>
          <a:bodyPr vert="horz" lIns="91440" tIns="45720" rIns="91440" bIns="45720" rtlCol="0" anchor="ctr"/>
          <a:lstStyle>
            <a:lvl1pPr algn="r" eaLnBrk="1" hangingPunct="1">
              <a:defRPr sz="900">
                <a:solidFill>
                  <a:schemeClr val="accent1"/>
                </a:solidFill>
              </a:defRPr>
            </a:lvl1pPr>
          </a:lstStyle>
          <a:p>
            <a:pPr>
              <a:defRPr/>
            </a:pPr>
            <a:fld id="{FFA924AD-09CD-46C5-BA02-E93A2EF21FD5}" type="slidenum">
              <a:rPr lang="vi-VN" altLang="en-US"/>
              <a:pPr>
                <a:defRPr/>
              </a:pPr>
              <a:t>‹#›</a:t>
            </a:fld>
            <a:endParaRPr lang="vi-VN" altLang="en-US"/>
          </a:p>
        </p:txBody>
      </p:sp>
    </p:spTree>
    <p:extLst>
      <p:ext uri="{BB962C8B-B14F-4D97-AF65-F5344CB8AC3E}">
        <p14:creationId xmlns:p14="http://schemas.microsoft.com/office/powerpoint/2010/main" val="1668462188"/>
      </p:ext>
    </p:extLst>
  </p:cSld>
  <p:clrMap bg1="lt1" tx1="dk1" bg2="lt2" tx2="dk2" accent1="accent1" accent2="accent2" accent3="accent3" accent4="accent4" accent5="accent5" accent6="accent6" hlink="hlink" folHlink="folHlink"/>
  <p:sldLayoutIdLst>
    <p:sldLayoutId id="2147483890" r:id="rId1"/>
    <p:sldLayoutId id="2147483891" r:id="rId2"/>
    <p:sldLayoutId id="2147483892" r:id="rId3"/>
    <p:sldLayoutId id="2147483893" r:id="rId4"/>
    <p:sldLayoutId id="2147483894" r:id="rId5"/>
    <p:sldLayoutId id="2147483895" r:id="rId6"/>
    <p:sldLayoutId id="2147483896" r:id="rId7"/>
    <p:sldLayoutId id="2147483897" r:id="rId8"/>
    <p:sldLayoutId id="2147483898" r:id="rId9"/>
    <p:sldLayoutId id="2147483899" r:id="rId10"/>
    <p:sldLayoutId id="2147483900" r:id="rId11"/>
    <p:sldLayoutId id="2147483901" r:id="rId12"/>
    <p:sldLayoutId id="2147483902" r:id="rId13"/>
    <p:sldLayoutId id="2147483903" r:id="rId14"/>
    <p:sldLayoutId id="2147483904" r:id="rId15"/>
    <p:sldLayoutId id="2147483905" r:id="rId16"/>
  </p:sldLayoutIdLst>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ahoma" panose="020B0604030504040204" pitchFamily="34" charset="0"/>
        </a:defRPr>
      </a:lvl2pPr>
      <a:lvl3pPr algn="l" defTabSz="457200" rtl="0" eaLnBrk="0" fontAlgn="base" hangingPunct="0">
        <a:spcBef>
          <a:spcPct val="0"/>
        </a:spcBef>
        <a:spcAft>
          <a:spcPct val="0"/>
        </a:spcAft>
        <a:defRPr sz="3600">
          <a:solidFill>
            <a:schemeClr val="accent1"/>
          </a:solidFill>
          <a:latin typeface="Tahoma" panose="020B0604030504040204" pitchFamily="34" charset="0"/>
        </a:defRPr>
      </a:lvl3pPr>
      <a:lvl4pPr algn="l" defTabSz="457200" rtl="0" eaLnBrk="0" fontAlgn="base" hangingPunct="0">
        <a:spcBef>
          <a:spcPct val="0"/>
        </a:spcBef>
        <a:spcAft>
          <a:spcPct val="0"/>
        </a:spcAft>
        <a:defRPr sz="3600">
          <a:solidFill>
            <a:schemeClr val="accent1"/>
          </a:solidFill>
          <a:latin typeface="Tahoma" panose="020B0604030504040204" pitchFamily="34" charset="0"/>
        </a:defRPr>
      </a:lvl4pPr>
      <a:lvl5pPr algn="l" defTabSz="457200" rtl="0" eaLnBrk="0" fontAlgn="base" hangingPunct="0">
        <a:spcBef>
          <a:spcPct val="0"/>
        </a:spcBef>
        <a:spcAft>
          <a:spcPct val="0"/>
        </a:spcAft>
        <a:defRPr sz="3600">
          <a:solidFill>
            <a:schemeClr val="accent1"/>
          </a:solidFill>
          <a:latin typeface="Tahoma" panose="020B060403050404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descr="trong dong vang b "/>
          <p:cNvPicPr preferRelativeResize="0"/>
          <p:nvPr/>
        </p:nvPicPr>
        <p:blipFill rotWithShape="1">
          <a:blip r:embed="rId3">
            <a:alphaModFix/>
          </a:blip>
          <a:srcRect/>
          <a:stretch/>
        </p:blipFill>
        <p:spPr>
          <a:xfrm>
            <a:off x="-488950" y="0"/>
            <a:ext cx="12680950" cy="6858000"/>
          </a:xfrm>
          <a:prstGeom prst="rect">
            <a:avLst/>
          </a:prstGeom>
          <a:noFill/>
          <a:ln>
            <a:noFill/>
          </a:ln>
        </p:spPr>
      </p:pic>
      <p:sp>
        <p:nvSpPr>
          <p:cNvPr id="89" name="Google Shape;89;p1"/>
          <p:cNvSpPr txBox="1">
            <a:spLocks noGrp="1"/>
          </p:cNvSpPr>
          <p:nvPr>
            <p:ph type="ctrTitle"/>
          </p:nvPr>
        </p:nvSpPr>
        <p:spPr>
          <a:xfrm>
            <a:off x="914400" y="203200"/>
            <a:ext cx="10210800" cy="10668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3399"/>
              </a:buClr>
              <a:buSzPts val="2000"/>
              <a:buFont typeface="Times New Roman"/>
              <a:buNone/>
            </a:pPr>
            <a:r>
              <a:rPr lang="en-US" sz="2000" b="1" i="0" u="none">
                <a:solidFill>
                  <a:srgbClr val="003399"/>
                </a:solidFill>
                <a:latin typeface="Times New Roman"/>
                <a:ea typeface="Times New Roman"/>
                <a:cs typeface="Times New Roman"/>
                <a:sym typeface="Times New Roman"/>
              </a:rPr>
              <a:t>ỦY BAN NHÂN DÂN TỈNH BẮC NINH</a:t>
            </a:r>
            <a:br>
              <a:rPr lang="en-US" sz="2000" b="1" i="0" u="none">
                <a:solidFill>
                  <a:srgbClr val="003399"/>
                </a:solidFill>
                <a:latin typeface="Times New Roman"/>
                <a:ea typeface="Times New Roman"/>
                <a:cs typeface="Times New Roman"/>
                <a:sym typeface="Times New Roman"/>
              </a:rPr>
            </a:br>
            <a:r>
              <a:rPr lang="en-US" sz="2000" b="1" i="0" u="none">
                <a:solidFill>
                  <a:srgbClr val="003399"/>
                </a:solidFill>
                <a:latin typeface="Times New Roman"/>
                <a:ea typeface="Times New Roman"/>
                <a:cs typeface="Times New Roman"/>
                <a:sym typeface="Times New Roman"/>
              </a:rPr>
              <a:t>SỞ GIÁO DỤC VÀ ĐÀO TẠO</a:t>
            </a:r>
            <a:endParaRPr/>
          </a:p>
        </p:txBody>
      </p:sp>
      <p:sp>
        <p:nvSpPr>
          <p:cNvPr id="90" name="Google Shape;90;p1"/>
          <p:cNvSpPr txBox="1"/>
          <p:nvPr/>
        </p:nvSpPr>
        <p:spPr>
          <a:xfrm>
            <a:off x="3084511" y="4703763"/>
            <a:ext cx="5534025" cy="67627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2200"/>
              <a:buFont typeface="Times New Roman"/>
              <a:buNone/>
            </a:pPr>
            <a:r>
              <a:rPr lang="en-US" sz="2200" b="1" i="1" u="none" strike="noStrike" cap="none" dirty="0">
                <a:solidFill>
                  <a:srgbClr val="0000FF"/>
                </a:solidFill>
                <a:latin typeface="Times New Roman"/>
                <a:ea typeface="Times New Roman"/>
                <a:cs typeface="Times New Roman"/>
                <a:sym typeface="Times New Roman"/>
              </a:rPr>
              <a:t>Bắc Ninh, ngày 06 tháng 5 năm 2023</a:t>
            </a:r>
            <a:endParaRPr dirty="0"/>
          </a:p>
        </p:txBody>
      </p:sp>
      <p:cxnSp>
        <p:nvCxnSpPr>
          <p:cNvPr id="91" name="Google Shape;91;p1"/>
          <p:cNvCxnSpPr/>
          <p:nvPr/>
        </p:nvCxnSpPr>
        <p:spPr>
          <a:xfrm>
            <a:off x="5175250" y="1066800"/>
            <a:ext cx="1828800" cy="0"/>
          </a:xfrm>
          <a:prstGeom prst="straightConnector1">
            <a:avLst/>
          </a:prstGeom>
          <a:noFill/>
          <a:ln w="12700" cap="flat" cmpd="sng">
            <a:solidFill>
              <a:schemeClr val="dk1"/>
            </a:solidFill>
            <a:prstDash val="solid"/>
            <a:miter lim="800000"/>
            <a:headEnd type="none" w="med" len="med"/>
            <a:tailEnd type="none" w="med" len="med"/>
          </a:ln>
        </p:spPr>
      </p:cxnSp>
      <p:sp>
        <p:nvSpPr>
          <p:cNvPr id="92" name="Google Shape;92;p1"/>
          <p:cNvSpPr txBox="1">
            <a:spLocks noGrp="1"/>
          </p:cNvSpPr>
          <p:nvPr>
            <p:ph type="subTitle" idx="1"/>
          </p:nvPr>
        </p:nvSpPr>
        <p:spPr>
          <a:xfrm>
            <a:off x="-488951" y="1703372"/>
            <a:ext cx="12680950" cy="2874979"/>
          </a:xfrm>
          <a:prstGeom prst="rect">
            <a:avLst/>
          </a:prstGeom>
          <a:noFill/>
          <a:ln>
            <a:noFill/>
          </a:ln>
        </p:spPr>
        <p:txBody>
          <a:bodyPr spcFirstLastPara="1" wrap="square" lIns="91425" tIns="45700" rIns="91425" bIns="45700" anchor="t" anchorCtr="0">
            <a:noAutofit/>
          </a:bodyPr>
          <a:lstStyle/>
          <a:p>
            <a:pPr marL="0" lvl="0" indent="0" algn="ctr" rtl="0">
              <a:lnSpc>
                <a:spcPct val="116666"/>
              </a:lnSpc>
              <a:spcBef>
                <a:spcPts val="0"/>
              </a:spcBef>
              <a:spcAft>
                <a:spcPts val="0"/>
              </a:spcAft>
              <a:buClr>
                <a:srgbClr val="FF0000"/>
              </a:buClr>
              <a:buSzPts val="6000"/>
              <a:buFont typeface="Times New Roman"/>
              <a:buNone/>
            </a:pPr>
            <a:r>
              <a:rPr lang="en-US" sz="6000" b="1" i="0" u="none" dirty="0">
                <a:solidFill>
                  <a:srgbClr val="FF0000"/>
                </a:solidFill>
                <a:latin typeface="Times New Roman"/>
                <a:ea typeface="Times New Roman"/>
                <a:cs typeface="Times New Roman"/>
                <a:sym typeface="Times New Roman"/>
              </a:rPr>
              <a:t>HỘI NGHỊ</a:t>
            </a:r>
            <a:endParaRPr dirty="0"/>
          </a:p>
          <a:p>
            <a:pPr marL="0" lvl="0" indent="0" algn="ctr" rtl="0">
              <a:lnSpc>
                <a:spcPct val="100000"/>
              </a:lnSpc>
              <a:spcBef>
                <a:spcPts val="640"/>
              </a:spcBef>
              <a:spcAft>
                <a:spcPts val="0"/>
              </a:spcAft>
              <a:buClr>
                <a:srgbClr val="3333FF"/>
              </a:buClr>
              <a:buSzPts val="3200"/>
              <a:buFont typeface="Arial"/>
              <a:buNone/>
            </a:pPr>
            <a:r>
              <a:rPr lang="en-US" sz="3000" b="1" i="0" u="none" dirty="0">
                <a:solidFill>
                  <a:srgbClr val="3333FF"/>
                </a:solidFill>
                <a:latin typeface="Arial"/>
                <a:ea typeface="Arial"/>
                <a:cs typeface="Arial"/>
                <a:sym typeface="Arial"/>
              </a:rPr>
              <a:t>TẬP HUẤN GIÁO VIÊN GIẢNG DẠY MÔN NGỮ VĂN LỚP 12</a:t>
            </a:r>
          </a:p>
          <a:p>
            <a:pPr marL="0" lvl="0" indent="0" algn="ctr" rtl="0">
              <a:lnSpc>
                <a:spcPct val="100000"/>
              </a:lnSpc>
              <a:spcBef>
                <a:spcPts val="640"/>
              </a:spcBef>
              <a:spcAft>
                <a:spcPts val="0"/>
              </a:spcAft>
              <a:buClr>
                <a:srgbClr val="3333FF"/>
              </a:buClr>
              <a:buSzPts val="3200"/>
              <a:buFont typeface="Arial"/>
              <a:buNone/>
            </a:pPr>
            <a:r>
              <a:rPr lang="en-US" sz="3000" b="1" dirty="0">
                <a:solidFill>
                  <a:srgbClr val="3333FF"/>
                </a:solidFill>
              </a:rPr>
              <a:t>NĂM HỌC 2022-2023</a:t>
            </a:r>
            <a:endParaRPr lang="en-US" sz="3000" b="1" i="0" u="none" dirty="0">
              <a:solidFill>
                <a:srgbClr val="3333FF"/>
              </a:solidFill>
              <a:latin typeface="Arial"/>
              <a:ea typeface="Arial"/>
              <a:cs typeface="Arial"/>
              <a:sym typeface="Arial"/>
            </a:endParaRPr>
          </a:p>
        </p:txBody>
      </p:sp>
      <p:pic>
        <p:nvPicPr>
          <p:cNvPr id="3" name="Hình ảnh 2" descr="Ảnh có chứa biểu tượng&#10;&#10;Mô tả được tạo tự động">
            <a:extLst>
              <a:ext uri="{FF2B5EF4-FFF2-40B4-BE49-F238E27FC236}">
                <a16:creationId xmlns:a16="http://schemas.microsoft.com/office/drawing/2014/main" id="{EAED1DA6-7DDB-857B-CD69-C9CD3FEB364D}"/>
              </a:ext>
            </a:extLst>
          </p:cNvPr>
          <p:cNvPicPr>
            <a:picLocks noChangeAspect="1"/>
          </p:cNvPicPr>
          <p:nvPr/>
        </p:nvPicPr>
        <p:blipFill>
          <a:blip r:embed="rId4"/>
          <a:stretch>
            <a:fillRect/>
          </a:stretch>
        </p:blipFill>
        <p:spPr>
          <a:xfrm>
            <a:off x="343107" y="330615"/>
            <a:ext cx="1142585" cy="114258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A9BE53CB-D21D-C983-78D9-4A843D54B819}"/>
              </a:ext>
            </a:extLst>
          </p:cNvPr>
          <p:cNvGraphicFramePr/>
          <p:nvPr>
            <p:extLst>
              <p:ext uri="{D42A27DB-BD31-4B8C-83A1-F6EECF244321}">
                <p14:modId xmlns:p14="http://schemas.microsoft.com/office/powerpoint/2010/main" val="2353143108"/>
              </p:ext>
            </p:extLst>
          </p:nvPr>
        </p:nvGraphicFramePr>
        <p:xfrm>
          <a:off x="546101" y="273132"/>
          <a:ext cx="11020466" cy="61276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5699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A9BE53CB-D21D-C983-78D9-4A843D54B819}"/>
              </a:ext>
            </a:extLst>
          </p:cNvPr>
          <p:cNvGraphicFramePr/>
          <p:nvPr>
            <p:extLst>
              <p:ext uri="{D42A27DB-BD31-4B8C-83A1-F6EECF244321}">
                <p14:modId xmlns:p14="http://schemas.microsoft.com/office/powerpoint/2010/main" val="2976336656"/>
              </p:ext>
            </p:extLst>
          </p:nvPr>
        </p:nvGraphicFramePr>
        <p:xfrm>
          <a:off x="546101" y="273131"/>
          <a:ext cx="11020466" cy="64622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6508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114243"/>
            <a:ext cx="12100957" cy="408271"/>
          </a:xfrm>
        </p:spPr>
        <p:txBody>
          <a:bodyPr>
            <a:normAutofit fontScale="90000"/>
          </a:bodyPr>
          <a:lstStyle/>
          <a:p>
            <a:pPr algn="ctr"/>
            <a:r>
              <a:rPr lang="en-US" sz="2400" b="1" dirty="0">
                <a:solidFill>
                  <a:srgbClr val="0000FF"/>
                </a:solidFill>
                <a:latin typeface="Times New Roman" panose="02020603050405020304" pitchFamily="18" charset="0"/>
                <a:cs typeface="Times New Roman" panose="02020603050405020304" pitchFamily="18" charset="0"/>
              </a:rPr>
              <a:t>TỔNG HỢP SỐ LƯỢNG ĐỀ, CHUYÊN ĐỀ ÔN TẬP NĂM 2023</a:t>
            </a:r>
            <a:endParaRPr lang="vi-VN" sz="24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D45B3F37-19C3-1A5B-51C1-B1F49EAC4517}"/>
              </a:ext>
            </a:extLst>
          </p:cNvPr>
          <p:cNvGraphicFramePr>
            <a:graphicFrameLocks noGrp="1"/>
          </p:cNvGraphicFramePr>
          <p:nvPr>
            <p:extLst>
              <p:ext uri="{D42A27DB-BD31-4B8C-83A1-F6EECF244321}">
                <p14:modId xmlns:p14="http://schemas.microsoft.com/office/powerpoint/2010/main" val="1788652373"/>
              </p:ext>
            </p:extLst>
          </p:nvPr>
        </p:nvGraphicFramePr>
        <p:xfrm>
          <a:off x="427512" y="795647"/>
          <a:ext cx="11495314" cy="6022876"/>
        </p:xfrm>
        <a:graphic>
          <a:graphicData uri="http://schemas.openxmlformats.org/drawingml/2006/table">
            <a:tbl>
              <a:tblPr>
                <a:tableStyleId>{5DA37D80-6434-44D0-A028-1B22A696006F}</a:tableStyleId>
              </a:tblPr>
              <a:tblGrid>
                <a:gridCol w="1401591">
                  <a:extLst>
                    <a:ext uri="{9D8B030D-6E8A-4147-A177-3AD203B41FA5}">
                      <a16:colId xmlns:a16="http://schemas.microsoft.com/office/drawing/2014/main" val="3639537138"/>
                    </a:ext>
                  </a:extLst>
                </a:gridCol>
                <a:gridCol w="1254651">
                  <a:extLst>
                    <a:ext uri="{9D8B030D-6E8A-4147-A177-3AD203B41FA5}">
                      <a16:colId xmlns:a16="http://schemas.microsoft.com/office/drawing/2014/main" val="3028138109"/>
                    </a:ext>
                  </a:extLst>
                </a:gridCol>
                <a:gridCol w="1522159">
                  <a:extLst>
                    <a:ext uri="{9D8B030D-6E8A-4147-A177-3AD203B41FA5}">
                      <a16:colId xmlns:a16="http://schemas.microsoft.com/office/drawing/2014/main" val="172624147"/>
                    </a:ext>
                  </a:extLst>
                </a:gridCol>
                <a:gridCol w="1522159">
                  <a:extLst>
                    <a:ext uri="{9D8B030D-6E8A-4147-A177-3AD203B41FA5}">
                      <a16:colId xmlns:a16="http://schemas.microsoft.com/office/drawing/2014/main" val="2924580453"/>
                    </a:ext>
                  </a:extLst>
                </a:gridCol>
                <a:gridCol w="1567372">
                  <a:extLst>
                    <a:ext uri="{9D8B030D-6E8A-4147-A177-3AD203B41FA5}">
                      <a16:colId xmlns:a16="http://schemas.microsoft.com/office/drawing/2014/main" val="1372370436"/>
                    </a:ext>
                  </a:extLst>
                </a:gridCol>
                <a:gridCol w="1571139">
                  <a:extLst>
                    <a:ext uri="{9D8B030D-6E8A-4147-A177-3AD203B41FA5}">
                      <a16:colId xmlns:a16="http://schemas.microsoft.com/office/drawing/2014/main" val="2308158118"/>
                    </a:ext>
                  </a:extLst>
                </a:gridCol>
                <a:gridCol w="1571139">
                  <a:extLst>
                    <a:ext uri="{9D8B030D-6E8A-4147-A177-3AD203B41FA5}">
                      <a16:colId xmlns:a16="http://schemas.microsoft.com/office/drawing/2014/main" val="1013702892"/>
                    </a:ext>
                  </a:extLst>
                </a:gridCol>
                <a:gridCol w="1085104">
                  <a:extLst>
                    <a:ext uri="{9D8B030D-6E8A-4147-A177-3AD203B41FA5}">
                      <a16:colId xmlns:a16="http://schemas.microsoft.com/office/drawing/2014/main" val="4021053370"/>
                    </a:ext>
                  </a:extLst>
                </a:gridCol>
              </a:tblGrid>
              <a:tr h="480996">
                <a:tc rowSpan="2">
                  <a:txBody>
                    <a:bodyPr/>
                    <a:lstStyle/>
                    <a:p>
                      <a:pPr algn="ctr" fontAlgn="ctr"/>
                      <a:r>
                        <a:rPr lang="vi-VN" sz="2000" b="1" u="none" strike="noStrike" dirty="0">
                          <a:solidFill>
                            <a:srgbClr val="0000FF"/>
                          </a:solidFill>
                          <a:effectLst/>
                        </a:rPr>
                        <a:t>Môn</a:t>
                      </a:r>
                      <a:endParaRPr lang="vi-VN" sz="2000" b="1" i="0" u="none" strike="noStrike" dirty="0">
                        <a:solidFill>
                          <a:srgbClr val="0000FF"/>
                        </a:solidFill>
                        <a:effectLst/>
                        <a:latin typeface="Times New Roman" panose="02020603050405020304" pitchFamily="18" charset="0"/>
                      </a:endParaRPr>
                    </a:p>
                  </a:txBody>
                  <a:tcPr marL="8433" marR="8433" marT="8433" marB="0" anchor="ctr">
                    <a:solidFill>
                      <a:schemeClr val="accent2">
                        <a:lumMod val="40000"/>
                        <a:lumOff val="60000"/>
                      </a:schemeClr>
                    </a:solidFill>
                  </a:tcPr>
                </a:tc>
                <a:tc rowSpan="2">
                  <a:txBody>
                    <a:bodyPr/>
                    <a:lstStyle/>
                    <a:p>
                      <a:pPr algn="ctr" fontAlgn="ctr"/>
                      <a:r>
                        <a:rPr lang="vi-VN" sz="2000" b="1" u="none" strike="noStrike" dirty="0">
                          <a:solidFill>
                            <a:srgbClr val="0000FF"/>
                          </a:solidFill>
                          <a:effectLst/>
                        </a:rPr>
                        <a:t>Đề do GVCC biên soạn</a:t>
                      </a:r>
                      <a:endParaRPr lang="vi-VN" sz="2000" b="1" i="0" u="none" strike="noStrike" dirty="0">
                        <a:solidFill>
                          <a:srgbClr val="0000FF"/>
                        </a:solidFill>
                        <a:effectLst/>
                        <a:latin typeface="Times New Roman" panose="02020603050405020304" pitchFamily="18" charset="0"/>
                      </a:endParaRPr>
                    </a:p>
                  </a:txBody>
                  <a:tcPr marL="8433" marR="8433" marT="8433" marB="0" anchor="ctr">
                    <a:solidFill>
                      <a:schemeClr val="accent2">
                        <a:lumMod val="40000"/>
                        <a:lumOff val="60000"/>
                      </a:schemeClr>
                    </a:solidFill>
                  </a:tcPr>
                </a:tc>
                <a:tc gridSpan="3">
                  <a:txBody>
                    <a:bodyPr/>
                    <a:lstStyle/>
                    <a:p>
                      <a:pPr algn="ctr" fontAlgn="ctr"/>
                      <a:r>
                        <a:rPr lang="vi-VN" sz="2000" b="1" u="none" strike="noStrike">
                          <a:solidFill>
                            <a:srgbClr val="0000FF"/>
                          </a:solidFill>
                          <a:effectLst/>
                        </a:rPr>
                        <a:t>Đề do các trường biên soạn và thẩm định chéo</a:t>
                      </a:r>
                      <a:endParaRPr lang="vi-VN" sz="2000" b="1" i="0" u="none" strike="noStrike">
                        <a:solidFill>
                          <a:srgbClr val="0000FF"/>
                        </a:solidFill>
                        <a:effectLst/>
                        <a:latin typeface="Times New Roman" panose="02020603050405020304" pitchFamily="18" charset="0"/>
                      </a:endParaRPr>
                    </a:p>
                  </a:txBody>
                  <a:tcPr marL="8433" marR="8433" marT="8433" marB="0" anchor="ctr">
                    <a:solidFill>
                      <a:schemeClr val="accent2">
                        <a:lumMod val="40000"/>
                        <a:lumOff val="60000"/>
                      </a:schemeClr>
                    </a:solidFill>
                  </a:tcPr>
                </a:tc>
                <a:tc hMerge="1">
                  <a:txBody>
                    <a:bodyPr/>
                    <a:lstStyle/>
                    <a:p>
                      <a:endParaRPr lang="vi-VN"/>
                    </a:p>
                  </a:txBody>
                  <a:tcPr/>
                </a:tc>
                <a:tc hMerge="1">
                  <a:txBody>
                    <a:bodyPr/>
                    <a:lstStyle/>
                    <a:p>
                      <a:endParaRPr lang="vi-VN"/>
                    </a:p>
                  </a:txBody>
                  <a:tcPr/>
                </a:tc>
                <a:tc gridSpan="3">
                  <a:txBody>
                    <a:bodyPr/>
                    <a:lstStyle/>
                    <a:p>
                      <a:pPr algn="ctr" fontAlgn="ctr"/>
                      <a:r>
                        <a:rPr lang="vi-VN" sz="2000" b="1" u="none" strike="noStrike">
                          <a:solidFill>
                            <a:srgbClr val="0000FF"/>
                          </a:solidFill>
                          <a:effectLst/>
                        </a:rPr>
                        <a:t>Chuyên đề do các trường biên soạn</a:t>
                      </a:r>
                      <a:endParaRPr lang="vi-VN" sz="2000" b="1" i="0" u="none" strike="noStrike">
                        <a:solidFill>
                          <a:srgbClr val="0000FF"/>
                        </a:solidFill>
                        <a:effectLst/>
                        <a:latin typeface="Times New Roman" panose="02020603050405020304" pitchFamily="18" charset="0"/>
                      </a:endParaRPr>
                    </a:p>
                  </a:txBody>
                  <a:tcPr marL="8433" marR="8433" marT="8433" marB="0" anchor="ctr">
                    <a:solidFill>
                      <a:schemeClr val="accent2">
                        <a:lumMod val="40000"/>
                        <a:lumOff val="60000"/>
                      </a:schemeClr>
                    </a:solidFill>
                  </a:tcPr>
                </a:tc>
                <a:tc hMerge="1">
                  <a:txBody>
                    <a:bodyPr/>
                    <a:lstStyle/>
                    <a:p>
                      <a:endParaRPr lang="vi-VN"/>
                    </a:p>
                  </a:txBody>
                  <a:tcPr/>
                </a:tc>
                <a:tc hMerge="1">
                  <a:txBody>
                    <a:bodyPr/>
                    <a:lstStyle/>
                    <a:p>
                      <a:endParaRPr lang="vi-VN"/>
                    </a:p>
                  </a:txBody>
                  <a:tcPr/>
                </a:tc>
                <a:extLst>
                  <a:ext uri="{0D108BD9-81ED-4DB2-BD59-A6C34878D82A}">
                    <a16:rowId xmlns:a16="http://schemas.microsoft.com/office/drawing/2014/main" val="2471245174"/>
                  </a:ext>
                </a:extLst>
              </a:tr>
              <a:tr h="677768">
                <a:tc vMerge="1">
                  <a:txBody>
                    <a:bodyPr/>
                    <a:lstStyle/>
                    <a:p>
                      <a:endParaRPr lang="vi-VN"/>
                    </a:p>
                  </a:txBody>
                  <a:tcPr/>
                </a:tc>
                <a:tc vMerge="1">
                  <a:txBody>
                    <a:bodyPr/>
                    <a:lstStyle/>
                    <a:p>
                      <a:endParaRPr lang="vi-VN"/>
                    </a:p>
                  </a:txBody>
                  <a:tcPr/>
                </a:tc>
                <a:tc>
                  <a:txBody>
                    <a:bodyPr/>
                    <a:lstStyle/>
                    <a:p>
                      <a:pPr algn="ctr" fontAlgn="ctr"/>
                      <a:r>
                        <a:rPr lang="vi-VN" sz="2000" b="1" u="none" strike="noStrike" dirty="0">
                          <a:solidFill>
                            <a:srgbClr val="0000FF"/>
                          </a:solidFill>
                          <a:effectLst/>
                        </a:rPr>
                        <a:t>Số lượng các đơn vị gửi</a:t>
                      </a:r>
                      <a:endParaRPr lang="vi-VN" sz="2000" b="1" i="0" u="none" strike="noStrike" dirty="0">
                        <a:solidFill>
                          <a:srgbClr val="0000FF"/>
                        </a:solidFill>
                        <a:effectLst/>
                        <a:latin typeface="Times New Roman" panose="02020603050405020304" pitchFamily="18" charset="0"/>
                      </a:endParaRPr>
                    </a:p>
                  </a:txBody>
                  <a:tcPr marL="8433" marR="8433" marT="8433" marB="0" anchor="ctr">
                    <a:solidFill>
                      <a:schemeClr val="accent2">
                        <a:lumMod val="40000"/>
                        <a:lumOff val="60000"/>
                      </a:schemeClr>
                    </a:solidFill>
                  </a:tcPr>
                </a:tc>
                <a:tc>
                  <a:txBody>
                    <a:bodyPr/>
                    <a:lstStyle/>
                    <a:p>
                      <a:pPr algn="ctr" fontAlgn="ctr"/>
                      <a:r>
                        <a:rPr lang="vi-VN" sz="2000" b="1" u="none" strike="noStrike" dirty="0">
                          <a:solidFill>
                            <a:srgbClr val="0000FF"/>
                          </a:solidFill>
                          <a:effectLst/>
                        </a:rPr>
                        <a:t>Số đề đảm bảo chất lượng</a:t>
                      </a:r>
                      <a:endParaRPr lang="vi-VN" sz="2000" b="1" i="0" u="none" strike="noStrike" dirty="0">
                        <a:solidFill>
                          <a:srgbClr val="0000FF"/>
                        </a:solidFill>
                        <a:effectLst/>
                        <a:latin typeface="Times New Roman" panose="02020603050405020304" pitchFamily="18" charset="0"/>
                      </a:endParaRPr>
                    </a:p>
                  </a:txBody>
                  <a:tcPr marL="8433" marR="8433" marT="8433" marB="0" anchor="ctr">
                    <a:solidFill>
                      <a:schemeClr val="accent2">
                        <a:lumMod val="40000"/>
                        <a:lumOff val="60000"/>
                      </a:schemeClr>
                    </a:solidFill>
                  </a:tcPr>
                </a:tc>
                <a:tc>
                  <a:txBody>
                    <a:bodyPr/>
                    <a:lstStyle/>
                    <a:p>
                      <a:pPr algn="ctr" fontAlgn="ctr"/>
                      <a:r>
                        <a:rPr lang="vi-VN" sz="2000" b="1" u="none" strike="noStrike" dirty="0">
                          <a:solidFill>
                            <a:srgbClr val="0000FF"/>
                          </a:solidFill>
                          <a:effectLst/>
                        </a:rPr>
                        <a:t>Tỉ lệ</a:t>
                      </a:r>
                      <a:endParaRPr lang="vi-VN" sz="2000" b="1" i="0" u="none" strike="noStrike" dirty="0">
                        <a:solidFill>
                          <a:srgbClr val="0000FF"/>
                        </a:solidFill>
                        <a:effectLst/>
                        <a:latin typeface="Times New Roman" panose="02020603050405020304" pitchFamily="18" charset="0"/>
                      </a:endParaRPr>
                    </a:p>
                  </a:txBody>
                  <a:tcPr marL="8433" marR="8433" marT="8433" marB="0" anchor="ctr">
                    <a:solidFill>
                      <a:schemeClr val="accent2">
                        <a:lumMod val="40000"/>
                        <a:lumOff val="60000"/>
                      </a:schemeClr>
                    </a:solidFill>
                  </a:tcPr>
                </a:tc>
                <a:tc>
                  <a:txBody>
                    <a:bodyPr/>
                    <a:lstStyle/>
                    <a:p>
                      <a:pPr algn="ctr" fontAlgn="ctr"/>
                      <a:r>
                        <a:rPr lang="vi-VN" sz="2000" b="1" u="none" strike="noStrike" dirty="0">
                          <a:solidFill>
                            <a:srgbClr val="0000FF"/>
                          </a:solidFill>
                          <a:effectLst/>
                        </a:rPr>
                        <a:t>Số lượng các đơn vị gửi</a:t>
                      </a:r>
                      <a:endParaRPr lang="vi-VN" sz="2000" b="1" i="0" u="none" strike="noStrike" dirty="0">
                        <a:solidFill>
                          <a:srgbClr val="0000FF"/>
                        </a:solidFill>
                        <a:effectLst/>
                        <a:latin typeface="Times New Roman" panose="02020603050405020304" pitchFamily="18" charset="0"/>
                      </a:endParaRPr>
                    </a:p>
                  </a:txBody>
                  <a:tcPr marL="8433" marR="8433" marT="8433" marB="0" anchor="ctr">
                    <a:solidFill>
                      <a:schemeClr val="accent2">
                        <a:lumMod val="40000"/>
                        <a:lumOff val="60000"/>
                      </a:schemeClr>
                    </a:solidFill>
                  </a:tcPr>
                </a:tc>
                <a:tc>
                  <a:txBody>
                    <a:bodyPr/>
                    <a:lstStyle/>
                    <a:p>
                      <a:pPr algn="ctr" fontAlgn="ctr"/>
                      <a:r>
                        <a:rPr lang="vi-VN" sz="2000" b="1" u="none" strike="noStrike" dirty="0">
                          <a:solidFill>
                            <a:srgbClr val="0000FF"/>
                          </a:solidFill>
                          <a:effectLst/>
                        </a:rPr>
                        <a:t>Số đề đảm bảo chất lượng</a:t>
                      </a:r>
                      <a:endParaRPr lang="vi-VN" sz="2000" b="1" i="0" u="none" strike="noStrike" dirty="0">
                        <a:solidFill>
                          <a:srgbClr val="0000FF"/>
                        </a:solidFill>
                        <a:effectLst/>
                        <a:latin typeface="Times New Roman" panose="02020603050405020304" pitchFamily="18" charset="0"/>
                      </a:endParaRPr>
                    </a:p>
                  </a:txBody>
                  <a:tcPr marL="8433" marR="8433" marT="8433" marB="0" anchor="ctr">
                    <a:solidFill>
                      <a:schemeClr val="accent2">
                        <a:lumMod val="40000"/>
                        <a:lumOff val="60000"/>
                      </a:schemeClr>
                    </a:solidFill>
                  </a:tcPr>
                </a:tc>
                <a:tc>
                  <a:txBody>
                    <a:bodyPr/>
                    <a:lstStyle/>
                    <a:p>
                      <a:pPr algn="ctr" fontAlgn="ctr"/>
                      <a:r>
                        <a:rPr lang="vi-VN" sz="2000" b="1" u="none" strike="noStrike" dirty="0">
                          <a:solidFill>
                            <a:srgbClr val="0000FF"/>
                          </a:solidFill>
                          <a:effectLst/>
                        </a:rPr>
                        <a:t>Tỉ lệ</a:t>
                      </a:r>
                      <a:endParaRPr lang="vi-VN" sz="2000" b="1" i="0" u="none" strike="noStrike" dirty="0">
                        <a:solidFill>
                          <a:srgbClr val="0000FF"/>
                        </a:solidFill>
                        <a:effectLst/>
                        <a:latin typeface="Times New Roman" panose="02020603050405020304" pitchFamily="18" charset="0"/>
                      </a:endParaRPr>
                    </a:p>
                  </a:txBody>
                  <a:tcPr marL="8433" marR="8433" marT="8433" marB="0" anchor="ctr">
                    <a:solidFill>
                      <a:schemeClr val="accent2">
                        <a:lumMod val="40000"/>
                        <a:lumOff val="60000"/>
                      </a:schemeClr>
                    </a:solidFill>
                  </a:tcPr>
                </a:tc>
                <a:extLst>
                  <a:ext uri="{0D108BD9-81ED-4DB2-BD59-A6C34878D82A}">
                    <a16:rowId xmlns:a16="http://schemas.microsoft.com/office/drawing/2014/main" val="2593170723"/>
                  </a:ext>
                </a:extLst>
              </a:tr>
              <a:tr h="448201">
                <a:tc>
                  <a:txBody>
                    <a:bodyPr/>
                    <a:lstStyle/>
                    <a:p>
                      <a:pPr algn="l" fontAlgn="ctr"/>
                      <a:r>
                        <a:rPr lang="vi-VN" sz="2000" u="none" strike="noStrike">
                          <a:solidFill>
                            <a:srgbClr val="0000FF"/>
                          </a:solidFill>
                          <a:effectLst/>
                        </a:rPr>
                        <a:t>Toán</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9</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29</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28</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96,6%</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34</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33</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97,1%</a:t>
                      </a:r>
                      <a:endParaRPr lang="vi-VN" sz="2000" b="0" i="0" u="none" strike="noStrike">
                        <a:solidFill>
                          <a:srgbClr val="0000FF"/>
                        </a:solidFill>
                        <a:effectLst/>
                        <a:latin typeface="Times New Roman" panose="02020603050405020304" pitchFamily="18" charset="0"/>
                      </a:endParaRPr>
                    </a:p>
                  </a:txBody>
                  <a:tcPr marL="8433" marR="8433" marT="8433" marB="0" anchor="ctr"/>
                </a:tc>
                <a:extLst>
                  <a:ext uri="{0D108BD9-81ED-4DB2-BD59-A6C34878D82A}">
                    <a16:rowId xmlns:a16="http://schemas.microsoft.com/office/drawing/2014/main" val="1809312707"/>
                  </a:ext>
                </a:extLst>
              </a:tr>
              <a:tr h="448201">
                <a:tc>
                  <a:txBody>
                    <a:bodyPr/>
                    <a:lstStyle/>
                    <a:p>
                      <a:pPr algn="l" fontAlgn="ctr"/>
                      <a:r>
                        <a:rPr lang="vi-VN" sz="2000" u="none" strike="noStrike">
                          <a:solidFill>
                            <a:srgbClr val="0000FF"/>
                          </a:solidFill>
                          <a:effectLst/>
                        </a:rPr>
                        <a:t>Ngữ văn</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10</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26</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26</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100,0%</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29</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28</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96,6%</a:t>
                      </a:r>
                      <a:endParaRPr lang="vi-VN" sz="2000" b="0" i="0" u="none" strike="noStrike">
                        <a:solidFill>
                          <a:srgbClr val="0000FF"/>
                        </a:solidFill>
                        <a:effectLst/>
                        <a:latin typeface="Times New Roman" panose="02020603050405020304" pitchFamily="18" charset="0"/>
                      </a:endParaRPr>
                    </a:p>
                  </a:txBody>
                  <a:tcPr marL="8433" marR="8433" marT="8433" marB="0" anchor="ctr"/>
                </a:tc>
                <a:extLst>
                  <a:ext uri="{0D108BD9-81ED-4DB2-BD59-A6C34878D82A}">
                    <a16:rowId xmlns:a16="http://schemas.microsoft.com/office/drawing/2014/main" val="2976982518"/>
                  </a:ext>
                </a:extLst>
              </a:tr>
              <a:tr h="448201">
                <a:tc>
                  <a:txBody>
                    <a:bodyPr/>
                    <a:lstStyle/>
                    <a:p>
                      <a:pPr algn="l" fontAlgn="ctr"/>
                      <a:r>
                        <a:rPr lang="vi-VN" sz="2000" u="none" strike="noStrike">
                          <a:solidFill>
                            <a:srgbClr val="0000FF"/>
                          </a:solidFill>
                          <a:effectLst/>
                        </a:rPr>
                        <a:t>Tiếng Anh</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10</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28</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28</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100,0%</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21</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21</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100,0%</a:t>
                      </a:r>
                      <a:endParaRPr lang="vi-VN" sz="2000" b="0" i="0" u="none" strike="noStrike">
                        <a:solidFill>
                          <a:srgbClr val="0000FF"/>
                        </a:solidFill>
                        <a:effectLst/>
                        <a:latin typeface="Times New Roman" panose="02020603050405020304" pitchFamily="18" charset="0"/>
                      </a:endParaRPr>
                    </a:p>
                  </a:txBody>
                  <a:tcPr marL="8433" marR="8433" marT="8433" marB="0" anchor="ctr"/>
                </a:tc>
                <a:extLst>
                  <a:ext uri="{0D108BD9-81ED-4DB2-BD59-A6C34878D82A}">
                    <a16:rowId xmlns:a16="http://schemas.microsoft.com/office/drawing/2014/main" val="593496934"/>
                  </a:ext>
                </a:extLst>
              </a:tr>
              <a:tr h="448201">
                <a:tc>
                  <a:txBody>
                    <a:bodyPr/>
                    <a:lstStyle/>
                    <a:p>
                      <a:pPr algn="l" fontAlgn="ctr"/>
                      <a:r>
                        <a:rPr lang="vi-VN" sz="2000" u="none" strike="noStrike">
                          <a:solidFill>
                            <a:srgbClr val="0000FF"/>
                          </a:solidFill>
                          <a:effectLst/>
                        </a:rPr>
                        <a:t>Vật lí</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9</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29</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22</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75,9%</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28</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26</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92,9%</a:t>
                      </a:r>
                      <a:endParaRPr lang="vi-VN" sz="2000" b="0" i="0" u="none" strike="noStrike">
                        <a:solidFill>
                          <a:srgbClr val="0000FF"/>
                        </a:solidFill>
                        <a:effectLst/>
                        <a:latin typeface="Times New Roman" panose="02020603050405020304" pitchFamily="18" charset="0"/>
                      </a:endParaRPr>
                    </a:p>
                  </a:txBody>
                  <a:tcPr marL="8433" marR="8433" marT="8433" marB="0" anchor="ctr"/>
                </a:tc>
                <a:extLst>
                  <a:ext uri="{0D108BD9-81ED-4DB2-BD59-A6C34878D82A}">
                    <a16:rowId xmlns:a16="http://schemas.microsoft.com/office/drawing/2014/main" val="48449560"/>
                  </a:ext>
                </a:extLst>
              </a:tr>
              <a:tr h="448201">
                <a:tc>
                  <a:txBody>
                    <a:bodyPr/>
                    <a:lstStyle/>
                    <a:p>
                      <a:pPr algn="l" fontAlgn="ctr"/>
                      <a:r>
                        <a:rPr lang="vi-VN" sz="2000" u="none" strike="noStrike">
                          <a:solidFill>
                            <a:srgbClr val="0000FF"/>
                          </a:solidFill>
                          <a:effectLst/>
                        </a:rPr>
                        <a:t>Hóa học</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10</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24</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24</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100,0%</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25</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25</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100,0%</a:t>
                      </a:r>
                      <a:endParaRPr lang="vi-VN" sz="2000" b="0" i="0" u="none" strike="noStrike">
                        <a:solidFill>
                          <a:srgbClr val="0000FF"/>
                        </a:solidFill>
                        <a:effectLst/>
                        <a:latin typeface="Times New Roman" panose="02020603050405020304" pitchFamily="18" charset="0"/>
                      </a:endParaRPr>
                    </a:p>
                  </a:txBody>
                  <a:tcPr marL="8433" marR="8433" marT="8433" marB="0" anchor="ctr"/>
                </a:tc>
                <a:extLst>
                  <a:ext uri="{0D108BD9-81ED-4DB2-BD59-A6C34878D82A}">
                    <a16:rowId xmlns:a16="http://schemas.microsoft.com/office/drawing/2014/main" val="1903691532"/>
                  </a:ext>
                </a:extLst>
              </a:tr>
              <a:tr h="448201">
                <a:tc>
                  <a:txBody>
                    <a:bodyPr/>
                    <a:lstStyle/>
                    <a:p>
                      <a:pPr algn="l" fontAlgn="ctr"/>
                      <a:r>
                        <a:rPr lang="vi-VN" sz="2000" u="none" strike="noStrike">
                          <a:solidFill>
                            <a:srgbClr val="0000FF"/>
                          </a:solidFill>
                          <a:effectLst/>
                        </a:rPr>
                        <a:t>Sinh học</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9</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24</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19</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79,2%</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20</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19</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95,0%</a:t>
                      </a:r>
                      <a:endParaRPr lang="vi-VN" sz="2000" b="0" i="0" u="none" strike="noStrike">
                        <a:solidFill>
                          <a:srgbClr val="0000FF"/>
                        </a:solidFill>
                        <a:effectLst/>
                        <a:latin typeface="Times New Roman" panose="02020603050405020304" pitchFamily="18" charset="0"/>
                      </a:endParaRPr>
                    </a:p>
                  </a:txBody>
                  <a:tcPr marL="8433" marR="8433" marT="8433" marB="0" anchor="ctr"/>
                </a:tc>
                <a:extLst>
                  <a:ext uri="{0D108BD9-81ED-4DB2-BD59-A6C34878D82A}">
                    <a16:rowId xmlns:a16="http://schemas.microsoft.com/office/drawing/2014/main" val="96921470"/>
                  </a:ext>
                </a:extLst>
              </a:tr>
              <a:tr h="448201">
                <a:tc>
                  <a:txBody>
                    <a:bodyPr/>
                    <a:lstStyle/>
                    <a:p>
                      <a:pPr algn="l" fontAlgn="ctr"/>
                      <a:r>
                        <a:rPr lang="vi-VN" sz="2000" u="none" strike="noStrike">
                          <a:solidFill>
                            <a:srgbClr val="0000FF"/>
                          </a:solidFill>
                          <a:effectLst/>
                        </a:rPr>
                        <a:t>Lịch sử</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10</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30</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30</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100,0%</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34</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34</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100,0%</a:t>
                      </a:r>
                      <a:endParaRPr lang="vi-VN" sz="2000" b="0" i="0" u="none" strike="noStrike">
                        <a:solidFill>
                          <a:srgbClr val="0000FF"/>
                        </a:solidFill>
                        <a:effectLst/>
                        <a:latin typeface="Times New Roman" panose="02020603050405020304" pitchFamily="18" charset="0"/>
                      </a:endParaRPr>
                    </a:p>
                  </a:txBody>
                  <a:tcPr marL="8433" marR="8433" marT="8433" marB="0" anchor="ctr"/>
                </a:tc>
                <a:extLst>
                  <a:ext uri="{0D108BD9-81ED-4DB2-BD59-A6C34878D82A}">
                    <a16:rowId xmlns:a16="http://schemas.microsoft.com/office/drawing/2014/main" val="1062068423"/>
                  </a:ext>
                </a:extLst>
              </a:tr>
              <a:tr h="448201">
                <a:tc>
                  <a:txBody>
                    <a:bodyPr/>
                    <a:lstStyle/>
                    <a:p>
                      <a:pPr algn="l" fontAlgn="ctr"/>
                      <a:r>
                        <a:rPr lang="vi-VN" sz="2000" u="none" strike="noStrike">
                          <a:solidFill>
                            <a:srgbClr val="0000FF"/>
                          </a:solidFill>
                          <a:effectLst/>
                        </a:rPr>
                        <a:t>Địa lí</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10</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30</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29</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96,7%</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10</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8</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80,0%</a:t>
                      </a:r>
                      <a:endParaRPr lang="vi-VN" sz="2000" b="0" i="0" u="none" strike="noStrike">
                        <a:solidFill>
                          <a:srgbClr val="0000FF"/>
                        </a:solidFill>
                        <a:effectLst/>
                        <a:latin typeface="Times New Roman" panose="02020603050405020304" pitchFamily="18" charset="0"/>
                      </a:endParaRPr>
                    </a:p>
                  </a:txBody>
                  <a:tcPr marL="8433" marR="8433" marT="8433" marB="0" anchor="ctr"/>
                </a:tc>
                <a:extLst>
                  <a:ext uri="{0D108BD9-81ED-4DB2-BD59-A6C34878D82A}">
                    <a16:rowId xmlns:a16="http://schemas.microsoft.com/office/drawing/2014/main" val="872574969"/>
                  </a:ext>
                </a:extLst>
              </a:tr>
              <a:tr h="448201">
                <a:tc>
                  <a:txBody>
                    <a:bodyPr/>
                    <a:lstStyle/>
                    <a:p>
                      <a:pPr algn="l" fontAlgn="ctr"/>
                      <a:r>
                        <a:rPr lang="vi-VN" sz="2000" u="none" strike="noStrike">
                          <a:solidFill>
                            <a:srgbClr val="0000FF"/>
                          </a:solidFill>
                          <a:effectLst/>
                        </a:rPr>
                        <a:t>GDCD</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10</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20</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20</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100,0%</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19</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19</a:t>
                      </a:r>
                      <a:endParaRPr lang="vi-VN" sz="2000" b="0"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100,0%</a:t>
                      </a:r>
                      <a:endParaRPr lang="vi-VN" sz="2000" b="0" i="0" u="none" strike="noStrike">
                        <a:solidFill>
                          <a:srgbClr val="0000FF"/>
                        </a:solidFill>
                        <a:effectLst/>
                        <a:latin typeface="Times New Roman" panose="02020603050405020304" pitchFamily="18" charset="0"/>
                      </a:endParaRPr>
                    </a:p>
                  </a:txBody>
                  <a:tcPr marL="8433" marR="8433" marT="8433" marB="0" anchor="ctr"/>
                </a:tc>
                <a:extLst>
                  <a:ext uri="{0D108BD9-81ED-4DB2-BD59-A6C34878D82A}">
                    <a16:rowId xmlns:a16="http://schemas.microsoft.com/office/drawing/2014/main" val="4168928431"/>
                  </a:ext>
                </a:extLst>
              </a:tr>
              <a:tr h="448201">
                <a:tc>
                  <a:txBody>
                    <a:bodyPr/>
                    <a:lstStyle/>
                    <a:p>
                      <a:pPr algn="ctr" fontAlgn="ctr"/>
                      <a:r>
                        <a:rPr lang="vi-VN" sz="2000" u="none" strike="noStrike">
                          <a:solidFill>
                            <a:srgbClr val="0000FF"/>
                          </a:solidFill>
                          <a:effectLst/>
                        </a:rPr>
                        <a:t>Tổng</a:t>
                      </a:r>
                      <a:endParaRPr lang="vi-VN" sz="2000" b="1"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87</a:t>
                      </a:r>
                      <a:endParaRPr lang="vi-VN" sz="2000" b="1"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240</a:t>
                      </a:r>
                      <a:endParaRPr lang="vi-VN" sz="2000" b="1"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226</a:t>
                      </a:r>
                      <a:endParaRPr lang="vi-VN" sz="2000" b="1"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94,2%</a:t>
                      </a:r>
                      <a:endParaRPr lang="vi-VN" sz="2000" b="1"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220</a:t>
                      </a:r>
                      <a:endParaRPr lang="vi-VN" sz="2000" b="1"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a:solidFill>
                            <a:srgbClr val="0000FF"/>
                          </a:solidFill>
                          <a:effectLst/>
                        </a:rPr>
                        <a:t>213</a:t>
                      </a:r>
                      <a:endParaRPr lang="vi-VN" sz="2000" b="1" i="0" u="none" strike="noStrike">
                        <a:solidFill>
                          <a:srgbClr val="0000FF"/>
                        </a:solidFill>
                        <a:effectLst/>
                        <a:latin typeface="Times New Roman" panose="02020603050405020304" pitchFamily="18" charset="0"/>
                      </a:endParaRPr>
                    </a:p>
                  </a:txBody>
                  <a:tcPr marL="8433" marR="8433" marT="8433" marB="0" anchor="ctr"/>
                </a:tc>
                <a:tc>
                  <a:txBody>
                    <a:bodyPr/>
                    <a:lstStyle/>
                    <a:p>
                      <a:pPr algn="ctr" fontAlgn="ctr"/>
                      <a:r>
                        <a:rPr lang="vi-VN" sz="2000" u="none" strike="noStrike" dirty="0">
                          <a:solidFill>
                            <a:srgbClr val="0000FF"/>
                          </a:solidFill>
                          <a:effectLst/>
                        </a:rPr>
                        <a:t>96,8%</a:t>
                      </a:r>
                      <a:endParaRPr lang="vi-VN" sz="2000" b="1" i="0" u="none" strike="noStrike" dirty="0">
                        <a:solidFill>
                          <a:srgbClr val="0000FF"/>
                        </a:solidFill>
                        <a:effectLst/>
                        <a:latin typeface="Times New Roman" panose="02020603050405020304" pitchFamily="18" charset="0"/>
                      </a:endParaRPr>
                    </a:p>
                  </a:txBody>
                  <a:tcPr marL="8433" marR="8433" marT="8433" marB="0" anchor="ctr"/>
                </a:tc>
                <a:extLst>
                  <a:ext uri="{0D108BD9-81ED-4DB2-BD59-A6C34878D82A}">
                    <a16:rowId xmlns:a16="http://schemas.microsoft.com/office/drawing/2014/main" val="2652783375"/>
                  </a:ext>
                </a:extLst>
              </a:tr>
            </a:tbl>
          </a:graphicData>
        </a:graphic>
      </p:graphicFrame>
    </p:spTree>
    <p:extLst>
      <p:ext uri="{BB962C8B-B14F-4D97-AF65-F5344CB8AC3E}">
        <p14:creationId xmlns:p14="http://schemas.microsoft.com/office/powerpoint/2010/main" val="1874912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5">
            <a:extLst>
              <a:ext uri="{FF2B5EF4-FFF2-40B4-BE49-F238E27FC236}">
                <a16:creationId xmlns:a16="http://schemas.microsoft.com/office/drawing/2014/main" id="{A5442524-F80F-8173-779A-BEE69A6B72F8}"/>
              </a:ext>
            </a:extLst>
          </p:cNvPr>
          <p:cNvSpPr>
            <a:spLocks noGrp="1" noChangeArrowheads="1"/>
          </p:cNvSpPr>
          <p:nvPr>
            <p:ph idx="1"/>
          </p:nvPr>
        </p:nvSpPr>
        <p:spPr>
          <a:xfrm>
            <a:off x="2098288" y="3220728"/>
            <a:ext cx="7995424" cy="1395877"/>
          </a:xfrm>
        </p:spPr>
        <p:txBody>
          <a:bodyPr/>
          <a:lstStyle/>
          <a:p>
            <a:pPr marL="0" indent="517525" algn="just" eaLnBrk="1" hangingPunct="1">
              <a:buFont typeface="Wingdings 3" panose="05040102010807070707" pitchFamily="18" charset="2"/>
              <a:buNone/>
            </a:pPr>
            <a:r>
              <a:rPr lang="en-US" altLang="vi-VN" sz="3200" b="1" dirty="0">
                <a:solidFill>
                  <a:srgbClr val="0000FF"/>
                </a:solidFill>
                <a:latin typeface="Times New Roman" panose="02020603050405020304" pitchFamily="18" charset="0"/>
              </a:rPr>
              <a:t>TRÂN TRỌNG CẢM ƠN ĐẠI BIỂU </a:t>
            </a:r>
          </a:p>
          <a:p>
            <a:pPr marL="0" indent="517525" algn="just" eaLnBrk="1" hangingPunct="1">
              <a:buFont typeface="Wingdings 3" panose="05040102010807070707" pitchFamily="18" charset="2"/>
              <a:buNone/>
            </a:pPr>
            <a:r>
              <a:rPr lang="en-US" altLang="vi-VN" sz="3200" b="1" dirty="0">
                <a:solidFill>
                  <a:srgbClr val="0000FF"/>
                </a:solidFill>
                <a:latin typeface="Times New Roman" panose="02020603050405020304" pitchFamily="18" charset="0"/>
              </a:rPr>
              <a:t>ĐÃ CHÚ Ý LẮNG NGHE!</a:t>
            </a:r>
            <a:endParaRPr lang="vi-VN" altLang="vi-VN" sz="3200" b="1" dirty="0">
              <a:solidFill>
                <a:srgbClr val="0000FF"/>
              </a:solidFill>
              <a:latin typeface="Times New Roman" panose="02020603050405020304" pitchFamily="18" charset="0"/>
            </a:endParaRPr>
          </a:p>
          <a:p>
            <a:pPr marL="0" indent="517525" algn="just" eaLnBrk="1" hangingPunct="1">
              <a:buFont typeface="Wingdings 3" panose="05040102010807070707" pitchFamily="18" charset="2"/>
              <a:buNone/>
            </a:pPr>
            <a:endParaRPr lang="vi-VN" altLang="vi-VN" sz="3200" b="1" dirty="0">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269679100"/>
              </p:ext>
            </p:extLst>
          </p:nvPr>
        </p:nvGraphicFramePr>
        <p:xfrm>
          <a:off x="60000" y="53340"/>
          <a:ext cx="12132000" cy="67513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62029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ỗ dành sẵn cho Nội dung 6">
            <a:extLst>
              <a:ext uri="{FF2B5EF4-FFF2-40B4-BE49-F238E27FC236}">
                <a16:creationId xmlns:a16="http://schemas.microsoft.com/office/drawing/2014/main" id="{D802BEB5-EBA0-B54E-47C5-24D7466D9D23}"/>
              </a:ext>
            </a:extLst>
          </p:cNvPr>
          <p:cNvGraphicFramePr>
            <a:graphicFrameLocks noGrp="1"/>
          </p:cNvGraphicFramePr>
          <p:nvPr>
            <p:ph idx="1"/>
            <p:extLst>
              <p:ext uri="{D42A27DB-BD31-4B8C-83A1-F6EECF244321}">
                <p14:modId xmlns:p14="http://schemas.microsoft.com/office/powerpoint/2010/main" val="2491662435"/>
              </p:ext>
            </p:extLst>
          </p:nvPr>
        </p:nvGraphicFramePr>
        <p:xfrm>
          <a:off x="75414" y="414779"/>
          <a:ext cx="11972042" cy="63536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37665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114243"/>
            <a:ext cx="12100957" cy="408271"/>
          </a:xfrm>
        </p:spPr>
        <p:txBody>
          <a:bodyPr>
            <a:normAutofit fontScale="90000"/>
          </a:bodyPr>
          <a:lstStyle/>
          <a:p>
            <a:pPr algn="ctr"/>
            <a:r>
              <a:rPr lang="en-US" sz="2400" b="1" dirty="0">
                <a:solidFill>
                  <a:srgbClr val="0000FF"/>
                </a:solidFill>
                <a:latin typeface="Times New Roman" panose="02020603050405020304" pitchFamily="18" charset="0"/>
                <a:cs typeface="Times New Roman" panose="02020603050405020304" pitchFamily="18" charset="0"/>
              </a:rPr>
              <a:t>THỐNG KÊ ĐIỂM THI MÔN NGỮ VĂN CÁC TỈNH NĂM 2022</a:t>
            </a:r>
            <a:endParaRPr lang="vi-VN" sz="24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104513BF-C01E-DB20-79C1-B4B41AFD0FF6}"/>
              </a:ext>
            </a:extLst>
          </p:cNvPr>
          <p:cNvGraphicFramePr>
            <a:graphicFrameLocks noGrp="1"/>
          </p:cNvGraphicFramePr>
          <p:nvPr>
            <p:extLst>
              <p:ext uri="{D42A27DB-BD31-4B8C-83A1-F6EECF244321}">
                <p14:modId xmlns:p14="http://schemas.microsoft.com/office/powerpoint/2010/main" val="3173871913"/>
              </p:ext>
            </p:extLst>
          </p:nvPr>
        </p:nvGraphicFramePr>
        <p:xfrm>
          <a:off x="225632" y="1009402"/>
          <a:ext cx="11720950" cy="4283618"/>
        </p:xfrm>
        <a:graphic>
          <a:graphicData uri="http://schemas.openxmlformats.org/drawingml/2006/table">
            <a:tbl>
              <a:tblPr>
                <a:tableStyleId>{5DA37D80-6434-44D0-A028-1B22A696006F}</a:tableStyleId>
              </a:tblPr>
              <a:tblGrid>
                <a:gridCol w="1425038">
                  <a:extLst>
                    <a:ext uri="{9D8B030D-6E8A-4147-A177-3AD203B41FA5}">
                      <a16:colId xmlns:a16="http://schemas.microsoft.com/office/drawing/2014/main" val="1753419894"/>
                    </a:ext>
                  </a:extLst>
                </a:gridCol>
                <a:gridCol w="1140031">
                  <a:extLst>
                    <a:ext uri="{9D8B030D-6E8A-4147-A177-3AD203B41FA5}">
                      <a16:colId xmlns:a16="http://schemas.microsoft.com/office/drawing/2014/main" val="358441110"/>
                    </a:ext>
                  </a:extLst>
                </a:gridCol>
                <a:gridCol w="783772">
                  <a:extLst>
                    <a:ext uri="{9D8B030D-6E8A-4147-A177-3AD203B41FA5}">
                      <a16:colId xmlns:a16="http://schemas.microsoft.com/office/drawing/2014/main" val="2668302504"/>
                    </a:ext>
                  </a:extLst>
                </a:gridCol>
                <a:gridCol w="736270">
                  <a:extLst>
                    <a:ext uri="{9D8B030D-6E8A-4147-A177-3AD203B41FA5}">
                      <a16:colId xmlns:a16="http://schemas.microsoft.com/office/drawing/2014/main" val="3451529149"/>
                    </a:ext>
                  </a:extLst>
                </a:gridCol>
                <a:gridCol w="760021">
                  <a:extLst>
                    <a:ext uri="{9D8B030D-6E8A-4147-A177-3AD203B41FA5}">
                      <a16:colId xmlns:a16="http://schemas.microsoft.com/office/drawing/2014/main" val="2467013759"/>
                    </a:ext>
                  </a:extLst>
                </a:gridCol>
                <a:gridCol w="558140">
                  <a:extLst>
                    <a:ext uri="{9D8B030D-6E8A-4147-A177-3AD203B41FA5}">
                      <a16:colId xmlns:a16="http://schemas.microsoft.com/office/drawing/2014/main" val="3684282088"/>
                    </a:ext>
                  </a:extLst>
                </a:gridCol>
                <a:gridCol w="771896">
                  <a:extLst>
                    <a:ext uri="{9D8B030D-6E8A-4147-A177-3AD203B41FA5}">
                      <a16:colId xmlns:a16="http://schemas.microsoft.com/office/drawing/2014/main" val="2992809645"/>
                    </a:ext>
                  </a:extLst>
                </a:gridCol>
                <a:gridCol w="676894">
                  <a:extLst>
                    <a:ext uri="{9D8B030D-6E8A-4147-A177-3AD203B41FA5}">
                      <a16:colId xmlns:a16="http://schemas.microsoft.com/office/drawing/2014/main" val="1765371416"/>
                    </a:ext>
                  </a:extLst>
                </a:gridCol>
                <a:gridCol w="807522">
                  <a:extLst>
                    <a:ext uri="{9D8B030D-6E8A-4147-A177-3AD203B41FA5}">
                      <a16:colId xmlns:a16="http://schemas.microsoft.com/office/drawing/2014/main" val="2903341492"/>
                    </a:ext>
                  </a:extLst>
                </a:gridCol>
                <a:gridCol w="855023">
                  <a:extLst>
                    <a:ext uri="{9D8B030D-6E8A-4147-A177-3AD203B41FA5}">
                      <a16:colId xmlns:a16="http://schemas.microsoft.com/office/drawing/2014/main" val="2235782529"/>
                    </a:ext>
                  </a:extLst>
                </a:gridCol>
                <a:gridCol w="783771">
                  <a:extLst>
                    <a:ext uri="{9D8B030D-6E8A-4147-A177-3AD203B41FA5}">
                      <a16:colId xmlns:a16="http://schemas.microsoft.com/office/drawing/2014/main" val="1419410915"/>
                    </a:ext>
                  </a:extLst>
                </a:gridCol>
                <a:gridCol w="748146">
                  <a:extLst>
                    <a:ext uri="{9D8B030D-6E8A-4147-A177-3AD203B41FA5}">
                      <a16:colId xmlns:a16="http://schemas.microsoft.com/office/drawing/2014/main" val="3041449265"/>
                    </a:ext>
                  </a:extLst>
                </a:gridCol>
                <a:gridCol w="893993">
                  <a:extLst>
                    <a:ext uri="{9D8B030D-6E8A-4147-A177-3AD203B41FA5}">
                      <a16:colId xmlns:a16="http://schemas.microsoft.com/office/drawing/2014/main" val="2921609245"/>
                    </a:ext>
                  </a:extLst>
                </a:gridCol>
                <a:gridCol w="780433">
                  <a:extLst>
                    <a:ext uri="{9D8B030D-6E8A-4147-A177-3AD203B41FA5}">
                      <a16:colId xmlns:a16="http://schemas.microsoft.com/office/drawing/2014/main" val="518336297"/>
                    </a:ext>
                  </a:extLst>
                </a:gridCol>
              </a:tblGrid>
              <a:tr h="275344">
                <a:tc rowSpan="3">
                  <a:txBody>
                    <a:bodyPr/>
                    <a:lstStyle/>
                    <a:p>
                      <a:pPr algn="ctr" fontAlgn="ctr"/>
                      <a:r>
                        <a:rPr lang="en-US" sz="1800" u="none" strike="noStrike" dirty="0">
                          <a:solidFill>
                            <a:srgbClr val="0000FF"/>
                          </a:solidFill>
                          <a:effectLst/>
                        </a:rPr>
                        <a:t>S</a:t>
                      </a:r>
                      <a:r>
                        <a:rPr lang="vi-VN" sz="1800" u="none" strike="noStrike" dirty="0">
                          <a:solidFill>
                            <a:srgbClr val="0000FF"/>
                          </a:solidFill>
                          <a:effectLst/>
                        </a:rPr>
                        <a:t>ở GDĐT</a:t>
                      </a:r>
                      <a:endParaRPr lang="vi-VN" sz="1800" b="1" i="0" u="none" strike="noStrike" dirty="0">
                        <a:solidFill>
                          <a:srgbClr val="0000FF"/>
                        </a:solidFill>
                        <a:effectLst/>
                        <a:latin typeface="Times New Roman" panose="02020603050405020304" pitchFamily="18" charset="0"/>
                      </a:endParaRPr>
                    </a:p>
                  </a:txBody>
                  <a:tcPr marL="9525" marR="9525" marT="9525" marB="0" anchor="ctr"/>
                </a:tc>
                <a:tc rowSpan="3">
                  <a:txBody>
                    <a:bodyPr/>
                    <a:lstStyle/>
                    <a:p>
                      <a:pPr algn="ctr" fontAlgn="ctr"/>
                      <a:r>
                        <a:rPr lang="vi-VN" sz="1800" u="none" strike="noStrike">
                          <a:solidFill>
                            <a:srgbClr val="0000FF"/>
                          </a:solidFill>
                          <a:effectLst/>
                        </a:rPr>
                        <a:t>Tổng số dự thi năm 2022</a:t>
                      </a:r>
                      <a:endParaRPr lang="vi-VN" sz="1800" b="1" i="0" u="none" strike="noStrike">
                        <a:solidFill>
                          <a:srgbClr val="0000FF"/>
                        </a:solidFill>
                        <a:effectLst/>
                        <a:latin typeface="Times New Roman" panose="02020603050405020304" pitchFamily="18" charset="0"/>
                      </a:endParaRPr>
                    </a:p>
                  </a:txBody>
                  <a:tcPr marL="9525" marR="9525" marT="9525" marB="0" anchor="ctr"/>
                </a:tc>
                <a:tc gridSpan="2">
                  <a:txBody>
                    <a:bodyPr/>
                    <a:lstStyle/>
                    <a:p>
                      <a:pPr algn="ctr" fontAlgn="ctr"/>
                      <a:r>
                        <a:rPr lang="vi-VN" sz="1800" u="none" strike="noStrike">
                          <a:solidFill>
                            <a:srgbClr val="0000FF"/>
                          </a:solidFill>
                          <a:effectLst/>
                        </a:rPr>
                        <a:t>KQ năm 2021</a:t>
                      </a:r>
                      <a:endParaRPr lang="vi-VN" sz="1800" b="1" i="0" u="none" strike="noStrike">
                        <a:solidFill>
                          <a:srgbClr val="0000FF"/>
                        </a:solidFill>
                        <a:effectLst/>
                        <a:latin typeface="Times New Roman" panose="02020603050405020304" pitchFamily="18" charset="0"/>
                      </a:endParaRPr>
                    </a:p>
                  </a:txBody>
                  <a:tcPr marL="9525" marR="9525" marT="9525" marB="0" anchor="ctr"/>
                </a:tc>
                <a:tc hMerge="1">
                  <a:txBody>
                    <a:bodyPr/>
                    <a:lstStyle/>
                    <a:p>
                      <a:endParaRPr lang="vi-VN"/>
                    </a:p>
                  </a:txBody>
                  <a:tcPr/>
                </a:tc>
                <a:tc gridSpan="10">
                  <a:txBody>
                    <a:bodyPr/>
                    <a:lstStyle/>
                    <a:p>
                      <a:pPr algn="ctr" fontAlgn="ctr"/>
                      <a:r>
                        <a:rPr lang="vi-VN" sz="1800" u="none" strike="noStrike">
                          <a:solidFill>
                            <a:srgbClr val="0000FF"/>
                          </a:solidFill>
                          <a:effectLst/>
                        </a:rPr>
                        <a:t>KQ năm 2022</a:t>
                      </a:r>
                      <a:endParaRPr lang="vi-VN" sz="1800" b="1" i="0" u="none" strike="noStrike">
                        <a:solidFill>
                          <a:srgbClr val="0000FF"/>
                        </a:solidFill>
                        <a:effectLst/>
                        <a:latin typeface="Times New Roman" panose="02020603050405020304" pitchFamily="18" charset="0"/>
                      </a:endParaRPr>
                    </a:p>
                  </a:txBody>
                  <a:tcPr marL="9525" marR="9525" marT="9525" marB="0" anchor="ct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extLst>
                  <a:ext uri="{0D108BD9-81ED-4DB2-BD59-A6C34878D82A}">
                    <a16:rowId xmlns:a16="http://schemas.microsoft.com/office/drawing/2014/main" val="3860336328"/>
                  </a:ext>
                </a:extLst>
              </a:tr>
              <a:tr h="379683">
                <a:tc vMerge="1">
                  <a:txBody>
                    <a:bodyPr/>
                    <a:lstStyle/>
                    <a:p>
                      <a:endParaRPr lang="vi-VN"/>
                    </a:p>
                  </a:txBody>
                  <a:tcPr/>
                </a:tc>
                <a:tc vMerge="1">
                  <a:txBody>
                    <a:bodyPr/>
                    <a:lstStyle/>
                    <a:p>
                      <a:endParaRPr lang="vi-VN"/>
                    </a:p>
                  </a:txBody>
                  <a:tcPr/>
                </a:tc>
                <a:tc rowSpan="2">
                  <a:txBody>
                    <a:bodyPr/>
                    <a:lstStyle/>
                    <a:p>
                      <a:pPr algn="ctr" fontAlgn="ctr"/>
                      <a:r>
                        <a:rPr lang="vi-VN" sz="1800" u="none" strike="noStrike">
                          <a:solidFill>
                            <a:srgbClr val="0000FF"/>
                          </a:solidFill>
                          <a:effectLst/>
                        </a:rPr>
                        <a:t>TB</a:t>
                      </a:r>
                      <a:endParaRPr lang="vi-VN" sz="1800" b="1" i="0" u="none" strike="noStrike">
                        <a:solidFill>
                          <a:srgbClr val="0000FF"/>
                        </a:solidFill>
                        <a:effectLst/>
                        <a:latin typeface="Times New Roman" panose="02020603050405020304" pitchFamily="18" charset="0"/>
                      </a:endParaRPr>
                    </a:p>
                  </a:txBody>
                  <a:tcPr marL="9525" marR="9525" marT="9525" marB="0" anchor="ctr"/>
                </a:tc>
                <a:tc rowSpan="2">
                  <a:txBody>
                    <a:bodyPr/>
                    <a:lstStyle/>
                    <a:p>
                      <a:pPr algn="ctr" fontAlgn="ctr"/>
                      <a:r>
                        <a:rPr lang="vi-VN" sz="1800" u="none" strike="noStrike">
                          <a:solidFill>
                            <a:srgbClr val="0000FF"/>
                          </a:solidFill>
                          <a:effectLst/>
                        </a:rPr>
                        <a:t>XT</a:t>
                      </a:r>
                      <a:endParaRPr lang="vi-VN" sz="1800" b="1" i="0" u="none" strike="noStrike">
                        <a:solidFill>
                          <a:srgbClr val="0000FF"/>
                        </a:solidFill>
                        <a:effectLst/>
                        <a:latin typeface="Times New Roman" panose="02020603050405020304" pitchFamily="18" charset="0"/>
                      </a:endParaRPr>
                    </a:p>
                  </a:txBody>
                  <a:tcPr marL="9525" marR="9525" marT="9525" marB="0" anchor="ctr"/>
                </a:tc>
                <a:tc rowSpan="2">
                  <a:txBody>
                    <a:bodyPr/>
                    <a:lstStyle/>
                    <a:p>
                      <a:pPr algn="ctr" fontAlgn="ctr"/>
                      <a:r>
                        <a:rPr lang="vi-VN" sz="1800" u="none" strike="noStrike">
                          <a:solidFill>
                            <a:srgbClr val="0000FF"/>
                          </a:solidFill>
                          <a:effectLst/>
                        </a:rPr>
                        <a:t>TB</a:t>
                      </a:r>
                      <a:endParaRPr lang="vi-VN" sz="1800" b="1" i="0" u="none" strike="noStrike">
                        <a:solidFill>
                          <a:srgbClr val="0000FF"/>
                        </a:solidFill>
                        <a:effectLst/>
                        <a:latin typeface="Times New Roman" panose="02020603050405020304" pitchFamily="18" charset="0"/>
                      </a:endParaRPr>
                    </a:p>
                  </a:txBody>
                  <a:tcPr marL="9525" marR="9525" marT="9525" marB="0" anchor="ctr"/>
                </a:tc>
                <a:tc rowSpan="2">
                  <a:txBody>
                    <a:bodyPr/>
                    <a:lstStyle/>
                    <a:p>
                      <a:pPr algn="ctr" fontAlgn="ctr"/>
                      <a:r>
                        <a:rPr lang="vi-VN" sz="1800" u="none" strike="noStrike">
                          <a:solidFill>
                            <a:srgbClr val="0000FF"/>
                          </a:solidFill>
                          <a:effectLst/>
                        </a:rPr>
                        <a:t>XT</a:t>
                      </a:r>
                      <a:endParaRPr lang="vi-VN" sz="1800" b="1" i="0" u="none" strike="noStrike">
                        <a:solidFill>
                          <a:srgbClr val="0000FF"/>
                        </a:solidFill>
                        <a:effectLst/>
                        <a:latin typeface="Times New Roman" panose="02020603050405020304" pitchFamily="18" charset="0"/>
                      </a:endParaRPr>
                    </a:p>
                  </a:txBody>
                  <a:tcPr marL="9525" marR="9525" marT="9525" marB="0" anchor="ctr"/>
                </a:tc>
                <a:tc gridSpan="2">
                  <a:txBody>
                    <a:bodyPr/>
                    <a:lstStyle/>
                    <a:p>
                      <a:pPr algn="ctr" fontAlgn="ctr"/>
                      <a:r>
                        <a:rPr lang="vi-VN" sz="1800" u="none" strike="noStrike">
                          <a:solidFill>
                            <a:srgbClr val="0000FF"/>
                          </a:solidFill>
                          <a:effectLst/>
                        </a:rPr>
                        <a:t>&lt;5</a:t>
                      </a:r>
                      <a:endParaRPr lang="vi-VN" sz="1800" b="1" i="0" u="none" strike="noStrike">
                        <a:solidFill>
                          <a:srgbClr val="0000FF"/>
                        </a:solidFill>
                        <a:effectLst/>
                        <a:latin typeface="Times New Roman" panose="02020603050405020304" pitchFamily="18" charset="0"/>
                      </a:endParaRPr>
                    </a:p>
                  </a:txBody>
                  <a:tcPr marL="9525" marR="9525" marT="9525" marB="0" anchor="ctr"/>
                </a:tc>
                <a:tc hMerge="1">
                  <a:txBody>
                    <a:bodyPr/>
                    <a:lstStyle/>
                    <a:p>
                      <a:endParaRPr lang="vi-VN"/>
                    </a:p>
                  </a:txBody>
                  <a:tcPr/>
                </a:tc>
                <a:tc gridSpan="2">
                  <a:txBody>
                    <a:bodyPr/>
                    <a:lstStyle/>
                    <a:p>
                      <a:pPr algn="ctr" fontAlgn="ctr"/>
                      <a:r>
                        <a:rPr lang="vi-VN" sz="1800" u="none" strike="noStrike">
                          <a:solidFill>
                            <a:srgbClr val="0000FF"/>
                          </a:solidFill>
                          <a:effectLst/>
                        </a:rPr>
                        <a:t>5-6.25</a:t>
                      </a:r>
                      <a:endParaRPr lang="vi-VN" sz="1800" b="1" i="0" u="none" strike="noStrike">
                        <a:solidFill>
                          <a:srgbClr val="0000FF"/>
                        </a:solidFill>
                        <a:effectLst/>
                        <a:latin typeface="Times New Roman" panose="02020603050405020304" pitchFamily="18" charset="0"/>
                      </a:endParaRPr>
                    </a:p>
                  </a:txBody>
                  <a:tcPr marL="9525" marR="9525" marT="9525" marB="0" anchor="ctr"/>
                </a:tc>
                <a:tc hMerge="1">
                  <a:txBody>
                    <a:bodyPr/>
                    <a:lstStyle/>
                    <a:p>
                      <a:endParaRPr lang="vi-VN"/>
                    </a:p>
                  </a:txBody>
                  <a:tcPr/>
                </a:tc>
                <a:tc gridSpan="2">
                  <a:txBody>
                    <a:bodyPr/>
                    <a:lstStyle/>
                    <a:p>
                      <a:pPr algn="ctr" fontAlgn="ctr"/>
                      <a:r>
                        <a:rPr lang="vi-VN" sz="1800" u="none" strike="noStrike">
                          <a:solidFill>
                            <a:srgbClr val="0000FF"/>
                          </a:solidFill>
                          <a:effectLst/>
                        </a:rPr>
                        <a:t>6.5-7.75</a:t>
                      </a:r>
                      <a:endParaRPr lang="vi-VN" sz="1800" b="1" i="0" u="none" strike="noStrike">
                        <a:solidFill>
                          <a:srgbClr val="0000FF"/>
                        </a:solidFill>
                        <a:effectLst/>
                        <a:latin typeface="Times New Roman" panose="02020603050405020304" pitchFamily="18" charset="0"/>
                      </a:endParaRPr>
                    </a:p>
                  </a:txBody>
                  <a:tcPr marL="9525" marR="9525" marT="9525" marB="0" anchor="ctr"/>
                </a:tc>
                <a:tc hMerge="1">
                  <a:txBody>
                    <a:bodyPr/>
                    <a:lstStyle/>
                    <a:p>
                      <a:endParaRPr lang="vi-VN"/>
                    </a:p>
                  </a:txBody>
                  <a:tcPr/>
                </a:tc>
                <a:tc gridSpan="2">
                  <a:txBody>
                    <a:bodyPr/>
                    <a:lstStyle/>
                    <a:p>
                      <a:pPr algn="ctr" fontAlgn="ctr"/>
                      <a:r>
                        <a:rPr lang="vi-VN" sz="1800" u="none" strike="noStrike">
                          <a:solidFill>
                            <a:srgbClr val="0000FF"/>
                          </a:solidFill>
                          <a:effectLst/>
                        </a:rPr>
                        <a:t>≥8</a:t>
                      </a:r>
                      <a:endParaRPr lang="vi-VN" sz="1800" b="1" i="0" u="none" strike="noStrike">
                        <a:solidFill>
                          <a:srgbClr val="0000FF"/>
                        </a:solidFill>
                        <a:effectLst/>
                        <a:latin typeface="Times New Roman" panose="02020603050405020304" pitchFamily="18" charset="0"/>
                      </a:endParaRPr>
                    </a:p>
                  </a:txBody>
                  <a:tcPr marL="9525" marR="9525" marT="9525" marB="0" anchor="ctr"/>
                </a:tc>
                <a:tc hMerge="1">
                  <a:txBody>
                    <a:bodyPr/>
                    <a:lstStyle/>
                    <a:p>
                      <a:endParaRPr lang="vi-VN"/>
                    </a:p>
                  </a:txBody>
                  <a:tcPr/>
                </a:tc>
                <a:extLst>
                  <a:ext uri="{0D108BD9-81ED-4DB2-BD59-A6C34878D82A}">
                    <a16:rowId xmlns:a16="http://schemas.microsoft.com/office/drawing/2014/main" val="2849540431"/>
                  </a:ext>
                </a:extLst>
              </a:tr>
              <a:tr h="297205">
                <a:tc vMerge="1">
                  <a:txBody>
                    <a:bodyPr/>
                    <a:lstStyle/>
                    <a:p>
                      <a:endParaRPr lang="vi-VN"/>
                    </a:p>
                  </a:txBody>
                  <a:tcPr/>
                </a:tc>
                <a:tc vMerge="1">
                  <a:txBody>
                    <a:bodyPr/>
                    <a:lstStyle/>
                    <a:p>
                      <a:endParaRPr lang="vi-VN"/>
                    </a:p>
                  </a:txBody>
                  <a:tcPr/>
                </a:tc>
                <a:tc vMerge="1">
                  <a:txBody>
                    <a:bodyPr/>
                    <a:lstStyle/>
                    <a:p>
                      <a:endParaRPr lang="vi-VN"/>
                    </a:p>
                  </a:txBody>
                  <a:tcPr/>
                </a:tc>
                <a:tc vMerge="1">
                  <a:txBody>
                    <a:bodyPr/>
                    <a:lstStyle/>
                    <a:p>
                      <a:endParaRPr lang="vi-VN"/>
                    </a:p>
                  </a:txBody>
                  <a:tcPr/>
                </a:tc>
                <a:tc vMerge="1">
                  <a:txBody>
                    <a:bodyPr/>
                    <a:lstStyle/>
                    <a:p>
                      <a:endParaRPr lang="vi-VN"/>
                    </a:p>
                  </a:txBody>
                  <a:tcPr/>
                </a:tc>
                <a:tc vMerge="1">
                  <a:txBody>
                    <a:bodyPr/>
                    <a:lstStyle/>
                    <a:p>
                      <a:endParaRPr lang="vi-VN"/>
                    </a:p>
                  </a:txBody>
                  <a:tcPr/>
                </a:tc>
                <a:tc>
                  <a:txBody>
                    <a:bodyPr/>
                    <a:lstStyle/>
                    <a:p>
                      <a:pPr algn="ctr" fontAlgn="ctr"/>
                      <a:r>
                        <a:rPr lang="vi-VN" sz="1800" u="none" strike="noStrike">
                          <a:solidFill>
                            <a:srgbClr val="0000FF"/>
                          </a:solidFill>
                          <a:effectLst/>
                        </a:rPr>
                        <a:t>SL</a:t>
                      </a:r>
                      <a:endParaRPr lang="vi-VN" sz="1800" b="1"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TL</a:t>
                      </a:r>
                      <a:endParaRPr lang="vi-VN" sz="1800" b="1"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SL</a:t>
                      </a:r>
                      <a:endParaRPr lang="vi-VN" sz="1800" b="1"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TL</a:t>
                      </a:r>
                      <a:endParaRPr lang="vi-VN" sz="1800" b="1"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SL</a:t>
                      </a:r>
                      <a:endParaRPr lang="vi-VN" sz="1800" b="1"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TL</a:t>
                      </a:r>
                      <a:endParaRPr lang="vi-VN" sz="1800" b="1"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SL</a:t>
                      </a:r>
                      <a:endParaRPr lang="vi-VN" sz="1800" b="1"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TL</a:t>
                      </a:r>
                      <a:endParaRPr lang="vi-VN" sz="1800" b="1" i="0" u="none" strike="noStrike">
                        <a:solidFill>
                          <a:srgbClr val="0000FF"/>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47075841"/>
                  </a:ext>
                </a:extLst>
              </a:tr>
              <a:tr h="344179">
                <a:tc>
                  <a:txBody>
                    <a:bodyPr/>
                    <a:lstStyle/>
                    <a:p>
                      <a:pPr algn="ctr" fontAlgn="ctr"/>
                      <a:r>
                        <a:rPr lang="vi-VN" sz="1800" u="none" strike="noStrike" dirty="0">
                          <a:solidFill>
                            <a:srgbClr val="0000FF"/>
                          </a:solidFill>
                          <a:effectLst/>
                        </a:rPr>
                        <a:t>Hải Phòng</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1800" u="none" strike="noStrike">
                          <a:solidFill>
                            <a:srgbClr val="0000FF"/>
                          </a:solidFill>
                          <a:effectLst/>
                        </a:rPr>
                        <a:t>22089</a:t>
                      </a:r>
                      <a:endParaRPr lang="vi-VN" sz="1800" b="0" i="0" u="none" strike="noStrike">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1800" u="none" strike="noStrike">
                          <a:solidFill>
                            <a:srgbClr val="0000FF"/>
                          </a:solidFill>
                          <a:effectLst/>
                        </a:rPr>
                        <a:t>6,358</a:t>
                      </a:r>
                      <a:endParaRPr lang="vi-VN" sz="1800" b="0" i="0" u="none" strike="noStrike">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1800" u="none" strike="noStrike">
                          <a:solidFill>
                            <a:srgbClr val="0000FF"/>
                          </a:solidFill>
                          <a:effectLst/>
                        </a:rPr>
                        <a:t>31</a:t>
                      </a:r>
                      <a:endParaRPr lang="vi-VN" sz="1800" b="0" i="0" u="none" strike="noStrike">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1800" u="none" strike="noStrike" dirty="0">
                          <a:solidFill>
                            <a:srgbClr val="0000FF"/>
                          </a:solidFill>
                          <a:effectLst/>
                        </a:rPr>
                        <a:t>7,688</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1800" u="none" strike="noStrike" dirty="0">
                          <a:solidFill>
                            <a:srgbClr val="0000FF"/>
                          </a:solidFill>
                          <a:effectLst/>
                        </a:rPr>
                        <a:t>1</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1800" u="none" strike="noStrike" dirty="0">
                          <a:solidFill>
                            <a:srgbClr val="0000FF"/>
                          </a:solidFill>
                          <a:effectLst/>
                        </a:rPr>
                        <a:t>834</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1800" u="none" strike="noStrike" dirty="0">
                          <a:solidFill>
                            <a:srgbClr val="0000FF"/>
                          </a:solidFill>
                          <a:effectLst/>
                        </a:rPr>
                        <a:t>3,8%</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1800" u="none" strike="noStrike" dirty="0">
                          <a:solidFill>
                            <a:srgbClr val="0000FF"/>
                          </a:solidFill>
                          <a:effectLst/>
                        </a:rPr>
                        <a:t>2386</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1800" u="none" strike="noStrike" dirty="0">
                          <a:solidFill>
                            <a:srgbClr val="0000FF"/>
                          </a:solidFill>
                          <a:effectLst/>
                        </a:rPr>
                        <a:t>10,8%</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1800" u="none" strike="noStrike" dirty="0">
                          <a:solidFill>
                            <a:srgbClr val="0000FF"/>
                          </a:solidFill>
                          <a:effectLst/>
                        </a:rPr>
                        <a:t>6775</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1800" u="none" strike="noStrike" dirty="0">
                          <a:solidFill>
                            <a:srgbClr val="0000FF"/>
                          </a:solidFill>
                          <a:effectLst/>
                        </a:rPr>
                        <a:t>30,7%</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1800" u="none" strike="noStrike" dirty="0">
                          <a:solidFill>
                            <a:srgbClr val="0000FF"/>
                          </a:solidFill>
                          <a:effectLst/>
                        </a:rPr>
                        <a:t>9893</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1800" u="none" strike="noStrike" dirty="0">
                          <a:solidFill>
                            <a:srgbClr val="0000FF"/>
                          </a:solidFill>
                          <a:effectLst/>
                        </a:rPr>
                        <a:t>44,8%</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2">
                        <a:lumMod val="40000"/>
                        <a:lumOff val="60000"/>
                      </a:schemeClr>
                    </a:solidFill>
                  </a:tcPr>
                </a:tc>
                <a:extLst>
                  <a:ext uri="{0D108BD9-81ED-4DB2-BD59-A6C34878D82A}">
                    <a16:rowId xmlns:a16="http://schemas.microsoft.com/office/drawing/2014/main" val="1564563204"/>
                  </a:ext>
                </a:extLst>
              </a:tr>
              <a:tr h="378598">
                <a:tc>
                  <a:txBody>
                    <a:bodyPr/>
                    <a:lstStyle/>
                    <a:p>
                      <a:pPr algn="ctr" fontAlgn="ctr"/>
                      <a:r>
                        <a:rPr lang="vi-VN" sz="1800" u="none" strike="noStrike" dirty="0">
                          <a:solidFill>
                            <a:srgbClr val="0000FF"/>
                          </a:solidFill>
                          <a:effectLst/>
                        </a:rPr>
                        <a:t>Vĩnh Phúc</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dirty="0">
                          <a:solidFill>
                            <a:srgbClr val="0000FF"/>
                          </a:solidFill>
                          <a:effectLst/>
                        </a:rPr>
                        <a:t>13691</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6,833</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10</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7,437</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2</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340</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2,5%</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1950</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14,2%</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5962</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43,5%</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3944</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28,8%</a:t>
                      </a:r>
                      <a:endParaRPr lang="vi-VN" sz="1800" b="0" i="0" u="none" strike="noStrike">
                        <a:solidFill>
                          <a:srgbClr val="0000FF"/>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64247520"/>
                  </a:ext>
                </a:extLst>
              </a:tr>
              <a:tr h="344180">
                <a:tc>
                  <a:txBody>
                    <a:bodyPr/>
                    <a:lstStyle/>
                    <a:p>
                      <a:pPr algn="ctr" fontAlgn="ctr"/>
                      <a:r>
                        <a:rPr lang="vi-VN" sz="1800" u="none" strike="noStrike" dirty="0">
                          <a:solidFill>
                            <a:srgbClr val="0000FF"/>
                          </a:solidFill>
                          <a:effectLst/>
                        </a:rPr>
                        <a:t>Bắc Ninh</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6">
                        <a:lumMod val="40000"/>
                        <a:lumOff val="60000"/>
                      </a:schemeClr>
                    </a:solidFill>
                  </a:tcPr>
                </a:tc>
                <a:tc>
                  <a:txBody>
                    <a:bodyPr/>
                    <a:lstStyle/>
                    <a:p>
                      <a:pPr algn="ctr" fontAlgn="ctr"/>
                      <a:r>
                        <a:rPr lang="vi-VN" sz="1800" u="none" strike="noStrike" dirty="0">
                          <a:solidFill>
                            <a:srgbClr val="0000FF"/>
                          </a:solidFill>
                          <a:effectLst/>
                        </a:rPr>
                        <a:t>15660</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6">
                        <a:lumMod val="40000"/>
                        <a:lumOff val="60000"/>
                      </a:schemeClr>
                    </a:solidFill>
                  </a:tcPr>
                </a:tc>
                <a:tc>
                  <a:txBody>
                    <a:bodyPr/>
                    <a:lstStyle/>
                    <a:p>
                      <a:pPr algn="ctr" fontAlgn="ctr"/>
                      <a:r>
                        <a:rPr lang="vi-VN" sz="1800" u="none" strike="noStrike" dirty="0">
                          <a:solidFill>
                            <a:srgbClr val="0000FF"/>
                          </a:solidFill>
                          <a:effectLst/>
                        </a:rPr>
                        <a:t>6,553</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6">
                        <a:lumMod val="40000"/>
                        <a:lumOff val="60000"/>
                      </a:schemeClr>
                    </a:solidFill>
                  </a:tcPr>
                </a:tc>
                <a:tc>
                  <a:txBody>
                    <a:bodyPr/>
                    <a:lstStyle/>
                    <a:p>
                      <a:pPr algn="ctr" fontAlgn="ctr"/>
                      <a:r>
                        <a:rPr lang="vi-VN" sz="1800" u="none" strike="noStrike" dirty="0">
                          <a:solidFill>
                            <a:srgbClr val="0000FF"/>
                          </a:solidFill>
                          <a:effectLst/>
                        </a:rPr>
                        <a:t>23</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6">
                        <a:lumMod val="40000"/>
                        <a:lumOff val="60000"/>
                      </a:schemeClr>
                    </a:solidFill>
                  </a:tcPr>
                </a:tc>
                <a:tc>
                  <a:txBody>
                    <a:bodyPr/>
                    <a:lstStyle/>
                    <a:p>
                      <a:pPr algn="ctr" fontAlgn="ctr"/>
                      <a:r>
                        <a:rPr lang="vi-VN" sz="1800" u="none" strike="noStrike" dirty="0">
                          <a:solidFill>
                            <a:srgbClr val="0000FF"/>
                          </a:solidFill>
                          <a:effectLst/>
                        </a:rPr>
                        <a:t>7,083</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6">
                        <a:lumMod val="40000"/>
                        <a:lumOff val="60000"/>
                      </a:schemeClr>
                    </a:solidFill>
                  </a:tcPr>
                </a:tc>
                <a:tc>
                  <a:txBody>
                    <a:bodyPr/>
                    <a:lstStyle/>
                    <a:p>
                      <a:pPr algn="ctr" fontAlgn="ctr"/>
                      <a:r>
                        <a:rPr lang="vi-VN" sz="1800" u="none" strike="noStrike" dirty="0">
                          <a:solidFill>
                            <a:srgbClr val="0000FF"/>
                          </a:solidFill>
                          <a:effectLst/>
                        </a:rPr>
                        <a:t>9</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6">
                        <a:lumMod val="40000"/>
                        <a:lumOff val="60000"/>
                      </a:schemeClr>
                    </a:solidFill>
                  </a:tcPr>
                </a:tc>
                <a:tc>
                  <a:txBody>
                    <a:bodyPr/>
                    <a:lstStyle/>
                    <a:p>
                      <a:pPr algn="ctr" fontAlgn="ctr"/>
                      <a:r>
                        <a:rPr lang="vi-VN" sz="1800" u="none" strike="noStrike" dirty="0">
                          <a:solidFill>
                            <a:srgbClr val="0000FF"/>
                          </a:solidFill>
                          <a:effectLst/>
                        </a:rPr>
                        <a:t>1288</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6">
                        <a:lumMod val="40000"/>
                        <a:lumOff val="60000"/>
                      </a:schemeClr>
                    </a:solidFill>
                  </a:tcPr>
                </a:tc>
                <a:tc>
                  <a:txBody>
                    <a:bodyPr/>
                    <a:lstStyle/>
                    <a:p>
                      <a:pPr algn="ctr" fontAlgn="ctr"/>
                      <a:r>
                        <a:rPr lang="vi-VN" sz="1800" u="none" strike="noStrike" dirty="0">
                          <a:solidFill>
                            <a:srgbClr val="0000FF"/>
                          </a:solidFill>
                          <a:effectLst/>
                        </a:rPr>
                        <a:t>8,2%</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6">
                        <a:lumMod val="40000"/>
                        <a:lumOff val="60000"/>
                      </a:schemeClr>
                    </a:solidFill>
                  </a:tcPr>
                </a:tc>
                <a:tc>
                  <a:txBody>
                    <a:bodyPr/>
                    <a:lstStyle/>
                    <a:p>
                      <a:pPr algn="ctr" fontAlgn="ctr"/>
                      <a:r>
                        <a:rPr lang="vi-VN" sz="1800" u="none" strike="noStrike" dirty="0">
                          <a:solidFill>
                            <a:srgbClr val="0000FF"/>
                          </a:solidFill>
                          <a:effectLst/>
                        </a:rPr>
                        <a:t>3073</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6">
                        <a:lumMod val="40000"/>
                        <a:lumOff val="60000"/>
                      </a:schemeClr>
                    </a:solidFill>
                  </a:tcPr>
                </a:tc>
                <a:tc>
                  <a:txBody>
                    <a:bodyPr/>
                    <a:lstStyle/>
                    <a:p>
                      <a:pPr algn="ctr" fontAlgn="ctr"/>
                      <a:r>
                        <a:rPr lang="vi-VN" sz="1800" u="none" strike="noStrike" dirty="0">
                          <a:solidFill>
                            <a:srgbClr val="0000FF"/>
                          </a:solidFill>
                          <a:effectLst/>
                        </a:rPr>
                        <a:t>19,6%</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6">
                        <a:lumMod val="40000"/>
                        <a:lumOff val="60000"/>
                      </a:schemeClr>
                    </a:solidFill>
                  </a:tcPr>
                </a:tc>
                <a:tc>
                  <a:txBody>
                    <a:bodyPr/>
                    <a:lstStyle/>
                    <a:p>
                      <a:pPr algn="ctr" fontAlgn="ctr"/>
                      <a:r>
                        <a:rPr lang="vi-VN" sz="1800" u="none" strike="noStrike" dirty="0">
                          <a:solidFill>
                            <a:srgbClr val="0000FF"/>
                          </a:solidFill>
                          <a:effectLst/>
                        </a:rPr>
                        <a:t>5944</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6">
                        <a:lumMod val="40000"/>
                        <a:lumOff val="60000"/>
                      </a:schemeClr>
                    </a:solidFill>
                  </a:tcPr>
                </a:tc>
                <a:tc>
                  <a:txBody>
                    <a:bodyPr/>
                    <a:lstStyle/>
                    <a:p>
                      <a:pPr algn="ctr" fontAlgn="ctr"/>
                      <a:r>
                        <a:rPr lang="vi-VN" sz="1800" u="none" strike="noStrike" dirty="0">
                          <a:solidFill>
                            <a:srgbClr val="0000FF"/>
                          </a:solidFill>
                          <a:effectLst/>
                        </a:rPr>
                        <a:t>38,0%</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6">
                        <a:lumMod val="40000"/>
                        <a:lumOff val="60000"/>
                      </a:schemeClr>
                    </a:solidFill>
                  </a:tcPr>
                </a:tc>
                <a:tc>
                  <a:txBody>
                    <a:bodyPr/>
                    <a:lstStyle/>
                    <a:p>
                      <a:pPr algn="ctr" fontAlgn="ctr"/>
                      <a:r>
                        <a:rPr lang="vi-VN" sz="1800" u="none" strike="noStrike" dirty="0">
                          <a:solidFill>
                            <a:srgbClr val="0000FF"/>
                          </a:solidFill>
                          <a:effectLst/>
                        </a:rPr>
                        <a:t>4161</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6">
                        <a:lumMod val="40000"/>
                        <a:lumOff val="60000"/>
                      </a:schemeClr>
                    </a:solidFill>
                  </a:tcPr>
                </a:tc>
                <a:tc>
                  <a:txBody>
                    <a:bodyPr/>
                    <a:lstStyle/>
                    <a:p>
                      <a:pPr algn="ctr" fontAlgn="ctr"/>
                      <a:r>
                        <a:rPr lang="vi-VN" sz="1800" u="none" strike="noStrike" dirty="0">
                          <a:solidFill>
                            <a:srgbClr val="0000FF"/>
                          </a:solidFill>
                          <a:effectLst/>
                        </a:rPr>
                        <a:t>26,6%</a:t>
                      </a:r>
                      <a:endParaRPr lang="vi-VN" sz="1800" b="0" i="0" u="none" strike="noStrike" dirty="0">
                        <a:solidFill>
                          <a:srgbClr val="0000FF"/>
                        </a:solidFill>
                        <a:effectLst/>
                        <a:latin typeface="Times New Roman" panose="02020603050405020304" pitchFamily="18" charset="0"/>
                      </a:endParaRPr>
                    </a:p>
                  </a:txBody>
                  <a:tcPr marL="9525" marR="9525" marT="9525" marB="0" anchor="ctr">
                    <a:solidFill>
                      <a:schemeClr val="accent6">
                        <a:lumMod val="40000"/>
                        <a:lumOff val="60000"/>
                      </a:schemeClr>
                    </a:solidFill>
                  </a:tcPr>
                </a:tc>
                <a:extLst>
                  <a:ext uri="{0D108BD9-81ED-4DB2-BD59-A6C34878D82A}">
                    <a16:rowId xmlns:a16="http://schemas.microsoft.com/office/drawing/2014/main" val="3839220736"/>
                  </a:ext>
                </a:extLst>
              </a:tr>
              <a:tr h="367125">
                <a:tc>
                  <a:txBody>
                    <a:bodyPr/>
                    <a:lstStyle/>
                    <a:p>
                      <a:pPr algn="ctr" fontAlgn="ctr"/>
                      <a:r>
                        <a:rPr lang="vi-VN" sz="1800" u="none" strike="noStrike" dirty="0">
                          <a:solidFill>
                            <a:srgbClr val="0000FF"/>
                          </a:solidFill>
                          <a:effectLst/>
                        </a:rPr>
                        <a:t>Hà Nam</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dirty="0">
                          <a:solidFill>
                            <a:srgbClr val="0000FF"/>
                          </a:solidFill>
                          <a:effectLst/>
                        </a:rPr>
                        <a:t>9035</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7,145</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1</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7,363</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dirty="0">
                          <a:solidFill>
                            <a:srgbClr val="0000FF"/>
                          </a:solidFill>
                          <a:effectLst/>
                        </a:rPr>
                        <a:t>3</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405</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4,5%</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dirty="0">
                          <a:solidFill>
                            <a:srgbClr val="0000FF"/>
                          </a:solidFill>
                          <a:effectLst/>
                        </a:rPr>
                        <a:t>1202</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dirty="0">
                          <a:solidFill>
                            <a:srgbClr val="0000FF"/>
                          </a:solidFill>
                          <a:effectLst/>
                        </a:rPr>
                        <a:t>13,3%</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dirty="0">
                          <a:solidFill>
                            <a:srgbClr val="0000FF"/>
                          </a:solidFill>
                          <a:effectLst/>
                        </a:rPr>
                        <a:t>3835</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dirty="0">
                          <a:solidFill>
                            <a:srgbClr val="0000FF"/>
                          </a:solidFill>
                          <a:effectLst/>
                        </a:rPr>
                        <a:t>42,4%</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dirty="0">
                          <a:solidFill>
                            <a:srgbClr val="0000FF"/>
                          </a:solidFill>
                          <a:effectLst/>
                        </a:rPr>
                        <a:t>2597</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28,7%</a:t>
                      </a:r>
                      <a:endParaRPr lang="vi-VN" sz="1800" b="0" i="0" u="none" strike="noStrike">
                        <a:solidFill>
                          <a:srgbClr val="0000FF"/>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60953004"/>
                  </a:ext>
                </a:extLst>
              </a:tr>
              <a:tr h="344180">
                <a:tc>
                  <a:txBody>
                    <a:bodyPr/>
                    <a:lstStyle/>
                    <a:p>
                      <a:pPr algn="ctr" fontAlgn="ctr"/>
                      <a:r>
                        <a:rPr lang="vi-VN" sz="1800" u="none" strike="noStrike" dirty="0">
                          <a:solidFill>
                            <a:srgbClr val="0000FF"/>
                          </a:solidFill>
                          <a:effectLst/>
                        </a:rPr>
                        <a:t>Nam Định</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19401</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6,821</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11</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7,214</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dirty="0">
                          <a:solidFill>
                            <a:srgbClr val="0000FF"/>
                          </a:solidFill>
                          <a:effectLst/>
                        </a:rPr>
                        <a:t>6</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dirty="0">
                          <a:solidFill>
                            <a:srgbClr val="0000FF"/>
                          </a:solidFill>
                          <a:effectLst/>
                        </a:rPr>
                        <a:t>431</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2,2%</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3333</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17,2%</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10169</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dirty="0">
                          <a:solidFill>
                            <a:srgbClr val="0000FF"/>
                          </a:solidFill>
                          <a:effectLst/>
                        </a:rPr>
                        <a:t>52,4%</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3577</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dirty="0">
                          <a:solidFill>
                            <a:srgbClr val="0000FF"/>
                          </a:solidFill>
                          <a:effectLst/>
                        </a:rPr>
                        <a:t>18,4%</a:t>
                      </a:r>
                      <a:endParaRPr lang="vi-VN" sz="1800" b="0" i="0" u="none" strike="noStrike" dirty="0">
                        <a:solidFill>
                          <a:srgbClr val="0000FF"/>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871758759"/>
                  </a:ext>
                </a:extLst>
              </a:tr>
              <a:tr h="332707">
                <a:tc>
                  <a:txBody>
                    <a:bodyPr/>
                    <a:lstStyle/>
                    <a:p>
                      <a:pPr algn="ctr" fontAlgn="ctr"/>
                      <a:r>
                        <a:rPr lang="vi-VN" sz="1800" u="none" strike="noStrike" dirty="0">
                          <a:solidFill>
                            <a:srgbClr val="0000FF"/>
                          </a:solidFill>
                          <a:effectLst/>
                        </a:rPr>
                        <a:t>Ninh Bình</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10325</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6,817</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12</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7,356</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4</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dirty="0">
                          <a:solidFill>
                            <a:srgbClr val="0000FF"/>
                          </a:solidFill>
                          <a:effectLst/>
                        </a:rPr>
                        <a:t>430</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dirty="0">
                          <a:solidFill>
                            <a:srgbClr val="0000FF"/>
                          </a:solidFill>
                          <a:effectLst/>
                        </a:rPr>
                        <a:t>4,2%</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1453</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14,1%</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4315</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dirty="0">
                          <a:solidFill>
                            <a:srgbClr val="0000FF"/>
                          </a:solidFill>
                          <a:effectLst/>
                        </a:rPr>
                        <a:t>41,8%</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3008</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29,1%</a:t>
                      </a:r>
                      <a:endParaRPr lang="vi-VN" sz="1800" b="0" i="0" u="none" strike="noStrike">
                        <a:solidFill>
                          <a:srgbClr val="0000FF"/>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91287186"/>
                  </a:ext>
                </a:extLst>
              </a:tr>
              <a:tr h="390070">
                <a:tc>
                  <a:txBody>
                    <a:bodyPr/>
                    <a:lstStyle/>
                    <a:p>
                      <a:pPr algn="ctr" fontAlgn="ctr"/>
                      <a:r>
                        <a:rPr lang="vi-VN" sz="1800" u="none" strike="noStrike" dirty="0">
                          <a:solidFill>
                            <a:srgbClr val="0000FF"/>
                          </a:solidFill>
                          <a:effectLst/>
                        </a:rPr>
                        <a:t>Thanh Hóa</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36859</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7,053</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3</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7,182</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8</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2248</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6,1%</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dirty="0">
                          <a:solidFill>
                            <a:srgbClr val="0000FF"/>
                          </a:solidFill>
                          <a:effectLst/>
                        </a:rPr>
                        <a:t>6354</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dirty="0">
                          <a:solidFill>
                            <a:srgbClr val="0000FF"/>
                          </a:solidFill>
                          <a:effectLst/>
                        </a:rPr>
                        <a:t>17,2%</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15358</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41,7%</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9324</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25,3%</a:t>
                      </a:r>
                      <a:endParaRPr lang="vi-VN" sz="1800" b="0" i="0" u="none" strike="noStrike">
                        <a:solidFill>
                          <a:srgbClr val="0000FF"/>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766550995"/>
                  </a:ext>
                </a:extLst>
              </a:tr>
              <a:tr h="344180">
                <a:tc>
                  <a:txBody>
                    <a:bodyPr/>
                    <a:lstStyle/>
                    <a:p>
                      <a:pPr algn="ctr" fontAlgn="ctr"/>
                      <a:r>
                        <a:rPr lang="vi-VN" sz="1800" u="none" strike="noStrike" dirty="0">
                          <a:solidFill>
                            <a:srgbClr val="0000FF"/>
                          </a:solidFill>
                          <a:effectLst/>
                        </a:rPr>
                        <a:t>Nghệ An</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35854</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7,023</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6</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7,209</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7</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1778</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5,0%</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6543</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dirty="0">
                          <a:solidFill>
                            <a:srgbClr val="0000FF"/>
                          </a:solidFill>
                          <a:effectLst/>
                        </a:rPr>
                        <a:t>18,2%</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dirty="0">
                          <a:solidFill>
                            <a:srgbClr val="0000FF"/>
                          </a:solidFill>
                          <a:effectLst/>
                        </a:rPr>
                        <a:t>15492</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dirty="0">
                          <a:solidFill>
                            <a:srgbClr val="0000FF"/>
                          </a:solidFill>
                          <a:effectLst/>
                        </a:rPr>
                        <a:t>43,2%</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9018</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25,2%</a:t>
                      </a:r>
                      <a:endParaRPr lang="vi-VN" sz="1800" b="0" i="0" u="none" strike="noStrike">
                        <a:solidFill>
                          <a:srgbClr val="0000FF"/>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3491076"/>
                  </a:ext>
                </a:extLst>
              </a:tr>
              <a:tr h="477666">
                <a:tc>
                  <a:txBody>
                    <a:bodyPr/>
                    <a:lstStyle/>
                    <a:p>
                      <a:pPr algn="ctr" fontAlgn="ctr"/>
                      <a:r>
                        <a:rPr lang="vi-VN" sz="1800" u="none" strike="noStrike" dirty="0">
                          <a:solidFill>
                            <a:srgbClr val="0000FF"/>
                          </a:solidFill>
                          <a:effectLst/>
                        </a:rPr>
                        <a:t>Hà Tĩnh</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17018</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7,052</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4</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7,341</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5</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dirty="0">
                          <a:solidFill>
                            <a:srgbClr val="0000FF"/>
                          </a:solidFill>
                          <a:effectLst/>
                        </a:rPr>
                        <a:t>558</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3,3%</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2529</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14,9%</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a:solidFill>
                            <a:srgbClr val="0000FF"/>
                          </a:solidFill>
                          <a:effectLst/>
                        </a:rPr>
                        <a:t>7901</a:t>
                      </a:r>
                      <a:endParaRPr lang="vi-VN" sz="18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dirty="0">
                          <a:solidFill>
                            <a:srgbClr val="0000FF"/>
                          </a:solidFill>
                          <a:effectLst/>
                        </a:rPr>
                        <a:t>46,4%</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dirty="0">
                          <a:solidFill>
                            <a:srgbClr val="0000FF"/>
                          </a:solidFill>
                          <a:effectLst/>
                        </a:rPr>
                        <a:t>4447</a:t>
                      </a:r>
                      <a:endParaRPr lang="vi-VN" sz="18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1800" u="none" strike="noStrike" dirty="0">
                          <a:solidFill>
                            <a:srgbClr val="0000FF"/>
                          </a:solidFill>
                          <a:effectLst/>
                        </a:rPr>
                        <a:t>26,1%</a:t>
                      </a:r>
                      <a:endParaRPr lang="vi-VN" sz="1800" b="0" i="0" u="none" strike="noStrike" dirty="0">
                        <a:solidFill>
                          <a:srgbClr val="0000FF"/>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352028209"/>
                  </a:ext>
                </a:extLst>
              </a:tr>
            </a:tbl>
          </a:graphicData>
        </a:graphic>
      </p:graphicFrame>
      <p:sp>
        <p:nvSpPr>
          <p:cNvPr id="9" name="Title 1">
            <a:extLst>
              <a:ext uri="{FF2B5EF4-FFF2-40B4-BE49-F238E27FC236}">
                <a16:creationId xmlns:a16="http://schemas.microsoft.com/office/drawing/2014/main" id="{25F878AA-22FC-0E55-7E65-8733E3923D83}"/>
              </a:ext>
            </a:extLst>
          </p:cNvPr>
          <p:cNvSpPr txBox="1">
            <a:spLocks/>
          </p:cNvSpPr>
          <p:nvPr/>
        </p:nvSpPr>
        <p:spPr>
          <a:xfrm>
            <a:off x="91043" y="5575772"/>
            <a:ext cx="12100957" cy="408271"/>
          </a:xfrm>
          <a:prstGeom prst="rect">
            <a:avLst/>
          </a:prstGeom>
        </p:spPr>
        <p:txBody>
          <a:bodyPr vert="horz" lIns="91440" tIns="45720" rIns="91440" bIns="45720" rtlCol="0" anchor="ctr">
            <a:normAutofit fontScale="8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a:solidFill>
                  <a:srgbClr val="0000FF"/>
                </a:solidFill>
                <a:latin typeface="Times New Roman" panose="02020603050405020304" pitchFamily="18" charset="0"/>
                <a:cs typeface="Times New Roman" panose="02020603050405020304" pitchFamily="18" charset="0"/>
              </a:rPr>
              <a:t>Nếu mỗi HS thuộc nhóm từ 4-8,5 tăng 0,25 điểm thì điểm TB toàn tỉnh là 7,292 đứng thứ 6 toàn quốc</a:t>
            </a:r>
            <a:endParaRPr lang="vi-VN" sz="2400" b="1" dirty="0">
              <a:solidFill>
                <a:srgbClr val="0000FF"/>
              </a:solidFill>
              <a:latin typeface="Times New Roman" panose="02020603050405020304" pitchFamily="18" charset="0"/>
              <a:cs typeface="Times New Roman" panose="02020603050405020304" pitchFamily="18" charset="0"/>
            </a:endParaRPr>
          </a:p>
        </p:txBody>
      </p:sp>
      <p:sp>
        <p:nvSpPr>
          <p:cNvPr id="10" name="Title 1">
            <a:extLst>
              <a:ext uri="{FF2B5EF4-FFF2-40B4-BE49-F238E27FC236}">
                <a16:creationId xmlns:a16="http://schemas.microsoft.com/office/drawing/2014/main" id="{AFCC3C76-2428-F6E5-1323-94642D8F7503}"/>
              </a:ext>
            </a:extLst>
          </p:cNvPr>
          <p:cNvSpPr txBox="1">
            <a:spLocks/>
          </p:cNvSpPr>
          <p:nvPr/>
        </p:nvSpPr>
        <p:spPr>
          <a:xfrm>
            <a:off x="-118750" y="5984043"/>
            <a:ext cx="12100957" cy="408271"/>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000" b="1" dirty="0">
                <a:solidFill>
                  <a:srgbClr val="0000FF"/>
                </a:solidFill>
                <a:latin typeface="Times New Roman" panose="02020603050405020304" pitchFamily="18" charset="0"/>
                <a:cs typeface="Times New Roman" panose="02020603050405020304" pitchFamily="18" charset="0"/>
              </a:rPr>
              <a:t>Nếu mỗi HS thuộc nhóm từ 4-8,5 tăng 0,5 điểm thì điểm TB toàn tỉnh là 7,5 đứng thứ 2 toàn quốc</a:t>
            </a:r>
            <a:endParaRPr lang="vi-VN" sz="2000" b="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7977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114243"/>
            <a:ext cx="12100957" cy="408271"/>
          </a:xfrm>
        </p:spPr>
        <p:txBody>
          <a:bodyPr>
            <a:normAutofit fontScale="90000"/>
          </a:bodyPr>
          <a:lstStyle/>
          <a:p>
            <a:pPr algn="ctr"/>
            <a:r>
              <a:rPr lang="en-US" sz="2400" b="1" dirty="0">
                <a:solidFill>
                  <a:srgbClr val="0000FF"/>
                </a:solidFill>
                <a:latin typeface="Times New Roman" panose="02020603050405020304" pitchFamily="18" charset="0"/>
                <a:cs typeface="Times New Roman" panose="02020603050405020304" pitchFamily="18" charset="0"/>
              </a:rPr>
              <a:t>SO SÁNH ĐIỂM THI NĂM 2022 VÀ ĐIỂM THI THỬ THÁNG 3.2023 MÔN NGỮ VĂN </a:t>
            </a:r>
            <a:endParaRPr lang="vi-VN" sz="24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104513BF-C01E-DB20-79C1-B4B41AFD0FF6}"/>
              </a:ext>
            </a:extLst>
          </p:cNvPr>
          <p:cNvGraphicFramePr>
            <a:graphicFrameLocks noGrp="1"/>
          </p:cNvGraphicFramePr>
          <p:nvPr>
            <p:extLst>
              <p:ext uri="{D42A27DB-BD31-4B8C-83A1-F6EECF244321}">
                <p14:modId xmlns:p14="http://schemas.microsoft.com/office/powerpoint/2010/main" val="1541289021"/>
              </p:ext>
            </p:extLst>
          </p:nvPr>
        </p:nvGraphicFramePr>
        <p:xfrm>
          <a:off x="247402" y="522514"/>
          <a:ext cx="11697195" cy="3836836"/>
        </p:xfrm>
        <a:graphic>
          <a:graphicData uri="http://schemas.openxmlformats.org/drawingml/2006/table">
            <a:tbl>
              <a:tblPr>
                <a:tableStyleId>{5DA37D80-6434-44D0-A028-1B22A696006F}</a:tableStyleId>
              </a:tblPr>
              <a:tblGrid>
                <a:gridCol w="1634065">
                  <a:extLst>
                    <a:ext uri="{9D8B030D-6E8A-4147-A177-3AD203B41FA5}">
                      <a16:colId xmlns:a16="http://schemas.microsoft.com/office/drawing/2014/main" val="1753419894"/>
                    </a:ext>
                  </a:extLst>
                </a:gridCol>
                <a:gridCol w="1307253">
                  <a:extLst>
                    <a:ext uri="{9D8B030D-6E8A-4147-A177-3AD203B41FA5}">
                      <a16:colId xmlns:a16="http://schemas.microsoft.com/office/drawing/2014/main" val="358441110"/>
                    </a:ext>
                  </a:extLst>
                </a:gridCol>
                <a:gridCol w="871502">
                  <a:extLst>
                    <a:ext uri="{9D8B030D-6E8A-4147-A177-3AD203B41FA5}">
                      <a16:colId xmlns:a16="http://schemas.microsoft.com/office/drawing/2014/main" val="2467013759"/>
                    </a:ext>
                  </a:extLst>
                </a:gridCol>
                <a:gridCol w="640009">
                  <a:extLst>
                    <a:ext uri="{9D8B030D-6E8A-4147-A177-3AD203B41FA5}">
                      <a16:colId xmlns:a16="http://schemas.microsoft.com/office/drawing/2014/main" val="3684282088"/>
                    </a:ext>
                  </a:extLst>
                </a:gridCol>
                <a:gridCol w="885119">
                  <a:extLst>
                    <a:ext uri="{9D8B030D-6E8A-4147-A177-3AD203B41FA5}">
                      <a16:colId xmlns:a16="http://schemas.microsoft.com/office/drawing/2014/main" val="2992809645"/>
                    </a:ext>
                  </a:extLst>
                </a:gridCol>
                <a:gridCol w="776182">
                  <a:extLst>
                    <a:ext uri="{9D8B030D-6E8A-4147-A177-3AD203B41FA5}">
                      <a16:colId xmlns:a16="http://schemas.microsoft.com/office/drawing/2014/main" val="1765371416"/>
                    </a:ext>
                  </a:extLst>
                </a:gridCol>
                <a:gridCol w="925971">
                  <a:extLst>
                    <a:ext uri="{9D8B030D-6E8A-4147-A177-3AD203B41FA5}">
                      <a16:colId xmlns:a16="http://schemas.microsoft.com/office/drawing/2014/main" val="2903341492"/>
                    </a:ext>
                  </a:extLst>
                </a:gridCol>
                <a:gridCol w="980439">
                  <a:extLst>
                    <a:ext uri="{9D8B030D-6E8A-4147-A177-3AD203B41FA5}">
                      <a16:colId xmlns:a16="http://schemas.microsoft.com/office/drawing/2014/main" val="2235782529"/>
                    </a:ext>
                  </a:extLst>
                </a:gridCol>
                <a:gridCol w="898736">
                  <a:extLst>
                    <a:ext uri="{9D8B030D-6E8A-4147-A177-3AD203B41FA5}">
                      <a16:colId xmlns:a16="http://schemas.microsoft.com/office/drawing/2014/main" val="1419410915"/>
                    </a:ext>
                  </a:extLst>
                </a:gridCol>
                <a:gridCol w="857886">
                  <a:extLst>
                    <a:ext uri="{9D8B030D-6E8A-4147-A177-3AD203B41FA5}">
                      <a16:colId xmlns:a16="http://schemas.microsoft.com/office/drawing/2014/main" val="3041449265"/>
                    </a:ext>
                  </a:extLst>
                </a:gridCol>
                <a:gridCol w="1025125">
                  <a:extLst>
                    <a:ext uri="{9D8B030D-6E8A-4147-A177-3AD203B41FA5}">
                      <a16:colId xmlns:a16="http://schemas.microsoft.com/office/drawing/2014/main" val="2921609245"/>
                    </a:ext>
                  </a:extLst>
                </a:gridCol>
                <a:gridCol w="894908">
                  <a:extLst>
                    <a:ext uri="{9D8B030D-6E8A-4147-A177-3AD203B41FA5}">
                      <a16:colId xmlns:a16="http://schemas.microsoft.com/office/drawing/2014/main" val="518336297"/>
                    </a:ext>
                  </a:extLst>
                </a:gridCol>
              </a:tblGrid>
              <a:tr h="393009">
                <a:tc rowSpan="3">
                  <a:txBody>
                    <a:bodyPr/>
                    <a:lstStyle/>
                    <a:p>
                      <a:pPr algn="ctr" fontAlgn="ctr"/>
                      <a:r>
                        <a:rPr lang="en-US" sz="2200" u="none" strike="noStrike" dirty="0">
                          <a:solidFill>
                            <a:srgbClr val="0000FF"/>
                          </a:solidFill>
                          <a:effectLst/>
                          <a:latin typeface="Times New Roman" panose="02020603050405020304" pitchFamily="18" charset="0"/>
                          <a:cs typeface="Times New Roman" panose="02020603050405020304" pitchFamily="18" charset="0"/>
                        </a:rPr>
                        <a:t>S</a:t>
                      </a:r>
                      <a:r>
                        <a:rPr lang="vi-VN" sz="2200" u="none" strike="noStrike" dirty="0">
                          <a:solidFill>
                            <a:srgbClr val="0000FF"/>
                          </a:solidFill>
                          <a:effectLst/>
                          <a:latin typeface="Times New Roman" panose="02020603050405020304" pitchFamily="18" charset="0"/>
                          <a:cs typeface="Times New Roman" panose="02020603050405020304" pitchFamily="18" charset="0"/>
                        </a:rPr>
                        <a:t>ở GDĐT</a:t>
                      </a:r>
                      <a:endParaRPr lang="vi-VN" sz="2200" b="1"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rowSpan="3">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Tổng số dự thi năm 2022</a:t>
                      </a:r>
                      <a:endParaRPr lang="vi-VN" sz="2200" b="1"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gridSpan="10">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KQ năm 2022</a:t>
                      </a:r>
                      <a:endParaRPr lang="vi-VN" sz="2200" b="1"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extLst>
                  <a:ext uri="{0D108BD9-81ED-4DB2-BD59-A6C34878D82A}">
                    <a16:rowId xmlns:a16="http://schemas.microsoft.com/office/drawing/2014/main" val="3860336328"/>
                  </a:ext>
                </a:extLst>
              </a:tr>
              <a:tr h="393009">
                <a:tc vMerge="1">
                  <a:txBody>
                    <a:bodyPr/>
                    <a:lstStyle/>
                    <a:p>
                      <a:endParaRPr lang="vi-VN"/>
                    </a:p>
                  </a:txBody>
                  <a:tcPr/>
                </a:tc>
                <a:tc vMerge="1">
                  <a:txBody>
                    <a:bodyPr/>
                    <a:lstStyle/>
                    <a:p>
                      <a:endParaRPr lang="vi-VN"/>
                    </a:p>
                  </a:txBody>
                  <a:tcPr/>
                </a:tc>
                <a:tc rowSpan="2">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TB</a:t>
                      </a:r>
                      <a:endParaRPr lang="vi-VN" sz="2200" b="1"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rowSpan="2">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XT</a:t>
                      </a:r>
                      <a:endParaRPr lang="vi-VN" sz="2200" b="1"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gridSpan="2">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&lt;5</a:t>
                      </a:r>
                      <a:endParaRPr lang="vi-VN" sz="2200" b="1"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hMerge="1">
                  <a:txBody>
                    <a:bodyPr/>
                    <a:lstStyle/>
                    <a:p>
                      <a:endParaRPr lang="vi-VN"/>
                    </a:p>
                  </a:txBody>
                  <a:tcPr/>
                </a:tc>
                <a:tc gridSpan="2">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5-6.25</a:t>
                      </a:r>
                      <a:endParaRPr lang="vi-VN" sz="2200" b="1"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hMerge="1">
                  <a:txBody>
                    <a:bodyPr/>
                    <a:lstStyle/>
                    <a:p>
                      <a:endParaRPr lang="vi-VN"/>
                    </a:p>
                  </a:txBody>
                  <a:tcPr/>
                </a:tc>
                <a:tc gridSpan="2">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6.5-7.75</a:t>
                      </a:r>
                      <a:endParaRPr lang="vi-VN" sz="2200" b="1"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hMerge="1">
                  <a:txBody>
                    <a:bodyPr/>
                    <a:lstStyle/>
                    <a:p>
                      <a:endParaRPr lang="vi-VN"/>
                    </a:p>
                  </a:txBody>
                  <a:tcPr/>
                </a:tc>
                <a:tc gridSpan="2">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≥8</a:t>
                      </a:r>
                      <a:endParaRPr lang="vi-VN" sz="2200" b="1"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hMerge="1">
                  <a:txBody>
                    <a:bodyPr/>
                    <a:lstStyle/>
                    <a:p>
                      <a:endParaRPr lang="vi-VN"/>
                    </a:p>
                  </a:txBody>
                  <a:tcPr/>
                </a:tc>
                <a:extLst>
                  <a:ext uri="{0D108BD9-81ED-4DB2-BD59-A6C34878D82A}">
                    <a16:rowId xmlns:a16="http://schemas.microsoft.com/office/drawing/2014/main" val="2849540431"/>
                  </a:ext>
                </a:extLst>
              </a:tr>
              <a:tr h="393009">
                <a:tc vMerge="1">
                  <a:txBody>
                    <a:bodyPr/>
                    <a:lstStyle/>
                    <a:p>
                      <a:endParaRPr lang="vi-VN"/>
                    </a:p>
                  </a:txBody>
                  <a:tcPr/>
                </a:tc>
                <a:tc vMerge="1">
                  <a:txBody>
                    <a:bodyPr/>
                    <a:lstStyle/>
                    <a:p>
                      <a:endParaRPr lang="vi-VN"/>
                    </a:p>
                  </a:txBody>
                  <a:tcPr/>
                </a:tc>
                <a:tc vMerge="1">
                  <a:txBody>
                    <a:bodyPr/>
                    <a:lstStyle/>
                    <a:p>
                      <a:endParaRPr lang="vi-VN"/>
                    </a:p>
                  </a:txBody>
                  <a:tcPr/>
                </a:tc>
                <a:tc vMerge="1">
                  <a:txBody>
                    <a:bodyPr/>
                    <a:lstStyle/>
                    <a:p>
                      <a:endParaRPr lang="vi-VN"/>
                    </a:p>
                  </a:txBody>
                  <a:tcPr/>
                </a:tc>
                <a:tc>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SL</a:t>
                      </a:r>
                      <a:endParaRPr lang="vi-VN" sz="2200" b="1"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TL</a:t>
                      </a:r>
                      <a:endParaRPr lang="vi-VN" sz="2200" b="1"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SL</a:t>
                      </a:r>
                      <a:endParaRPr lang="vi-VN" sz="2200" b="1"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TL</a:t>
                      </a:r>
                      <a:endParaRPr lang="vi-VN" sz="2200" b="1"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SL</a:t>
                      </a:r>
                      <a:endParaRPr lang="vi-VN" sz="2200" b="1"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TL</a:t>
                      </a:r>
                      <a:endParaRPr lang="vi-VN" sz="2200" b="1"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SL</a:t>
                      </a:r>
                      <a:endParaRPr lang="vi-VN" sz="2200" b="1"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TL</a:t>
                      </a:r>
                      <a:endParaRPr lang="vi-VN" sz="2200" b="1"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3947075841"/>
                  </a:ext>
                </a:extLst>
              </a:tr>
              <a:tr h="494431">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Hải Phòng</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22089</a:t>
                      </a:r>
                      <a:endParaRPr lang="vi-VN" sz="2200" b="0"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7,688</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1</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834</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3,8%</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2386</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10,8%</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6775</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30,7%</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9893</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2">
                        <a:lumMod val="40000"/>
                        <a:lumOff val="60000"/>
                      </a:schemeClr>
                    </a:solidFill>
                  </a:tcPr>
                </a:tc>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44,8%</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2">
                        <a:lumMod val="40000"/>
                        <a:lumOff val="60000"/>
                      </a:schemeClr>
                    </a:solidFill>
                  </a:tcPr>
                </a:tc>
                <a:extLst>
                  <a:ext uri="{0D108BD9-81ED-4DB2-BD59-A6C34878D82A}">
                    <a16:rowId xmlns:a16="http://schemas.microsoft.com/office/drawing/2014/main" val="1564563204"/>
                  </a:ext>
                </a:extLst>
              </a:tr>
              <a:tr h="494431">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Vĩnh Phúc</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13691</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7,437</a:t>
                      </a:r>
                      <a:endParaRPr lang="vi-VN" sz="2200" b="0"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2</a:t>
                      </a:r>
                      <a:endParaRPr lang="vi-VN" sz="2200" b="0"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340</a:t>
                      </a:r>
                      <a:endParaRPr lang="vi-VN" sz="2200" b="0"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2,5%</a:t>
                      </a:r>
                      <a:endParaRPr lang="vi-VN" sz="2200" b="0"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1950</a:t>
                      </a:r>
                      <a:endParaRPr lang="vi-VN" sz="2200" b="0"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14,2%</a:t>
                      </a:r>
                      <a:endParaRPr lang="vi-VN" sz="2200" b="0"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5962</a:t>
                      </a:r>
                      <a:endParaRPr lang="vi-VN" sz="2200" b="0"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43,5%</a:t>
                      </a:r>
                      <a:endParaRPr lang="vi-VN" sz="2200" b="0"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3944</a:t>
                      </a:r>
                      <a:endParaRPr lang="vi-VN" sz="2200" b="0"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vi-VN" sz="2200" u="none" strike="noStrike">
                          <a:solidFill>
                            <a:srgbClr val="0000FF"/>
                          </a:solidFill>
                          <a:effectLst/>
                          <a:latin typeface="Times New Roman" panose="02020603050405020304" pitchFamily="18" charset="0"/>
                          <a:cs typeface="Times New Roman" panose="02020603050405020304" pitchFamily="18" charset="0"/>
                        </a:rPr>
                        <a:t>28,8%</a:t>
                      </a:r>
                      <a:endParaRPr lang="vi-VN" sz="2200" b="0"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664247520"/>
                  </a:ext>
                </a:extLst>
              </a:tr>
              <a:tr h="494431">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Bắc Ninh</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6">
                        <a:lumMod val="40000"/>
                        <a:lumOff val="60000"/>
                      </a:schemeClr>
                    </a:solidFill>
                  </a:tcPr>
                </a:tc>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15660</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6">
                        <a:lumMod val="40000"/>
                        <a:lumOff val="60000"/>
                      </a:schemeClr>
                    </a:solidFill>
                  </a:tcPr>
                </a:tc>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7,083</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6">
                        <a:lumMod val="40000"/>
                        <a:lumOff val="60000"/>
                      </a:schemeClr>
                    </a:solidFill>
                  </a:tcPr>
                </a:tc>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9</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6">
                        <a:lumMod val="40000"/>
                        <a:lumOff val="60000"/>
                      </a:schemeClr>
                    </a:solidFill>
                  </a:tcPr>
                </a:tc>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1288</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6">
                        <a:lumMod val="40000"/>
                        <a:lumOff val="60000"/>
                      </a:schemeClr>
                    </a:solidFill>
                  </a:tcPr>
                </a:tc>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8,2%</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6">
                        <a:lumMod val="40000"/>
                        <a:lumOff val="60000"/>
                      </a:schemeClr>
                    </a:solidFill>
                  </a:tcPr>
                </a:tc>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3073</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6">
                        <a:lumMod val="40000"/>
                        <a:lumOff val="60000"/>
                      </a:schemeClr>
                    </a:solidFill>
                  </a:tcPr>
                </a:tc>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19,6%</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6">
                        <a:lumMod val="40000"/>
                        <a:lumOff val="60000"/>
                      </a:schemeClr>
                    </a:solidFill>
                  </a:tcPr>
                </a:tc>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5944</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6">
                        <a:lumMod val="40000"/>
                        <a:lumOff val="60000"/>
                      </a:schemeClr>
                    </a:solidFill>
                  </a:tcPr>
                </a:tc>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38,0%</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6">
                        <a:lumMod val="40000"/>
                        <a:lumOff val="60000"/>
                      </a:schemeClr>
                    </a:solidFill>
                  </a:tcPr>
                </a:tc>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4161</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6">
                        <a:lumMod val="40000"/>
                        <a:lumOff val="60000"/>
                      </a:schemeClr>
                    </a:solidFill>
                  </a:tcPr>
                </a:tc>
                <a:tc>
                  <a:txBody>
                    <a:bodyPr/>
                    <a:lstStyle/>
                    <a:p>
                      <a:pPr algn="ctr" fontAlgn="ctr"/>
                      <a:r>
                        <a:rPr lang="vi-VN" sz="2200" u="none" strike="noStrike" dirty="0">
                          <a:solidFill>
                            <a:srgbClr val="0000FF"/>
                          </a:solidFill>
                          <a:effectLst/>
                          <a:latin typeface="Times New Roman" panose="02020603050405020304" pitchFamily="18" charset="0"/>
                          <a:cs typeface="Times New Roman" panose="02020603050405020304" pitchFamily="18" charset="0"/>
                        </a:rPr>
                        <a:t>26,6%</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chemeClr val="accent6">
                        <a:lumMod val="40000"/>
                        <a:lumOff val="60000"/>
                      </a:schemeClr>
                    </a:solidFill>
                  </a:tcPr>
                </a:tc>
                <a:extLst>
                  <a:ext uri="{0D108BD9-81ED-4DB2-BD59-A6C34878D82A}">
                    <a16:rowId xmlns:a16="http://schemas.microsoft.com/office/drawing/2014/main" val="3839220736"/>
                  </a:ext>
                </a:extLst>
              </a:tr>
              <a:tr h="494431">
                <a:tc>
                  <a:txBody>
                    <a:bodyPr/>
                    <a:lstStyle/>
                    <a:p>
                      <a:pPr algn="ctr" fontAlgn="ct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endParaRPr lang="vi-VN" sz="2200" b="0"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endParaRPr lang="vi-VN" sz="2200" b="0"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endParaRPr lang="vi-VN" sz="2200" b="0"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endParaRPr lang="vi-VN" sz="2200" b="0" i="0" u="none" strike="noStrike">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960953004"/>
                  </a:ext>
                </a:extLst>
              </a:tr>
              <a:tr h="494431">
                <a:tc>
                  <a:txBody>
                    <a:bodyPr/>
                    <a:lstStyle/>
                    <a:p>
                      <a:pPr algn="ctr" fontAlgn="ctr"/>
                      <a:r>
                        <a:rPr lang="en-US" sz="2200" b="0" i="0" u="none" strike="noStrike" dirty="0">
                          <a:solidFill>
                            <a:srgbClr val="0000FF"/>
                          </a:solidFill>
                          <a:effectLst/>
                          <a:latin typeface="Times New Roman" panose="02020603050405020304" pitchFamily="18" charset="0"/>
                          <a:cs typeface="Times New Roman" panose="02020603050405020304" pitchFamily="18" charset="0"/>
                        </a:rPr>
                        <a:t>Thi thử tháng 3/2023</a:t>
                      </a:r>
                      <a:endParaRPr lang="vi-VN" sz="22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ctr">
                    <a:solidFill>
                      <a:srgbClr val="FFFF00"/>
                    </a:solidFill>
                  </a:tcPr>
                </a:tc>
                <a:tc>
                  <a:txBody>
                    <a:bodyPr/>
                    <a:lstStyle/>
                    <a:p>
                      <a:pPr algn="ctr" fontAlgn="ctr"/>
                      <a:r>
                        <a:rPr lang="vi-VN" sz="2200" b="0" i="0" u="none" strike="noStrike" dirty="0">
                          <a:solidFill>
                            <a:srgbClr val="0000FF"/>
                          </a:solidFill>
                          <a:effectLst/>
                          <a:latin typeface="Times New Roman" panose="02020603050405020304" pitchFamily="18" charset="0"/>
                          <a:cs typeface="Times New Roman" panose="02020603050405020304" pitchFamily="18" charset="0"/>
                        </a:rPr>
                        <a:t>16126</a:t>
                      </a:r>
                    </a:p>
                  </a:txBody>
                  <a:tcPr marL="9525" marR="9525" marT="9525" marB="0" anchor="ctr">
                    <a:solidFill>
                      <a:srgbClr val="FFFF00"/>
                    </a:solidFill>
                  </a:tcPr>
                </a:tc>
                <a:tc>
                  <a:txBody>
                    <a:bodyPr/>
                    <a:lstStyle/>
                    <a:p>
                      <a:pPr algn="ctr" fontAlgn="ctr"/>
                      <a:r>
                        <a:rPr lang="vi-VN" sz="2200" b="0" i="0" u="none" strike="noStrike" dirty="0">
                          <a:solidFill>
                            <a:srgbClr val="0000FF"/>
                          </a:solidFill>
                          <a:effectLst/>
                          <a:latin typeface="Times New Roman" panose="02020603050405020304" pitchFamily="18" charset="0"/>
                          <a:cs typeface="Times New Roman" panose="02020603050405020304" pitchFamily="18" charset="0"/>
                        </a:rPr>
                        <a:t>5,960</a:t>
                      </a:r>
                    </a:p>
                  </a:txBody>
                  <a:tcPr marL="9525" marR="9525" marT="9525" marB="0" anchor="ctr">
                    <a:solidFill>
                      <a:srgbClr val="FFFF00"/>
                    </a:solidFill>
                  </a:tcPr>
                </a:tc>
                <a:tc>
                  <a:txBody>
                    <a:bodyPr/>
                    <a:lstStyle/>
                    <a:p>
                      <a:pPr algn="ctr" fontAlgn="ctr"/>
                      <a:r>
                        <a:rPr lang="vi-VN" sz="2200" b="0" i="0" u="none" strike="noStrike" dirty="0">
                          <a:solidFill>
                            <a:srgbClr val="0000FF"/>
                          </a:solidFill>
                          <a:effectLst/>
                          <a:latin typeface="Times New Roman" panose="02020603050405020304" pitchFamily="18" charset="0"/>
                          <a:cs typeface="Times New Roman" panose="02020603050405020304" pitchFamily="18" charset="0"/>
                        </a:rPr>
                        <a:t> </a:t>
                      </a:r>
                    </a:p>
                  </a:txBody>
                  <a:tcPr marL="9525" marR="9525" marT="9525" marB="0" anchor="ctr">
                    <a:solidFill>
                      <a:srgbClr val="FFFF00"/>
                    </a:solidFill>
                  </a:tcPr>
                </a:tc>
                <a:tc>
                  <a:txBody>
                    <a:bodyPr/>
                    <a:lstStyle/>
                    <a:p>
                      <a:pPr algn="ctr" fontAlgn="ctr"/>
                      <a:r>
                        <a:rPr lang="vi-VN" sz="2200" b="0" i="0" u="none" strike="noStrike" dirty="0">
                          <a:solidFill>
                            <a:srgbClr val="0000FF"/>
                          </a:solidFill>
                          <a:effectLst/>
                          <a:latin typeface="Times New Roman" panose="02020603050405020304" pitchFamily="18" charset="0"/>
                          <a:cs typeface="Times New Roman" panose="02020603050405020304" pitchFamily="18" charset="0"/>
                        </a:rPr>
                        <a:t>2630</a:t>
                      </a:r>
                    </a:p>
                  </a:txBody>
                  <a:tcPr marL="9525" marR="9525" marT="9525" marB="0" anchor="ctr">
                    <a:solidFill>
                      <a:srgbClr val="FFFF00"/>
                    </a:solidFill>
                  </a:tcPr>
                </a:tc>
                <a:tc>
                  <a:txBody>
                    <a:bodyPr/>
                    <a:lstStyle/>
                    <a:p>
                      <a:pPr algn="ctr" fontAlgn="ctr"/>
                      <a:r>
                        <a:rPr lang="vi-VN" sz="2200" b="0" i="0" u="none" strike="noStrike" dirty="0">
                          <a:solidFill>
                            <a:srgbClr val="0000FF"/>
                          </a:solidFill>
                          <a:effectLst/>
                          <a:latin typeface="Times New Roman" panose="02020603050405020304" pitchFamily="18" charset="0"/>
                          <a:cs typeface="Times New Roman" panose="02020603050405020304" pitchFamily="18" charset="0"/>
                        </a:rPr>
                        <a:t>16,3%</a:t>
                      </a:r>
                    </a:p>
                  </a:txBody>
                  <a:tcPr marL="9525" marR="9525" marT="9525" marB="0" anchor="ctr">
                    <a:solidFill>
                      <a:srgbClr val="FFFF00"/>
                    </a:solidFill>
                  </a:tcPr>
                </a:tc>
                <a:tc>
                  <a:txBody>
                    <a:bodyPr/>
                    <a:lstStyle/>
                    <a:p>
                      <a:pPr algn="ctr" fontAlgn="ctr"/>
                      <a:r>
                        <a:rPr lang="vi-VN" sz="2200" b="0" i="0" u="none" strike="noStrike" dirty="0">
                          <a:solidFill>
                            <a:srgbClr val="0000FF"/>
                          </a:solidFill>
                          <a:effectLst/>
                          <a:latin typeface="Times New Roman" panose="02020603050405020304" pitchFamily="18" charset="0"/>
                          <a:cs typeface="Times New Roman" panose="02020603050405020304" pitchFamily="18" charset="0"/>
                        </a:rPr>
                        <a:t>5013</a:t>
                      </a:r>
                    </a:p>
                  </a:txBody>
                  <a:tcPr marL="9525" marR="9525" marT="9525" marB="0" anchor="ctr">
                    <a:solidFill>
                      <a:srgbClr val="FFFF00"/>
                    </a:solidFill>
                  </a:tcPr>
                </a:tc>
                <a:tc>
                  <a:txBody>
                    <a:bodyPr/>
                    <a:lstStyle/>
                    <a:p>
                      <a:pPr algn="ctr" fontAlgn="ctr"/>
                      <a:r>
                        <a:rPr lang="vi-VN" sz="2200" b="0" i="0" u="none" strike="noStrike" dirty="0">
                          <a:solidFill>
                            <a:srgbClr val="0000FF"/>
                          </a:solidFill>
                          <a:effectLst/>
                          <a:latin typeface="Times New Roman" panose="02020603050405020304" pitchFamily="18" charset="0"/>
                          <a:cs typeface="Times New Roman" panose="02020603050405020304" pitchFamily="18" charset="0"/>
                        </a:rPr>
                        <a:t>31,1%</a:t>
                      </a:r>
                    </a:p>
                  </a:txBody>
                  <a:tcPr marL="9525" marR="9525" marT="9525" marB="0" anchor="ctr">
                    <a:solidFill>
                      <a:srgbClr val="FFFF00"/>
                    </a:solidFill>
                  </a:tcPr>
                </a:tc>
                <a:tc>
                  <a:txBody>
                    <a:bodyPr/>
                    <a:lstStyle/>
                    <a:p>
                      <a:pPr algn="ctr" fontAlgn="ctr"/>
                      <a:r>
                        <a:rPr lang="vi-VN" sz="2200" b="0" i="0" u="none" strike="noStrike" dirty="0">
                          <a:solidFill>
                            <a:srgbClr val="0000FF"/>
                          </a:solidFill>
                          <a:effectLst/>
                          <a:latin typeface="Times New Roman" panose="02020603050405020304" pitchFamily="18" charset="0"/>
                          <a:cs typeface="Times New Roman" panose="02020603050405020304" pitchFamily="18" charset="0"/>
                        </a:rPr>
                        <a:t>6205</a:t>
                      </a:r>
                    </a:p>
                  </a:txBody>
                  <a:tcPr marL="9525" marR="9525" marT="9525" marB="0" anchor="ctr">
                    <a:solidFill>
                      <a:srgbClr val="FFFF00"/>
                    </a:solidFill>
                  </a:tcPr>
                </a:tc>
                <a:tc>
                  <a:txBody>
                    <a:bodyPr/>
                    <a:lstStyle/>
                    <a:p>
                      <a:pPr algn="ctr" fontAlgn="ctr"/>
                      <a:r>
                        <a:rPr lang="vi-VN" sz="2200" b="0" i="0" u="none" strike="noStrike" dirty="0">
                          <a:solidFill>
                            <a:srgbClr val="0000FF"/>
                          </a:solidFill>
                          <a:effectLst/>
                          <a:latin typeface="Times New Roman" panose="02020603050405020304" pitchFamily="18" charset="0"/>
                          <a:cs typeface="Times New Roman" panose="02020603050405020304" pitchFamily="18" charset="0"/>
                        </a:rPr>
                        <a:t>38,5%</a:t>
                      </a:r>
                    </a:p>
                  </a:txBody>
                  <a:tcPr marL="9525" marR="9525" marT="9525" marB="0" anchor="ctr">
                    <a:solidFill>
                      <a:srgbClr val="FFFF00"/>
                    </a:solidFill>
                  </a:tcPr>
                </a:tc>
                <a:tc>
                  <a:txBody>
                    <a:bodyPr/>
                    <a:lstStyle/>
                    <a:p>
                      <a:pPr algn="ctr" fontAlgn="ctr"/>
                      <a:r>
                        <a:rPr lang="vi-VN" sz="2200" b="0" i="0" u="none" strike="noStrike" dirty="0">
                          <a:solidFill>
                            <a:srgbClr val="0000FF"/>
                          </a:solidFill>
                          <a:effectLst/>
                          <a:latin typeface="Times New Roman" panose="02020603050405020304" pitchFamily="18" charset="0"/>
                          <a:cs typeface="Times New Roman" panose="02020603050405020304" pitchFamily="18" charset="0"/>
                        </a:rPr>
                        <a:t>1311</a:t>
                      </a:r>
                    </a:p>
                  </a:txBody>
                  <a:tcPr marL="9525" marR="9525" marT="9525" marB="0" anchor="ctr">
                    <a:solidFill>
                      <a:srgbClr val="FFFF00"/>
                    </a:solidFill>
                  </a:tcPr>
                </a:tc>
                <a:tc>
                  <a:txBody>
                    <a:bodyPr/>
                    <a:lstStyle/>
                    <a:p>
                      <a:pPr algn="ctr" fontAlgn="ctr"/>
                      <a:r>
                        <a:rPr lang="vi-VN" sz="2200" b="0" i="0" u="none" strike="noStrike" dirty="0">
                          <a:solidFill>
                            <a:srgbClr val="0000FF"/>
                          </a:solidFill>
                          <a:effectLst/>
                          <a:latin typeface="Times New Roman" panose="02020603050405020304" pitchFamily="18" charset="0"/>
                          <a:cs typeface="Times New Roman" panose="02020603050405020304" pitchFamily="18" charset="0"/>
                        </a:rPr>
                        <a:t>8,1%</a:t>
                      </a:r>
                    </a:p>
                  </a:txBody>
                  <a:tcPr marL="9525" marR="9525" marT="9525" marB="0" anchor="ctr">
                    <a:solidFill>
                      <a:srgbClr val="FFFF00"/>
                    </a:solidFill>
                  </a:tcPr>
                </a:tc>
                <a:extLst>
                  <a:ext uri="{0D108BD9-81ED-4DB2-BD59-A6C34878D82A}">
                    <a16:rowId xmlns:a16="http://schemas.microsoft.com/office/drawing/2014/main" val="3871758759"/>
                  </a:ext>
                </a:extLst>
              </a:tr>
            </a:tbl>
          </a:graphicData>
        </a:graphic>
      </p:graphicFrame>
      <p:sp>
        <p:nvSpPr>
          <p:cNvPr id="3" name="Title 1">
            <a:extLst>
              <a:ext uri="{FF2B5EF4-FFF2-40B4-BE49-F238E27FC236}">
                <a16:creationId xmlns:a16="http://schemas.microsoft.com/office/drawing/2014/main" id="{539DE314-B0CF-6A8F-242A-77D865DFAA53}"/>
              </a:ext>
            </a:extLst>
          </p:cNvPr>
          <p:cNvSpPr txBox="1">
            <a:spLocks/>
          </p:cNvSpPr>
          <p:nvPr/>
        </p:nvSpPr>
        <p:spPr>
          <a:xfrm>
            <a:off x="0" y="4875128"/>
            <a:ext cx="12100957" cy="408271"/>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a:solidFill>
                  <a:srgbClr val="0000FF"/>
                </a:solidFill>
                <a:latin typeface="Times New Roman" panose="02020603050405020304" pitchFamily="18" charset="0"/>
                <a:cs typeface="Times New Roman" panose="02020603050405020304" pitchFamily="18" charset="0"/>
              </a:rPr>
              <a:t>Chênh lệch giữa điểm TB thi thử tháng 3/2023 và điểm TB thi TN THPT năm 2022 là 1,12</a:t>
            </a:r>
            <a:endParaRPr lang="vi-VN" sz="2400" b="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1533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5090D580-4AF3-D2C5-01A9-A41FE2960AD5}"/>
              </a:ext>
            </a:extLst>
          </p:cNvPr>
          <p:cNvGraphicFramePr>
            <a:graphicFrameLocks noGrp="1"/>
          </p:cNvGraphicFramePr>
          <p:nvPr/>
        </p:nvGraphicFramePr>
        <p:xfrm>
          <a:off x="807523" y="676893"/>
          <a:ext cx="10248404" cy="6066864"/>
        </p:xfrm>
        <a:graphic>
          <a:graphicData uri="http://schemas.openxmlformats.org/drawingml/2006/table">
            <a:tbl>
              <a:tblPr>
                <a:tableStyleId>{5DA37D80-6434-44D0-A028-1B22A696006F}</a:tableStyleId>
              </a:tblPr>
              <a:tblGrid>
                <a:gridCol w="418731">
                  <a:extLst>
                    <a:ext uri="{9D8B030D-6E8A-4147-A177-3AD203B41FA5}">
                      <a16:colId xmlns:a16="http://schemas.microsoft.com/office/drawing/2014/main" val="2470121805"/>
                    </a:ext>
                  </a:extLst>
                </a:gridCol>
                <a:gridCol w="1570235">
                  <a:extLst>
                    <a:ext uri="{9D8B030D-6E8A-4147-A177-3AD203B41FA5}">
                      <a16:colId xmlns:a16="http://schemas.microsoft.com/office/drawing/2014/main" val="3700909722"/>
                    </a:ext>
                  </a:extLst>
                </a:gridCol>
                <a:gridCol w="1486489">
                  <a:extLst>
                    <a:ext uri="{9D8B030D-6E8A-4147-A177-3AD203B41FA5}">
                      <a16:colId xmlns:a16="http://schemas.microsoft.com/office/drawing/2014/main" val="3723172070"/>
                    </a:ext>
                  </a:extLst>
                </a:gridCol>
                <a:gridCol w="1308528">
                  <a:extLst>
                    <a:ext uri="{9D8B030D-6E8A-4147-A177-3AD203B41FA5}">
                      <a16:colId xmlns:a16="http://schemas.microsoft.com/office/drawing/2014/main" val="3743699779"/>
                    </a:ext>
                  </a:extLst>
                </a:gridCol>
                <a:gridCol w="1339934">
                  <a:extLst>
                    <a:ext uri="{9D8B030D-6E8A-4147-A177-3AD203B41FA5}">
                      <a16:colId xmlns:a16="http://schemas.microsoft.com/office/drawing/2014/main" val="1087420850"/>
                    </a:ext>
                  </a:extLst>
                </a:gridCol>
                <a:gridCol w="1339934">
                  <a:extLst>
                    <a:ext uri="{9D8B030D-6E8A-4147-A177-3AD203B41FA5}">
                      <a16:colId xmlns:a16="http://schemas.microsoft.com/office/drawing/2014/main" val="959553794"/>
                    </a:ext>
                  </a:extLst>
                </a:gridCol>
                <a:gridCol w="1434149">
                  <a:extLst>
                    <a:ext uri="{9D8B030D-6E8A-4147-A177-3AD203B41FA5}">
                      <a16:colId xmlns:a16="http://schemas.microsoft.com/office/drawing/2014/main" val="3654678248"/>
                    </a:ext>
                  </a:extLst>
                </a:gridCol>
                <a:gridCol w="1350404">
                  <a:extLst>
                    <a:ext uri="{9D8B030D-6E8A-4147-A177-3AD203B41FA5}">
                      <a16:colId xmlns:a16="http://schemas.microsoft.com/office/drawing/2014/main" val="3499225903"/>
                    </a:ext>
                  </a:extLst>
                </a:gridCol>
              </a:tblGrid>
              <a:tr h="238666">
                <a:tc rowSpan="2">
                  <a:txBody>
                    <a:bodyPr/>
                    <a:lstStyle/>
                    <a:p>
                      <a:pPr algn="ctr" fontAlgn="ctr"/>
                      <a:r>
                        <a:rPr lang="vi-VN" sz="1600" b="1" i="0" u="none" strike="noStrike" dirty="0">
                          <a:solidFill>
                            <a:srgbClr val="0000FF"/>
                          </a:solidFill>
                          <a:effectLst/>
                          <a:latin typeface="Times New Roman" panose="02020603050405020304" pitchFamily="18" charset="0"/>
                        </a:rPr>
                        <a:t>TT</a:t>
                      </a:r>
                    </a:p>
                  </a:txBody>
                  <a:tcPr marL="8946" marR="8946" marT="8946" marB="0" anchor="ctr"/>
                </a:tc>
                <a:tc rowSpan="2">
                  <a:txBody>
                    <a:bodyPr/>
                    <a:lstStyle/>
                    <a:p>
                      <a:pPr algn="ctr" fontAlgn="ctr"/>
                      <a:r>
                        <a:rPr lang="vi-VN" sz="1600" b="1" u="none" strike="noStrike" dirty="0">
                          <a:solidFill>
                            <a:srgbClr val="0000FF"/>
                          </a:solidFill>
                          <a:effectLst/>
                        </a:rPr>
                        <a:t>Tỉnh</a:t>
                      </a:r>
                      <a:endParaRPr lang="vi-VN" sz="1600" b="1" i="0" u="none" strike="noStrike" dirty="0">
                        <a:solidFill>
                          <a:srgbClr val="0000FF"/>
                        </a:solidFill>
                        <a:effectLst/>
                        <a:latin typeface="Times New Roman" panose="02020603050405020304" pitchFamily="18" charset="0"/>
                      </a:endParaRPr>
                    </a:p>
                  </a:txBody>
                  <a:tcPr marL="8946" marR="8946" marT="8946" marB="0" anchor="ctr"/>
                </a:tc>
                <a:tc gridSpan="2">
                  <a:txBody>
                    <a:bodyPr/>
                    <a:lstStyle/>
                    <a:p>
                      <a:pPr algn="ctr" fontAlgn="ctr"/>
                      <a:r>
                        <a:rPr lang="vi-VN" sz="1600" b="1" u="none" strike="noStrike" dirty="0">
                          <a:solidFill>
                            <a:srgbClr val="0000FF"/>
                          </a:solidFill>
                          <a:effectLst/>
                        </a:rPr>
                        <a:t>Điểm học bạ</a:t>
                      </a:r>
                      <a:endParaRPr lang="vi-VN" sz="1600" b="1" i="0" u="none" strike="noStrike" dirty="0">
                        <a:solidFill>
                          <a:srgbClr val="0000FF"/>
                        </a:solidFill>
                        <a:effectLst/>
                        <a:latin typeface="Times New Roman" panose="02020603050405020304" pitchFamily="18" charset="0"/>
                      </a:endParaRPr>
                    </a:p>
                  </a:txBody>
                  <a:tcPr marL="8946" marR="8946" marT="8946" marB="0" anchor="ctr"/>
                </a:tc>
                <a:tc hMerge="1">
                  <a:txBody>
                    <a:bodyPr/>
                    <a:lstStyle/>
                    <a:p>
                      <a:endParaRPr lang="vi-VN"/>
                    </a:p>
                  </a:txBody>
                  <a:tcPr/>
                </a:tc>
                <a:tc gridSpan="2">
                  <a:txBody>
                    <a:bodyPr/>
                    <a:lstStyle/>
                    <a:p>
                      <a:pPr algn="ctr" fontAlgn="ctr"/>
                      <a:r>
                        <a:rPr lang="vi-VN" sz="1600" b="1" u="none" strike="noStrike">
                          <a:solidFill>
                            <a:srgbClr val="0000FF"/>
                          </a:solidFill>
                          <a:effectLst/>
                        </a:rPr>
                        <a:t>Điểm thi TN</a:t>
                      </a:r>
                      <a:endParaRPr lang="vi-VN" sz="1600" b="1" i="0" u="none" strike="noStrike">
                        <a:solidFill>
                          <a:srgbClr val="0000FF"/>
                        </a:solidFill>
                        <a:effectLst/>
                        <a:latin typeface="Times New Roman" panose="02020603050405020304" pitchFamily="18" charset="0"/>
                      </a:endParaRPr>
                    </a:p>
                  </a:txBody>
                  <a:tcPr marL="8946" marR="8946" marT="8946" marB="0" anchor="ctr"/>
                </a:tc>
                <a:tc hMerge="1">
                  <a:txBody>
                    <a:bodyPr/>
                    <a:lstStyle/>
                    <a:p>
                      <a:endParaRPr lang="vi-VN"/>
                    </a:p>
                  </a:txBody>
                  <a:tcPr/>
                </a:tc>
                <a:tc gridSpan="2">
                  <a:txBody>
                    <a:bodyPr/>
                    <a:lstStyle/>
                    <a:p>
                      <a:pPr algn="ctr" fontAlgn="ctr"/>
                      <a:r>
                        <a:rPr lang="vi-VN" sz="1600" b="1" u="none" strike="noStrike" dirty="0">
                          <a:solidFill>
                            <a:srgbClr val="0000FF"/>
                          </a:solidFill>
                          <a:effectLst/>
                        </a:rPr>
                        <a:t>Chênh lệch</a:t>
                      </a:r>
                      <a:endParaRPr lang="vi-VN" sz="1600" b="1" i="0" u="none" strike="noStrike" dirty="0">
                        <a:solidFill>
                          <a:srgbClr val="0000FF"/>
                        </a:solidFill>
                        <a:effectLst/>
                        <a:latin typeface="Times New Roman" panose="02020603050405020304" pitchFamily="18" charset="0"/>
                      </a:endParaRPr>
                    </a:p>
                  </a:txBody>
                  <a:tcPr marL="8946" marR="8946" marT="8946" marB="0" anchor="ctr"/>
                </a:tc>
                <a:tc hMerge="1">
                  <a:txBody>
                    <a:bodyPr/>
                    <a:lstStyle/>
                    <a:p>
                      <a:endParaRPr lang="vi-VN"/>
                    </a:p>
                  </a:txBody>
                  <a:tcPr/>
                </a:tc>
                <a:extLst>
                  <a:ext uri="{0D108BD9-81ED-4DB2-BD59-A6C34878D82A}">
                    <a16:rowId xmlns:a16="http://schemas.microsoft.com/office/drawing/2014/main" val="2643823231"/>
                  </a:ext>
                </a:extLst>
              </a:tr>
              <a:tr h="238666">
                <a:tc vMerge="1">
                  <a:txBody>
                    <a:bodyPr/>
                    <a:lstStyle/>
                    <a:p>
                      <a:endParaRPr lang="vi-VN"/>
                    </a:p>
                  </a:txBody>
                  <a:tcPr/>
                </a:tc>
                <a:tc vMerge="1">
                  <a:txBody>
                    <a:bodyPr/>
                    <a:lstStyle/>
                    <a:p>
                      <a:endParaRPr lang="vi-VN"/>
                    </a:p>
                  </a:txBody>
                  <a:tcPr/>
                </a:tc>
                <a:tc>
                  <a:txBody>
                    <a:bodyPr/>
                    <a:lstStyle/>
                    <a:p>
                      <a:pPr algn="ctr" fontAlgn="ctr"/>
                      <a:r>
                        <a:rPr lang="vi-VN" sz="1600" b="1" u="none" strike="noStrike">
                          <a:solidFill>
                            <a:srgbClr val="0000FF"/>
                          </a:solidFill>
                          <a:effectLst/>
                        </a:rPr>
                        <a:t>TB</a:t>
                      </a:r>
                      <a:endParaRPr lang="vi-VN" sz="1600" b="1"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b="1" u="none" strike="noStrike" dirty="0">
                          <a:solidFill>
                            <a:srgbClr val="0000FF"/>
                          </a:solidFill>
                          <a:effectLst/>
                        </a:rPr>
                        <a:t>XT</a:t>
                      </a:r>
                      <a:endParaRPr lang="vi-VN" sz="1600" b="1"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b="1" u="none" strike="noStrike" dirty="0">
                          <a:solidFill>
                            <a:srgbClr val="0000FF"/>
                          </a:solidFill>
                          <a:effectLst/>
                        </a:rPr>
                        <a:t>TB</a:t>
                      </a:r>
                      <a:endParaRPr lang="vi-VN" sz="1600" b="1"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b="1" u="none" strike="noStrike" dirty="0">
                          <a:solidFill>
                            <a:srgbClr val="0000FF"/>
                          </a:solidFill>
                          <a:effectLst/>
                        </a:rPr>
                        <a:t>XT</a:t>
                      </a:r>
                      <a:endParaRPr lang="vi-VN" sz="1600" b="1"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b="1" u="none" strike="noStrike" dirty="0">
                          <a:solidFill>
                            <a:srgbClr val="0000FF"/>
                          </a:solidFill>
                          <a:effectLst/>
                        </a:rPr>
                        <a:t>Điểm</a:t>
                      </a:r>
                      <a:endParaRPr lang="vi-VN" sz="1600" b="1"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b="1" u="none" strike="noStrike" dirty="0">
                          <a:solidFill>
                            <a:srgbClr val="0000FF"/>
                          </a:solidFill>
                          <a:effectLst/>
                        </a:rPr>
                        <a:t>XT</a:t>
                      </a:r>
                      <a:endParaRPr lang="vi-VN" sz="1600" b="1" i="0" u="none" strike="noStrike" dirty="0">
                        <a:solidFill>
                          <a:srgbClr val="0000FF"/>
                        </a:solidFill>
                        <a:effectLst/>
                        <a:latin typeface="Times New Roman" panose="02020603050405020304" pitchFamily="18" charset="0"/>
                      </a:endParaRPr>
                    </a:p>
                  </a:txBody>
                  <a:tcPr marL="8946" marR="8946" marT="8946" marB="0" anchor="ctr"/>
                </a:tc>
                <a:extLst>
                  <a:ext uri="{0D108BD9-81ED-4DB2-BD59-A6C34878D82A}">
                    <a16:rowId xmlns:a16="http://schemas.microsoft.com/office/drawing/2014/main" val="62628072"/>
                  </a:ext>
                </a:extLst>
              </a:tr>
              <a:tr h="229574">
                <a:tc>
                  <a:txBody>
                    <a:bodyPr/>
                    <a:lstStyle/>
                    <a:p>
                      <a:pPr algn="ctr" fontAlgn="ctr"/>
                      <a:r>
                        <a:rPr lang="vi-VN" sz="1600" b="0" i="0" u="none" strike="noStrike" dirty="0">
                          <a:solidFill>
                            <a:srgbClr val="0000FF"/>
                          </a:solidFill>
                          <a:effectLst/>
                          <a:latin typeface="Times New Roman" panose="02020603050405020304" pitchFamily="18" charset="0"/>
                        </a:rPr>
                        <a:t>1</a:t>
                      </a:r>
                    </a:p>
                  </a:txBody>
                  <a:tcPr marL="8946" marR="8946" marT="8946" marB="0" anchor="ctr"/>
                </a:tc>
                <a:tc>
                  <a:txBody>
                    <a:bodyPr/>
                    <a:lstStyle/>
                    <a:p>
                      <a:pPr algn="l" fontAlgn="ctr"/>
                      <a:r>
                        <a:rPr lang="vi-VN" sz="1600" u="none" strike="noStrike" dirty="0">
                          <a:solidFill>
                            <a:srgbClr val="0000FF"/>
                          </a:solidFill>
                          <a:effectLst/>
                        </a:rPr>
                        <a:t>Vĩnh Phúc</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7,081</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29</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7,437</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2</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-0,356</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63</a:t>
                      </a:r>
                      <a:endParaRPr lang="vi-VN" sz="1600" b="0" i="0" u="none" strike="noStrike">
                        <a:solidFill>
                          <a:srgbClr val="0000FF"/>
                        </a:solidFill>
                        <a:effectLst/>
                        <a:latin typeface="Times New Roman" panose="02020603050405020304" pitchFamily="18" charset="0"/>
                      </a:endParaRPr>
                    </a:p>
                  </a:txBody>
                  <a:tcPr marL="8946" marR="8946" marT="8946" marB="0" anchor="ctr"/>
                </a:tc>
                <a:extLst>
                  <a:ext uri="{0D108BD9-81ED-4DB2-BD59-A6C34878D82A}">
                    <a16:rowId xmlns:a16="http://schemas.microsoft.com/office/drawing/2014/main" val="3326273994"/>
                  </a:ext>
                </a:extLst>
              </a:tr>
              <a:tr h="229574">
                <a:tc>
                  <a:txBody>
                    <a:bodyPr/>
                    <a:lstStyle/>
                    <a:p>
                      <a:pPr algn="ctr" fontAlgn="ctr"/>
                      <a:r>
                        <a:rPr lang="vi-VN" sz="1600" b="0" i="0" u="none" strike="noStrike" dirty="0">
                          <a:solidFill>
                            <a:srgbClr val="0000FF"/>
                          </a:solidFill>
                          <a:effectLst/>
                          <a:latin typeface="Times New Roman" panose="02020603050405020304" pitchFamily="18" charset="0"/>
                        </a:rPr>
                        <a:t>2</a:t>
                      </a:r>
                    </a:p>
                  </a:txBody>
                  <a:tcPr marL="8946" marR="8946" marT="8946" marB="0" anchor="ctr"/>
                </a:tc>
                <a:tc>
                  <a:txBody>
                    <a:bodyPr/>
                    <a:lstStyle/>
                    <a:p>
                      <a:pPr algn="l" fontAlgn="ctr"/>
                      <a:r>
                        <a:rPr lang="vi-VN" sz="1600" u="none" strike="noStrike">
                          <a:solidFill>
                            <a:srgbClr val="0000FF"/>
                          </a:solidFill>
                          <a:effectLst/>
                        </a:rPr>
                        <a:t>Ninh Bình</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7,196</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23</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7,356</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4</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-0,160</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62</a:t>
                      </a:r>
                      <a:endParaRPr lang="vi-VN" sz="1600" b="0" i="0" u="none" strike="noStrike">
                        <a:solidFill>
                          <a:srgbClr val="0000FF"/>
                        </a:solidFill>
                        <a:effectLst/>
                        <a:latin typeface="Times New Roman" panose="02020603050405020304" pitchFamily="18" charset="0"/>
                      </a:endParaRPr>
                    </a:p>
                  </a:txBody>
                  <a:tcPr marL="8946" marR="8946" marT="8946" marB="0" anchor="ctr"/>
                </a:tc>
                <a:extLst>
                  <a:ext uri="{0D108BD9-81ED-4DB2-BD59-A6C34878D82A}">
                    <a16:rowId xmlns:a16="http://schemas.microsoft.com/office/drawing/2014/main" val="3266354611"/>
                  </a:ext>
                </a:extLst>
              </a:tr>
              <a:tr h="229574">
                <a:tc>
                  <a:txBody>
                    <a:bodyPr/>
                    <a:lstStyle/>
                    <a:p>
                      <a:pPr algn="ctr" fontAlgn="ctr"/>
                      <a:r>
                        <a:rPr lang="vi-VN" sz="1600" b="0" i="0" u="none" strike="noStrike" dirty="0">
                          <a:solidFill>
                            <a:srgbClr val="0000FF"/>
                          </a:solidFill>
                          <a:effectLst/>
                          <a:latin typeface="Times New Roman" panose="02020603050405020304" pitchFamily="18" charset="0"/>
                        </a:rPr>
                        <a:t>3</a:t>
                      </a:r>
                    </a:p>
                  </a:txBody>
                  <a:tcPr marL="8946" marR="8946" marT="8946" marB="0" anchor="ctr"/>
                </a:tc>
                <a:tc>
                  <a:txBody>
                    <a:bodyPr/>
                    <a:lstStyle/>
                    <a:p>
                      <a:pPr algn="l" fontAlgn="ctr"/>
                      <a:r>
                        <a:rPr lang="vi-VN" sz="1600" u="none" strike="noStrike" dirty="0">
                          <a:solidFill>
                            <a:srgbClr val="0000FF"/>
                          </a:solidFill>
                          <a:effectLst/>
                        </a:rPr>
                        <a:t>Hải Phòng</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7,657</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2</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7,688</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1</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-0,031</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61</a:t>
                      </a:r>
                      <a:endParaRPr lang="vi-VN" sz="1600" b="0" i="0" u="none" strike="noStrike">
                        <a:solidFill>
                          <a:srgbClr val="0000FF"/>
                        </a:solidFill>
                        <a:effectLst/>
                        <a:latin typeface="Times New Roman" panose="02020603050405020304" pitchFamily="18" charset="0"/>
                      </a:endParaRPr>
                    </a:p>
                  </a:txBody>
                  <a:tcPr marL="8946" marR="8946" marT="8946" marB="0" anchor="ctr"/>
                </a:tc>
                <a:extLst>
                  <a:ext uri="{0D108BD9-81ED-4DB2-BD59-A6C34878D82A}">
                    <a16:rowId xmlns:a16="http://schemas.microsoft.com/office/drawing/2014/main" val="965918683"/>
                  </a:ext>
                </a:extLst>
              </a:tr>
              <a:tr h="229574">
                <a:tc>
                  <a:txBody>
                    <a:bodyPr/>
                    <a:lstStyle/>
                    <a:p>
                      <a:pPr algn="ctr" fontAlgn="ctr"/>
                      <a:r>
                        <a:rPr lang="vi-VN" sz="1600" b="0" i="0" u="none" strike="noStrike" dirty="0">
                          <a:solidFill>
                            <a:srgbClr val="0000FF"/>
                          </a:solidFill>
                          <a:effectLst/>
                          <a:latin typeface="Times New Roman" panose="02020603050405020304" pitchFamily="18" charset="0"/>
                        </a:rPr>
                        <a:t>4</a:t>
                      </a:r>
                    </a:p>
                  </a:txBody>
                  <a:tcPr marL="8946" marR="8946" marT="8946" marB="0" anchor="ctr"/>
                </a:tc>
                <a:tc>
                  <a:txBody>
                    <a:bodyPr/>
                    <a:lstStyle/>
                    <a:p>
                      <a:pPr algn="l" fontAlgn="ctr"/>
                      <a:r>
                        <a:rPr lang="vi-VN" sz="1600" u="none" strike="noStrike">
                          <a:solidFill>
                            <a:srgbClr val="0000FF"/>
                          </a:solidFill>
                          <a:effectLst/>
                        </a:rPr>
                        <a:t>Phú Thọ</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6,953</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39</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6,963</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12</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-0,010</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60</a:t>
                      </a:r>
                      <a:endParaRPr lang="vi-VN" sz="1600" b="0" i="0" u="none" strike="noStrike">
                        <a:solidFill>
                          <a:srgbClr val="0000FF"/>
                        </a:solidFill>
                        <a:effectLst/>
                        <a:latin typeface="Times New Roman" panose="02020603050405020304" pitchFamily="18" charset="0"/>
                      </a:endParaRPr>
                    </a:p>
                  </a:txBody>
                  <a:tcPr marL="8946" marR="8946" marT="8946" marB="0" anchor="ctr"/>
                </a:tc>
                <a:extLst>
                  <a:ext uri="{0D108BD9-81ED-4DB2-BD59-A6C34878D82A}">
                    <a16:rowId xmlns:a16="http://schemas.microsoft.com/office/drawing/2014/main" val="179553857"/>
                  </a:ext>
                </a:extLst>
              </a:tr>
              <a:tr h="229574">
                <a:tc>
                  <a:txBody>
                    <a:bodyPr/>
                    <a:lstStyle/>
                    <a:p>
                      <a:pPr algn="ctr" fontAlgn="ctr"/>
                      <a:r>
                        <a:rPr lang="vi-VN" sz="1600" b="0" i="0" u="none" strike="noStrike" dirty="0">
                          <a:solidFill>
                            <a:srgbClr val="0000FF"/>
                          </a:solidFill>
                          <a:effectLst/>
                          <a:latin typeface="Times New Roman" panose="02020603050405020304" pitchFamily="18" charset="0"/>
                        </a:rPr>
                        <a:t>5</a:t>
                      </a:r>
                    </a:p>
                  </a:txBody>
                  <a:tcPr marL="8946" marR="8946" marT="8946" marB="0" anchor="ctr"/>
                </a:tc>
                <a:tc>
                  <a:txBody>
                    <a:bodyPr/>
                    <a:lstStyle/>
                    <a:p>
                      <a:pPr algn="l" fontAlgn="ctr"/>
                      <a:r>
                        <a:rPr lang="vi-VN" sz="1600" u="none" strike="noStrike" dirty="0">
                          <a:solidFill>
                            <a:srgbClr val="0000FF"/>
                          </a:solidFill>
                          <a:effectLst/>
                        </a:rPr>
                        <a:t>Hà Tĩnh</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7,333</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17</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7,341</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5</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-0,008</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59</a:t>
                      </a:r>
                      <a:endParaRPr lang="vi-VN" sz="1600" b="0" i="0" u="none" strike="noStrike">
                        <a:solidFill>
                          <a:srgbClr val="0000FF"/>
                        </a:solidFill>
                        <a:effectLst/>
                        <a:latin typeface="Times New Roman" panose="02020603050405020304" pitchFamily="18" charset="0"/>
                      </a:endParaRPr>
                    </a:p>
                  </a:txBody>
                  <a:tcPr marL="8946" marR="8946" marT="8946" marB="0" anchor="ctr"/>
                </a:tc>
                <a:extLst>
                  <a:ext uri="{0D108BD9-81ED-4DB2-BD59-A6C34878D82A}">
                    <a16:rowId xmlns:a16="http://schemas.microsoft.com/office/drawing/2014/main" val="1550195335"/>
                  </a:ext>
                </a:extLst>
              </a:tr>
              <a:tr h="229574">
                <a:tc>
                  <a:txBody>
                    <a:bodyPr/>
                    <a:lstStyle/>
                    <a:p>
                      <a:pPr algn="ctr" fontAlgn="ctr"/>
                      <a:r>
                        <a:rPr lang="vi-VN" sz="1600" b="0" i="0" u="none" strike="noStrike" dirty="0">
                          <a:solidFill>
                            <a:srgbClr val="0000FF"/>
                          </a:solidFill>
                          <a:effectLst/>
                          <a:latin typeface="Times New Roman" panose="02020603050405020304" pitchFamily="18" charset="0"/>
                        </a:rPr>
                        <a:t>6</a:t>
                      </a:r>
                    </a:p>
                  </a:txBody>
                  <a:tcPr marL="8946" marR="8946" marT="8946" marB="0" anchor="ctr"/>
                </a:tc>
                <a:tc>
                  <a:txBody>
                    <a:bodyPr/>
                    <a:lstStyle/>
                    <a:p>
                      <a:pPr algn="l" fontAlgn="ctr"/>
                      <a:r>
                        <a:rPr lang="vi-VN" sz="1600" u="none" strike="noStrike" dirty="0">
                          <a:solidFill>
                            <a:srgbClr val="0000FF"/>
                          </a:solidFill>
                          <a:effectLst/>
                        </a:rPr>
                        <a:t>Hoà Bình</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6,889</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42</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6,886</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14</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0,003</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58</a:t>
                      </a:r>
                      <a:endParaRPr lang="vi-VN" sz="1600" b="0" i="0" u="none" strike="noStrike">
                        <a:solidFill>
                          <a:srgbClr val="0000FF"/>
                        </a:solidFill>
                        <a:effectLst/>
                        <a:latin typeface="Times New Roman" panose="02020603050405020304" pitchFamily="18" charset="0"/>
                      </a:endParaRPr>
                    </a:p>
                  </a:txBody>
                  <a:tcPr marL="8946" marR="8946" marT="8946" marB="0" anchor="ctr"/>
                </a:tc>
                <a:extLst>
                  <a:ext uri="{0D108BD9-81ED-4DB2-BD59-A6C34878D82A}">
                    <a16:rowId xmlns:a16="http://schemas.microsoft.com/office/drawing/2014/main" val="2304054683"/>
                  </a:ext>
                </a:extLst>
              </a:tr>
              <a:tr h="229574">
                <a:tc>
                  <a:txBody>
                    <a:bodyPr/>
                    <a:lstStyle/>
                    <a:p>
                      <a:pPr algn="ctr" fontAlgn="ctr"/>
                      <a:r>
                        <a:rPr lang="vi-VN" sz="1600" b="0" i="0" u="none" strike="noStrike" dirty="0">
                          <a:solidFill>
                            <a:srgbClr val="0000FF"/>
                          </a:solidFill>
                          <a:effectLst/>
                          <a:latin typeface="Times New Roman" panose="02020603050405020304" pitchFamily="18" charset="0"/>
                        </a:rPr>
                        <a:t>7</a:t>
                      </a:r>
                    </a:p>
                  </a:txBody>
                  <a:tcPr marL="8946" marR="8946" marT="8946" marB="0" anchor="ctr"/>
                </a:tc>
                <a:tc>
                  <a:txBody>
                    <a:bodyPr/>
                    <a:lstStyle/>
                    <a:p>
                      <a:pPr algn="l" fontAlgn="ctr"/>
                      <a:r>
                        <a:rPr lang="vi-VN" sz="1600" u="none" strike="noStrike" dirty="0">
                          <a:solidFill>
                            <a:srgbClr val="0000FF"/>
                          </a:solidFill>
                          <a:effectLst/>
                        </a:rPr>
                        <a:t>Bình Dương</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dirty="0">
                          <a:solidFill>
                            <a:srgbClr val="0000FF"/>
                          </a:solidFill>
                          <a:effectLst/>
                        </a:rPr>
                        <a:t>7,161</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24</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7,082</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10</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0,079</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57</a:t>
                      </a:r>
                      <a:endParaRPr lang="vi-VN" sz="1600" b="0" i="0" u="none" strike="noStrike">
                        <a:solidFill>
                          <a:srgbClr val="0000FF"/>
                        </a:solidFill>
                        <a:effectLst/>
                        <a:latin typeface="Times New Roman" panose="02020603050405020304" pitchFamily="18" charset="0"/>
                      </a:endParaRPr>
                    </a:p>
                  </a:txBody>
                  <a:tcPr marL="8946" marR="8946" marT="8946" marB="0" anchor="ctr"/>
                </a:tc>
                <a:extLst>
                  <a:ext uri="{0D108BD9-81ED-4DB2-BD59-A6C34878D82A}">
                    <a16:rowId xmlns:a16="http://schemas.microsoft.com/office/drawing/2014/main" val="3536551832"/>
                  </a:ext>
                </a:extLst>
              </a:tr>
              <a:tr h="229574">
                <a:tc>
                  <a:txBody>
                    <a:bodyPr/>
                    <a:lstStyle/>
                    <a:p>
                      <a:pPr algn="ctr" fontAlgn="ctr"/>
                      <a:r>
                        <a:rPr lang="vi-VN" sz="1600" b="0" i="0" u="none" strike="noStrike" dirty="0">
                          <a:solidFill>
                            <a:srgbClr val="0000FF"/>
                          </a:solidFill>
                          <a:effectLst/>
                          <a:latin typeface="Times New Roman" panose="02020603050405020304" pitchFamily="18" charset="0"/>
                        </a:rPr>
                        <a:t>8</a:t>
                      </a:r>
                    </a:p>
                  </a:txBody>
                  <a:tcPr marL="8946" marR="8946" marT="8946" marB="0" anchor="ctr"/>
                </a:tc>
                <a:tc>
                  <a:txBody>
                    <a:bodyPr/>
                    <a:lstStyle/>
                    <a:p>
                      <a:pPr algn="l" fontAlgn="ctr"/>
                      <a:r>
                        <a:rPr lang="vi-VN" sz="1600" u="none" strike="noStrike">
                          <a:solidFill>
                            <a:srgbClr val="0000FF"/>
                          </a:solidFill>
                          <a:effectLst/>
                        </a:rPr>
                        <a:t>Lâm Đồng</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dirty="0">
                          <a:solidFill>
                            <a:srgbClr val="0000FF"/>
                          </a:solidFill>
                          <a:effectLst/>
                        </a:rPr>
                        <a:t>6,818</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50</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6,718</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18</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0,100</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56</a:t>
                      </a:r>
                      <a:endParaRPr lang="vi-VN" sz="1600" b="0" i="0" u="none" strike="noStrike">
                        <a:solidFill>
                          <a:srgbClr val="0000FF"/>
                        </a:solidFill>
                        <a:effectLst/>
                        <a:latin typeface="Times New Roman" panose="02020603050405020304" pitchFamily="18" charset="0"/>
                      </a:endParaRPr>
                    </a:p>
                  </a:txBody>
                  <a:tcPr marL="8946" marR="8946" marT="8946" marB="0" anchor="ctr"/>
                </a:tc>
                <a:extLst>
                  <a:ext uri="{0D108BD9-81ED-4DB2-BD59-A6C34878D82A}">
                    <a16:rowId xmlns:a16="http://schemas.microsoft.com/office/drawing/2014/main" val="3268513207"/>
                  </a:ext>
                </a:extLst>
              </a:tr>
              <a:tr h="229574">
                <a:tc>
                  <a:txBody>
                    <a:bodyPr/>
                    <a:lstStyle/>
                    <a:p>
                      <a:pPr algn="ctr" fontAlgn="ctr"/>
                      <a:r>
                        <a:rPr lang="vi-VN" sz="1600" b="0" i="0" u="none" strike="noStrike" dirty="0">
                          <a:solidFill>
                            <a:srgbClr val="0000FF"/>
                          </a:solidFill>
                          <a:effectLst/>
                          <a:latin typeface="Times New Roman" panose="02020603050405020304" pitchFamily="18" charset="0"/>
                        </a:rPr>
                        <a:t>9</a:t>
                      </a:r>
                    </a:p>
                  </a:txBody>
                  <a:tcPr marL="8946" marR="8946" marT="8946" marB="0" anchor="ctr"/>
                </a:tc>
                <a:tc>
                  <a:txBody>
                    <a:bodyPr/>
                    <a:lstStyle/>
                    <a:p>
                      <a:pPr algn="l" fontAlgn="ctr"/>
                      <a:r>
                        <a:rPr lang="vi-VN" sz="1600" u="none" strike="noStrike" dirty="0">
                          <a:solidFill>
                            <a:srgbClr val="0000FF"/>
                          </a:solidFill>
                          <a:effectLst/>
                        </a:rPr>
                        <a:t>Bạc Liêu</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dirty="0">
                          <a:solidFill>
                            <a:srgbClr val="0000FF"/>
                          </a:solidFill>
                          <a:effectLst/>
                        </a:rPr>
                        <a:t>7,056</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dirty="0">
                          <a:solidFill>
                            <a:srgbClr val="0000FF"/>
                          </a:solidFill>
                          <a:effectLst/>
                        </a:rPr>
                        <a:t>31</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dirty="0">
                          <a:solidFill>
                            <a:srgbClr val="0000FF"/>
                          </a:solidFill>
                          <a:effectLst/>
                        </a:rPr>
                        <a:t>6,915</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dirty="0">
                          <a:solidFill>
                            <a:srgbClr val="0000FF"/>
                          </a:solidFill>
                          <a:effectLst/>
                        </a:rPr>
                        <a:t>13</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dirty="0">
                          <a:solidFill>
                            <a:srgbClr val="0000FF"/>
                          </a:solidFill>
                          <a:effectLst/>
                        </a:rPr>
                        <a:t>0,141</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dirty="0">
                          <a:solidFill>
                            <a:srgbClr val="0000FF"/>
                          </a:solidFill>
                          <a:effectLst/>
                        </a:rPr>
                        <a:t>55</a:t>
                      </a:r>
                      <a:endParaRPr lang="vi-VN" sz="1600" b="0" i="0" u="none" strike="noStrike" dirty="0">
                        <a:solidFill>
                          <a:srgbClr val="0000FF"/>
                        </a:solidFill>
                        <a:effectLst/>
                        <a:latin typeface="Times New Roman" panose="02020603050405020304" pitchFamily="18" charset="0"/>
                      </a:endParaRPr>
                    </a:p>
                  </a:txBody>
                  <a:tcPr marL="8946" marR="8946" marT="8946" marB="0" anchor="ctr"/>
                </a:tc>
                <a:extLst>
                  <a:ext uri="{0D108BD9-81ED-4DB2-BD59-A6C34878D82A}">
                    <a16:rowId xmlns:a16="http://schemas.microsoft.com/office/drawing/2014/main" val="3487610453"/>
                  </a:ext>
                </a:extLst>
              </a:tr>
              <a:tr h="229574">
                <a:tc>
                  <a:txBody>
                    <a:bodyPr/>
                    <a:lstStyle/>
                    <a:p>
                      <a:pPr algn="ctr" fontAlgn="ctr"/>
                      <a:r>
                        <a:rPr lang="vi-VN" sz="1600" b="0" i="0" u="none" strike="noStrike" dirty="0">
                          <a:solidFill>
                            <a:srgbClr val="0000FF"/>
                          </a:solidFill>
                          <a:effectLst/>
                          <a:latin typeface="Times New Roman" panose="02020603050405020304" pitchFamily="18" charset="0"/>
                        </a:rPr>
                        <a:t>10</a:t>
                      </a:r>
                    </a:p>
                  </a:txBody>
                  <a:tcPr marL="8946" marR="8946" marT="8946" marB="0" anchor="ctr"/>
                </a:tc>
                <a:tc>
                  <a:txBody>
                    <a:bodyPr/>
                    <a:lstStyle/>
                    <a:p>
                      <a:pPr algn="l" fontAlgn="ctr"/>
                      <a:r>
                        <a:rPr lang="vi-VN" sz="1600" u="none" strike="noStrike" dirty="0">
                          <a:solidFill>
                            <a:srgbClr val="0000FF"/>
                          </a:solidFill>
                          <a:effectLst/>
                        </a:rPr>
                        <a:t>Bắc Giang</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dirty="0">
                          <a:solidFill>
                            <a:srgbClr val="0000FF"/>
                          </a:solidFill>
                          <a:effectLst/>
                        </a:rPr>
                        <a:t>6,985</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dirty="0">
                          <a:solidFill>
                            <a:srgbClr val="0000FF"/>
                          </a:solidFill>
                          <a:effectLst/>
                        </a:rPr>
                        <a:t>36</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6,821</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17</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0,164</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54</a:t>
                      </a:r>
                      <a:endParaRPr lang="vi-VN" sz="1600" b="0" i="0" u="none" strike="noStrike">
                        <a:solidFill>
                          <a:srgbClr val="0000FF"/>
                        </a:solidFill>
                        <a:effectLst/>
                        <a:latin typeface="Times New Roman" panose="02020603050405020304" pitchFamily="18" charset="0"/>
                      </a:endParaRPr>
                    </a:p>
                  </a:txBody>
                  <a:tcPr marL="8946" marR="8946" marT="8946" marB="0" anchor="ctr"/>
                </a:tc>
                <a:extLst>
                  <a:ext uri="{0D108BD9-81ED-4DB2-BD59-A6C34878D82A}">
                    <a16:rowId xmlns:a16="http://schemas.microsoft.com/office/drawing/2014/main" val="1640801212"/>
                  </a:ext>
                </a:extLst>
              </a:tr>
              <a:tr h="229574">
                <a:tc>
                  <a:txBody>
                    <a:bodyPr/>
                    <a:lstStyle/>
                    <a:p>
                      <a:pPr algn="ctr" fontAlgn="ctr"/>
                      <a:r>
                        <a:rPr lang="vi-VN" sz="1600" b="0" i="0" u="none" strike="noStrike" dirty="0">
                          <a:solidFill>
                            <a:srgbClr val="0000FF"/>
                          </a:solidFill>
                          <a:effectLst/>
                          <a:latin typeface="Times New Roman" panose="02020603050405020304" pitchFamily="18" charset="0"/>
                        </a:rPr>
                        <a:t>11</a:t>
                      </a:r>
                    </a:p>
                  </a:txBody>
                  <a:tcPr marL="8946" marR="8946" marT="8946" marB="0" anchor="ctr"/>
                </a:tc>
                <a:tc>
                  <a:txBody>
                    <a:bodyPr/>
                    <a:lstStyle/>
                    <a:p>
                      <a:pPr algn="l" fontAlgn="ctr"/>
                      <a:r>
                        <a:rPr lang="vi-VN" sz="1600" u="none" strike="noStrike" dirty="0">
                          <a:solidFill>
                            <a:srgbClr val="0000FF"/>
                          </a:solidFill>
                          <a:effectLst/>
                        </a:rPr>
                        <a:t>Hà Nam</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7,586</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5</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7,363</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3</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dirty="0">
                          <a:solidFill>
                            <a:srgbClr val="0000FF"/>
                          </a:solidFill>
                          <a:effectLst/>
                        </a:rPr>
                        <a:t>0,223</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53</a:t>
                      </a:r>
                      <a:endParaRPr lang="vi-VN" sz="1600" b="0" i="0" u="none" strike="noStrike">
                        <a:solidFill>
                          <a:srgbClr val="0000FF"/>
                        </a:solidFill>
                        <a:effectLst/>
                        <a:latin typeface="Times New Roman" panose="02020603050405020304" pitchFamily="18" charset="0"/>
                      </a:endParaRPr>
                    </a:p>
                  </a:txBody>
                  <a:tcPr marL="8946" marR="8946" marT="8946" marB="0" anchor="ctr"/>
                </a:tc>
                <a:extLst>
                  <a:ext uri="{0D108BD9-81ED-4DB2-BD59-A6C34878D82A}">
                    <a16:rowId xmlns:a16="http://schemas.microsoft.com/office/drawing/2014/main" val="4245207838"/>
                  </a:ext>
                </a:extLst>
              </a:tr>
              <a:tr h="229574">
                <a:tc>
                  <a:txBody>
                    <a:bodyPr/>
                    <a:lstStyle/>
                    <a:p>
                      <a:pPr algn="ctr" fontAlgn="ctr"/>
                      <a:r>
                        <a:rPr lang="vi-VN" sz="1600" b="0" i="0" u="none" strike="noStrike" dirty="0">
                          <a:solidFill>
                            <a:srgbClr val="0000FF"/>
                          </a:solidFill>
                          <a:effectLst/>
                          <a:latin typeface="Times New Roman" panose="02020603050405020304" pitchFamily="18" charset="0"/>
                        </a:rPr>
                        <a:t>12</a:t>
                      </a:r>
                    </a:p>
                  </a:txBody>
                  <a:tcPr marL="8946" marR="8946" marT="8946" marB="0" anchor="ctr"/>
                </a:tc>
                <a:tc>
                  <a:txBody>
                    <a:bodyPr/>
                    <a:lstStyle/>
                    <a:p>
                      <a:pPr algn="l" fontAlgn="ctr"/>
                      <a:r>
                        <a:rPr lang="vi-VN" sz="1600" u="none" strike="noStrike" dirty="0">
                          <a:solidFill>
                            <a:srgbClr val="0000FF"/>
                          </a:solidFill>
                          <a:effectLst/>
                        </a:rPr>
                        <a:t>Lào Cai</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6,764</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53</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6,537</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24</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0,227</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52</a:t>
                      </a:r>
                      <a:endParaRPr lang="vi-VN" sz="1600" b="0" i="0" u="none" strike="noStrike">
                        <a:solidFill>
                          <a:srgbClr val="0000FF"/>
                        </a:solidFill>
                        <a:effectLst/>
                        <a:latin typeface="Times New Roman" panose="02020603050405020304" pitchFamily="18" charset="0"/>
                      </a:endParaRPr>
                    </a:p>
                  </a:txBody>
                  <a:tcPr marL="8946" marR="8946" marT="8946" marB="0" anchor="ctr"/>
                </a:tc>
                <a:extLst>
                  <a:ext uri="{0D108BD9-81ED-4DB2-BD59-A6C34878D82A}">
                    <a16:rowId xmlns:a16="http://schemas.microsoft.com/office/drawing/2014/main" val="2636358913"/>
                  </a:ext>
                </a:extLst>
              </a:tr>
              <a:tr h="229574">
                <a:tc>
                  <a:txBody>
                    <a:bodyPr/>
                    <a:lstStyle/>
                    <a:p>
                      <a:pPr algn="ctr" fontAlgn="ctr"/>
                      <a:r>
                        <a:rPr lang="vi-VN" sz="1600" b="0" i="0" u="none" strike="noStrike" dirty="0">
                          <a:solidFill>
                            <a:srgbClr val="0000FF"/>
                          </a:solidFill>
                          <a:effectLst/>
                          <a:latin typeface="Times New Roman" panose="02020603050405020304" pitchFamily="18" charset="0"/>
                        </a:rPr>
                        <a:t>13</a:t>
                      </a:r>
                    </a:p>
                  </a:txBody>
                  <a:tcPr marL="8946" marR="8946" marT="8946" marB="0" anchor="ctr"/>
                </a:tc>
                <a:tc>
                  <a:txBody>
                    <a:bodyPr/>
                    <a:lstStyle/>
                    <a:p>
                      <a:pPr algn="l" fontAlgn="ctr"/>
                      <a:r>
                        <a:rPr lang="vi-VN" sz="1600" u="none" strike="noStrike" dirty="0">
                          <a:solidFill>
                            <a:srgbClr val="0000FF"/>
                          </a:solidFill>
                          <a:effectLst/>
                        </a:rPr>
                        <a:t>Thanh Hoá</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7,417</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14</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7,182</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8</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0,235</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51</a:t>
                      </a:r>
                      <a:endParaRPr lang="vi-VN" sz="1600" b="0" i="0" u="none" strike="noStrike">
                        <a:solidFill>
                          <a:srgbClr val="0000FF"/>
                        </a:solidFill>
                        <a:effectLst/>
                        <a:latin typeface="Times New Roman" panose="02020603050405020304" pitchFamily="18" charset="0"/>
                      </a:endParaRPr>
                    </a:p>
                  </a:txBody>
                  <a:tcPr marL="8946" marR="8946" marT="8946" marB="0" anchor="ctr"/>
                </a:tc>
                <a:extLst>
                  <a:ext uri="{0D108BD9-81ED-4DB2-BD59-A6C34878D82A}">
                    <a16:rowId xmlns:a16="http://schemas.microsoft.com/office/drawing/2014/main" val="2118810072"/>
                  </a:ext>
                </a:extLst>
              </a:tr>
              <a:tr h="229574">
                <a:tc>
                  <a:txBody>
                    <a:bodyPr/>
                    <a:lstStyle/>
                    <a:p>
                      <a:pPr algn="ctr" fontAlgn="ctr"/>
                      <a:r>
                        <a:rPr lang="vi-VN" sz="1600" b="0" i="0" u="none" strike="noStrike" dirty="0">
                          <a:solidFill>
                            <a:srgbClr val="0000FF"/>
                          </a:solidFill>
                          <a:effectLst/>
                          <a:latin typeface="Times New Roman" panose="02020603050405020304" pitchFamily="18" charset="0"/>
                        </a:rPr>
                        <a:t>14</a:t>
                      </a:r>
                    </a:p>
                  </a:txBody>
                  <a:tcPr marL="8946" marR="8946" marT="8946" marB="0" anchor="ctr"/>
                </a:tc>
                <a:tc>
                  <a:txBody>
                    <a:bodyPr/>
                    <a:lstStyle/>
                    <a:p>
                      <a:pPr algn="l" fontAlgn="ctr"/>
                      <a:r>
                        <a:rPr lang="vi-VN" sz="1600" u="none" strike="noStrike" dirty="0">
                          <a:solidFill>
                            <a:srgbClr val="0000FF"/>
                          </a:solidFill>
                          <a:effectLst/>
                        </a:rPr>
                        <a:t>Bắc </a:t>
                      </a:r>
                      <a:r>
                        <a:rPr lang="vi-VN" sz="1600" u="none" strike="noStrike" dirty="0" err="1">
                          <a:solidFill>
                            <a:srgbClr val="0000FF"/>
                          </a:solidFill>
                          <a:effectLst/>
                        </a:rPr>
                        <a:t>Kạn</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6,538</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63</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6,271</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35</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0,267</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dirty="0">
                          <a:solidFill>
                            <a:srgbClr val="0000FF"/>
                          </a:solidFill>
                          <a:effectLst/>
                        </a:rPr>
                        <a:t>50</a:t>
                      </a:r>
                      <a:endParaRPr lang="vi-VN" sz="1600" b="0" i="0" u="none" strike="noStrike" dirty="0">
                        <a:solidFill>
                          <a:srgbClr val="0000FF"/>
                        </a:solidFill>
                        <a:effectLst/>
                        <a:latin typeface="Times New Roman" panose="02020603050405020304" pitchFamily="18" charset="0"/>
                      </a:endParaRPr>
                    </a:p>
                  </a:txBody>
                  <a:tcPr marL="8946" marR="8946" marT="8946" marB="0" anchor="ctr"/>
                </a:tc>
                <a:extLst>
                  <a:ext uri="{0D108BD9-81ED-4DB2-BD59-A6C34878D82A}">
                    <a16:rowId xmlns:a16="http://schemas.microsoft.com/office/drawing/2014/main" val="2802105744"/>
                  </a:ext>
                </a:extLst>
              </a:tr>
              <a:tr h="229574">
                <a:tc>
                  <a:txBody>
                    <a:bodyPr/>
                    <a:lstStyle/>
                    <a:p>
                      <a:pPr algn="ctr" fontAlgn="ctr"/>
                      <a:r>
                        <a:rPr lang="vi-VN" sz="1600" b="0" i="0" u="none" strike="noStrike" dirty="0">
                          <a:solidFill>
                            <a:srgbClr val="0000FF"/>
                          </a:solidFill>
                          <a:effectLst/>
                          <a:latin typeface="Times New Roman" panose="02020603050405020304" pitchFamily="18" charset="0"/>
                        </a:rPr>
                        <a:t>15</a:t>
                      </a:r>
                    </a:p>
                  </a:txBody>
                  <a:tcPr marL="8946" marR="8946" marT="8946" marB="0" anchor="ctr"/>
                </a:tc>
                <a:tc>
                  <a:txBody>
                    <a:bodyPr/>
                    <a:lstStyle/>
                    <a:p>
                      <a:pPr algn="l" fontAlgn="ctr"/>
                      <a:r>
                        <a:rPr lang="vi-VN" sz="1600" u="none" strike="noStrike" dirty="0">
                          <a:solidFill>
                            <a:srgbClr val="0000FF"/>
                          </a:solidFill>
                          <a:effectLst/>
                        </a:rPr>
                        <a:t>Cà Mau</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6,884</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44</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6,612</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21</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0,272</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49</a:t>
                      </a:r>
                      <a:endParaRPr lang="vi-VN" sz="1600" b="0" i="0" u="none" strike="noStrike">
                        <a:solidFill>
                          <a:srgbClr val="0000FF"/>
                        </a:solidFill>
                        <a:effectLst/>
                        <a:latin typeface="Times New Roman" panose="02020603050405020304" pitchFamily="18" charset="0"/>
                      </a:endParaRPr>
                    </a:p>
                  </a:txBody>
                  <a:tcPr marL="8946" marR="8946" marT="8946" marB="0" anchor="ctr"/>
                </a:tc>
                <a:extLst>
                  <a:ext uri="{0D108BD9-81ED-4DB2-BD59-A6C34878D82A}">
                    <a16:rowId xmlns:a16="http://schemas.microsoft.com/office/drawing/2014/main" val="3697472233"/>
                  </a:ext>
                </a:extLst>
              </a:tr>
              <a:tr h="229574">
                <a:tc>
                  <a:txBody>
                    <a:bodyPr/>
                    <a:lstStyle/>
                    <a:p>
                      <a:pPr algn="ctr" fontAlgn="ctr"/>
                      <a:r>
                        <a:rPr lang="vi-VN" sz="1600" b="0" i="0" u="none" strike="noStrike" dirty="0">
                          <a:solidFill>
                            <a:srgbClr val="0000FF"/>
                          </a:solidFill>
                          <a:effectLst/>
                          <a:latin typeface="Times New Roman" panose="02020603050405020304" pitchFamily="18" charset="0"/>
                        </a:rPr>
                        <a:t>16</a:t>
                      </a:r>
                    </a:p>
                  </a:txBody>
                  <a:tcPr marL="8946" marR="8946" marT="8946" marB="0" anchor="ctr"/>
                </a:tc>
                <a:tc>
                  <a:txBody>
                    <a:bodyPr/>
                    <a:lstStyle/>
                    <a:p>
                      <a:pPr algn="l" fontAlgn="ctr"/>
                      <a:r>
                        <a:rPr lang="vi-VN" sz="1600" u="none" strike="noStrike" dirty="0">
                          <a:solidFill>
                            <a:srgbClr val="0000FF"/>
                          </a:solidFill>
                          <a:effectLst/>
                        </a:rPr>
                        <a:t>Bình Thuận</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6,793</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51</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6,507</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27</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0,286</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48</a:t>
                      </a:r>
                      <a:endParaRPr lang="vi-VN" sz="1600" b="0" i="0" u="none" strike="noStrike">
                        <a:solidFill>
                          <a:srgbClr val="0000FF"/>
                        </a:solidFill>
                        <a:effectLst/>
                        <a:latin typeface="Times New Roman" panose="02020603050405020304" pitchFamily="18" charset="0"/>
                      </a:endParaRPr>
                    </a:p>
                  </a:txBody>
                  <a:tcPr marL="8946" marR="8946" marT="8946" marB="0" anchor="ctr"/>
                </a:tc>
                <a:extLst>
                  <a:ext uri="{0D108BD9-81ED-4DB2-BD59-A6C34878D82A}">
                    <a16:rowId xmlns:a16="http://schemas.microsoft.com/office/drawing/2014/main" val="1693361615"/>
                  </a:ext>
                </a:extLst>
              </a:tr>
              <a:tr h="229574">
                <a:tc>
                  <a:txBody>
                    <a:bodyPr/>
                    <a:lstStyle/>
                    <a:p>
                      <a:pPr algn="ctr" fontAlgn="ctr"/>
                      <a:r>
                        <a:rPr lang="vi-VN" sz="1600" b="0" i="0" u="none" strike="noStrike" dirty="0">
                          <a:solidFill>
                            <a:srgbClr val="0000FF"/>
                          </a:solidFill>
                          <a:effectLst/>
                          <a:latin typeface="Times New Roman" panose="02020603050405020304" pitchFamily="18" charset="0"/>
                        </a:rPr>
                        <a:t>17</a:t>
                      </a:r>
                    </a:p>
                  </a:txBody>
                  <a:tcPr marL="8946" marR="8946" marT="8946" marB="0" anchor="ctr"/>
                </a:tc>
                <a:tc>
                  <a:txBody>
                    <a:bodyPr/>
                    <a:lstStyle/>
                    <a:p>
                      <a:pPr algn="l" fontAlgn="ctr"/>
                      <a:r>
                        <a:rPr lang="vi-VN" sz="1600" u="none" strike="noStrike" dirty="0">
                          <a:solidFill>
                            <a:srgbClr val="0000FF"/>
                          </a:solidFill>
                          <a:effectLst/>
                        </a:rPr>
                        <a:t>Tuyên Quang</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6,670</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59</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6,366</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33</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0,304</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47</a:t>
                      </a:r>
                      <a:endParaRPr lang="vi-VN" sz="1600" b="0" i="0" u="none" strike="noStrike">
                        <a:solidFill>
                          <a:srgbClr val="0000FF"/>
                        </a:solidFill>
                        <a:effectLst/>
                        <a:latin typeface="Times New Roman" panose="02020603050405020304" pitchFamily="18" charset="0"/>
                      </a:endParaRPr>
                    </a:p>
                  </a:txBody>
                  <a:tcPr marL="8946" marR="8946" marT="8946" marB="0" anchor="ctr"/>
                </a:tc>
                <a:extLst>
                  <a:ext uri="{0D108BD9-81ED-4DB2-BD59-A6C34878D82A}">
                    <a16:rowId xmlns:a16="http://schemas.microsoft.com/office/drawing/2014/main" val="4112804051"/>
                  </a:ext>
                </a:extLst>
              </a:tr>
              <a:tr h="229574">
                <a:tc>
                  <a:txBody>
                    <a:bodyPr/>
                    <a:lstStyle/>
                    <a:p>
                      <a:pPr algn="ctr" fontAlgn="ctr"/>
                      <a:r>
                        <a:rPr lang="vi-VN" sz="1600" b="0" i="0" u="none" strike="noStrike" dirty="0">
                          <a:solidFill>
                            <a:srgbClr val="0000FF"/>
                          </a:solidFill>
                          <a:effectLst/>
                          <a:latin typeface="Times New Roman" panose="02020603050405020304" pitchFamily="18" charset="0"/>
                        </a:rPr>
                        <a:t>18</a:t>
                      </a:r>
                    </a:p>
                  </a:txBody>
                  <a:tcPr marL="8946" marR="8946" marT="8946" marB="0" anchor="ctr"/>
                </a:tc>
                <a:tc>
                  <a:txBody>
                    <a:bodyPr/>
                    <a:lstStyle/>
                    <a:p>
                      <a:pPr algn="l" fontAlgn="ctr"/>
                      <a:r>
                        <a:rPr lang="vi-VN" sz="1600" u="none" strike="noStrike" dirty="0">
                          <a:solidFill>
                            <a:srgbClr val="0000FF"/>
                          </a:solidFill>
                          <a:effectLst/>
                        </a:rPr>
                        <a:t>Quảng Ngãi</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6,851</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48</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6,533</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25</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0,318</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46</a:t>
                      </a:r>
                      <a:endParaRPr lang="vi-VN" sz="1600" b="0" i="0" u="none" strike="noStrike">
                        <a:solidFill>
                          <a:srgbClr val="0000FF"/>
                        </a:solidFill>
                        <a:effectLst/>
                        <a:latin typeface="Times New Roman" panose="02020603050405020304" pitchFamily="18" charset="0"/>
                      </a:endParaRPr>
                    </a:p>
                  </a:txBody>
                  <a:tcPr marL="8946" marR="8946" marT="8946" marB="0" anchor="ctr"/>
                </a:tc>
                <a:extLst>
                  <a:ext uri="{0D108BD9-81ED-4DB2-BD59-A6C34878D82A}">
                    <a16:rowId xmlns:a16="http://schemas.microsoft.com/office/drawing/2014/main" val="2788351379"/>
                  </a:ext>
                </a:extLst>
              </a:tr>
              <a:tr h="229574">
                <a:tc>
                  <a:txBody>
                    <a:bodyPr/>
                    <a:lstStyle/>
                    <a:p>
                      <a:pPr algn="ctr" fontAlgn="ctr"/>
                      <a:r>
                        <a:rPr lang="vi-VN" sz="1600" b="0" i="0" u="none" strike="noStrike" dirty="0">
                          <a:solidFill>
                            <a:srgbClr val="0000FF"/>
                          </a:solidFill>
                          <a:effectLst/>
                          <a:latin typeface="Times New Roman" panose="02020603050405020304" pitchFamily="18" charset="0"/>
                        </a:rPr>
                        <a:t>19</a:t>
                      </a:r>
                    </a:p>
                  </a:txBody>
                  <a:tcPr marL="8946" marR="8946" marT="8946" marB="0" anchor="ctr"/>
                </a:tc>
                <a:tc>
                  <a:txBody>
                    <a:bodyPr/>
                    <a:lstStyle/>
                    <a:p>
                      <a:pPr algn="l" fontAlgn="ctr"/>
                      <a:r>
                        <a:rPr lang="vi-VN" sz="1600" u="none" strike="noStrike" dirty="0">
                          <a:solidFill>
                            <a:srgbClr val="0000FF"/>
                          </a:solidFill>
                          <a:effectLst/>
                        </a:rPr>
                        <a:t>Nghệ An</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7,535</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7</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7,209</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7</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0,326</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45</a:t>
                      </a:r>
                      <a:endParaRPr lang="vi-VN" sz="1600" b="0" i="0" u="none" strike="noStrike">
                        <a:solidFill>
                          <a:srgbClr val="0000FF"/>
                        </a:solidFill>
                        <a:effectLst/>
                        <a:latin typeface="Times New Roman" panose="02020603050405020304" pitchFamily="18" charset="0"/>
                      </a:endParaRPr>
                    </a:p>
                  </a:txBody>
                  <a:tcPr marL="8946" marR="8946" marT="8946" marB="0" anchor="ctr"/>
                </a:tc>
                <a:extLst>
                  <a:ext uri="{0D108BD9-81ED-4DB2-BD59-A6C34878D82A}">
                    <a16:rowId xmlns:a16="http://schemas.microsoft.com/office/drawing/2014/main" val="830001634"/>
                  </a:ext>
                </a:extLst>
              </a:tr>
              <a:tr h="229574">
                <a:tc>
                  <a:txBody>
                    <a:bodyPr/>
                    <a:lstStyle/>
                    <a:p>
                      <a:pPr algn="ctr" fontAlgn="ctr"/>
                      <a:r>
                        <a:rPr lang="vi-VN" sz="1600" b="0" i="0" u="none" strike="noStrike" dirty="0">
                          <a:solidFill>
                            <a:srgbClr val="0000FF"/>
                          </a:solidFill>
                          <a:effectLst/>
                          <a:latin typeface="Times New Roman" panose="02020603050405020304" pitchFamily="18" charset="0"/>
                        </a:rPr>
                        <a:t>20</a:t>
                      </a:r>
                    </a:p>
                  </a:txBody>
                  <a:tcPr marL="8946" marR="8946" marT="8946" marB="0" anchor="ctr"/>
                </a:tc>
                <a:tc>
                  <a:txBody>
                    <a:bodyPr/>
                    <a:lstStyle/>
                    <a:p>
                      <a:pPr algn="l" fontAlgn="ctr"/>
                      <a:r>
                        <a:rPr lang="vi-VN" sz="1600" u="none" strike="noStrike" dirty="0">
                          <a:solidFill>
                            <a:srgbClr val="0000FF"/>
                          </a:solidFill>
                          <a:effectLst/>
                        </a:rPr>
                        <a:t>Tây Ninh</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6,941</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41</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6,561</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22</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0,380</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44</a:t>
                      </a:r>
                      <a:endParaRPr lang="vi-VN" sz="1600" b="0" i="0" u="none" strike="noStrike">
                        <a:solidFill>
                          <a:srgbClr val="0000FF"/>
                        </a:solidFill>
                        <a:effectLst/>
                        <a:latin typeface="Times New Roman" panose="02020603050405020304" pitchFamily="18" charset="0"/>
                      </a:endParaRPr>
                    </a:p>
                  </a:txBody>
                  <a:tcPr marL="8946" marR="8946" marT="8946" marB="0" anchor="ctr"/>
                </a:tc>
                <a:extLst>
                  <a:ext uri="{0D108BD9-81ED-4DB2-BD59-A6C34878D82A}">
                    <a16:rowId xmlns:a16="http://schemas.microsoft.com/office/drawing/2014/main" val="1879898035"/>
                  </a:ext>
                </a:extLst>
              </a:tr>
              <a:tr h="229574">
                <a:tc>
                  <a:txBody>
                    <a:bodyPr/>
                    <a:lstStyle/>
                    <a:p>
                      <a:pPr algn="ctr" fontAlgn="ctr"/>
                      <a:r>
                        <a:rPr lang="vi-VN" sz="1600" b="1" i="0" u="none" strike="noStrike" dirty="0">
                          <a:solidFill>
                            <a:srgbClr val="0000FF"/>
                          </a:solidFill>
                          <a:effectLst/>
                          <a:highlight>
                            <a:srgbClr val="FFFF00"/>
                          </a:highlight>
                          <a:latin typeface="Times New Roman" panose="02020603050405020304" pitchFamily="18" charset="0"/>
                        </a:rPr>
                        <a:t>21</a:t>
                      </a:r>
                    </a:p>
                  </a:txBody>
                  <a:tcPr marL="8946" marR="8946" marT="8946" marB="0" anchor="ctr"/>
                </a:tc>
                <a:tc>
                  <a:txBody>
                    <a:bodyPr/>
                    <a:lstStyle/>
                    <a:p>
                      <a:pPr algn="l" fontAlgn="ctr"/>
                      <a:r>
                        <a:rPr lang="vi-VN" sz="1600" b="1" u="none" strike="noStrike" dirty="0">
                          <a:solidFill>
                            <a:srgbClr val="0000FF"/>
                          </a:solidFill>
                          <a:effectLst/>
                          <a:highlight>
                            <a:srgbClr val="FFFF00"/>
                          </a:highlight>
                        </a:rPr>
                        <a:t>Bắc Ninh</a:t>
                      </a:r>
                      <a:endParaRPr lang="vi-VN" sz="1600" b="1" i="0" u="none" strike="noStrike" dirty="0">
                        <a:solidFill>
                          <a:srgbClr val="0000FF"/>
                        </a:solidFill>
                        <a:effectLst/>
                        <a:highlight>
                          <a:srgbClr val="FFFF00"/>
                        </a:highlight>
                        <a:latin typeface="Times New Roman" panose="02020603050405020304" pitchFamily="18" charset="0"/>
                      </a:endParaRPr>
                    </a:p>
                  </a:txBody>
                  <a:tcPr marL="8946" marR="8946" marT="8946" marB="0" anchor="ctr"/>
                </a:tc>
                <a:tc>
                  <a:txBody>
                    <a:bodyPr/>
                    <a:lstStyle/>
                    <a:p>
                      <a:pPr algn="ctr" fontAlgn="ctr"/>
                      <a:r>
                        <a:rPr lang="vi-VN" sz="1600" b="1" u="none" strike="noStrike" dirty="0">
                          <a:solidFill>
                            <a:srgbClr val="0000FF"/>
                          </a:solidFill>
                          <a:effectLst/>
                          <a:highlight>
                            <a:srgbClr val="FFFF00"/>
                          </a:highlight>
                        </a:rPr>
                        <a:t>7,474</a:t>
                      </a:r>
                      <a:endParaRPr lang="vi-VN" sz="1600" b="1" i="0" u="none" strike="noStrike" dirty="0">
                        <a:solidFill>
                          <a:srgbClr val="0000FF"/>
                        </a:solidFill>
                        <a:effectLst/>
                        <a:highlight>
                          <a:srgbClr val="FFFF00"/>
                        </a:highlight>
                        <a:latin typeface="Times New Roman" panose="02020603050405020304" pitchFamily="18" charset="0"/>
                      </a:endParaRPr>
                    </a:p>
                  </a:txBody>
                  <a:tcPr marL="8946" marR="8946" marT="8946" marB="0" anchor="ctr"/>
                </a:tc>
                <a:tc>
                  <a:txBody>
                    <a:bodyPr/>
                    <a:lstStyle/>
                    <a:p>
                      <a:pPr algn="ctr" fontAlgn="ctr"/>
                      <a:r>
                        <a:rPr lang="vi-VN" sz="1600" b="1" u="none" strike="noStrike" dirty="0">
                          <a:solidFill>
                            <a:srgbClr val="0000FF"/>
                          </a:solidFill>
                          <a:effectLst/>
                          <a:highlight>
                            <a:srgbClr val="FFFF00"/>
                          </a:highlight>
                        </a:rPr>
                        <a:t>10</a:t>
                      </a:r>
                      <a:endParaRPr lang="vi-VN" sz="1600" b="1" i="0" u="none" strike="noStrike" dirty="0">
                        <a:solidFill>
                          <a:srgbClr val="0000FF"/>
                        </a:solidFill>
                        <a:effectLst/>
                        <a:highlight>
                          <a:srgbClr val="FFFF00"/>
                        </a:highlight>
                        <a:latin typeface="Times New Roman" panose="02020603050405020304" pitchFamily="18" charset="0"/>
                      </a:endParaRPr>
                    </a:p>
                  </a:txBody>
                  <a:tcPr marL="8946" marR="8946" marT="8946" marB="0" anchor="ctr"/>
                </a:tc>
                <a:tc>
                  <a:txBody>
                    <a:bodyPr/>
                    <a:lstStyle/>
                    <a:p>
                      <a:pPr algn="ctr" fontAlgn="ctr"/>
                      <a:r>
                        <a:rPr lang="vi-VN" sz="1600" b="1" u="none" strike="noStrike" dirty="0">
                          <a:solidFill>
                            <a:srgbClr val="0000FF"/>
                          </a:solidFill>
                          <a:effectLst/>
                          <a:highlight>
                            <a:srgbClr val="FFFF00"/>
                          </a:highlight>
                        </a:rPr>
                        <a:t>7,083</a:t>
                      </a:r>
                      <a:endParaRPr lang="vi-VN" sz="1600" b="1" i="0" u="none" strike="noStrike" dirty="0">
                        <a:solidFill>
                          <a:srgbClr val="0000FF"/>
                        </a:solidFill>
                        <a:effectLst/>
                        <a:highlight>
                          <a:srgbClr val="FFFF00"/>
                        </a:highlight>
                        <a:latin typeface="Times New Roman" panose="02020603050405020304" pitchFamily="18" charset="0"/>
                      </a:endParaRPr>
                    </a:p>
                  </a:txBody>
                  <a:tcPr marL="8946" marR="8946" marT="8946" marB="0" anchor="ctr"/>
                </a:tc>
                <a:tc>
                  <a:txBody>
                    <a:bodyPr/>
                    <a:lstStyle/>
                    <a:p>
                      <a:pPr algn="ctr" fontAlgn="ctr"/>
                      <a:r>
                        <a:rPr lang="vi-VN" sz="1600" b="1" u="none" strike="noStrike" dirty="0">
                          <a:solidFill>
                            <a:srgbClr val="0000FF"/>
                          </a:solidFill>
                          <a:effectLst/>
                          <a:highlight>
                            <a:srgbClr val="FFFF00"/>
                          </a:highlight>
                        </a:rPr>
                        <a:t>9</a:t>
                      </a:r>
                      <a:endParaRPr lang="vi-VN" sz="1600" b="1" i="0" u="none" strike="noStrike" dirty="0">
                        <a:solidFill>
                          <a:srgbClr val="0000FF"/>
                        </a:solidFill>
                        <a:effectLst/>
                        <a:highlight>
                          <a:srgbClr val="FFFF00"/>
                        </a:highlight>
                        <a:latin typeface="Times New Roman" panose="02020603050405020304" pitchFamily="18" charset="0"/>
                      </a:endParaRPr>
                    </a:p>
                  </a:txBody>
                  <a:tcPr marL="8946" marR="8946" marT="8946" marB="0" anchor="ctr"/>
                </a:tc>
                <a:tc>
                  <a:txBody>
                    <a:bodyPr/>
                    <a:lstStyle/>
                    <a:p>
                      <a:pPr algn="ctr" fontAlgn="ctr"/>
                      <a:r>
                        <a:rPr lang="vi-VN" sz="1600" b="1" u="none" strike="noStrike" dirty="0">
                          <a:solidFill>
                            <a:srgbClr val="0000FF"/>
                          </a:solidFill>
                          <a:effectLst/>
                          <a:highlight>
                            <a:srgbClr val="FFFF00"/>
                          </a:highlight>
                        </a:rPr>
                        <a:t>0,391</a:t>
                      </a:r>
                      <a:endParaRPr lang="vi-VN" sz="1600" b="1" i="0" u="none" strike="noStrike" dirty="0">
                        <a:solidFill>
                          <a:srgbClr val="0000FF"/>
                        </a:solidFill>
                        <a:effectLst/>
                        <a:highlight>
                          <a:srgbClr val="FFFF00"/>
                        </a:highlight>
                        <a:latin typeface="Times New Roman" panose="02020603050405020304" pitchFamily="18" charset="0"/>
                      </a:endParaRPr>
                    </a:p>
                  </a:txBody>
                  <a:tcPr marL="8946" marR="8946" marT="8946" marB="0" anchor="ctr"/>
                </a:tc>
                <a:tc>
                  <a:txBody>
                    <a:bodyPr/>
                    <a:lstStyle/>
                    <a:p>
                      <a:pPr algn="ctr" fontAlgn="ctr"/>
                      <a:r>
                        <a:rPr lang="vi-VN" sz="1600" b="1" u="none" strike="noStrike" dirty="0">
                          <a:solidFill>
                            <a:srgbClr val="0000FF"/>
                          </a:solidFill>
                          <a:effectLst/>
                          <a:highlight>
                            <a:srgbClr val="FFFF00"/>
                          </a:highlight>
                        </a:rPr>
                        <a:t>43</a:t>
                      </a:r>
                      <a:endParaRPr lang="vi-VN" sz="1600" b="1" i="0" u="none" strike="noStrike" dirty="0">
                        <a:solidFill>
                          <a:srgbClr val="0000FF"/>
                        </a:solidFill>
                        <a:effectLst/>
                        <a:highlight>
                          <a:srgbClr val="FFFF00"/>
                        </a:highlight>
                        <a:latin typeface="Times New Roman" panose="02020603050405020304" pitchFamily="18" charset="0"/>
                      </a:endParaRPr>
                    </a:p>
                  </a:txBody>
                  <a:tcPr marL="8946" marR="8946" marT="8946" marB="0" anchor="ctr"/>
                </a:tc>
                <a:extLst>
                  <a:ext uri="{0D108BD9-81ED-4DB2-BD59-A6C34878D82A}">
                    <a16:rowId xmlns:a16="http://schemas.microsoft.com/office/drawing/2014/main" val="363894171"/>
                  </a:ext>
                </a:extLst>
              </a:tr>
              <a:tr h="229574">
                <a:tc>
                  <a:txBody>
                    <a:bodyPr/>
                    <a:lstStyle/>
                    <a:p>
                      <a:pPr algn="ctr" fontAlgn="ctr"/>
                      <a:r>
                        <a:rPr lang="vi-VN" sz="1600" b="0" i="0" u="none" strike="noStrike" dirty="0">
                          <a:solidFill>
                            <a:srgbClr val="0000FF"/>
                          </a:solidFill>
                          <a:effectLst/>
                          <a:latin typeface="Times New Roman" panose="02020603050405020304" pitchFamily="18" charset="0"/>
                        </a:rPr>
                        <a:t>22</a:t>
                      </a:r>
                    </a:p>
                  </a:txBody>
                  <a:tcPr marL="8946" marR="8946" marT="8946" marB="0" anchor="ctr"/>
                </a:tc>
                <a:tc>
                  <a:txBody>
                    <a:bodyPr/>
                    <a:lstStyle/>
                    <a:p>
                      <a:pPr algn="l" fontAlgn="ctr"/>
                      <a:r>
                        <a:rPr lang="vi-VN" sz="1600" u="none" strike="noStrike" dirty="0">
                          <a:solidFill>
                            <a:srgbClr val="0000FF"/>
                          </a:solidFill>
                          <a:effectLst/>
                        </a:rPr>
                        <a:t>Nam Định</a:t>
                      </a:r>
                      <a:endParaRPr lang="vi-VN" sz="1600" b="0" i="0" u="none" strike="noStrike" dirty="0">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7,626</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3</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7,214</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6</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a:solidFill>
                            <a:srgbClr val="0000FF"/>
                          </a:solidFill>
                          <a:effectLst/>
                        </a:rPr>
                        <a:t>0,412</a:t>
                      </a:r>
                      <a:endParaRPr lang="vi-VN" sz="1600" b="0" i="0" u="none" strike="noStrike">
                        <a:solidFill>
                          <a:srgbClr val="0000FF"/>
                        </a:solidFill>
                        <a:effectLst/>
                        <a:latin typeface="Times New Roman" panose="02020603050405020304" pitchFamily="18" charset="0"/>
                      </a:endParaRPr>
                    </a:p>
                  </a:txBody>
                  <a:tcPr marL="8946" marR="8946" marT="8946" marB="0" anchor="ctr"/>
                </a:tc>
                <a:tc>
                  <a:txBody>
                    <a:bodyPr/>
                    <a:lstStyle/>
                    <a:p>
                      <a:pPr algn="ctr" fontAlgn="ctr"/>
                      <a:r>
                        <a:rPr lang="vi-VN" sz="1600" u="none" strike="noStrike" dirty="0">
                          <a:solidFill>
                            <a:srgbClr val="0000FF"/>
                          </a:solidFill>
                          <a:effectLst/>
                        </a:rPr>
                        <a:t>42</a:t>
                      </a:r>
                      <a:endParaRPr lang="vi-VN" sz="1600" b="0" i="0" u="none" strike="noStrike" dirty="0">
                        <a:solidFill>
                          <a:srgbClr val="0000FF"/>
                        </a:solidFill>
                        <a:effectLst/>
                        <a:latin typeface="Times New Roman" panose="02020603050405020304" pitchFamily="18" charset="0"/>
                      </a:endParaRPr>
                    </a:p>
                  </a:txBody>
                  <a:tcPr marL="8946" marR="8946" marT="8946" marB="0" anchor="ctr"/>
                </a:tc>
                <a:extLst>
                  <a:ext uri="{0D108BD9-81ED-4DB2-BD59-A6C34878D82A}">
                    <a16:rowId xmlns:a16="http://schemas.microsoft.com/office/drawing/2014/main" val="3612404869"/>
                  </a:ext>
                </a:extLst>
              </a:tr>
            </a:tbl>
          </a:graphicData>
        </a:graphic>
      </p:graphicFrame>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114243"/>
            <a:ext cx="12100957" cy="408271"/>
          </a:xfrm>
        </p:spPr>
        <p:txBody>
          <a:bodyPr>
            <a:normAutofit fontScale="90000"/>
          </a:bodyPr>
          <a:lstStyle/>
          <a:p>
            <a:pPr algn="ctr"/>
            <a:r>
              <a:rPr lang="en-US" sz="2400" b="1" dirty="0">
                <a:solidFill>
                  <a:srgbClr val="0000FF"/>
                </a:solidFill>
                <a:latin typeface="Times New Roman" panose="02020603050405020304" pitchFamily="18" charset="0"/>
                <a:cs typeface="Times New Roman" panose="02020603050405020304" pitchFamily="18" charset="0"/>
              </a:rPr>
              <a:t>THỐNG KÊ CHÊNH LỆCH GIỮA ĐIỂM THI VÀ ĐIỂM HỌC BẠ NĂM 2022 MÔN NGỮ VĂN</a:t>
            </a:r>
            <a:endParaRPr lang="vi-VN" sz="2400" b="1"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9360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114243"/>
            <a:ext cx="12100957" cy="408271"/>
          </a:xfrm>
        </p:spPr>
        <p:txBody>
          <a:bodyPr>
            <a:normAutofit/>
          </a:bodyPr>
          <a:lstStyle/>
          <a:p>
            <a:pPr algn="ctr"/>
            <a:r>
              <a:rPr lang="en-US" sz="2000" b="1" dirty="0">
                <a:solidFill>
                  <a:srgbClr val="0000FF"/>
                </a:solidFill>
                <a:latin typeface="Times New Roman" panose="02020603050405020304" pitchFamily="18" charset="0"/>
                <a:cs typeface="Times New Roman" panose="02020603050405020304" pitchFamily="18" charset="0"/>
              </a:rPr>
              <a:t>XẾP HẠNG ĐIỂM THI MÔN NGỮ VĂN NĂM 2022 (BN, HP, VP)</a:t>
            </a:r>
            <a:endParaRPr lang="vi-VN" sz="20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7FEA75AA-C65B-6103-8C77-87B2E525FF10}"/>
              </a:ext>
            </a:extLst>
          </p:cNvPr>
          <p:cNvGraphicFramePr>
            <a:graphicFrameLocks noGrp="1"/>
          </p:cNvGraphicFramePr>
          <p:nvPr>
            <p:extLst>
              <p:ext uri="{D42A27DB-BD31-4B8C-83A1-F6EECF244321}">
                <p14:modId xmlns:p14="http://schemas.microsoft.com/office/powerpoint/2010/main" val="191180301"/>
              </p:ext>
            </p:extLst>
          </p:nvPr>
        </p:nvGraphicFramePr>
        <p:xfrm>
          <a:off x="324592" y="660800"/>
          <a:ext cx="11542816" cy="6120010"/>
        </p:xfrm>
        <a:graphic>
          <a:graphicData uri="http://schemas.openxmlformats.org/drawingml/2006/table">
            <a:tbl>
              <a:tblPr>
                <a:tableStyleId>{5DA37D80-6434-44D0-A028-1B22A696006F}</a:tableStyleId>
              </a:tblPr>
              <a:tblGrid>
                <a:gridCol w="427817">
                  <a:extLst>
                    <a:ext uri="{9D8B030D-6E8A-4147-A177-3AD203B41FA5}">
                      <a16:colId xmlns:a16="http://schemas.microsoft.com/office/drawing/2014/main" val="2295155089"/>
                    </a:ext>
                  </a:extLst>
                </a:gridCol>
                <a:gridCol w="2895989">
                  <a:extLst>
                    <a:ext uri="{9D8B030D-6E8A-4147-A177-3AD203B41FA5}">
                      <a16:colId xmlns:a16="http://schemas.microsoft.com/office/drawing/2014/main" val="424966365"/>
                    </a:ext>
                  </a:extLst>
                </a:gridCol>
                <a:gridCol w="1172382">
                  <a:extLst>
                    <a:ext uri="{9D8B030D-6E8A-4147-A177-3AD203B41FA5}">
                      <a16:colId xmlns:a16="http://schemas.microsoft.com/office/drawing/2014/main" val="1801503953"/>
                    </a:ext>
                  </a:extLst>
                </a:gridCol>
                <a:gridCol w="954359">
                  <a:extLst>
                    <a:ext uri="{9D8B030D-6E8A-4147-A177-3AD203B41FA5}">
                      <a16:colId xmlns:a16="http://schemas.microsoft.com/office/drawing/2014/main" val="1740884563"/>
                    </a:ext>
                  </a:extLst>
                </a:gridCol>
                <a:gridCol w="826838">
                  <a:extLst>
                    <a:ext uri="{9D8B030D-6E8A-4147-A177-3AD203B41FA5}">
                      <a16:colId xmlns:a16="http://schemas.microsoft.com/office/drawing/2014/main" val="2733297965"/>
                    </a:ext>
                  </a:extLst>
                </a:gridCol>
                <a:gridCol w="526542">
                  <a:extLst>
                    <a:ext uri="{9D8B030D-6E8A-4147-A177-3AD203B41FA5}">
                      <a16:colId xmlns:a16="http://schemas.microsoft.com/office/drawing/2014/main" val="1468931106"/>
                    </a:ext>
                  </a:extLst>
                </a:gridCol>
                <a:gridCol w="2830169">
                  <a:extLst>
                    <a:ext uri="{9D8B030D-6E8A-4147-A177-3AD203B41FA5}">
                      <a16:colId xmlns:a16="http://schemas.microsoft.com/office/drawing/2014/main" val="3511473294"/>
                    </a:ext>
                  </a:extLst>
                </a:gridCol>
                <a:gridCol w="1135359">
                  <a:extLst>
                    <a:ext uri="{9D8B030D-6E8A-4147-A177-3AD203B41FA5}">
                      <a16:colId xmlns:a16="http://schemas.microsoft.com/office/drawing/2014/main" val="560646717"/>
                    </a:ext>
                  </a:extLst>
                </a:gridCol>
                <a:gridCol w="773361">
                  <a:extLst>
                    <a:ext uri="{9D8B030D-6E8A-4147-A177-3AD203B41FA5}">
                      <a16:colId xmlns:a16="http://schemas.microsoft.com/office/drawing/2014/main" val="2898521480"/>
                    </a:ext>
                  </a:extLst>
                </a:gridCol>
              </a:tblGrid>
              <a:tr h="235385">
                <a:tc>
                  <a:txBody>
                    <a:bodyPr/>
                    <a:lstStyle/>
                    <a:p>
                      <a:pPr algn="ctr" fontAlgn="ctr"/>
                      <a:r>
                        <a:rPr lang="vi-VN" sz="1000" u="none" strike="noStrike">
                          <a:solidFill>
                            <a:srgbClr val="0000FF"/>
                          </a:solidFill>
                          <a:effectLst/>
                        </a:rPr>
                        <a:t>TT</a:t>
                      </a:r>
                      <a:endParaRPr lang="vi-VN" sz="1000" b="1"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Trường/TT</a:t>
                      </a:r>
                      <a:endParaRPr lang="vi-VN" sz="1000" b="1"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Tỉnh</a:t>
                      </a:r>
                      <a:endParaRPr lang="vi-VN" sz="1000" b="1"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TB</a:t>
                      </a:r>
                      <a:endParaRPr lang="vi-VN" sz="1000" b="1"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 </a:t>
                      </a:r>
                      <a:endParaRPr lang="vi-VN" sz="1000" b="1"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TT</a:t>
                      </a:r>
                      <a:endParaRPr lang="vi-VN" sz="1000" b="1"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Trường/TT</a:t>
                      </a:r>
                      <a:endParaRPr lang="vi-VN" sz="1000" b="1"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Tỉnh</a:t>
                      </a:r>
                      <a:endParaRPr lang="vi-VN" sz="1000" b="1"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TB</a:t>
                      </a:r>
                      <a:endParaRPr lang="vi-VN" sz="1000" b="1" i="0" u="none" strike="noStrike">
                        <a:solidFill>
                          <a:srgbClr val="0000FF"/>
                        </a:solidFill>
                        <a:effectLst/>
                        <a:latin typeface="Times New Roman" panose="02020603050405020304" pitchFamily="18" charset="0"/>
                      </a:endParaRPr>
                    </a:p>
                  </a:txBody>
                  <a:tcPr marL="6155" marR="6155" marT="6155" marB="0" anchor="ctr"/>
                </a:tc>
                <a:extLst>
                  <a:ext uri="{0D108BD9-81ED-4DB2-BD59-A6C34878D82A}">
                    <a16:rowId xmlns:a16="http://schemas.microsoft.com/office/drawing/2014/main" val="3742148284"/>
                  </a:ext>
                </a:extLst>
              </a:tr>
              <a:tr h="235385">
                <a:tc>
                  <a:txBody>
                    <a:bodyPr/>
                    <a:lstStyle/>
                    <a:p>
                      <a:pPr algn="ctr" fontAlgn="b"/>
                      <a:r>
                        <a:rPr lang="vi-VN" sz="1000" u="none" strike="noStrike" dirty="0">
                          <a:solidFill>
                            <a:srgbClr val="00B050"/>
                          </a:solidFill>
                          <a:effectLst/>
                        </a:rPr>
                        <a:t>1</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B050"/>
                          </a:solidFill>
                          <a:effectLst/>
                        </a:rPr>
                        <a:t>THPT Quang Trung</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a:solidFill>
                            <a:srgbClr val="00B050"/>
                          </a:solidFill>
                          <a:effectLst/>
                        </a:rPr>
                        <a:t>Hải Phòng</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B050"/>
                          </a:solidFill>
                          <a:effectLst/>
                        </a:rPr>
                        <a:t>8,54</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 </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dirty="0">
                          <a:solidFill>
                            <a:srgbClr val="0000FF"/>
                          </a:solidFill>
                          <a:effectLst/>
                        </a:rPr>
                        <a:t>26</a:t>
                      </a:r>
                      <a:endParaRPr lang="vi-VN" sz="1000" b="0" i="0" u="none" strike="noStrike" dirty="0">
                        <a:solidFill>
                          <a:srgbClr val="0000FF"/>
                        </a:solidFill>
                        <a:effectLst/>
                        <a:latin typeface="Times New Roman" panose="02020603050405020304" pitchFamily="18" charset="0"/>
                      </a:endParaRPr>
                    </a:p>
                  </a:txBody>
                  <a:tcPr marL="6155" marR="6155" marT="6155" marB="0" anchor="b">
                    <a:solidFill>
                      <a:srgbClr val="FFFF00"/>
                    </a:solidFill>
                  </a:tcPr>
                </a:tc>
                <a:tc>
                  <a:txBody>
                    <a:bodyPr/>
                    <a:lstStyle/>
                    <a:p>
                      <a:pPr algn="l" fontAlgn="ctr"/>
                      <a:r>
                        <a:rPr lang="vi-VN" sz="1000" u="none" strike="noStrike" dirty="0">
                          <a:solidFill>
                            <a:srgbClr val="0000FF"/>
                          </a:solidFill>
                          <a:effectLst/>
                        </a:rPr>
                        <a:t>Quốc tế Kinh Bắc</a:t>
                      </a:r>
                      <a:endParaRPr lang="vi-VN" sz="1000" b="0" i="0" u="none" strike="noStrike" dirty="0">
                        <a:solidFill>
                          <a:srgbClr val="0000FF"/>
                        </a:solidFill>
                        <a:effectLst/>
                        <a:latin typeface="Times New Roman" panose="02020603050405020304" pitchFamily="18" charset="0"/>
                      </a:endParaRPr>
                    </a:p>
                  </a:txBody>
                  <a:tcPr marL="6155" marR="6155" marT="6155" marB="0" anchor="ctr">
                    <a:solidFill>
                      <a:srgbClr val="FFFF00"/>
                    </a:solidFill>
                  </a:tcPr>
                </a:tc>
                <a:tc>
                  <a:txBody>
                    <a:bodyPr/>
                    <a:lstStyle/>
                    <a:p>
                      <a:pPr algn="l" fontAlgn="ctr"/>
                      <a:r>
                        <a:rPr lang="vi-VN" sz="1000" u="none" strike="noStrike" dirty="0">
                          <a:solidFill>
                            <a:srgbClr val="0000FF"/>
                          </a:solidFill>
                          <a:effectLst/>
                        </a:rPr>
                        <a:t>Bắc Ninh</a:t>
                      </a:r>
                      <a:endParaRPr lang="vi-VN" sz="1000" b="0" i="0" u="none" strike="noStrike" dirty="0">
                        <a:solidFill>
                          <a:srgbClr val="0000FF"/>
                        </a:solidFill>
                        <a:effectLst/>
                        <a:latin typeface="Times New Roman" panose="02020603050405020304" pitchFamily="18" charset="0"/>
                      </a:endParaRPr>
                    </a:p>
                  </a:txBody>
                  <a:tcPr marL="6155" marR="6155" marT="6155" marB="0" anchor="ctr">
                    <a:solidFill>
                      <a:srgbClr val="FFFF00"/>
                    </a:solidFill>
                  </a:tcPr>
                </a:tc>
                <a:tc>
                  <a:txBody>
                    <a:bodyPr/>
                    <a:lstStyle/>
                    <a:p>
                      <a:pPr algn="ctr" fontAlgn="ctr"/>
                      <a:r>
                        <a:rPr lang="vi-VN" sz="1000" u="none" strike="noStrike" dirty="0">
                          <a:solidFill>
                            <a:srgbClr val="0000FF"/>
                          </a:solidFill>
                          <a:effectLst/>
                        </a:rPr>
                        <a:t>8,14</a:t>
                      </a:r>
                      <a:endParaRPr lang="vi-VN" sz="1000" b="0" i="0" u="none" strike="noStrike" dirty="0">
                        <a:solidFill>
                          <a:srgbClr val="0000FF"/>
                        </a:solidFill>
                        <a:effectLst/>
                        <a:latin typeface="Times New Roman" panose="02020603050405020304" pitchFamily="18" charset="0"/>
                      </a:endParaRPr>
                    </a:p>
                  </a:txBody>
                  <a:tcPr marL="6155" marR="6155" marT="6155" marB="0" anchor="ctr">
                    <a:solidFill>
                      <a:srgbClr val="FFFF00"/>
                    </a:solidFill>
                  </a:tcPr>
                </a:tc>
                <a:extLst>
                  <a:ext uri="{0D108BD9-81ED-4DB2-BD59-A6C34878D82A}">
                    <a16:rowId xmlns:a16="http://schemas.microsoft.com/office/drawing/2014/main" val="558606303"/>
                  </a:ext>
                </a:extLst>
              </a:tr>
              <a:tr h="235385">
                <a:tc>
                  <a:txBody>
                    <a:bodyPr/>
                    <a:lstStyle/>
                    <a:p>
                      <a:pPr algn="ctr" fontAlgn="b"/>
                      <a:r>
                        <a:rPr lang="vi-VN" sz="1000" u="none" strike="noStrike">
                          <a:solidFill>
                            <a:srgbClr val="00B050"/>
                          </a:solidFill>
                          <a:effectLst/>
                        </a:rPr>
                        <a:t>2</a:t>
                      </a:r>
                      <a:endParaRPr lang="vi-VN" sz="1000" b="0" i="0" u="none" strike="noStrike">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B050"/>
                          </a:solidFill>
                          <a:effectLst/>
                        </a:rPr>
                        <a:t>THPT Lê Quý Đôn</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dirty="0">
                          <a:solidFill>
                            <a:srgbClr val="00B050"/>
                          </a:solidFill>
                          <a:effectLst/>
                        </a:rPr>
                        <a:t>Hải Phòng</a:t>
                      </a:r>
                      <a:endParaRPr lang="vi-VN" sz="1000" b="0" i="0" u="none" strike="noStrike" dirty="0">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B050"/>
                          </a:solidFill>
                          <a:effectLst/>
                        </a:rPr>
                        <a:t>8,51</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 </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dirty="0">
                          <a:solidFill>
                            <a:srgbClr val="00B050"/>
                          </a:solidFill>
                          <a:effectLst/>
                        </a:rPr>
                        <a:t>27</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B050"/>
                          </a:solidFill>
                          <a:effectLst/>
                        </a:rPr>
                        <a:t>THPT Tiên Lãng</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a:solidFill>
                            <a:srgbClr val="00B050"/>
                          </a:solidFill>
                          <a:effectLst/>
                        </a:rPr>
                        <a:t>Hải Phòng</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B050"/>
                          </a:solidFill>
                          <a:effectLst/>
                        </a:rPr>
                        <a:t>8,14</a:t>
                      </a:r>
                      <a:endParaRPr lang="vi-VN" sz="1000" b="0" i="0" u="none" strike="noStrike">
                        <a:solidFill>
                          <a:srgbClr val="00B050"/>
                        </a:solidFill>
                        <a:effectLst/>
                        <a:latin typeface="Times New Roman" panose="02020603050405020304" pitchFamily="18" charset="0"/>
                      </a:endParaRPr>
                    </a:p>
                  </a:txBody>
                  <a:tcPr marL="6155" marR="6155" marT="6155" marB="0" anchor="ctr"/>
                </a:tc>
                <a:extLst>
                  <a:ext uri="{0D108BD9-81ED-4DB2-BD59-A6C34878D82A}">
                    <a16:rowId xmlns:a16="http://schemas.microsoft.com/office/drawing/2014/main" val="3221984931"/>
                  </a:ext>
                </a:extLst>
              </a:tr>
              <a:tr h="235385">
                <a:tc>
                  <a:txBody>
                    <a:bodyPr/>
                    <a:lstStyle/>
                    <a:p>
                      <a:pPr algn="ctr" fontAlgn="b"/>
                      <a:r>
                        <a:rPr lang="vi-VN" sz="1000" u="none" strike="noStrike" dirty="0">
                          <a:solidFill>
                            <a:srgbClr val="00B050"/>
                          </a:solidFill>
                          <a:effectLst/>
                        </a:rPr>
                        <a:t>3</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B050"/>
                          </a:solidFill>
                          <a:effectLst/>
                        </a:rPr>
                        <a:t>THPT Lê Hồng Phong</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dirty="0">
                          <a:solidFill>
                            <a:srgbClr val="00B050"/>
                          </a:solidFill>
                          <a:effectLst/>
                        </a:rPr>
                        <a:t>Hải Phòng</a:t>
                      </a:r>
                      <a:endParaRPr lang="vi-VN" sz="1000" b="0" i="0" u="none" strike="noStrike" dirty="0">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dirty="0">
                          <a:solidFill>
                            <a:srgbClr val="00B050"/>
                          </a:solidFill>
                          <a:effectLst/>
                        </a:rPr>
                        <a:t>8,48</a:t>
                      </a:r>
                      <a:endParaRPr lang="vi-VN" sz="1000" b="0" i="0" u="none" strike="noStrike" dirty="0">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 </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a:solidFill>
                            <a:srgbClr val="00B050"/>
                          </a:solidFill>
                          <a:effectLst/>
                        </a:rPr>
                        <a:t>28</a:t>
                      </a:r>
                      <a:endParaRPr lang="vi-VN" sz="1000" b="0" i="0" u="none" strike="noStrike">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B050"/>
                          </a:solidFill>
                          <a:effectLst/>
                        </a:rPr>
                        <a:t>THPT Quốc Tuấn</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a:solidFill>
                            <a:srgbClr val="00B050"/>
                          </a:solidFill>
                          <a:effectLst/>
                        </a:rPr>
                        <a:t>Hải Phòng</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B050"/>
                          </a:solidFill>
                          <a:effectLst/>
                        </a:rPr>
                        <a:t>8,11</a:t>
                      </a:r>
                      <a:endParaRPr lang="vi-VN" sz="1000" b="0" i="0" u="none" strike="noStrike">
                        <a:solidFill>
                          <a:srgbClr val="00B050"/>
                        </a:solidFill>
                        <a:effectLst/>
                        <a:latin typeface="Times New Roman" panose="02020603050405020304" pitchFamily="18" charset="0"/>
                      </a:endParaRPr>
                    </a:p>
                  </a:txBody>
                  <a:tcPr marL="6155" marR="6155" marT="6155" marB="0" anchor="ctr"/>
                </a:tc>
                <a:extLst>
                  <a:ext uri="{0D108BD9-81ED-4DB2-BD59-A6C34878D82A}">
                    <a16:rowId xmlns:a16="http://schemas.microsoft.com/office/drawing/2014/main" val="1126757768"/>
                  </a:ext>
                </a:extLst>
              </a:tr>
              <a:tr h="235385">
                <a:tc>
                  <a:txBody>
                    <a:bodyPr/>
                    <a:lstStyle/>
                    <a:p>
                      <a:pPr algn="ctr" fontAlgn="b"/>
                      <a:r>
                        <a:rPr lang="vi-VN" sz="1000" u="none" strike="noStrike" dirty="0">
                          <a:solidFill>
                            <a:srgbClr val="0000FF"/>
                          </a:solidFill>
                          <a:effectLst/>
                        </a:rPr>
                        <a:t>4</a:t>
                      </a:r>
                      <a:endParaRPr lang="vi-VN" sz="1000" b="0" i="0" u="none" strike="noStrike" dirty="0">
                        <a:solidFill>
                          <a:srgbClr val="0000FF"/>
                        </a:solidFill>
                        <a:effectLst/>
                        <a:latin typeface="Times New Roman" panose="02020603050405020304" pitchFamily="18" charset="0"/>
                      </a:endParaRPr>
                    </a:p>
                  </a:txBody>
                  <a:tcPr marL="6155" marR="6155" marT="6155" marB="0" anchor="b"/>
                </a:tc>
                <a:tc>
                  <a:txBody>
                    <a:bodyPr/>
                    <a:lstStyle/>
                    <a:p>
                      <a:pPr algn="just" fontAlgn="b"/>
                      <a:r>
                        <a:rPr lang="vi-VN" sz="1000" u="none" strike="noStrike" dirty="0">
                          <a:solidFill>
                            <a:srgbClr val="0000FF"/>
                          </a:solidFill>
                          <a:effectLst/>
                        </a:rPr>
                        <a:t>THPT Liễn Sơn</a:t>
                      </a:r>
                      <a:endParaRPr lang="vi-VN" sz="1000" b="0" i="0" u="none" strike="noStrike" dirty="0">
                        <a:solidFill>
                          <a:srgbClr val="0000FF"/>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00FF"/>
                          </a:solidFill>
                          <a:effectLst/>
                        </a:rPr>
                        <a:t>Vĩnh Phúc</a:t>
                      </a:r>
                      <a:endParaRPr lang="vi-VN" sz="1000" b="0" i="0" u="none" strike="noStrike" dirty="0">
                        <a:solidFill>
                          <a:srgbClr val="0000FF"/>
                        </a:solidFill>
                        <a:effectLst/>
                        <a:latin typeface="Times New Roman" panose="02020603050405020304" pitchFamily="18" charset="0"/>
                      </a:endParaRPr>
                    </a:p>
                  </a:txBody>
                  <a:tcPr marL="6155" marR="6155" marT="6155" marB="0" anchor="b"/>
                </a:tc>
                <a:tc>
                  <a:txBody>
                    <a:bodyPr/>
                    <a:lstStyle/>
                    <a:p>
                      <a:pPr algn="ctr" fontAlgn="ctr"/>
                      <a:r>
                        <a:rPr lang="vi-VN" sz="1000" u="none" strike="noStrike" dirty="0">
                          <a:solidFill>
                            <a:srgbClr val="0000FF"/>
                          </a:solidFill>
                          <a:effectLst/>
                        </a:rPr>
                        <a:t>8,45</a:t>
                      </a:r>
                      <a:endParaRPr lang="vi-VN" sz="1000" b="0" i="0" u="none" strike="noStrike" dirty="0">
                        <a:solidFill>
                          <a:srgbClr val="0000FF"/>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 </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a:solidFill>
                            <a:srgbClr val="00B050"/>
                          </a:solidFill>
                          <a:effectLst/>
                        </a:rPr>
                        <a:t>29</a:t>
                      </a:r>
                      <a:endParaRPr lang="vi-VN" sz="1000" b="0" i="0" u="none" strike="noStrike">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dirty="0">
                          <a:solidFill>
                            <a:srgbClr val="00B050"/>
                          </a:solidFill>
                          <a:effectLst/>
                        </a:rPr>
                        <a:t>TH-THCS-THPT </a:t>
                      </a:r>
                      <a:r>
                        <a:rPr lang="vi-VN" sz="1000" u="none" strike="noStrike" dirty="0" err="1">
                          <a:solidFill>
                            <a:srgbClr val="00B050"/>
                          </a:solidFill>
                          <a:effectLst/>
                        </a:rPr>
                        <a:t>Edison</a:t>
                      </a:r>
                      <a:endParaRPr lang="vi-VN" sz="1000" b="0" i="0" u="none" strike="noStrike" dirty="0">
                        <a:solidFill>
                          <a:srgbClr val="00B050"/>
                        </a:solidFill>
                        <a:effectLst/>
                        <a:latin typeface="Times New Roman" panose="02020603050405020304" pitchFamily="18" charset="0"/>
                      </a:endParaRPr>
                    </a:p>
                  </a:txBody>
                  <a:tcPr marL="6155" marR="6155" marT="6155" marB="0" anchor="ctr"/>
                </a:tc>
                <a:tc>
                  <a:txBody>
                    <a:bodyPr/>
                    <a:lstStyle/>
                    <a:p>
                      <a:pPr algn="l" fontAlgn="ctr"/>
                      <a:r>
                        <a:rPr lang="vi-VN" sz="1000" u="none" strike="noStrike" dirty="0">
                          <a:solidFill>
                            <a:srgbClr val="00B050"/>
                          </a:solidFill>
                          <a:effectLst/>
                        </a:rPr>
                        <a:t>Hải Phòng</a:t>
                      </a:r>
                      <a:endParaRPr lang="vi-VN" sz="1000" b="0" i="0" u="none" strike="noStrike" dirty="0">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B050"/>
                          </a:solidFill>
                          <a:effectLst/>
                        </a:rPr>
                        <a:t>8,11</a:t>
                      </a:r>
                      <a:endParaRPr lang="vi-VN" sz="1000" b="0" i="0" u="none" strike="noStrike">
                        <a:solidFill>
                          <a:srgbClr val="00B050"/>
                        </a:solidFill>
                        <a:effectLst/>
                        <a:latin typeface="Times New Roman" panose="02020603050405020304" pitchFamily="18" charset="0"/>
                      </a:endParaRPr>
                    </a:p>
                  </a:txBody>
                  <a:tcPr marL="6155" marR="6155" marT="6155" marB="0" anchor="ctr"/>
                </a:tc>
                <a:extLst>
                  <a:ext uri="{0D108BD9-81ED-4DB2-BD59-A6C34878D82A}">
                    <a16:rowId xmlns:a16="http://schemas.microsoft.com/office/drawing/2014/main" val="980259678"/>
                  </a:ext>
                </a:extLst>
              </a:tr>
              <a:tr h="235385">
                <a:tc>
                  <a:txBody>
                    <a:bodyPr/>
                    <a:lstStyle/>
                    <a:p>
                      <a:pPr algn="ctr" fontAlgn="b"/>
                      <a:r>
                        <a:rPr lang="vi-VN" sz="1000" u="none" strike="noStrike" dirty="0">
                          <a:solidFill>
                            <a:srgbClr val="00B050"/>
                          </a:solidFill>
                          <a:effectLst/>
                        </a:rPr>
                        <a:t>5</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B050"/>
                          </a:solidFill>
                          <a:effectLst/>
                        </a:rPr>
                        <a:t>THPT Anhxtanh</a:t>
                      </a:r>
                      <a:endParaRPr lang="vi-VN" sz="1000" b="0" i="0" u="none" strike="noStrike">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a:solidFill>
                            <a:srgbClr val="00B050"/>
                          </a:solidFill>
                          <a:effectLst/>
                        </a:rPr>
                        <a:t>Hải Phòng</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B050"/>
                          </a:solidFill>
                          <a:effectLst/>
                        </a:rPr>
                        <a:t>8,40</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 </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a:solidFill>
                            <a:srgbClr val="00B050"/>
                          </a:solidFill>
                          <a:effectLst/>
                        </a:rPr>
                        <a:t>30</a:t>
                      </a:r>
                      <a:endParaRPr lang="vi-VN" sz="1000" b="0" i="0" u="none" strike="noStrike">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B050"/>
                          </a:solidFill>
                          <a:effectLst/>
                        </a:rPr>
                        <a:t>THPT Nguyễn Trãi</a:t>
                      </a:r>
                      <a:endParaRPr lang="vi-VN" sz="1000" b="0" i="0" u="none" strike="noStrike">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dirty="0">
                          <a:solidFill>
                            <a:srgbClr val="00B050"/>
                          </a:solidFill>
                          <a:effectLst/>
                        </a:rPr>
                        <a:t>Hải Phòng</a:t>
                      </a:r>
                      <a:endParaRPr lang="vi-VN" sz="1000" b="0" i="0" u="none" strike="noStrike" dirty="0">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dirty="0">
                          <a:solidFill>
                            <a:srgbClr val="00B050"/>
                          </a:solidFill>
                          <a:effectLst/>
                        </a:rPr>
                        <a:t>8,06</a:t>
                      </a:r>
                      <a:endParaRPr lang="vi-VN" sz="1000" b="0" i="0" u="none" strike="noStrike" dirty="0">
                        <a:solidFill>
                          <a:srgbClr val="00B050"/>
                        </a:solidFill>
                        <a:effectLst/>
                        <a:latin typeface="Times New Roman" panose="02020603050405020304" pitchFamily="18" charset="0"/>
                      </a:endParaRPr>
                    </a:p>
                  </a:txBody>
                  <a:tcPr marL="6155" marR="6155" marT="6155" marB="0" anchor="ctr"/>
                </a:tc>
                <a:extLst>
                  <a:ext uri="{0D108BD9-81ED-4DB2-BD59-A6C34878D82A}">
                    <a16:rowId xmlns:a16="http://schemas.microsoft.com/office/drawing/2014/main" val="3938600399"/>
                  </a:ext>
                </a:extLst>
              </a:tr>
              <a:tr h="235385">
                <a:tc>
                  <a:txBody>
                    <a:bodyPr/>
                    <a:lstStyle/>
                    <a:p>
                      <a:pPr algn="ctr" fontAlgn="b"/>
                      <a:r>
                        <a:rPr lang="vi-VN" sz="1000" u="none" strike="noStrike">
                          <a:solidFill>
                            <a:srgbClr val="00B050"/>
                          </a:solidFill>
                          <a:effectLst/>
                        </a:rPr>
                        <a:t>6</a:t>
                      </a:r>
                      <a:endParaRPr lang="vi-VN" sz="1000" b="0" i="0" u="none" strike="noStrike">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B050"/>
                          </a:solidFill>
                          <a:effectLst/>
                        </a:rPr>
                        <a:t>THPT Hải An</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a:solidFill>
                            <a:srgbClr val="00B050"/>
                          </a:solidFill>
                          <a:effectLst/>
                        </a:rPr>
                        <a:t>Hải Phòng</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B050"/>
                          </a:solidFill>
                          <a:effectLst/>
                        </a:rPr>
                        <a:t>8,39</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 </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a:solidFill>
                            <a:srgbClr val="0000FF"/>
                          </a:solidFill>
                          <a:effectLst/>
                        </a:rPr>
                        <a:t>31</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00FF"/>
                          </a:solidFill>
                          <a:effectLst/>
                        </a:rPr>
                        <a:t>THPT Tam Dương</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00FF"/>
                          </a:solidFill>
                          <a:effectLst/>
                        </a:rPr>
                        <a:t>Vĩnh Phúc</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ctr" fontAlgn="ctr"/>
                      <a:r>
                        <a:rPr lang="vi-VN" sz="1000" u="none" strike="noStrike">
                          <a:solidFill>
                            <a:srgbClr val="0000FF"/>
                          </a:solidFill>
                          <a:effectLst/>
                        </a:rPr>
                        <a:t>8,05</a:t>
                      </a:r>
                      <a:endParaRPr lang="vi-VN" sz="1000" b="0" i="0" u="none" strike="noStrike">
                        <a:solidFill>
                          <a:srgbClr val="0000FF"/>
                        </a:solidFill>
                        <a:effectLst/>
                        <a:latin typeface="Times New Roman" panose="02020603050405020304" pitchFamily="18" charset="0"/>
                      </a:endParaRPr>
                    </a:p>
                  </a:txBody>
                  <a:tcPr marL="6155" marR="6155" marT="6155" marB="0" anchor="ctr"/>
                </a:tc>
                <a:extLst>
                  <a:ext uri="{0D108BD9-81ED-4DB2-BD59-A6C34878D82A}">
                    <a16:rowId xmlns:a16="http://schemas.microsoft.com/office/drawing/2014/main" val="37422453"/>
                  </a:ext>
                </a:extLst>
              </a:tr>
              <a:tr h="235385">
                <a:tc>
                  <a:txBody>
                    <a:bodyPr/>
                    <a:lstStyle/>
                    <a:p>
                      <a:pPr algn="ctr" fontAlgn="b"/>
                      <a:r>
                        <a:rPr lang="vi-VN" sz="1000" u="none" strike="noStrike" dirty="0">
                          <a:solidFill>
                            <a:srgbClr val="00B050"/>
                          </a:solidFill>
                          <a:effectLst/>
                        </a:rPr>
                        <a:t>7</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B050"/>
                          </a:solidFill>
                          <a:effectLst/>
                        </a:rPr>
                        <a:t>THPT Kiến An</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a:solidFill>
                            <a:srgbClr val="00B050"/>
                          </a:solidFill>
                          <a:effectLst/>
                        </a:rPr>
                        <a:t>Hải Phòng</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B050"/>
                          </a:solidFill>
                          <a:effectLst/>
                        </a:rPr>
                        <a:t>8,38</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 </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dirty="0">
                          <a:solidFill>
                            <a:srgbClr val="00B050"/>
                          </a:solidFill>
                          <a:effectLst/>
                        </a:rPr>
                        <a:t>32</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B050"/>
                          </a:solidFill>
                          <a:effectLst/>
                        </a:rPr>
                        <a:t>THPT Phạm Ngũ Lão</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dirty="0">
                          <a:solidFill>
                            <a:srgbClr val="00B050"/>
                          </a:solidFill>
                          <a:effectLst/>
                        </a:rPr>
                        <a:t>Hải Phòng</a:t>
                      </a:r>
                      <a:endParaRPr lang="vi-VN" sz="1000" b="0" i="0" u="none" strike="noStrike" dirty="0">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dirty="0">
                          <a:solidFill>
                            <a:srgbClr val="00B050"/>
                          </a:solidFill>
                          <a:effectLst/>
                        </a:rPr>
                        <a:t>8,05</a:t>
                      </a:r>
                      <a:endParaRPr lang="vi-VN" sz="1000" b="0" i="0" u="none" strike="noStrike" dirty="0">
                        <a:solidFill>
                          <a:srgbClr val="00B050"/>
                        </a:solidFill>
                        <a:effectLst/>
                        <a:latin typeface="Times New Roman" panose="02020603050405020304" pitchFamily="18" charset="0"/>
                      </a:endParaRPr>
                    </a:p>
                  </a:txBody>
                  <a:tcPr marL="6155" marR="6155" marT="6155" marB="0" anchor="ctr"/>
                </a:tc>
                <a:extLst>
                  <a:ext uri="{0D108BD9-81ED-4DB2-BD59-A6C34878D82A}">
                    <a16:rowId xmlns:a16="http://schemas.microsoft.com/office/drawing/2014/main" val="1171476056"/>
                  </a:ext>
                </a:extLst>
              </a:tr>
              <a:tr h="235385">
                <a:tc>
                  <a:txBody>
                    <a:bodyPr/>
                    <a:lstStyle/>
                    <a:p>
                      <a:pPr algn="ctr" fontAlgn="b"/>
                      <a:r>
                        <a:rPr lang="vi-VN" sz="1000" u="none" strike="noStrike" dirty="0">
                          <a:solidFill>
                            <a:srgbClr val="00B050"/>
                          </a:solidFill>
                          <a:effectLst/>
                        </a:rPr>
                        <a:t>8</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B050"/>
                          </a:solidFill>
                          <a:effectLst/>
                        </a:rPr>
                        <a:t>THPT Chuyên Trần Phú</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a:solidFill>
                            <a:srgbClr val="00B050"/>
                          </a:solidFill>
                          <a:effectLst/>
                        </a:rPr>
                        <a:t>Hải Phòng</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B050"/>
                          </a:solidFill>
                          <a:effectLst/>
                        </a:rPr>
                        <a:t>8,38</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 </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dirty="0">
                          <a:solidFill>
                            <a:srgbClr val="0000FF"/>
                          </a:solidFill>
                          <a:effectLst/>
                        </a:rPr>
                        <a:t>33</a:t>
                      </a:r>
                      <a:endParaRPr lang="vi-VN" sz="1000" b="0" i="0" u="none" strike="noStrike" dirty="0">
                        <a:solidFill>
                          <a:srgbClr val="0000FF"/>
                        </a:solidFill>
                        <a:effectLst/>
                        <a:latin typeface="Times New Roman" panose="02020603050405020304" pitchFamily="18" charset="0"/>
                      </a:endParaRPr>
                    </a:p>
                  </a:txBody>
                  <a:tcPr marL="6155" marR="6155" marT="6155" marB="0" anchor="b">
                    <a:solidFill>
                      <a:srgbClr val="FFFF00"/>
                    </a:solidFill>
                  </a:tcPr>
                </a:tc>
                <a:tc>
                  <a:txBody>
                    <a:bodyPr/>
                    <a:lstStyle/>
                    <a:p>
                      <a:pPr algn="l" fontAlgn="ctr"/>
                      <a:r>
                        <a:rPr lang="vi-VN" sz="1000" u="none" strike="noStrike" dirty="0">
                          <a:solidFill>
                            <a:srgbClr val="0000FF"/>
                          </a:solidFill>
                          <a:effectLst/>
                        </a:rPr>
                        <a:t>Lê Văn Thịnh</a:t>
                      </a:r>
                      <a:endParaRPr lang="vi-VN" sz="1000" b="0" i="0" u="none" strike="noStrike" dirty="0">
                        <a:solidFill>
                          <a:srgbClr val="0000FF"/>
                        </a:solidFill>
                        <a:effectLst/>
                        <a:latin typeface="Times New Roman" panose="02020603050405020304" pitchFamily="18" charset="0"/>
                      </a:endParaRPr>
                    </a:p>
                  </a:txBody>
                  <a:tcPr marL="6155" marR="6155" marT="6155" marB="0" anchor="ctr">
                    <a:solidFill>
                      <a:srgbClr val="FFFF00"/>
                    </a:solidFill>
                  </a:tcPr>
                </a:tc>
                <a:tc>
                  <a:txBody>
                    <a:bodyPr/>
                    <a:lstStyle/>
                    <a:p>
                      <a:pPr algn="l" fontAlgn="ctr"/>
                      <a:r>
                        <a:rPr lang="vi-VN" sz="1000" u="none" strike="noStrike" dirty="0">
                          <a:solidFill>
                            <a:srgbClr val="0000FF"/>
                          </a:solidFill>
                          <a:effectLst/>
                        </a:rPr>
                        <a:t>Bắc Ninh</a:t>
                      </a:r>
                      <a:endParaRPr lang="vi-VN" sz="1000" b="0" i="0" u="none" strike="noStrike" dirty="0">
                        <a:solidFill>
                          <a:srgbClr val="0000FF"/>
                        </a:solidFill>
                        <a:effectLst/>
                        <a:latin typeface="Times New Roman" panose="02020603050405020304" pitchFamily="18" charset="0"/>
                      </a:endParaRPr>
                    </a:p>
                  </a:txBody>
                  <a:tcPr marL="6155" marR="6155" marT="6155" marB="0" anchor="ctr">
                    <a:solidFill>
                      <a:srgbClr val="FFFF00"/>
                    </a:solidFill>
                  </a:tcPr>
                </a:tc>
                <a:tc>
                  <a:txBody>
                    <a:bodyPr/>
                    <a:lstStyle/>
                    <a:p>
                      <a:pPr algn="ctr" fontAlgn="ctr"/>
                      <a:r>
                        <a:rPr lang="vi-VN" sz="1000" u="none" strike="noStrike" dirty="0">
                          <a:solidFill>
                            <a:srgbClr val="0000FF"/>
                          </a:solidFill>
                          <a:effectLst/>
                        </a:rPr>
                        <a:t>8,01</a:t>
                      </a:r>
                      <a:endParaRPr lang="vi-VN" sz="1000" b="0" i="0" u="none" strike="noStrike" dirty="0">
                        <a:solidFill>
                          <a:srgbClr val="0000FF"/>
                        </a:solidFill>
                        <a:effectLst/>
                        <a:latin typeface="Times New Roman" panose="02020603050405020304" pitchFamily="18" charset="0"/>
                      </a:endParaRPr>
                    </a:p>
                  </a:txBody>
                  <a:tcPr marL="6155" marR="6155" marT="6155" marB="0" anchor="ctr">
                    <a:solidFill>
                      <a:srgbClr val="FFFF00"/>
                    </a:solidFill>
                  </a:tcPr>
                </a:tc>
                <a:extLst>
                  <a:ext uri="{0D108BD9-81ED-4DB2-BD59-A6C34878D82A}">
                    <a16:rowId xmlns:a16="http://schemas.microsoft.com/office/drawing/2014/main" val="3385469534"/>
                  </a:ext>
                </a:extLst>
              </a:tr>
              <a:tr h="235385">
                <a:tc>
                  <a:txBody>
                    <a:bodyPr/>
                    <a:lstStyle/>
                    <a:p>
                      <a:pPr algn="ctr" fontAlgn="b"/>
                      <a:r>
                        <a:rPr lang="vi-VN" sz="1000" u="none" strike="noStrike" dirty="0">
                          <a:solidFill>
                            <a:srgbClr val="00B050"/>
                          </a:solidFill>
                          <a:effectLst/>
                        </a:rPr>
                        <a:t>9</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B050"/>
                          </a:solidFill>
                          <a:effectLst/>
                        </a:rPr>
                        <a:t>THPT Thái Phiên</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dirty="0">
                          <a:solidFill>
                            <a:srgbClr val="00B050"/>
                          </a:solidFill>
                          <a:effectLst/>
                        </a:rPr>
                        <a:t>Hải Phòng</a:t>
                      </a:r>
                      <a:endParaRPr lang="vi-VN" sz="1000" b="0" i="0" u="none" strike="noStrike" dirty="0">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dirty="0">
                          <a:solidFill>
                            <a:srgbClr val="00B050"/>
                          </a:solidFill>
                          <a:effectLst/>
                        </a:rPr>
                        <a:t>8,38</a:t>
                      </a:r>
                      <a:endParaRPr lang="vi-VN" sz="1000" b="0" i="0" u="none" strike="noStrike" dirty="0">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dirty="0">
                          <a:solidFill>
                            <a:srgbClr val="0000FF"/>
                          </a:solidFill>
                          <a:effectLst/>
                        </a:rPr>
                        <a:t> </a:t>
                      </a:r>
                      <a:endParaRPr lang="vi-VN" sz="1000" b="0" i="0" u="none" strike="noStrike" dirty="0">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a:solidFill>
                            <a:srgbClr val="0000FF"/>
                          </a:solidFill>
                          <a:effectLst/>
                        </a:rPr>
                        <a:t>34</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00FF"/>
                          </a:solidFill>
                          <a:effectLst/>
                        </a:rPr>
                        <a:t>THPT Yên Lạc</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00FF"/>
                          </a:solidFill>
                          <a:effectLst/>
                        </a:rPr>
                        <a:t>Vĩnh Phúc</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ctr" fontAlgn="ctr"/>
                      <a:r>
                        <a:rPr lang="vi-VN" sz="1000" u="none" strike="noStrike">
                          <a:solidFill>
                            <a:srgbClr val="0000FF"/>
                          </a:solidFill>
                          <a:effectLst/>
                        </a:rPr>
                        <a:t>8,01</a:t>
                      </a:r>
                      <a:endParaRPr lang="vi-VN" sz="1000" b="0" i="0" u="none" strike="noStrike">
                        <a:solidFill>
                          <a:srgbClr val="0000FF"/>
                        </a:solidFill>
                        <a:effectLst/>
                        <a:latin typeface="Times New Roman" panose="02020603050405020304" pitchFamily="18" charset="0"/>
                      </a:endParaRPr>
                    </a:p>
                  </a:txBody>
                  <a:tcPr marL="6155" marR="6155" marT="6155" marB="0" anchor="ctr"/>
                </a:tc>
                <a:extLst>
                  <a:ext uri="{0D108BD9-81ED-4DB2-BD59-A6C34878D82A}">
                    <a16:rowId xmlns:a16="http://schemas.microsoft.com/office/drawing/2014/main" val="1420820723"/>
                  </a:ext>
                </a:extLst>
              </a:tr>
              <a:tr h="235385">
                <a:tc>
                  <a:txBody>
                    <a:bodyPr/>
                    <a:lstStyle/>
                    <a:p>
                      <a:pPr algn="ctr" fontAlgn="b"/>
                      <a:r>
                        <a:rPr lang="vi-VN" sz="1000" u="none" strike="noStrike">
                          <a:solidFill>
                            <a:srgbClr val="0000FF"/>
                          </a:solidFill>
                          <a:effectLst/>
                        </a:rPr>
                        <a:t>10</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00FF"/>
                          </a:solidFill>
                          <a:effectLst/>
                        </a:rPr>
                        <a:t>THPT Nguyễn Viết Xuân</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00FF"/>
                          </a:solidFill>
                          <a:effectLst/>
                        </a:rPr>
                        <a:t>Vĩnh Phúc</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ctr" fontAlgn="ctr"/>
                      <a:r>
                        <a:rPr lang="vi-VN" sz="1000" u="none" strike="noStrike">
                          <a:solidFill>
                            <a:srgbClr val="0000FF"/>
                          </a:solidFill>
                          <a:effectLst/>
                        </a:rPr>
                        <a:t>8,36</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 </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a:solidFill>
                            <a:srgbClr val="0000FF"/>
                          </a:solidFill>
                          <a:effectLst/>
                        </a:rPr>
                        <a:t>35</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00FF"/>
                          </a:solidFill>
                          <a:effectLst/>
                        </a:rPr>
                        <a:t>THPT Trần Hưng Đạo</a:t>
                      </a:r>
                      <a:endParaRPr lang="vi-VN" sz="1000" b="0" i="0" u="none" strike="noStrike" dirty="0">
                        <a:solidFill>
                          <a:srgbClr val="0000FF"/>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00FF"/>
                          </a:solidFill>
                          <a:effectLst/>
                        </a:rPr>
                        <a:t>Vĩnh Phúc</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ctr" fontAlgn="ctr"/>
                      <a:r>
                        <a:rPr lang="vi-VN" sz="1000" u="none" strike="noStrike">
                          <a:solidFill>
                            <a:srgbClr val="0000FF"/>
                          </a:solidFill>
                          <a:effectLst/>
                        </a:rPr>
                        <a:t>8,01</a:t>
                      </a:r>
                      <a:endParaRPr lang="vi-VN" sz="1000" b="0" i="0" u="none" strike="noStrike">
                        <a:solidFill>
                          <a:srgbClr val="0000FF"/>
                        </a:solidFill>
                        <a:effectLst/>
                        <a:latin typeface="Times New Roman" panose="02020603050405020304" pitchFamily="18" charset="0"/>
                      </a:endParaRPr>
                    </a:p>
                  </a:txBody>
                  <a:tcPr marL="6155" marR="6155" marT="6155" marB="0" anchor="ctr"/>
                </a:tc>
                <a:extLst>
                  <a:ext uri="{0D108BD9-81ED-4DB2-BD59-A6C34878D82A}">
                    <a16:rowId xmlns:a16="http://schemas.microsoft.com/office/drawing/2014/main" val="2679075040"/>
                  </a:ext>
                </a:extLst>
              </a:tr>
              <a:tr h="235385">
                <a:tc>
                  <a:txBody>
                    <a:bodyPr/>
                    <a:lstStyle/>
                    <a:p>
                      <a:pPr algn="ctr" fontAlgn="b"/>
                      <a:r>
                        <a:rPr lang="vi-VN" sz="1000" u="none" strike="noStrike" dirty="0">
                          <a:solidFill>
                            <a:srgbClr val="0000FF"/>
                          </a:solidFill>
                          <a:effectLst/>
                        </a:rPr>
                        <a:t>11</a:t>
                      </a:r>
                      <a:endParaRPr lang="vi-VN" sz="1000" b="0" i="0" u="none" strike="noStrike" dirty="0">
                        <a:solidFill>
                          <a:srgbClr val="0000FF"/>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00FF"/>
                          </a:solidFill>
                          <a:effectLst/>
                        </a:rPr>
                        <a:t>THPT Chuyên Vĩnh Phúc</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00FF"/>
                          </a:solidFill>
                          <a:effectLst/>
                        </a:rPr>
                        <a:t>Vĩnh Phúc</a:t>
                      </a:r>
                      <a:endParaRPr lang="vi-VN" sz="1000" b="0" i="0" u="none" strike="noStrike" dirty="0">
                        <a:solidFill>
                          <a:srgbClr val="0000FF"/>
                        </a:solidFill>
                        <a:effectLst/>
                        <a:latin typeface="Times New Roman" panose="02020603050405020304" pitchFamily="18" charset="0"/>
                      </a:endParaRPr>
                    </a:p>
                  </a:txBody>
                  <a:tcPr marL="6155" marR="6155" marT="6155" marB="0" anchor="b"/>
                </a:tc>
                <a:tc>
                  <a:txBody>
                    <a:bodyPr/>
                    <a:lstStyle/>
                    <a:p>
                      <a:pPr algn="ctr" fontAlgn="ctr"/>
                      <a:r>
                        <a:rPr lang="vi-VN" sz="1000" u="none" strike="noStrike">
                          <a:solidFill>
                            <a:srgbClr val="0000FF"/>
                          </a:solidFill>
                          <a:effectLst/>
                        </a:rPr>
                        <a:t>8,33</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 </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a:solidFill>
                            <a:srgbClr val="0000FF"/>
                          </a:solidFill>
                          <a:effectLst/>
                        </a:rPr>
                        <a:t>36</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00FF"/>
                          </a:solidFill>
                          <a:effectLst/>
                        </a:rPr>
                        <a:t>THPT Tam Dương 2</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00FF"/>
                          </a:solidFill>
                          <a:effectLst/>
                        </a:rPr>
                        <a:t>Vĩnh Phúc</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ctr" fontAlgn="ctr"/>
                      <a:r>
                        <a:rPr lang="vi-VN" sz="1000" u="none" strike="noStrike">
                          <a:solidFill>
                            <a:srgbClr val="0000FF"/>
                          </a:solidFill>
                          <a:effectLst/>
                        </a:rPr>
                        <a:t>8,01</a:t>
                      </a:r>
                      <a:endParaRPr lang="vi-VN" sz="1000" b="0" i="0" u="none" strike="noStrike">
                        <a:solidFill>
                          <a:srgbClr val="0000FF"/>
                        </a:solidFill>
                        <a:effectLst/>
                        <a:latin typeface="Times New Roman" panose="02020603050405020304" pitchFamily="18" charset="0"/>
                      </a:endParaRPr>
                    </a:p>
                  </a:txBody>
                  <a:tcPr marL="6155" marR="6155" marT="6155" marB="0" anchor="ctr"/>
                </a:tc>
                <a:extLst>
                  <a:ext uri="{0D108BD9-81ED-4DB2-BD59-A6C34878D82A}">
                    <a16:rowId xmlns:a16="http://schemas.microsoft.com/office/drawing/2014/main" val="4100166302"/>
                  </a:ext>
                </a:extLst>
              </a:tr>
              <a:tr h="235385">
                <a:tc>
                  <a:txBody>
                    <a:bodyPr/>
                    <a:lstStyle/>
                    <a:p>
                      <a:pPr algn="ctr" fontAlgn="b"/>
                      <a:r>
                        <a:rPr lang="vi-VN" sz="1000" u="none" strike="noStrike" dirty="0">
                          <a:solidFill>
                            <a:srgbClr val="00B050"/>
                          </a:solidFill>
                          <a:effectLst/>
                        </a:rPr>
                        <a:t>12</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B050"/>
                          </a:solidFill>
                          <a:effectLst/>
                        </a:rPr>
                        <a:t>THPT Thăng Long</a:t>
                      </a:r>
                      <a:endParaRPr lang="vi-VN" sz="1000" b="0" i="0" u="none" strike="noStrike">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a:solidFill>
                            <a:srgbClr val="00B050"/>
                          </a:solidFill>
                          <a:effectLst/>
                        </a:rPr>
                        <a:t>Hải Phòng</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B050"/>
                          </a:solidFill>
                          <a:effectLst/>
                        </a:rPr>
                        <a:t>8,33</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 </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a:solidFill>
                            <a:srgbClr val="0000FF"/>
                          </a:solidFill>
                          <a:effectLst/>
                        </a:rPr>
                        <a:t>37</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00FF"/>
                          </a:solidFill>
                          <a:effectLst/>
                        </a:rPr>
                        <a:t>THPT Bình Sơn</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00FF"/>
                          </a:solidFill>
                          <a:effectLst/>
                        </a:rPr>
                        <a:t>Vĩnh Phúc</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ctr" fontAlgn="ctr"/>
                      <a:r>
                        <a:rPr lang="vi-VN" sz="1000" u="none" strike="noStrike">
                          <a:solidFill>
                            <a:srgbClr val="0000FF"/>
                          </a:solidFill>
                          <a:effectLst/>
                        </a:rPr>
                        <a:t>8</a:t>
                      </a:r>
                      <a:endParaRPr lang="vi-VN" sz="1000" b="0" i="0" u="none" strike="noStrike">
                        <a:solidFill>
                          <a:srgbClr val="0000FF"/>
                        </a:solidFill>
                        <a:effectLst/>
                        <a:latin typeface="Times New Roman" panose="02020603050405020304" pitchFamily="18" charset="0"/>
                      </a:endParaRPr>
                    </a:p>
                  </a:txBody>
                  <a:tcPr marL="6155" marR="6155" marT="6155" marB="0" anchor="ctr"/>
                </a:tc>
                <a:extLst>
                  <a:ext uri="{0D108BD9-81ED-4DB2-BD59-A6C34878D82A}">
                    <a16:rowId xmlns:a16="http://schemas.microsoft.com/office/drawing/2014/main" val="562154634"/>
                  </a:ext>
                </a:extLst>
              </a:tr>
              <a:tr h="235385">
                <a:tc>
                  <a:txBody>
                    <a:bodyPr/>
                    <a:lstStyle/>
                    <a:p>
                      <a:pPr algn="ctr" fontAlgn="b"/>
                      <a:r>
                        <a:rPr lang="vi-VN" sz="1000" u="none" strike="noStrike">
                          <a:solidFill>
                            <a:srgbClr val="00B050"/>
                          </a:solidFill>
                          <a:effectLst/>
                        </a:rPr>
                        <a:t>13</a:t>
                      </a:r>
                      <a:endParaRPr lang="vi-VN" sz="1000" b="0" i="0" u="none" strike="noStrike">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B050"/>
                          </a:solidFill>
                          <a:effectLst/>
                        </a:rPr>
                        <a:t>THPT Hàng Hải</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a:solidFill>
                            <a:srgbClr val="00B050"/>
                          </a:solidFill>
                          <a:effectLst/>
                        </a:rPr>
                        <a:t>Hải Phòng</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B050"/>
                          </a:solidFill>
                          <a:effectLst/>
                        </a:rPr>
                        <a:t>8,30</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dirty="0">
                          <a:solidFill>
                            <a:srgbClr val="0000FF"/>
                          </a:solidFill>
                          <a:effectLst/>
                        </a:rPr>
                        <a:t> </a:t>
                      </a:r>
                      <a:endParaRPr lang="vi-VN" sz="1000" b="0" i="0" u="none" strike="noStrike" dirty="0">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a:solidFill>
                            <a:srgbClr val="0000FF"/>
                          </a:solidFill>
                          <a:effectLst/>
                        </a:rPr>
                        <a:t>38</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00FF"/>
                          </a:solidFill>
                          <a:effectLst/>
                        </a:rPr>
                        <a:t>THPT Tam Đảo 2</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00FF"/>
                          </a:solidFill>
                          <a:effectLst/>
                        </a:rPr>
                        <a:t>Vĩnh Phúc</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ctr" fontAlgn="ctr"/>
                      <a:r>
                        <a:rPr lang="vi-VN" sz="1000" u="none" strike="noStrike">
                          <a:solidFill>
                            <a:srgbClr val="0000FF"/>
                          </a:solidFill>
                          <a:effectLst/>
                        </a:rPr>
                        <a:t>7,98</a:t>
                      </a:r>
                      <a:endParaRPr lang="vi-VN" sz="1000" b="0" i="0" u="none" strike="noStrike">
                        <a:solidFill>
                          <a:srgbClr val="0000FF"/>
                        </a:solidFill>
                        <a:effectLst/>
                        <a:latin typeface="Times New Roman" panose="02020603050405020304" pitchFamily="18" charset="0"/>
                      </a:endParaRPr>
                    </a:p>
                  </a:txBody>
                  <a:tcPr marL="6155" marR="6155" marT="6155" marB="0" anchor="ctr"/>
                </a:tc>
                <a:extLst>
                  <a:ext uri="{0D108BD9-81ED-4DB2-BD59-A6C34878D82A}">
                    <a16:rowId xmlns:a16="http://schemas.microsoft.com/office/drawing/2014/main" val="134175603"/>
                  </a:ext>
                </a:extLst>
              </a:tr>
              <a:tr h="235385">
                <a:tc>
                  <a:txBody>
                    <a:bodyPr/>
                    <a:lstStyle/>
                    <a:p>
                      <a:pPr algn="ctr" fontAlgn="b"/>
                      <a:r>
                        <a:rPr lang="vi-VN" sz="1000" u="none" strike="noStrike" dirty="0">
                          <a:solidFill>
                            <a:srgbClr val="00B050"/>
                          </a:solidFill>
                          <a:effectLst/>
                        </a:rPr>
                        <a:t>14</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B050"/>
                          </a:solidFill>
                          <a:effectLst/>
                        </a:rPr>
                        <a:t>THPT Trần Nguyên Hãn</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a:solidFill>
                            <a:srgbClr val="00B050"/>
                          </a:solidFill>
                          <a:effectLst/>
                        </a:rPr>
                        <a:t>Hải Phòng</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B050"/>
                          </a:solidFill>
                          <a:effectLst/>
                        </a:rPr>
                        <a:t>8,29</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 </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dirty="0">
                          <a:solidFill>
                            <a:srgbClr val="00B050"/>
                          </a:solidFill>
                          <a:effectLst/>
                        </a:rPr>
                        <a:t>39</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B050"/>
                          </a:solidFill>
                          <a:effectLst/>
                        </a:rPr>
                        <a:t>THPT Lương Thế Vinh</a:t>
                      </a:r>
                      <a:endParaRPr lang="vi-VN" sz="1000" b="0" i="0" u="none" strike="noStrike">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a:solidFill>
                            <a:srgbClr val="00B050"/>
                          </a:solidFill>
                          <a:effectLst/>
                        </a:rPr>
                        <a:t>Hải Phòng</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B050"/>
                          </a:solidFill>
                          <a:effectLst/>
                        </a:rPr>
                        <a:t>7,96</a:t>
                      </a:r>
                      <a:endParaRPr lang="vi-VN" sz="1000" b="0" i="0" u="none" strike="noStrike">
                        <a:solidFill>
                          <a:srgbClr val="00B050"/>
                        </a:solidFill>
                        <a:effectLst/>
                        <a:latin typeface="Times New Roman" panose="02020603050405020304" pitchFamily="18" charset="0"/>
                      </a:endParaRPr>
                    </a:p>
                  </a:txBody>
                  <a:tcPr marL="6155" marR="6155" marT="6155" marB="0" anchor="ctr"/>
                </a:tc>
                <a:extLst>
                  <a:ext uri="{0D108BD9-81ED-4DB2-BD59-A6C34878D82A}">
                    <a16:rowId xmlns:a16="http://schemas.microsoft.com/office/drawing/2014/main" val="4104059612"/>
                  </a:ext>
                </a:extLst>
              </a:tr>
              <a:tr h="235385">
                <a:tc>
                  <a:txBody>
                    <a:bodyPr/>
                    <a:lstStyle/>
                    <a:p>
                      <a:pPr algn="ctr" fontAlgn="b"/>
                      <a:r>
                        <a:rPr lang="vi-VN" sz="1000" u="none" strike="noStrike" dirty="0">
                          <a:solidFill>
                            <a:srgbClr val="00B050"/>
                          </a:solidFill>
                          <a:effectLst/>
                        </a:rPr>
                        <a:t>15</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B050"/>
                          </a:solidFill>
                          <a:effectLst/>
                        </a:rPr>
                        <a:t>THPT Ngô Quyền</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a:solidFill>
                            <a:srgbClr val="00B050"/>
                          </a:solidFill>
                          <a:effectLst/>
                        </a:rPr>
                        <a:t>Hải Phòng</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dirty="0">
                          <a:solidFill>
                            <a:srgbClr val="00B050"/>
                          </a:solidFill>
                          <a:effectLst/>
                        </a:rPr>
                        <a:t>8,28</a:t>
                      </a:r>
                      <a:endParaRPr lang="vi-VN" sz="1000" b="0" i="0" u="none" strike="noStrike" dirty="0">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 </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a:solidFill>
                            <a:srgbClr val="00B050"/>
                          </a:solidFill>
                          <a:effectLst/>
                        </a:rPr>
                        <a:t>40</a:t>
                      </a:r>
                      <a:endParaRPr lang="vi-VN" sz="1000" b="0" i="0" u="none" strike="noStrike">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B050"/>
                          </a:solidFill>
                          <a:effectLst/>
                        </a:rPr>
                        <a:t>THPT Đồ Sơn</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dirty="0">
                          <a:solidFill>
                            <a:srgbClr val="00B050"/>
                          </a:solidFill>
                          <a:effectLst/>
                        </a:rPr>
                        <a:t>Hải Phòng</a:t>
                      </a:r>
                      <a:endParaRPr lang="vi-VN" sz="1000" b="0" i="0" u="none" strike="noStrike" dirty="0">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dirty="0">
                          <a:solidFill>
                            <a:srgbClr val="00B050"/>
                          </a:solidFill>
                          <a:effectLst/>
                        </a:rPr>
                        <a:t>7,96</a:t>
                      </a:r>
                      <a:endParaRPr lang="vi-VN" sz="1000" b="0" i="0" u="none" strike="noStrike" dirty="0">
                        <a:solidFill>
                          <a:srgbClr val="00B050"/>
                        </a:solidFill>
                        <a:effectLst/>
                        <a:latin typeface="Times New Roman" panose="02020603050405020304" pitchFamily="18" charset="0"/>
                      </a:endParaRPr>
                    </a:p>
                  </a:txBody>
                  <a:tcPr marL="6155" marR="6155" marT="6155" marB="0" anchor="ctr"/>
                </a:tc>
                <a:extLst>
                  <a:ext uri="{0D108BD9-81ED-4DB2-BD59-A6C34878D82A}">
                    <a16:rowId xmlns:a16="http://schemas.microsoft.com/office/drawing/2014/main" val="513105841"/>
                  </a:ext>
                </a:extLst>
              </a:tr>
              <a:tr h="235385">
                <a:tc>
                  <a:txBody>
                    <a:bodyPr/>
                    <a:lstStyle/>
                    <a:p>
                      <a:pPr algn="ctr" fontAlgn="b"/>
                      <a:r>
                        <a:rPr lang="vi-VN" sz="1000" u="none" strike="noStrike">
                          <a:solidFill>
                            <a:srgbClr val="00B050"/>
                          </a:solidFill>
                          <a:effectLst/>
                        </a:rPr>
                        <a:t>16</a:t>
                      </a:r>
                      <a:endParaRPr lang="vi-VN" sz="1000" b="0" i="0" u="none" strike="noStrike">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B050"/>
                          </a:solidFill>
                          <a:effectLst/>
                        </a:rPr>
                        <a:t>THPT Nguyễn Bỉnh Khiêm</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dirty="0">
                          <a:solidFill>
                            <a:srgbClr val="00B050"/>
                          </a:solidFill>
                          <a:effectLst/>
                        </a:rPr>
                        <a:t>Hải Phòng</a:t>
                      </a:r>
                      <a:endParaRPr lang="vi-VN" sz="1000" b="0" i="0" u="none" strike="noStrike" dirty="0">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dirty="0">
                          <a:solidFill>
                            <a:srgbClr val="00B050"/>
                          </a:solidFill>
                          <a:effectLst/>
                        </a:rPr>
                        <a:t>8,28</a:t>
                      </a:r>
                      <a:endParaRPr lang="vi-VN" sz="1000" b="0" i="0" u="none" strike="noStrike" dirty="0">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 </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a:solidFill>
                            <a:srgbClr val="0000FF"/>
                          </a:solidFill>
                          <a:effectLst/>
                        </a:rPr>
                        <a:t>41</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00FF"/>
                          </a:solidFill>
                          <a:effectLst/>
                        </a:rPr>
                        <a:t>THPT Sáng Sơn</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00FF"/>
                          </a:solidFill>
                          <a:effectLst/>
                        </a:rPr>
                        <a:t>Vĩnh Phúc</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ctr" fontAlgn="ctr"/>
                      <a:r>
                        <a:rPr lang="vi-VN" sz="1000" u="none" strike="noStrike">
                          <a:solidFill>
                            <a:srgbClr val="0000FF"/>
                          </a:solidFill>
                          <a:effectLst/>
                        </a:rPr>
                        <a:t>7,92</a:t>
                      </a:r>
                      <a:endParaRPr lang="vi-VN" sz="1000" b="0" i="0" u="none" strike="noStrike">
                        <a:solidFill>
                          <a:srgbClr val="0000FF"/>
                        </a:solidFill>
                        <a:effectLst/>
                        <a:latin typeface="Times New Roman" panose="02020603050405020304" pitchFamily="18" charset="0"/>
                      </a:endParaRPr>
                    </a:p>
                  </a:txBody>
                  <a:tcPr marL="6155" marR="6155" marT="6155" marB="0" anchor="ctr"/>
                </a:tc>
                <a:extLst>
                  <a:ext uri="{0D108BD9-81ED-4DB2-BD59-A6C34878D82A}">
                    <a16:rowId xmlns:a16="http://schemas.microsoft.com/office/drawing/2014/main" val="1726121752"/>
                  </a:ext>
                </a:extLst>
              </a:tr>
              <a:tr h="235385">
                <a:tc>
                  <a:txBody>
                    <a:bodyPr/>
                    <a:lstStyle/>
                    <a:p>
                      <a:pPr algn="ctr" fontAlgn="b"/>
                      <a:r>
                        <a:rPr lang="vi-VN" sz="1000" u="none" strike="noStrike" dirty="0">
                          <a:solidFill>
                            <a:srgbClr val="0000FF"/>
                          </a:solidFill>
                          <a:effectLst/>
                        </a:rPr>
                        <a:t>17</a:t>
                      </a:r>
                      <a:endParaRPr lang="vi-VN" sz="1000" b="0" i="0" u="none" strike="noStrike" dirty="0">
                        <a:solidFill>
                          <a:srgbClr val="0000FF"/>
                        </a:solidFill>
                        <a:effectLst/>
                        <a:latin typeface="Times New Roman" panose="02020603050405020304" pitchFamily="18" charset="0"/>
                      </a:endParaRPr>
                    </a:p>
                  </a:txBody>
                  <a:tcPr marL="6155" marR="6155" marT="6155" marB="0" anchor="b">
                    <a:solidFill>
                      <a:srgbClr val="FFFF00"/>
                    </a:solidFill>
                  </a:tcPr>
                </a:tc>
                <a:tc>
                  <a:txBody>
                    <a:bodyPr/>
                    <a:lstStyle/>
                    <a:p>
                      <a:pPr algn="l" fontAlgn="ctr"/>
                      <a:r>
                        <a:rPr lang="vi-VN" sz="1000" u="none" strike="noStrike" dirty="0">
                          <a:solidFill>
                            <a:srgbClr val="0000FF"/>
                          </a:solidFill>
                          <a:effectLst/>
                        </a:rPr>
                        <a:t>Chuyên Bắc Ninh</a:t>
                      </a:r>
                      <a:endParaRPr lang="vi-VN" sz="1000" b="0" i="0" u="none" strike="noStrike" dirty="0">
                        <a:solidFill>
                          <a:srgbClr val="0000FF"/>
                        </a:solidFill>
                        <a:effectLst/>
                        <a:latin typeface="Times New Roman" panose="02020603050405020304" pitchFamily="18" charset="0"/>
                      </a:endParaRPr>
                    </a:p>
                  </a:txBody>
                  <a:tcPr marL="6155" marR="6155" marT="6155" marB="0" anchor="ctr">
                    <a:solidFill>
                      <a:srgbClr val="FFFF00"/>
                    </a:solidFill>
                  </a:tcPr>
                </a:tc>
                <a:tc>
                  <a:txBody>
                    <a:bodyPr/>
                    <a:lstStyle/>
                    <a:p>
                      <a:pPr algn="l" fontAlgn="ctr"/>
                      <a:r>
                        <a:rPr lang="vi-VN" sz="1000" u="none" strike="noStrike" dirty="0">
                          <a:solidFill>
                            <a:srgbClr val="0000FF"/>
                          </a:solidFill>
                          <a:effectLst/>
                        </a:rPr>
                        <a:t>Bắc Ninh</a:t>
                      </a:r>
                      <a:endParaRPr lang="vi-VN" sz="1000" b="0" i="0" u="none" strike="noStrike" dirty="0">
                        <a:solidFill>
                          <a:srgbClr val="0000FF"/>
                        </a:solidFill>
                        <a:effectLst/>
                        <a:latin typeface="Times New Roman" panose="02020603050405020304" pitchFamily="18" charset="0"/>
                      </a:endParaRPr>
                    </a:p>
                  </a:txBody>
                  <a:tcPr marL="6155" marR="6155" marT="6155" marB="0" anchor="ctr">
                    <a:solidFill>
                      <a:srgbClr val="FFFF00"/>
                    </a:solidFill>
                  </a:tcPr>
                </a:tc>
                <a:tc>
                  <a:txBody>
                    <a:bodyPr/>
                    <a:lstStyle/>
                    <a:p>
                      <a:pPr algn="ctr" fontAlgn="ctr"/>
                      <a:r>
                        <a:rPr lang="vi-VN" sz="1000" u="none" strike="noStrike" dirty="0">
                          <a:solidFill>
                            <a:srgbClr val="0000FF"/>
                          </a:solidFill>
                          <a:effectLst/>
                        </a:rPr>
                        <a:t>8,27</a:t>
                      </a:r>
                      <a:endParaRPr lang="vi-VN" sz="1000" b="0" i="0" u="none" strike="noStrike" dirty="0">
                        <a:solidFill>
                          <a:srgbClr val="0000FF"/>
                        </a:solidFill>
                        <a:effectLst/>
                        <a:latin typeface="Times New Roman" panose="02020603050405020304" pitchFamily="18" charset="0"/>
                      </a:endParaRPr>
                    </a:p>
                  </a:txBody>
                  <a:tcPr marL="6155" marR="6155" marT="6155" marB="0" anchor="ctr">
                    <a:solidFill>
                      <a:srgbClr val="FFFF00"/>
                    </a:solidFill>
                  </a:tcPr>
                </a:tc>
                <a:tc>
                  <a:txBody>
                    <a:bodyPr/>
                    <a:lstStyle/>
                    <a:p>
                      <a:pPr algn="ctr" fontAlgn="ctr"/>
                      <a:r>
                        <a:rPr lang="vi-VN" sz="1000" u="none" strike="noStrike" dirty="0">
                          <a:solidFill>
                            <a:srgbClr val="0000FF"/>
                          </a:solidFill>
                          <a:effectLst/>
                        </a:rPr>
                        <a:t> </a:t>
                      </a:r>
                      <a:endParaRPr lang="vi-VN" sz="1000" b="0" i="0" u="none" strike="noStrike" dirty="0">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dirty="0">
                          <a:solidFill>
                            <a:srgbClr val="00B050"/>
                          </a:solidFill>
                          <a:effectLst/>
                        </a:rPr>
                        <a:t>42</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B050"/>
                          </a:solidFill>
                          <a:effectLst/>
                        </a:rPr>
                        <a:t>THPT Lý Thái Tổ</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dirty="0">
                          <a:solidFill>
                            <a:srgbClr val="00B050"/>
                          </a:solidFill>
                          <a:effectLst/>
                        </a:rPr>
                        <a:t>Hải Phòng</a:t>
                      </a:r>
                      <a:endParaRPr lang="vi-VN" sz="1000" b="0" i="0" u="none" strike="noStrike" dirty="0">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dirty="0">
                          <a:solidFill>
                            <a:srgbClr val="00B050"/>
                          </a:solidFill>
                          <a:effectLst/>
                        </a:rPr>
                        <a:t>7,91</a:t>
                      </a:r>
                      <a:endParaRPr lang="vi-VN" sz="1000" b="0" i="0" u="none" strike="noStrike" dirty="0">
                        <a:solidFill>
                          <a:srgbClr val="00B050"/>
                        </a:solidFill>
                        <a:effectLst/>
                        <a:latin typeface="Times New Roman" panose="02020603050405020304" pitchFamily="18" charset="0"/>
                      </a:endParaRPr>
                    </a:p>
                  </a:txBody>
                  <a:tcPr marL="6155" marR="6155" marT="6155" marB="0" anchor="ctr"/>
                </a:tc>
                <a:extLst>
                  <a:ext uri="{0D108BD9-81ED-4DB2-BD59-A6C34878D82A}">
                    <a16:rowId xmlns:a16="http://schemas.microsoft.com/office/drawing/2014/main" val="24346946"/>
                  </a:ext>
                </a:extLst>
              </a:tr>
              <a:tr h="235385">
                <a:tc>
                  <a:txBody>
                    <a:bodyPr/>
                    <a:lstStyle/>
                    <a:p>
                      <a:pPr algn="ctr" fontAlgn="b"/>
                      <a:r>
                        <a:rPr lang="vi-VN" sz="1000" u="none" strike="noStrike" dirty="0">
                          <a:solidFill>
                            <a:srgbClr val="00B050"/>
                          </a:solidFill>
                          <a:effectLst/>
                        </a:rPr>
                        <a:t>18</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B050"/>
                          </a:solidFill>
                          <a:effectLst/>
                        </a:rPr>
                        <a:t>THPT Hồng Bàng</a:t>
                      </a:r>
                      <a:endParaRPr lang="vi-VN" sz="1000" b="0" i="0" u="none" strike="noStrike">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a:solidFill>
                            <a:srgbClr val="00B050"/>
                          </a:solidFill>
                          <a:effectLst/>
                        </a:rPr>
                        <a:t>Hải Phòng</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B050"/>
                          </a:solidFill>
                          <a:effectLst/>
                        </a:rPr>
                        <a:t>8,27</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 </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dirty="0">
                          <a:solidFill>
                            <a:srgbClr val="0000FF"/>
                          </a:solidFill>
                          <a:effectLst/>
                        </a:rPr>
                        <a:t>43</a:t>
                      </a:r>
                      <a:endParaRPr lang="vi-VN" sz="1000" b="0" i="0" u="none" strike="noStrike" dirty="0">
                        <a:solidFill>
                          <a:srgbClr val="0000FF"/>
                        </a:solidFill>
                        <a:effectLst/>
                        <a:latin typeface="Times New Roman" panose="02020603050405020304" pitchFamily="18" charset="0"/>
                      </a:endParaRPr>
                    </a:p>
                  </a:txBody>
                  <a:tcPr marL="6155" marR="6155" marT="6155" marB="0" anchor="b">
                    <a:solidFill>
                      <a:srgbClr val="FFFF00"/>
                    </a:solidFill>
                  </a:tcPr>
                </a:tc>
                <a:tc>
                  <a:txBody>
                    <a:bodyPr/>
                    <a:lstStyle/>
                    <a:p>
                      <a:pPr algn="l" fontAlgn="ctr"/>
                      <a:r>
                        <a:rPr lang="vi-VN" sz="1000" u="none" strike="noStrike" dirty="0">
                          <a:solidFill>
                            <a:srgbClr val="0000FF"/>
                          </a:solidFill>
                          <a:effectLst/>
                        </a:rPr>
                        <a:t>Thuận Thành số 1</a:t>
                      </a:r>
                      <a:endParaRPr lang="vi-VN" sz="1000" b="0" i="0" u="none" strike="noStrike" dirty="0">
                        <a:solidFill>
                          <a:srgbClr val="0000FF"/>
                        </a:solidFill>
                        <a:effectLst/>
                        <a:latin typeface="Times New Roman" panose="02020603050405020304" pitchFamily="18" charset="0"/>
                      </a:endParaRPr>
                    </a:p>
                  </a:txBody>
                  <a:tcPr marL="6155" marR="6155" marT="6155" marB="0" anchor="ctr">
                    <a:solidFill>
                      <a:srgbClr val="FFFF00"/>
                    </a:solidFill>
                  </a:tcPr>
                </a:tc>
                <a:tc>
                  <a:txBody>
                    <a:bodyPr/>
                    <a:lstStyle/>
                    <a:p>
                      <a:pPr algn="l" fontAlgn="ctr"/>
                      <a:r>
                        <a:rPr lang="vi-VN" sz="1000" u="none" strike="noStrike" dirty="0">
                          <a:solidFill>
                            <a:srgbClr val="0000FF"/>
                          </a:solidFill>
                          <a:effectLst/>
                        </a:rPr>
                        <a:t>Bắc Ninh</a:t>
                      </a:r>
                      <a:endParaRPr lang="vi-VN" sz="1000" b="0" i="0" u="none" strike="noStrike" dirty="0">
                        <a:solidFill>
                          <a:srgbClr val="0000FF"/>
                        </a:solidFill>
                        <a:effectLst/>
                        <a:latin typeface="Times New Roman" panose="02020603050405020304" pitchFamily="18" charset="0"/>
                      </a:endParaRPr>
                    </a:p>
                  </a:txBody>
                  <a:tcPr marL="6155" marR="6155" marT="6155" marB="0" anchor="ctr">
                    <a:solidFill>
                      <a:srgbClr val="FFFF00"/>
                    </a:solidFill>
                  </a:tcPr>
                </a:tc>
                <a:tc>
                  <a:txBody>
                    <a:bodyPr/>
                    <a:lstStyle/>
                    <a:p>
                      <a:pPr algn="ctr" fontAlgn="ctr"/>
                      <a:r>
                        <a:rPr lang="vi-VN" sz="1000" u="none" strike="noStrike" dirty="0">
                          <a:solidFill>
                            <a:srgbClr val="0000FF"/>
                          </a:solidFill>
                          <a:effectLst/>
                        </a:rPr>
                        <a:t>7,9</a:t>
                      </a:r>
                      <a:endParaRPr lang="vi-VN" sz="1000" b="0" i="0" u="none" strike="noStrike" dirty="0">
                        <a:solidFill>
                          <a:srgbClr val="0000FF"/>
                        </a:solidFill>
                        <a:effectLst/>
                        <a:latin typeface="Times New Roman" panose="02020603050405020304" pitchFamily="18" charset="0"/>
                      </a:endParaRPr>
                    </a:p>
                  </a:txBody>
                  <a:tcPr marL="6155" marR="6155" marT="6155" marB="0" anchor="ctr">
                    <a:solidFill>
                      <a:srgbClr val="FFFF00"/>
                    </a:solidFill>
                  </a:tcPr>
                </a:tc>
                <a:extLst>
                  <a:ext uri="{0D108BD9-81ED-4DB2-BD59-A6C34878D82A}">
                    <a16:rowId xmlns:a16="http://schemas.microsoft.com/office/drawing/2014/main" val="2119204244"/>
                  </a:ext>
                </a:extLst>
              </a:tr>
              <a:tr h="235385">
                <a:tc>
                  <a:txBody>
                    <a:bodyPr/>
                    <a:lstStyle/>
                    <a:p>
                      <a:pPr algn="ctr" fontAlgn="b"/>
                      <a:r>
                        <a:rPr lang="vi-VN" sz="1000" u="none" strike="noStrike" dirty="0">
                          <a:solidFill>
                            <a:srgbClr val="00B050"/>
                          </a:solidFill>
                          <a:effectLst/>
                        </a:rPr>
                        <a:t>19</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B050"/>
                          </a:solidFill>
                          <a:effectLst/>
                        </a:rPr>
                        <a:t>THPT An Dương</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a:solidFill>
                            <a:srgbClr val="00B050"/>
                          </a:solidFill>
                          <a:effectLst/>
                        </a:rPr>
                        <a:t>Hải Phòng</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B050"/>
                          </a:solidFill>
                          <a:effectLst/>
                        </a:rPr>
                        <a:t>8,23</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 </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a:solidFill>
                            <a:srgbClr val="0000FF"/>
                          </a:solidFill>
                          <a:effectLst/>
                        </a:rPr>
                        <a:t>44</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00FF"/>
                          </a:solidFill>
                          <a:effectLst/>
                        </a:rPr>
                        <a:t>THPT Trần Phú</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00FF"/>
                          </a:solidFill>
                          <a:effectLst/>
                        </a:rPr>
                        <a:t>Vĩnh Phúc</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ctr" fontAlgn="ctr"/>
                      <a:r>
                        <a:rPr lang="vi-VN" sz="1000" u="none" strike="noStrike">
                          <a:solidFill>
                            <a:srgbClr val="0000FF"/>
                          </a:solidFill>
                          <a:effectLst/>
                        </a:rPr>
                        <a:t>7,89</a:t>
                      </a:r>
                      <a:endParaRPr lang="vi-VN" sz="1000" b="0" i="0" u="none" strike="noStrike">
                        <a:solidFill>
                          <a:srgbClr val="0000FF"/>
                        </a:solidFill>
                        <a:effectLst/>
                        <a:latin typeface="Times New Roman" panose="02020603050405020304" pitchFamily="18" charset="0"/>
                      </a:endParaRPr>
                    </a:p>
                  </a:txBody>
                  <a:tcPr marL="6155" marR="6155" marT="6155" marB="0" anchor="ctr"/>
                </a:tc>
                <a:extLst>
                  <a:ext uri="{0D108BD9-81ED-4DB2-BD59-A6C34878D82A}">
                    <a16:rowId xmlns:a16="http://schemas.microsoft.com/office/drawing/2014/main" val="2630805408"/>
                  </a:ext>
                </a:extLst>
              </a:tr>
              <a:tr h="235385">
                <a:tc>
                  <a:txBody>
                    <a:bodyPr/>
                    <a:lstStyle/>
                    <a:p>
                      <a:pPr algn="ctr" fontAlgn="b"/>
                      <a:r>
                        <a:rPr lang="vi-VN" sz="1000" u="none" strike="noStrike" dirty="0">
                          <a:solidFill>
                            <a:srgbClr val="00B050"/>
                          </a:solidFill>
                          <a:effectLst/>
                        </a:rPr>
                        <a:t>20</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B050"/>
                          </a:solidFill>
                          <a:effectLst/>
                        </a:rPr>
                        <a:t>THPT Đồng Hòa</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a:solidFill>
                            <a:srgbClr val="00B050"/>
                          </a:solidFill>
                          <a:effectLst/>
                        </a:rPr>
                        <a:t>Hải Phòng</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B050"/>
                          </a:solidFill>
                          <a:effectLst/>
                        </a:rPr>
                        <a:t>8,23</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 </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dirty="0">
                          <a:solidFill>
                            <a:srgbClr val="00B050"/>
                          </a:solidFill>
                          <a:effectLst/>
                        </a:rPr>
                        <a:t>45</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B050"/>
                          </a:solidFill>
                          <a:effectLst/>
                        </a:rPr>
                        <a:t>THPT Nhữ Văn Lan</a:t>
                      </a:r>
                      <a:endParaRPr lang="vi-VN" sz="1000" b="0" i="0" u="none" strike="noStrike">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a:solidFill>
                            <a:srgbClr val="00B050"/>
                          </a:solidFill>
                          <a:effectLst/>
                        </a:rPr>
                        <a:t>Hải Phòng</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B050"/>
                          </a:solidFill>
                          <a:effectLst/>
                        </a:rPr>
                        <a:t>7,88</a:t>
                      </a:r>
                      <a:endParaRPr lang="vi-VN" sz="1000" b="0" i="0" u="none" strike="noStrike">
                        <a:solidFill>
                          <a:srgbClr val="00B050"/>
                        </a:solidFill>
                        <a:effectLst/>
                        <a:latin typeface="Times New Roman" panose="02020603050405020304" pitchFamily="18" charset="0"/>
                      </a:endParaRPr>
                    </a:p>
                  </a:txBody>
                  <a:tcPr marL="6155" marR="6155" marT="6155" marB="0" anchor="ctr"/>
                </a:tc>
                <a:extLst>
                  <a:ext uri="{0D108BD9-81ED-4DB2-BD59-A6C34878D82A}">
                    <a16:rowId xmlns:a16="http://schemas.microsoft.com/office/drawing/2014/main" val="1472776150"/>
                  </a:ext>
                </a:extLst>
              </a:tr>
              <a:tr h="235385">
                <a:tc>
                  <a:txBody>
                    <a:bodyPr/>
                    <a:lstStyle/>
                    <a:p>
                      <a:pPr algn="ctr" fontAlgn="b"/>
                      <a:r>
                        <a:rPr lang="vi-VN" sz="1000" u="none" strike="noStrike" dirty="0">
                          <a:solidFill>
                            <a:srgbClr val="00B050"/>
                          </a:solidFill>
                          <a:effectLst/>
                        </a:rPr>
                        <a:t>21</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B050"/>
                          </a:solidFill>
                          <a:effectLst/>
                        </a:rPr>
                        <a:t>THPT Trần Hưng Đạo</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a:solidFill>
                            <a:srgbClr val="00B050"/>
                          </a:solidFill>
                          <a:effectLst/>
                        </a:rPr>
                        <a:t>Hải Phòng</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B050"/>
                          </a:solidFill>
                          <a:effectLst/>
                        </a:rPr>
                        <a:t>8,22</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 </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a:solidFill>
                            <a:srgbClr val="00B050"/>
                          </a:solidFill>
                          <a:effectLst/>
                        </a:rPr>
                        <a:t>46</a:t>
                      </a:r>
                      <a:endParaRPr lang="vi-VN" sz="1000" b="0" i="0" u="none" strike="noStrike">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B050"/>
                          </a:solidFill>
                          <a:effectLst/>
                        </a:rPr>
                        <a:t>THPT Cộng Hiền</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a:solidFill>
                            <a:srgbClr val="00B050"/>
                          </a:solidFill>
                          <a:effectLst/>
                        </a:rPr>
                        <a:t>Hải Phòng</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B050"/>
                          </a:solidFill>
                          <a:effectLst/>
                        </a:rPr>
                        <a:t>7,87</a:t>
                      </a:r>
                      <a:endParaRPr lang="vi-VN" sz="1000" b="0" i="0" u="none" strike="noStrike">
                        <a:solidFill>
                          <a:srgbClr val="00B050"/>
                        </a:solidFill>
                        <a:effectLst/>
                        <a:latin typeface="Times New Roman" panose="02020603050405020304" pitchFamily="18" charset="0"/>
                      </a:endParaRPr>
                    </a:p>
                  </a:txBody>
                  <a:tcPr marL="6155" marR="6155" marT="6155" marB="0" anchor="ctr"/>
                </a:tc>
                <a:extLst>
                  <a:ext uri="{0D108BD9-81ED-4DB2-BD59-A6C34878D82A}">
                    <a16:rowId xmlns:a16="http://schemas.microsoft.com/office/drawing/2014/main" val="865906201"/>
                  </a:ext>
                </a:extLst>
              </a:tr>
              <a:tr h="235385">
                <a:tc>
                  <a:txBody>
                    <a:bodyPr/>
                    <a:lstStyle/>
                    <a:p>
                      <a:pPr algn="ctr" fontAlgn="b"/>
                      <a:r>
                        <a:rPr lang="vi-VN" sz="1000" u="none" strike="noStrike" dirty="0">
                          <a:solidFill>
                            <a:srgbClr val="00B050"/>
                          </a:solidFill>
                          <a:effectLst/>
                        </a:rPr>
                        <a:t>22</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B050"/>
                          </a:solidFill>
                          <a:effectLst/>
                        </a:rPr>
                        <a:t>THPT Kiến Thụy</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dirty="0">
                          <a:solidFill>
                            <a:srgbClr val="00B050"/>
                          </a:solidFill>
                          <a:effectLst/>
                        </a:rPr>
                        <a:t>Hải Phòng</a:t>
                      </a:r>
                      <a:endParaRPr lang="vi-VN" sz="1000" b="0" i="0" u="none" strike="noStrike" dirty="0">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B050"/>
                          </a:solidFill>
                          <a:effectLst/>
                        </a:rPr>
                        <a:t>8,21</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 </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a:solidFill>
                            <a:srgbClr val="00B050"/>
                          </a:solidFill>
                          <a:effectLst/>
                        </a:rPr>
                        <a:t>47</a:t>
                      </a:r>
                      <a:endParaRPr lang="vi-VN" sz="1000" b="0" i="0" u="none" strike="noStrike">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B050"/>
                          </a:solidFill>
                          <a:effectLst/>
                        </a:rPr>
                        <a:t>THPT Bạch Đằng</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a:solidFill>
                            <a:srgbClr val="00B050"/>
                          </a:solidFill>
                          <a:effectLst/>
                        </a:rPr>
                        <a:t>Hải Phòng</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B050"/>
                          </a:solidFill>
                          <a:effectLst/>
                        </a:rPr>
                        <a:t>7,86</a:t>
                      </a:r>
                      <a:endParaRPr lang="vi-VN" sz="1000" b="0" i="0" u="none" strike="noStrike">
                        <a:solidFill>
                          <a:srgbClr val="00B050"/>
                        </a:solidFill>
                        <a:effectLst/>
                        <a:latin typeface="Times New Roman" panose="02020603050405020304" pitchFamily="18" charset="0"/>
                      </a:endParaRPr>
                    </a:p>
                  </a:txBody>
                  <a:tcPr marL="6155" marR="6155" marT="6155" marB="0" anchor="ctr"/>
                </a:tc>
                <a:extLst>
                  <a:ext uri="{0D108BD9-81ED-4DB2-BD59-A6C34878D82A}">
                    <a16:rowId xmlns:a16="http://schemas.microsoft.com/office/drawing/2014/main" val="3148196035"/>
                  </a:ext>
                </a:extLst>
              </a:tr>
              <a:tr h="235385">
                <a:tc>
                  <a:txBody>
                    <a:bodyPr/>
                    <a:lstStyle/>
                    <a:p>
                      <a:pPr algn="ctr" fontAlgn="b"/>
                      <a:r>
                        <a:rPr lang="vi-VN" sz="1000" u="none" strike="noStrike" dirty="0">
                          <a:solidFill>
                            <a:srgbClr val="00B050"/>
                          </a:solidFill>
                          <a:effectLst/>
                        </a:rPr>
                        <a:t>23</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B050"/>
                          </a:solidFill>
                          <a:effectLst/>
                        </a:rPr>
                        <a:t>THPT Vĩnh Bảo</a:t>
                      </a:r>
                      <a:endParaRPr lang="vi-VN" sz="1000" b="0" i="0" u="none" strike="noStrike">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dirty="0">
                          <a:solidFill>
                            <a:srgbClr val="00B050"/>
                          </a:solidFill>
                          <a:effectLst/>
                        </a:rPr>
                        <a:t>Hải Phòng</a:t>
                      </a:r>
                      <a:endParaRPr lang="vi-VN" sz="1000" b="0" i="0" u="none" strike="noStrike" dirty="0">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dirty="0">
                          <a:solidFill>
                            <a:srgbClr val="00B050"/>
                          </a:solidFill>
                          <a:effectLst/>
                        </a:rPr>
                        <a:t>8,18</a:t>
                      </a:r>
                      <a:endParaRPr lang="vi-VN" sz="1000" b="0" i="0" u="none" strike="noStrike" dirty="0">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 </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a:solidFill>
                            <a:srgbClr val="00B050"/>
                          </a:solidFill>
                          <a:effectLst/>
                        </a:rPr>
                        <a:t>48</a:t>
                      </a:r>
                      <a:endParaRPr lang="vi-VN" sz="1000" b="0" i="0" u="none" strike="noStrike">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B050"/>
                          </a:solidFill>
                          <a:effectLst/>
                        </a:rPr>
                        <a:t>THPT Lê Chân</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a:solidFill>
                            <a:srgbClr val="00B050"/>
                          </a:solidFill>
                          <a:effectLst/>
                        </a:rPr>
                        <a:t>Hải Phòng</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B050"/>
                          </a:solidFill>
                          <a:effectLst/>
                        </a:rPr>
                        <a:t>7,84</a:t>
                      </a:r>
                      <a:endParaRPr lang="vi-VN" sz="1000" b="0" i="0" u="none" strike="noStrike">
                        <a:solidFill>
                          <a:srgbClr val="00B050"/>
                        </a:solidFill>
                        <a:effectLst/>
                        <a:latin typeface="Times New Roman" panose="02020603050405020304" pitchFamily="18" charset="0"/>
                      </a:endParaRPr>
                    </a:p>
                  </a:txBody>
                  <a:tcPr marL="6155" marR="6155" marT="6155" marB="0" anchor="ctr"/>
                </a:tc>
                <a:extLst>
                  <a:ext uri="{0D108BD9-81ED-4DB2-BD59-A6C34878D82A}">
                    <a16:rowId xmlns:a16="http://schemas.microsoft.com/office/drawing/2014/main" val="2577771540"/>
                  </a:ext>
                </a:extLst>
              </a:tr>
              <a:tr h="235385">
                <a:tc>
                  <a:txBody>
                    <a:bodyPr/>
                    <a:lstStyle/>
                    <a:p>
                      <a:pPr algn="ctr" fontAlgn="b"/>
                      <a:r>
                        <a:rPr lang="vi-VN" sz="1000" u="none" strike="noStrike" dirty="0">
                          <a:solidFill>
                            <a:srgbClr val="00B050"/>
                          </a:solidFill>
                          <a:effectLst/>
                        </a:rPr>
                        <a:t>24</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B050"/>
                          </a:solidFill>
                          <a:effectLst/>
                        </a:rPr>
                        <a:t>THPT An Lão</a:t>
                      </a:r>
                      <a:endParaRPr lang="vi-VN" sz="1000" b="0" i="0" u="none" strike="noStrike">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a:solidFill>
                            <a:srgbClr val="00B050"/>
                          </a:solidFill>
                          <a:effectLst/>
                        </a:rPr>
                        <a:t>Hải Phòng</a:t>
                      </a:r>
                      <a:endParaRPr lang="vi-VN" sz="1000" b="0" i="0" u="none" strike="noStrike">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dirty="0">
                          <a:solidFill>
                            <a:srgbClr val="00B050"/>
                          </a:solidFill>
                          <a:effectLst/>
                        </a:rPr>
                        <a:t>8,15</a:t>
                      </a:r>
                      <a:endParaRPr lang="vi-VN" sz="1000" b="0" i="0" u="none" strike="noStrike" dirty="0">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 </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a:solidFill>
                            <a:srgbClr val="00B050"/>
                          </a:solidFill>
                          <a:effectLst/>
                        </a:rPr>
                        <a:t>49</a:t>
                      </a:r>
                      <a:endParaRPr lang="vi-VN" sz="1000" b="0" i="0" u="none" strike="noStrike">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dirty="0">
                          <a:solidFill>
                            <a:srgbClr val="00B050"/>
                          </a:solidFill>
                          <a:effectLst/>
                        </a:rPr>
                        <a:t>THPT Toàn Thắng</a:t>
                      </a:r>
                      <a:endParaRPr lang="vi-VN" sz="1000" b="0" i="0" u="none" strike="noStrike" dirty="0">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dirty="0">
                          <a:solidFill>
                            <a:srgbClr val="00B050"/>
                          </a:solidFill>
                          <a:effectLst/>
                        </a:rPr>
                        <a:t>Hải Phòng</a:t>
                      </a:r>
                      <a:endParaRPr lang="vi-VN" sz="1000" b="0" i="0" u="none" strike="noStrike" dirty="0">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B050"/>
                          </a:solidFill>
                          <a:effectLst/>
                        </a:rPr>
                        <a:t>7,84</a:t>
                      </a:r>
                      <a:endParaRPr lang="vi-VN" sz="1000" b="0" i="0" u="none" strike="noStrike">
                        <a:solidFill>
                          <a:srgbClr val="00B050"/>
                        </a:solidFill>
                        <a:effectLst/>
                        <a:latin typeface="Times New Roman" panose="02020603050405020304" pitchFamily="18" charset="0"/>
                      </a:endParaRPr>
                    </a:p>
                  </a:txBody>
                  <a:tcPr marL="6155" marR="6155" marT="6155" marB="0" anchor="ctr"/>
                </a:tc>
                <a:extLst>
                  <a:ext uri="{0D108BD9-81ED-4DB2-BD59-A6C34878D82A}">
                    <a16:rowId xmlns:a16="http://schemas.microsoft.com/office/drawing/2014/main" val="118921750"/>
                  </a:ext>
                </a:extLst>
              </a:tr>
              <a:tr h="235385">
                <a:tc>
                  <a:txBody>
                    <a:bodyPr/>
                    <a:lstStyle/>
                    <a:p>
                      <a:pPr algn="ctr" fontAlgn="b"/>
                      <a:r>
                        <a:rPr lang="vi-VN" sz="1000" u="none" strike="noStrike" dirty="0">
                          <a:solidFill>
                            <a:srgbClr val="0000FF"/>
                          </a:solidFill>
                          <a:effectLst/>
                        </a:rPr>
                        <a:t>25</a:t>
                      </a:r>
                      <a:endParaRPr lang="vi-VN" sz="1000" b="0" i="0" u="none" strike="noStrike" dirty="0">
                        <a:solidFill>
                          <a:srgbClr val="0000FF"/>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00FF"/>
                          </a:solidFill>
                          <a:effectLst/>
                        </a:rPr>
                        <a:t>THPT Đồng Đậu</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00FF"/>
                          </a:solidFill>
                          <a:effectLst/>
                        </a:rPr>
                        <a:t>Vĩnh Phúc</a:t>
                      </a:r>
                      <a:endParaRPr lang="vi-VN" sz="1000" b="0" i="0" u="none" strike="noStrike">
                        <a:solidFill>
                          <a:srgbClr val="0000FF"/>
                        </a:solidFill>
                        <a:effectLst/>
                        <a:latin typeface="Times New Roman" panose="02020603050405020304" pitchFamily="18" charset="0"/>
                      </a:endParaRPr>
                    </a:p>
                  </a:txBody>
                  <a:tcPr marL="6155" marR="6155" marT="6155" marB="0" anchor="b"/>
                </a:tc>
                <a:tc>
                  <a:txBody>
                    <a:bodyPr/>
                    <a:lstStyle/>
                    <a:p>
                      <a:pPr algn="ctr" fontAlgn="ctr"/>
                      <a:r>
                        <a:rPr lang="vi-VN" sz="1000" u="none" strike="noStrike">
                          <a:solidFill>
                            <a:srgbClr val="0000FF"/>
                          </a:solidFill>
                          <a:effectLst/>
                        </a:rPr>
                        <a:t>8,15</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a:solidFill>
                            <a:srgbClr val="0000FF"/>
                          </a:solidFill>
                          <a:effectLst/>
                        </a:rPr>
                        <a:t> </a:t>
                      </a:r>
                      <a:endParaRPr lang="vi-VN" sz="1000" b="0" i="0" u="none" strike="noStrike">
                        <a:solidFill>
                          <a:srgbClr val="0000FF"/>
                        </a:solidFill>
                        <a:effectLst/>
                        <a:latin typeface="Times New Roman" panose="02020603050405020304" pitchFamily="18" charset="0"/>
                      </a:endParaRPr>
                    </a:p>
                  </a:txBody>
                  <a:tcPr marL="6155" marR="6155" marT="6155" marB="0" anchor="ctr"/>
                </a:tc>
                <a:tc>
                  <a:txBody>
                    <a:bodyPr/>
                    <a:lstStyle/>
                    <a:p>
                      <a:pPr algn="ctr" fontAlgn="b"/>
                      <a:r>
                        <a:rPr lang="vi-VN" sz="1000" u="none" strike="noStrike">
                          <a:solidFill>
                            <a:srgbClr val="00B050"/>
                          </a:solidFill>
                          <a:effectLst/>
                        </a:rPr>
                        <a:t>50</a:t>
                      </a:r>
                      <a:endParaRPr lang="vi-VN" sz="1000" b="0" i="0" u="none" strike="noStrike">
                        <a:solidFill>
                          <a:srgbClr val="00B050"/>
                        </a:solidFill>
                        <a:effectLst/>
                        <a:latin typeface="Times New Roman" panose="02020603050405020304" pitchFamily="18" charset="0"/>
                      </a:endParaRPr>
                    </a:p>
                  </a:txBody>
                  <a:tcPr marL="6155" marR="6155" marT="6155" marB="0" anchor="b"/>
                </a:tc>
                <a:tc>
                  <a:txBody>
                    <a:bodyPr/>
                    <a:lstStyle/>
                    <a:p>
                      <a:pPr algn="l" fontAlgn="b"/>
                      <a:r>
                        <a:rPr lang="vi-VN" sz="1000" u="none" strike="noStrike">
                          <a:solidFill>
                            <a:srgbClr val="00B050"/>
                          </a:solidFill>
                          <a:effectLst/>
                        </a:rPr>
                        <a:t>THPT An Hải</a:t>
                      </a:r>
                      <a:endParaRPr lang="vi-VN" sz="1000" b="0" i="0" u="none" strike="noStrike">
                        <a:solidFill>
                          <a:srgbClr val="00B050"/>
                        </a:solidFill>
                        <a:effectLst/>
                        <a:latin typeface="Times New Roman" panose="02020603050405020304" pitchFamily="18" charset="0"/>
                      </a:endParaRPr>
                    </a:p>
                  </a:txBody>
                  <a:tcPr marL="6155" marR="6155" marT="6155" marB="0" anchor="b"/>
                </a:tc>
                <a:tc>
                  <a:txBody>
                    <a:bodyPr/>
                    <a:lstStyle/>
                    <a:p>
                      <a:pPr algn="l" fontAlgn="ctr"/>
                      <a:r>
                        <a:rPr lang="vi-VN" sz="1000" u="none" strike="noStrike" dirty="0">
                          <a:solidFill>
                            <a:srgbClr val="00B050"/>
                          </a:solidFill>
                          <a:effectLst/>
                        </a:rPr>
                        <a:t>Hải Phòng</a:t>
                      </a:r>
                      <a:endParaRPr lang="vi-VN" sz="1000" b="0" i="0" u="none" strike="noStrike" dirty="0">
                        <a:solidFill>
                          <a:srgbClr val="00B050"/>
                        </a:solidFill>
                        <a:effectLst/>
                        <a:latin typeface="Times New Roman" panose="02020603050405020304" pitchFamily="18" charset="0"/>
                      </a:endParaRPr>
                    </a:p>
                  </a:txBody>
                  <a:tcPr marL="6155" marR="6155" marT="6155" marB="0" anchor="ctr"/>
                </a:tc>
                <a:tc>
                  <a:txBody>
                    <a:bodyPr/>
                    <a:lstStyle/>
                    <a:p>
                      <a:pPr algn="ctr" fontAlgn="ctr"/>
                      <a:r>
                        <a:rPr lang="vi-VN" sz="1000" u="none" strike="noStrike" dirty="0">
                          <a:solidFill>
                            <a:srgbClr val="00B050"/>
                          </a:solidFill>
                          <a:effectLst/>
                        </a:rPr>
                        <a:t>7,83</a:t>
                      </a:r>
                      <a:endParaRPr lang="vi-VN" sz="1000" b="0" i="0" u="none" strike="noStrike" dirty="0">
                        <a:solidFill>
                          <a:srgbClr val="00B050"/>
                        </a:solidFill>
                        <a:effectLst/>
                        <a:latin typeface="Times New Roman" panose="02020603050405020304" pitchFamily="18" charset="0"/>
                      </a:endParaRPr>
                    </a:p>
                  </a:txBody>
                  <a:tcPr marL="6155" marR="6155" marT="6155" marB="0" anchor="ctr"/>
                </a:tc>
                <a:extLst>
                  <a:ext uri="{0D108BD9-81ED-4DB2-BD59-A6C34878D82A}">
                    <a16:rowId xmlns:a16="http://schemas.microsoft.com/office/drawing/2014/main" val="2554658831"/>
                  </a:ext>
                </a:extLst>
              </a:tr>
            </a:tbl>
          </a:graphicData>
        </a:graphic>
      </p:graphicFrame>
    </p:spTree>
    <p:extLst>
      <p:ext uri="{BB962C8B-B14F-4D97-AF65-F5344CB8AC3E}">
        <p14:creationId xmlns:p14="http://schemas.microsoft.com/office/powerpoint/2010/main" val="336635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482378"/>
            <a:ext cx="12100957" cy="408271"/>
          </a:xfrm>
        </p:spPr>
        <p:txBody>
          <a:bodyPr>
            <a:normAutofit fontScale="90000"/>
          </a:bodyPr>
          <a:lstStyle/>
          <a:p>
            <a:pPr algn="ctr"/>
            <a:r>
              <a:rPr lang="en-US" sz="2400" b="1" dirty="0">
                <a:solidFill>
                  <a:srgbClr val="0000FF"/>
                </a:solidFill>
                <a:latin typeface="Times New Roman" panose="02020603050405020304" pitchFamily="18" charset="0"/>
                <a:cs typeface="Times New Roman" panose="02020603050405020304" pitchFamily="18" charset="0"/>
              </a:rPr>
              <a:t>THỐNG KÊ CHÊNH LỆCH GIỮA ĐIỂM THI VÀ ĐIỂM HỌC BẠ</a:t>
            </a:r>
            <a:br>
              <a:rPr lang="en-US" sz="2400" b="1" dirty="0">
                <a:solidFill>
                  <a:srgbClr val="0000FF"/>
                </a:solidFill>
                <a:latin typeface="Times New Roman" panose="02020603050405020304" pitchFamily="18" charset="0"/>
                <a:cs typeface="Times New Roman" panose="02020603050405020304" pitchFamily="18" charset="0"/>
              </a:rPr>
            </a:br>
            <a:r>
              <a:rPr lang="en-US" sz="2400" b="1" dirty="0">
                <a:solidFill>
                  <a:srgbClr val="0000FF"/>
                </a:solidFill>
                <a:latin typeface="Times New Roman" panose="02020603050405020304" pitchFamily="18" charset="0"/>
                <a:cs typeface="Times New Roman" panose="02020603050405020304" pitchFamily="18" charset="0"/>
              </a:rPr>
              <a:t>MÔN NGỮ VĂN</a:t>
            </a:r>
            <a:endParaRPr lang="vi-VN" sz="24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4" name="Chart 3">
            <a:extLst>
              <a:ext uri="{FF2B5EF4-FFF2-40B4-BE49-F238E27FC236}">
                <a16:creationId xmlns:a16="http://schemas.microsoft.com/office/drawing/2014/main" id="{4A073653-DF6A-EFDF-0568-072ECE7AC5E2}"/>
              </a:ext>
            </a:extLst>
          </p:cNvPr>
          <p:cNvGraphicFramePr/>
          <p:nvPr>
            <p:extLst>
              <p:ext uri="{D42A27DB-BD31-4B8C-83A1-F6EECF244321}">
                <p14:modId xmlns:p14="http://schemas.microsoft.com/office/powerpoint/2010/main" val="4169574499"/>
              </p:ext>
            </p:extLst>
          </p:nvPr>
        </p:nvGraphicFramePr>
        <p:xfrm>
          <a:off x="1318161" y="1289682"/>
          <a:ext cx="9951522"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94663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A9BE53CB-D21D-C983-78D9-4A843D54B819}"/>
              </a:ext>
            </a:extLst>
          </p:cNvPr>
          <p:cNvGraphicFramePr/>
          <p:nvPr>
            <p:extLst>
              <p:ext uri="{D42A27DB-BD31-4B8C-83A1-F6EECF244321}">
                <p14:modId xmlns:p14="http://schemas.microsoft.com/office/powerpoint/2010/main" val="3971636871"/>
              </p:ext>
            </p:extLst>
          </p:nvPr>
        </p:nvGraphicFramePr>
        <p:xfrm>
          <a:off x="546101" y="273132"/>
          <a:ext cx="11020466" cy="61276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58362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hương diện">
  <a:themeElements>
    <a:clrScheme name="Đỏ">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Phương diện">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hương diện">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1_Phương diện">
  <a:themeElements>
    <a:clrScheme name="Đỏ">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Phương diện">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hương diện">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4.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1588</TotalTime>
  <Words>1661</Words>
  <Application>Microsoft Office PowerPoint</Application>
  <PresentationFormat>Widescreen</PresentationFormat>
  <Paragraphs>755</Paragraphs>
  <Slides>13</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13</vt:i4>
      </vt:variant>
    </vt:vector>
  </HeadingPairs>
  <TitlesOfParts>
    <vt:vector size="23" baseType="lpstr">
      <vt:lpstr>Arial</vt:lpstr>
      <vt:lpstr>Calibri</vt:lpstr>
      <vt:lpstr>Calibri Light</vt:lpstr>
      <vt:lpstr>Tahoma</vt:lpstr>
      <vt:lpstr>Times New Roman</vt:lpstr>
      <vt:lpstr>Trebuchet MS</vt:lpstr>
      <vt:lpstr>Wingdings 3</vt:lpstr>
      <vt:lpstr>Office Theme</vt:lpstr>
      <vt:lpstr>Phương diện</vt:lpstr>
      <vt:lpstr>1_Phương diện</vt:lpstr>
      <vt:lpstr>ỦY BAN NHÂN DÂN TỈNH BẮC NINH SỞ GIÁO DỤC VÀ ĐÀO TẠO</vt:lpstr>
      <vt:lpstr>PowerPoint Presentation</vt:lpstr>
      <vt:lpstr>PowerPoint Presentation</vt:lpstr>
      <vt:lpstr>THỐNG KÊ ĐIỂM THI MÔN NGỮ VĂN CÁC TỈNH NĂM 2022</vt:lpstr>
      <vt:lpstr>SO SÁNH ĐIỂM THI NĂM 2022 VÀ ĐIỂM THI THỬ THÁNG 3.2023 MÔN NGỮ VĂN </vt:lpstr>
      <vt:lpstr>THỐNG KÊ CHÊNH LỆCH GIỮA ĐIỂM THI VÀ ĐIỂM HỌC BẠ NĂM 2022 MÔN NGỮ VĂN</vt:lpstr>
      <vt:lpstr>XẾP HẠNG ĐIỂM THI MÔN NGỮ VĂN NĂM 2022 (BN, HP, VP)</vt:lpstr>
      <vt:lpstr>THỐNG KÊ CHÊNH LỆCH GIỮA ĐIỂM THI VÀ ĐIỂM HỌC BẠ MÔN NGỮ VĂN</vt:lpstr>
      <vt:lpstr>PowerPoint Presentation</vt:lpstr>
      <vt:lpstr>PowerPoint Presentation</vt:lpstr>
      <vt:lpstr>PowerPoint Presentation</vt:lpstr>
      <vt:lpstr>TỔNG HỢP SỐ LƯỢNG ĐỀ, CHUYÊN ĐỀ ÔN TẬP NĂM 2023</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MINH NHIEN</dc:creator>
  <cp:lastModifiedBy>Nhien</cp:lastModifiedBy>
  <cp:revision>85</cp:revision>
  <dcterms:created xsi:type="dcterms:W3CDTF">2022-02-19T03:10:22Z</dcterms:created>
  <dcterms:modified xsi:type="dcterms:W3CDTF">2023-05-09T14:04:01Z</dcterms:modified>
</cp:coreProperties>
</file>