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94" r:id="rId5"/>
    <p:sldId id="295" r:id="rId6"/>
    <p:sldId id="258" r:id="rId7"/>
    <p:sldId id="313" r:id="rId8"/>
    <p:sldId id="292" r:id="rId9"/>
    <p:sldId id="314" r:id="rId10"/>
    <p:sldId id="315" r:id="rId11"/>
    <p:sldId id="316" r:id="rId12"/>
    <p:sldId id="296" r:id="rId13"/>
    <p:sldId id="318" r:id="rId14"/>
    <p:sldId id="317" r:id="rId15"/>
    <p:sldId id="302" r:id="rId16"/>
    <p:sldId id="303" r:id="rId17"/>
    <p:sldId id="312" r:id="rId18"/>
  </p:sldIdLst>
  <p:sldSz cx="9144000" cy="5143500" type="screen16x9"/>
  <p:notesSz cx="6858000" cy="9144000"/>
  <p:custDataLst>
    <p:tags r:id="rId21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1D8F"/>
    <a:srgbClr val="EC7524"/>
    <a:srgbClr val="E56666"/>
    <a:srgbClr val="9966FF"/>
    <a:srgbClr val="ED7E33"/>
    <a:srgbClr val="7559A7"/>
    <a:srgbClr val="6600FF"/>
    <a:srgbClr val="714383"/>
    <a:srgbClr val="00B7CA"/>
    <a:srgbClr val="FFB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1" autoAdjust="0"/>
    <p:restoredTop sz="83636" autoAdjust="0"/>
  </p:normalViewPr>
  <p:slideViewPr>
    <p:cSldViewPr snapToGrid="0">
      <p:cViewPr varScale="1">
        <p:scale>
          <a:sx n="81" d="100"/>
          <a:sy n="81" d="100"/>
        </p:scale>
        <p:origin x="40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43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885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169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6891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50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8617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600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1049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7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79287-648C-4B3D-8FE1-F0E0722F13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274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3414208"/>
      </p:ext>
    </p:extLst>
  </p:cSld>
  <p:clrMapOvr>
    <a:masterClrMapping/>
  </p:clrMapOvr>
  <p:transition advTm="1000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4247853"/>
      </p:ext>
    </p:extLst>
  </p:cSld>
  <p:clrMapOvr>
    <a:masterClrMapping/>
  </p:clrMapOvr>
  <p:transition advTm="100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3346478"/>
      </p:ext>
    </p:extLst>
  </p:cSld>
  <p:clrMapOvr>
    <a:masterClrMapping/>
  </p:clrMapOvr>
  <p:transition advTm="1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30ABB-2682-448E-9618-3E47EEC6D889}" type="datetimeFigureOut">
              <a:rPr lang="zh-CN" altLang="en-US" smtClean="0"/>
              <a:t>2022/8/30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DA4B3-3A17-4C7C-ABBC-3676A971A5E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" y="0"/>
            <a:ext cx="9142506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42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ransition advTm="1000">
    <p:pull/>
  </p:transition>
  <p:txStyles>
    <p:titleStyle>
      <a:lvl1pPr algn="ctr" defTabSz="909361" rtl="0" fontAlgn="base">
        <a:spcBef>
          <a:spcPct val="0"/>
        </a:spcBef>
        <a:spcAft>
          <a:spcPct val="0"/>
        </a:spcAft>
        <a:defRPr sz="442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09361" rtl="0" fontAlgn="base">
        <a:spcBef>
          <a:spcPct val="0"/>
        </a:spcBef>
        <a:spcAft>
          <a:spcPct val="0"/>
        </a:spcAft>
        <a:defRPr sz="4421">
          <a:solidFill>
            <a:schemeClr val="tx1"/>
          </a:solidFill>
          <a:latin typeface="Arial" pitchFamily="34" charset="0"/>
          <a:ea typeface="微软雅黑" pitchFamily="34" charset="-122"/>
        </a:defRPr>
      </a:lvl2pPr>
      <a:lvl3pPr algn="ctr" defTabSz="909361" rtl="0" fontAlgn="base">
        <a:spcBef>
          <a:spcPct val="0"/>
        </a:spcBef>
        <a:spcAft>
          <a:spcPct val="0"/>
        </a:spcAft>
        <a:defRPr sz="4421">
          <a:solidFill>
            <a:schemeClr val="tx1"/>
          </a:solidFill>
          <a:latin typeface="Arial" pitchFamily="34" charset="0"/>
          <a:ea typeface="微软雅黑" pitchFamily="34" charset="-122"/>
        </a:defRPr>
      </a:lvl3pPr>
      <a:lvl4pPr algn="ctr" defTabSz="909361" rtl="0" fontAlgn="base">
        <a:spcBef>
          <a:spcPct val="0"/>
        </a:spcBef>
        <a:spcAft>
          <a:spcPct val="0"/>
        </a:spcAft>
        <a:defRPr sz="4421">
          <a:solidFill>
            <a:schemeClr val="tx1"/>
          </a:solidFill>
          <a:latin typeface="Arial" pitchFamily="34" charset="0"/>
          <a:ea typeface="微软雅黑" pitchFamily="34" charset="-122"/>
        </a:defRPr>
      </a:lvl4pPr>
      <a:lvl5pPr algn="ctr" defTabSz="909361" rtl="0" fontAlgn="base">
        <a:spcBef>
          <a:spcPct val="0"/>
        </a:spcBef>
        <a:spcAft>
          <a:spcPct val="0"/>
        </a:spcAft>
        <a:defRPr sz="4421">
          <a:solidFill>
            <a:schemeClr val="tx1"/>
          </a:solidFill>
          <a:latin typeface="Arial" pitchFamily="34" charset="0"/>
          <a:ea typeface="微软雅黑" pitchFamily="34" charset="-122"/>
        </a:defRPr>
      </a:lvl5pPr>
      <a:lvl6pPr marL="430042" algn="ctr" defTabSz="909361" rtl="0" fontAlgn="base">
        <a:spcBef>
          <a:spcPct val="0"/>
        </a:spcBef>
        <a:spcAft>
          <a:spcPct val="0"/>
        </a:spcAft>
        <a:defRPr sz="4421">
          <a:solidFill>
            <a:schemeClr val="tx1"/>
          </a:solidFill>
          <a:latin typeface="Arial" pitchFamily="34" charset="0"/>
          <a:ea typeface="微软雅黑" pitchFamily="34" charset="-122"/>
        </a:defRPr>
      </a:lvl6pPr>
      <a:lvl7pPr marL="860085" algn="ctr" defTabSz="909361" rtl="0" fontAlgn="base">
        <a:spcBef>
          <a:spcPct val="0"/>
        </a:spcBef>
        <a:spcAft>
          <a:spcPct val="0"/>
        </a:spcAft>
        <a:defRPr sz="4421">
          <a:solidFill>
            <a:schemeClr val="tx1"/>
          </a:solidFill>
          <a:latin typeface="Arial" pitchFamily="34" charset="0"/>
          <a:ea typeface="微软雅黑" pitchFamily="34" charset="-122"/>
        </a:defRPr>
      </a:lvl7pPr>
      <a:lvl8pPr marL="1290127" algn="ctr" defTabSz="909361" rtl="0" fontAlgn="base">
        <a:spcBef>
          <a:spcPct val="0"/>
        </a:spcBef>
        <a:spcAft>
          <a:spcPct val="0"/>
        </a:spcAft>
        <a:defRPr sz="4421">
          <a:solidFill>
            <a:schemeClr val="tx1"/>
          </a:solidFill>
          <a:latin typeface="Arial" pitchFamily="34" charset="0"/>
          <a:ea typeface="微软雅黑" pitchFamily="34" charset="-122"/>
        </a:defRPr>
      </a:lvl8pPr>
      <a:lvl9pPr marL="1720169" algn="ctr" defTabSz="909361" rtl="0" fontAlgn="base">
        <a:spcBef>
          <a:spcPct val="0"/>
        </a:spcBef>
        <a:spcAft>
          <a:spcPct val="0"/>
        </a:spcAft>
        <a:defRPr sz="4421">
          <a:solidFill>
            <a:schemeClr val="tx1"/>
          </a:solidFill>
          <a:latin typeface="Arial" pitchFamily="34" charset="0"/>
          <a:ea typeface="微软雅黑" pitchFamily="34" charset="-122"/>
        </a:defRPr>
      </a:lvl9pPr>
    </p:titleStyle>
    <p:bodyStyle>
      <a:lvl1pPr marL="340450" indent="-340450" algn="l" defTabSz="909361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198" kern="1200">
          <a:solidFill>
            <a:schemeClr val="tx1"/>
          </a:solidFill>
          <a:latin typeface="+mn-lt"/>
          <a:ea typeface="+mn-ea"/>
          <a:cs typeface="+mn-cs"/>
        </a:defRPr>
      </a:lvl1pPr>
      <a:lvl2pPr marL="739136" indent="-283708" algn="l" defTabSz="909361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22" kern="1200">
          <a:solidFill>
            <a:schemeClr val="tx1"/>
          </a:solidFill>
          <a:latin typeface="+mn-lt"/>
          <a:ea typeface="+mn-ea"/>
          <a:cs typeface="+mn-cs"/>
        </a:defRPr>
      </a:lvl2pPr>
      <a:lvl3pPr marL="1137820" indent="-226967" algn="l" defTabSz="909361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352" kern="1200">
          <a:solidFill>
            <a:schemeClr val="tx1"/>
          </a:solidFill>
          <a:latin typeface="+mn-lt"/>
          <a:ea typeface="+mn-ea"/>
          <a:cs typeface="+mn-cs"/>
        </a:defRPr>
      </a:lvl3pPr>
      <a:lvl4pPr marL="1591754" indent="-226967" algn="l" defTabSz="909361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1975" kern="1200">
          <a:solidFill>
            <a:schemeClr val="tx1"/>
          </a:solidFill>
          <a:latin typeface="+mn-lt"/>
          <a:ea typeface="+mn-ea"/>
          <a:cs typeface="+mn-cs"/>
        </a:defRPr>
      </a:lvl4pPr>
      <a:lvl5pPr marL="2047181" indent="-226967" algn="l" defTabSz="909361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1975" kern="1200">
          <a:solidFill>
            <a:schemeClr val="tx1"/>
          </a:solidFill>
          <a:latin typeface="+mn-lt"/>
          <a:ea typeface="+mn-ea"/>
          <a:cs typeface="+mn-cs"/>
        </a:defRPr>
      </a:lvl5pPr>
      <a:lvl6pPr marL="2503363" indent="-227578" algn="l" defTabSz="910314" rtl="0" eaLnBrk="1" latinLnBrk="0" hangingPunct="1">
        <a:spcBef>
          <a:spcPct val="20000"/>
        </a:spcBef>
        <a:buFont typeface="Arial" pitchFamily="34" charset="0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6pPr>
      <a:lvl7pPr marL="2958519" indent="-227578" algn="l" defTabSz="910314" rtl="0" eaLnBrk="1" latinLnBrk="0" hangingPunct="1">
        <a:spcBef>
          <a:spcPct val="20000"/>
        </a:spcBef>
        <a:buFont typeface="Arial" pitchFamily="34" charset="0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7pPr>
      <a:lvl8pPr marL="3413676" indent="-227578" algn="l" defTabSz="910314" rtl="0" eaLnBrk="1" latinLnBrk="0" hangingPunct="1">
        <a:spcBef>
          <a:spcPct val="20000"/>
        </a:spcBef>
        <a:buFont typeface="Arial" pitchFamily="34" charset="0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8pPr>
      <a:lvl9pPr marL="3868833" indent="-227578" algn="l" defTabSz="910314" rtl="0" eaLnBrk="1" latinLnBrk="0" hangingPunct="1">
        <a:spcBef>
          <a:spcPct val="20000"/>
        </a:spcBef>
        <a:buFont typeface="Arial" pitchFamily="34" charset="0"/>
        <a:buChar char="•"/>
        <a:defRPr sz="1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0314" rtl="0" eaLnBrk="1" latinLnBrk="0" hangingPunct="1">
        <a:defRPr sz="1787" kern="1200">
          <a:solidFill>
            <a:schemeClr val="tx1"/>
          </a:solidFill>
          <a:latin typeface="+mn-lt"/>
          <a:ea typeface="+mn-ea"/>
          <a:cs typeface="+mn-cs"/>
        </a:defRPr>
      </a:lvl1pPr>
      <a:lvl2pPr marL="455156" algn="l" defTabSz="910314" rtl="0" eaLnBrk="1" latinLnBrk="0" hangingPunct="1">
        <a:defRPr sz="1787" kern="1200">
          <a:solidFill>
            <a:schemeClr val="tx1"/>
          </a:solidFill>
          <a:latin typeface="+mn-lt"/>
          <a:ea typeface="+mn-ea"/>
          <a:cs typeface="+mn-cs"/>
        </a:defRPr>
      </a:lvl2pPr>
      <a:lvl3pPr marL="910314" algn="l" defTabSz="910314" rtl="0" eaLnBrk="1" latinLnBrk="0" hangingPunct="1">
        <a:defRPr sz="1787" kern="1200">
          <a:solidFill>
            <a:schemeClr val="tx1"/>
          </a:solidFill>
          <a:latin typeface="+mn-lt"/>
          <a:ea typeface="+mn-ea"/>
          <a:cs typeface="+mn-cs"/>
        </a:defRPr>
      </a:lvl3pPr>
      <a:lvl4pPr marL="1365470" algn="l" defTabSz="910314" rtl="0" eaLnBrk="1" latinLnBrk="0" hangingPunct="1">
        <a:defRPr sz="1787" kern="1200">
          <a:solidFill>
            <a:schemeClr val="tx1"/>
          </a:solidFill>
          <a:latin typeface="+mn-lt"/>
          <a:ea typeface="+mn-ea"/>
          <a:cs typeface="+mn-cs"/>
        </a:defRPr>
      </a:lvl4pPr>
      <a:lvl5pPr marL="1820627" algn="l" defTabSz="910314" rtl="0" eaLnBrk="1" latinLnBrk="0" hangingPunct="1">
        <a:defRPr sz="1787" kern="1200">
          <a:solidFill>
            <a:schemeClr val="tx1"/>
          </a:solidFill>
          <a:latin typeface="+mn-lt"/>
          <a:ea typeface="+mn-ea"/>
          <a:cs typeface="+mn-cs"/>
        </a:defRPr>
      </a:lvl5pPr>
      <a:lvl6pPr marL="2275784" algn="l" defTabSz="910314" rtl="0" eaLnBrk="1" latinLnBrk="0" hangingPunct="1">
        <a:defRPr sz="1787" kern="1200">
          <a:solidFill>
            <a:schemeClr val="tx1"/>
          </a:solidFill>
          <a:latin typeface="+mn-lt"/>
          <a:ea typeface="+mn-ea"/>
          <a:cs typeface="+mn-cs"/>
        </a:defRPr>
      </a:lvl6pPr>
      <a:lvl7pPr marL="2730941" algn="l" defTabSz="910314" rtl="0" eaLnBrk="1" latinLnBrk="0" hangingPunct="1">
        <a:defRPr sz="1787" kern="1200">
          <a:solidFill>
            <a:schemeClr val="tx1"/>
          </a:solidFill>
          <a:latin typeface="+mn-lt"/>
          <a:ea typeface="+mn-ea"/>
          <a:cs typeface="+mn-cs"/>
        </a:defRPr>
      </a:lvl7pPr>
      <a:lvl8pPr marL="3186097" algn="l" defTabSz="910314" rtl="0" eaLnBrk="1" latinLnBrk="0" hangingPunct="1">
        <a:defRPr sz="1787" kern="1200">
          <a:solidFill>
            <a:schemeClr val="tx1"/>
          </a:solidFill>
          <a:latin typeface="+mn-lt"/>
          <a:ea typeface="+mn-ea"/>
          <a:cs typeface="+mn-cs"/>
        </a:defRPr>
      </a:lvl8pPr>
      <a:lvl9pPr marL="3641254" algn="l" defTabSz="910314" rtl="0" eaLnBrk="1" latinLnBrk="0" hangingPunct="1">
        <a:defRPr sz="17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rIfqJgCIlQ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0452" y="8501"/>
            <a:ext cx="9144000" cy="5143500"/>
          </a:xfrm>
          <a:prstGeom prst="rect">
            <a:avLst/>
          </a:prstGeom>
        </p:spPr>
      </p:pic>
      <p:grpSp>
        <p:nvGrpSpPr>
          <p:cNvPr id="100" name="组合 99"/>
          <p:cNvGrpSpPr/>
          <p:nvPr/>
        </p:nvGrpSpPr>
        <p:grpSpPr>
          <a:xfrm>
            <a:off x="1178903" y="1949240"/>
            <a:ext cx="3130568" cy="3673888"/>
            <a:chOff x="3295850" y="1908877"/>
            <a:chExt cx="3738030" cy="4660916"/>
          </a:xfrm>
        </p:grpSpPr>
        <p:sp>
          <p:nvSpPr>
            <p:cNvPr id="102" name="圆角矩形 101"/>
            <p:cNvSpPr/>
            <p:nvPr/>
          </p:nvSpPr>
          <p:spPr>
            <a:xfrm rot="2760000">
              <a:off x="3098889" y="2634801"/>
              <a:ext cx="4660916" cy="3209067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03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04" name="圆角矩形 103"/>
            <p:cNvSpPr/>
            <p:nvPr/>
          </p:nvSpPr>
          <p:spPr>
            <a:xfrm rot="2760000">
              <a:off x="3358628" y="2852802"/>
              <a:ext cx="3953506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05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165"/>
                </a:gs>
                <a:gs pos="100000">
                  <a:srgbClr val="FF9A05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FF9B09"/>
                  </a:gs>
                  <a:gs pos="100000">
                    <a:srgbClr val="FFDBA7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3437018" y="1977644"/>
            <a:ext cx="3119781" cy="3673888"/>
            <a:chOff x="3295850" y="1895995"/>
            <a:chExt cx="3725149" cy="4660916"/>
          </a:xfrm>
        </p:grpSpPr>
        <p:sp>
          <p:nvSpPr>
            <p:cNvPr id="109" name="圆角矩形 108"/>
            <p:cNvSpPr/>
            <p:nvPr/>
          </p:nvSpPr>
          <p:spPr>
            <a:xfrm rot="2760000">
              <a:off x="3086007" y="2621919"/>
              <a:ext cx="4660916" cy="3209068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0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1" name="圆角矩形 110"/>
            <p:cNvSpPr/>
            <p:nvPr/>
          </p:nvSpPr>
          <p:spPr>
            <a:xfrm rot="2760000">
              <a:off x="3384391" y="2878566"/>
              <a:ext cx="3953506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2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1BDD1"/>
                </a:gs>
                <a:gs pos="100000">
                  <a:srgbClr val="0194A3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0194A3"/>
                  </a:gs>
                  <a:gs pos="100000">
                    <a:srgbClr val="01CFE5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21" name="组合 120"/>
          <p:cNvGrpSpPr/>
          <p:nvPr/>
        </p:nvGrpSpPr>
        <p:grpSpPr>
          <a:xfrm>
            <a:off x="5727998" y="1986676"/>
            <a:ext cx="3119781" cy="3673888"/>
            <a:chOff x="3295850" y="1895995"/>
            <a:chExt cx="3725149" cy="4660916"/>
          </a:xfrm>
        </p:grpSpPr>
        <p:sp>
          <p:nvSpPr>
            <p:cNvPr id="123" name="圆角矩形 122"/>
            <p:cNvSpPr/>
            <p:nvPr/>
          </p:nvSpPr>
          <p:spPr>
            <a:xfrm rot="2760000">
              <a:off x="3086007" y="2621919"/>
              <a:ext cx="4660916" cy="3209068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24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25" name="圆角矩形 124"/>
            <p:cNvSpPr/>
            <p:nvPr/>
          </p:nvSpPr>
          <p:spPr>
            <a:xfrm rot="2760000">
              <a:off x="3371510" y="2878566"/>
              <a:ext cx="3953505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26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7468A"/>
                </a:gs>
                <a:gs pos="100000">
                  <a:srgbClr val="553363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100000">
                    <a:srgbClr val="8F54A6"/>
                  </a:gs>
                  <a:gs pos="0">
                    <a:srgbClr val="4A2C56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27" name="TextBox 37"/>
          <p:cNvSpPr txBox="1"/>
          <p:nvPr/>
        </p:nvSpPr>
        <p:spPr>
          <a:xfrm>
            <a:off x="880018" y="1772445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02B3C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BÀI 9: </a:t>
            </a:r>
            <a:endParaRPr lang="zh-CN" altLang="en-US" sz="2000" b="1" dirty="0">
              <a:solidFill>
                <a:srgbClr val="02B3C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9" name="圆角矩形 128"/>
          <p:cNvSpPr/>
          <p:nvPr/>
        </p:nvSpPr>
        <p:spPr>
          <a:xfrm>
            <a:off x="2325344" y="1010812"/>
            <a:ext cx="4962545" cy="504056"/>
          </a:xfrm>
          <a:prstGeom prst="roundRect">
            <a:avLst>
              <a:gd name="adj" fmla="val 42270"/>
            </a:avLst>
          </a:prstGeom>
          <a:gradFill>
            <a:gsLst>
              <a:gs pos="99000">
                <a:schemeClr val="bg1"/>
              </a:gs>
              <a:gs pos="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  <a:effectLst>
            <a:innerShdw blurRad="63500" dist="127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0" name="TextBox 40"/>
          <p:cNvSpPr txBox="1"/>
          <p:nvPr/>
        </p:nvSpPr>
        <p:spPr>
          <a:xfrm>
            <a:off x="2897201" y="1082996"/>
            <a:ext cx="4184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CHƯƠNG 3: LIÊN KẾT HÓA HỌC</a:t>
            </a:r>
            <a:endParaRPr lang="zh-CN" altLang="en-US" sz="2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grpSp>
        <p:nvGrpSpPr>
          <p:cNvPr id="131" name="组合 130"/>
          <p:cNvGrpSpPr/>
          <p:nvPr/>
        </p:nvGrpSpPr>
        <p:grpSpPr>
          <a:xfrm>
            <a:off x="2164911" y="955177"/>
            <a:ext cx="720079" cy="574619"/>
            <a:chOff x="899592" y="2377261"/>
            <a:chExt cx="720079" cy="5746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2" name="圆角矩形 131"/>
            <p:cNvSpPr/>
            <p:nvPr/>
          </p:nvSpPr>
          <p:spPr>
            <a:xfrm>
              <a:off x="899592" y="2377261"/>
              <a:ext cx="720079" cy="574619"/>
            </a:xfrm>
            <a:prstGeom prst="roundRect">
              <a:avLst>
                <a:gd name="adj" fmla="val 42270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33" name="圆角矩形 132"/>
            <p:cNvSpPr/>
            <p:nvPr/>
          </p:nvSpPr>
          <p:spPr>
            <a:xfrm>
              <a:off x="920241" y="2397813"/>
              <a:ext cx="681258" cy="533516"/>
            </a:xfrm>
            <a:prstGeom prst="roundRect">
              <a:avLst>
                <a:gd name="adj" fmla="val 42270"/>
              </a:avLst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</p:grpSp>
      <p:sp>
        <p:nvSpPr>
          <p:cNvPr id="135" name="Freeform 5"/>
          <p:cNvSpPr/>
          <p:nvPr/>
        </p:nvSpPr>
        <p:spPr bwMode="auto">
          <a:xfrm rot="10800000">
            <a:off x="8058530" y="-395454"/>
            <a:ext cx="239180" cy="211984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FFC165"/>
              </a:gs>
              <a:gs pos="100000">
                <a:srgbClr val="FF9A05"/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rgbClr val="FF9B09"/>
                </a:gs>
                <a:gs pos="100000">
                  <a:srgbClr val="FFDBA7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6" name="Freeform 5"/>
          <p:cNvSpPr/>
          <p:nvPr/>
        </p:nvSpPr>
        <p:spPr bwMode="auto">
          <a:xfrm rot="10800000">
            <a:off x="5888001" y="-448915"/>
            <a:ext cx="210992" cy="187001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01BDD1"/>
              </a:gs>
              <a:gs pos="100000">
                <a:srgbClr val="0194A3"/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rgbClr val="0194A3"/>
                </a:gs>
                <a:gs pos="100000">
                  <a:srgbClr val="01CFE5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7" name="Freeform 5"/>
          <p:cNvSpPr/>
          <p:nvPr/>
        </p:nvSpPr>
        <p:spPr bwMode="auto">
          <a:xfrm rot="10800000">
            <a:off x="7581283" y="434421"/>
            <a:ext cx="118950" cy="105425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EC8C8C"/>
              </a:gs>
              <a:gs pos="100000">
                <a:srgbClr val="E35353"/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rgbClr val="E35353"/>
                </a:gs>
                <a:gs pos="100000">
                  <a:srgbClr val="F1A9A9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8" name="Freeform 5"/>
          <p:cNvSpPr/>
          <p:nvPr/>
        </p:nvSpPr>
        <p:spPr bwMode="auto">
          <a:xfrm rot="10800000">
            <a:off x="5314431" y="1907426"/>
            <a:ext cx="213593" cy="18930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77468A"/>
              </a:gs>
              <a:gs pos="100000">
                <a:srgbClr val="553363"/>
              </a:gs>
            </a:gsLst>
            <a:lin ang="2700000" scaled="1"/>
            <a:tileRect/>
          </a:gradFill>
          <a:ln w="25400">
            <a:gradFill flip="none" rotWithShape="1">
              <a:gsLst>
                <a:gs pos="100000">
                  <a:srgbClr val="8F54A6"/>
                </a:gs>
                <a:gs pos="0">
                  <a:srgbClr val="4A2C56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9" name="Freeform 5"/>
          <p:cNvSpPr/>
          <p:nvPr/>
        </p:nvSpPr>
        <p:spPr bwMode="auto">
          <a:xfrm rot="10800000">
            <a:off x="8199916" y="4709452"/>
            <a:ext cx="195587" cy="173348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FFC165"/>
              </a:gs>
              <a:gs pos="100000">
                <a:srgbClr val="FF9A05"/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rgbClr val="FF9B09"/>
                </a:gs>
                <a:gs pos="100000">
                  <a:srgbClr val="FFDBA7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0" name="Freeform 5"/>
          <p:cNvSpPr/>
          <p:nvPr/>
        </p:nvSpPr>
        <p:spPr bwMode="auto">
          <a:xfrm rot="10800000">
            <a:off x="6190381" y="4222272"/>
            <a:ext cx="210992" cy="187001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01BDD1"/>
              </a:gs>
              <a:gs pos="100000">
                <a:srgbClr val="0194A3"/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rgbClr val="0194A3"/>
                </a:gs>
                <a:gs pos="100000">
                  <a:srgbClr val="01CFE5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1" name="Freeform 5"/>
          <p:cNvSpPr/>
          <p:nvPr/>
        </p:nvSpPr>
        <p:spPr bwMode="auto">
          <a:xfrm rot="10800000">
            <a:off x="3286236" y="4194936"/>
            <a:ext cx="213593" cy="189306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77468A"/>
              </a:gs>
              <a:gs pos="100000">
                <a:srgbClr val="553363"/>
              </a:gs>
            </a:gsLst>
            <a:lin ang="2700000" scaled="1"/>
            <a:tileRect/>
          </a:gradFill>
          <a:ln w="25400">
            <a:gradFill flip="none" rotWithShape="1">
              <a:gsLst>
                <a:gs pos="100000">
                  <a:srgbClr val="8F54A6"/>
                </a:gs>
                <a:gs pos="0">
                  <a:srgbClr val="4A2C56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2" name="Freeform 5"/>
          <p:cNvSpPr/>
          <p:nvPr/>
        </p:nvSpPr>
        <p:spPr bwMode="auto">
          <a:xfrm rot="10800000">
            <a:off x="3904624" y="4696091"/>
            <a:ext cx="195587" cy="173348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FFC165"/>
              </a:gs>
              <a:gs pos="100000">
                <a:srgbClr val="FF9A05"/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rgbClr val="FF9B09"/>
                </a:gs>
                <a:gs pos="100000">
                  <a:srgbClr val="FFDBA7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3" name="Freeform 5"/>
          <p:cNvSpPr/>
          <p:nvPr/>
        </p:nvSpPr>
        <p:spPr bwMode="auto">
          <a:xfrm rot="10800000">
            <a:off x="743308" y="1529796"/>
            <a:ext cx="136710" cy="121165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01BDD1"/>
              </a:gs>
              <a:gs pos="100000">
                <a:srgbClr val="0194A3"/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rgbClr val="0194A3"/>
                </a:gs>
                <a:gs pos="100000">
                  <a:srgbClr val="01CFE5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4" name="Freeform 5"/>
          <p:cNvSpPr/>
          <p:nvPr/>
        </p:nvSpPr>
        <p:spPr bwMode="auto">
          <a:xfrm rot="10800000">
            <a:off x="723002" y="4603340"/>
            <a:ext cx="202443" cy="179425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EC8C8C"/>
              </a:gs>
              <a:gs pos="100000">
                <a:srgbClr val="E35353"/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rgbClr val="E35353"/>
                </a:gs>
                <a:gs pos="100000">
                  <a:srgbClr val="F1A9A9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8" name="标题 1"/>
          <p:cNvSpPr>
            <a:spLocks noGrp="1"/>
          </p:cNvSpPr>
          <p:nvPr/>
        </p:nvSpPr>
        <p:spPr>
          <a:xfrm>
            <a:off x="1418503" y="2146797"/>
            <a:ext cx="2104043" cy="20358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汉仪尚巍清茶体W" panose="00020600040101010101" pitchFamily="18" charset="-122"/>
                <a:cs typeface="Arial" panose="020B0604020202020204" pitchFamily="34" charset="0"/>
              </a:rPr>
              <a:t>LIÊN	</a:t>
            </a:r>
            <a:endParaRPr lang="zh-CN" altLang="en-US" sz="4800" b="1" dirty="0">
              <a:solidFill>
                <a:schemeClr val="bg1"/>
              </a:solidFill>
              <a:latin typeface="Arial" panose="020B0604020202020204" pitchFamily="34" charset="0"/>
              <a:ea typeface="汉仪尚巍清茶体W" panose="00020600040101010101" pitchFamily="18" charset="-122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5798" y="2762959"/>
            <a:ext cx="141577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汉仪尚巍清茶体W" panose="00020600040101010101" pitchFamily="18" charset="-122"/>
                <a:cs typeface="Arial" panose="020B0604020202020204" pitchFamily="34" charset="0"/>
              </a:rPr>
              <a:t>KẾT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54871" y="2738219"/>
            <a:ext cx="12907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汉仪尚巍清茶体W" panose="00020600040101010101" pitchFamily="18" charset="-122"/>
                <a:cs typeface="Arial" panose="020B0604020202020204" pitchFamily="34" charset="0"/>
              </a:rPr>
              <a:t>ION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圆角矩形 6"/>
          <p:cNvSpPr/>
          <p:nvPr/>
        </p:nvSpPr>
        <p:spPr>
          <a:xfrm>
            <a:off x="157286" y="108432"/>
            <a:ext cx="2028274" cy="501217"/>
          </a:xfrm>
          <a:prstGeom prst="roundRect">
            <a:avLst>
              <a:gd name="adj" fmla="val 9976"/>
            </a:avLst>
          </a:prstGeom>
          <a:solidFill>
            <a:schemeClr val="accent5">
              <a:lumMod val="75000"/>
            </a:schemeClr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HÓA 10 </a:t>
            </a:r>
            <a:endParaRPr lang="zh-CN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组合 7"/>
          <p:cNvGrpSpPr/>
          <p:nvPr/>
        </p:nvGrpSpPr>
        <p:grpSpPr>
          <a:xfrm>
            <a:off x="258649" y="315547"/>
            <a:ext cx="118508" cy="118509"/>
            <a:chOff x="4486616" y="3001075"/>
            <a:chExt cx="274695" cy="274699"/>
          </a:xfrm>
        </p:grpSpPr>
        <p:sp>
          <p:nvSpPr>
            <p:cNvPr id="42" name="椭圆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椭圆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4" name="组合 10"/>
          <p:cNvGrpSpPr/>
          <p:nvPr/>
        </p:nvGrpSpPr>
        <p:grpSpPr>
          <a:xfrm>
            <a:off x="-40856" y="315547"/>
            <a:ext cx="118508" cy="118509"/>
            <a:chOff x="4486616" y="3001075"/>
            <a:chExt cx="274695" cy="274699"/>
          </a:xfrm>
        </p:grpSpPr>
        <p:sp>
          <p:nvSpPr>
            <p:cNvPr id="45" name="椭圆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椭圆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组合 13"/>
          <p:cNvGrpSpPr/>
          <p:nvPr/>
        </p:nvGrpSpPr>
        <p:grpSpPr>
          <a:xfrm>
            <a:off x="25701" y="349209"/>
            <a:ext cx="288238" cy="46073"/>
            <a:chOff x="4318304" y="3089060"/>
            <a:chExt cx="384317" cy="61430"/>
          </a:xfrm>
        </p:grpSpPr>
        <p:sp>
          <p:nvSpPr>
            <p:cNvPr id="49" name="圆角矩形 14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圆角矩形 15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5" name="Freeform 5"/>
          <p:cNvSpPr/>
          <p:nvPr/>
        </p:nvSpPr>
        <p:spPr bwMode="auto">
          <a:xfrm rot="10800000">
            <a:off x="8303192" y="1007983"/>
            <a:ext cx="210992" cy="187001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gradFill flip="none" rotWithShape="1">
            <a:gsLst>
              <a:gs pos="0">
                <a:srgbClr val="01BDD1"/>
              </a:gs>
              <a:gs pos="100000">
                <a:srgbClr val="0194A3"/>
              </a:gs>
            </a:gsLst>
            <a:lin ang="2700000" scaled="1"/>
            <a:tileRect/>
          </a:gradFill>
          <a:ln w="25400">
            <a:gradFill flip="none" rotWithShape="1">
              <a:gsLst>
                <a:gs pos="0">
                  <a:srgbClr val="0194A3"/>
                </a:gs>
                <a:gs pos="100000">
                  <a:srgbClr val="01CFE5"/>
                </a:gs>
              </a:gsLst>
              <a:lin ang="2700000" scaled="1"/>
              <a:tileRect/>
            </a:gradFill>
          </a:ln>
          <a:effectLst>
            <a:outerShdw blurRad="254000" dist="114300" dir="2700000" algn="t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accel="70000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1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5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1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1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1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1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1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1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69" presetID="10" presetClass="entr" presetSubtype="0" fill="hold" grpId="0" nodeType="after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0" presetClass="entr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1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76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8" presetID="63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0677 -0.00463 L 0.5283 -0.00463 " pathEditMode="relative" rAng="0" ptsTypes="AA">
                                          <p:cBhvr>
                                            <p:cTn id="79" dur="2000" fill="hold"/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6076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80" presetID="22" presetClass="entr" presetSubtype="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1750"/>
                                            <p:tgtEl>
                                              <p:spTgt spid="1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8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6" dur="10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10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200"/>
                                </p:stCondLst>
                                <p:childTnLst>
                                  <p:par>
                                    <p:cTn id="9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3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7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5700"/>
                                </p:stCondLst>
                                <p:childTnLst>
                                  <p:par>
                                    <p:cTn id="99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1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2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5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6200"/>
                                </p:stCondLst>
                                <p:childTnLst>
                                  <p:par>
                                    <p:cTn id="10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9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20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7" grpId="0"/>
          <p:bldP spid="129" grpId="0" animBg="1"/>
          <p:bldP spid="130" grpId="0"/>
          <p:bldP spid="135" grpId="0" animBg="1"/>
          <p:bldP spid="136" grpId="0" animBg="1"/>
          <p:bldP spid="137" grpId="0" animBg="1"/>
          <p:bldP spid="138" grpId="0" animBg="1"/>
          <p:bldP spid="139" grpId="0" animBg="1"/>
          <p:bldP spid="140" grpId="0" animBg="1"/>
          <p:bldP spid="141" grpId="0" animBg="1"/>
          <p:bldP spid="142" grpId="0" animBg="1"/>
          <p:bldP spid="143" grpId="0" animBg="1"/>
          <p:bldP spid="144" grpId="0" animBg="1"/>
          <p:bldP spid="48" grpId="0"/>
          <p:bldP spid="3" grpId="0"/>
          <p:bldP spid="6" grpId="0"/>
          <p:bldP spid="40" grpId="0" animBg="1"/>
          <p:bldP spid="55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accel="7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8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1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53" presetClass="entr" presetSubtype="16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5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1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1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5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1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1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1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1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1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1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1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14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1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1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1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53" presetClass="entr" presetSubtype="16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1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1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14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14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8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69" presetID="10" presetClass="entr" presetSubtype="0" fill="hold" grpId="0" nodeType="after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1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10" presetClass="entr" presetSubtype="0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1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76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78" presetID="63" presetClass="path" presetSubtype="0" accel="50000" decel="5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0677 -0.00463 L 0.5283 -0.00463 " pathEditMode="relative" rAng="0" ptsTypes="AA">
                                          <p:cBhvr>
                                            <p:cTn id="79" dur="2000" fill="hold"/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6076" y="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80" presetID="22" presetClass="entr" presetSubtype="8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2" dur="1750"/>
                                            <p:tgtEl>
                                              <p:spTgt spid="1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3" fill="hold">
                                <p:stCondLst>
                                  <p:cond delay="4200"/>
                                </p:stCondLst>
                                <p:childTnLst>
                                  <p:par>
                                    <p:cTn id="8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6" dur="1000"/>
                                            <p:tgtEl>
                                              <p:spTgt spid="12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7" dur="10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8" dur="1000" fill="hold"/>
                                            <p:tgtEl>
                                              <p:spTgt spid="1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9" fill="hold">
                                <p:stCondLst>
                                  <p:cond delay="5200"/>
                                </p:stCondLst>
                                <p:childTnLst>
                                  <p:par>
                                    <p:cTn id="90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3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4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6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7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5700"/>
                                </p:stCondLst>
                                <p:childTnLst>
                                  <p:par>
                                    <p:cTn id="99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1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2" dur="500" fill="hold"/>
                                            <p:tgtEl>
                                              <p:spTgt spid="10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0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5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6200"/>
                                </p:stCondLst>
                                <p:childTnLst>
                                  <p:par>
                                    <p:cTn id="108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0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1" dur="500" fill="hold"/>
                                            <p:tgtEl>
                                              <p:spTgt spid="1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2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4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5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16" presetID="53" presetClass="entr" presetSubtype="16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8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9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20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7" grpId="0"/>
          <p:bldP spid="129" grpId="0" animBg="1"/>
          <p:bldP spid="130" grpId="0"/>
          <p:bldP spid="135" grpId="0" animBg="1"/>
          <p:bldP spid="136" grpId="0" animBg="1"/>
          <p:bldP spid="137" grpId="0" animBg="1"/>
          <p:bldP spid="138" grpId="0" animBg="1"/>
          <p:bldP spid="139" grpId="0" animBg="1"/>
          <p:bldP spid="140" grpId="0" animBg="1"/>
          <p:bldP spid="141" grpId="0" animBg="1"/>
          <p:bldP spid="142" grpId="0" animBg="1"/>
          <p:bldP spid="143" grpId="0" animBg="1"/>
          <p:bldP spid="144" grpId="0" animBg="1"/>
          <p:bldP spid="48" grpId="0"/>
          <p:bldP spid="3" grpId="0"/>
          <p:bldP spid="6" grpId="0"/>
          <p:bldP spid="40" grpId="0" animBg="1"/>
          <p:bldP spid="55" grpId="0" animBg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097563" y="419449"/>
            <a:ext cx="2072960" cy="2584754"/>
            <a:chOff x="3295850" y="1908877"/>
            <a:chExt cx="3738030" cy="4660916"/>
          </a:xfrm>
        </p:grpSpPr>
        <p:sp>
          <p:nvSpPr>
            <p:cNvPr id="3" name="圆角矩形 2"/>
            <p:cNvSpPr/>
            <p:nvPr/>
          </p:nvSpPr>
          <p:spPr>
            <a:xfrm rot="2760000">
              <a:off x="3098889" y="2634801"/>
              <a:ext cx="4660916" cy="3209067"/>
            </a:xfrm>
            <a:prstGeom prst="roundRect">
              <a:avLst>
                <a:gd name="adj" fmla="val 50000"/>
              </a:avLst>
            </a:prstGeom>
            <a:gradFill>
              <a:gsLst>
                <a:gs pos="33000">
                  <a:srgbClr val="6C6C6C">
                    <a:alpha val="42000"/>
                  </a:srgbClr>
                </a:gs>
                <a:gs pos="0">
                  <a:schemeClr val="tx1">
                    <a:alpha val="54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 rot="2760000">
              <a:off x="3358628" y="2852802"/>
              <a:ext cx="3953506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165"/>
                </a:gs>
                <a:gs pos="100000">
                  <a:srgbClr val="FF9A05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FF9B09"/>
                  </a:gs>
                  <a:gs pos="100000">
                    <a:srgbClr val="FFDBA7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圆角矩形 6"/>
          <p:cNvSpPr/>
          <p:nvPr/>
        </p:nvSpPr>
        <p:spPr>
          <a:xfrm>
            <a:off x="2705315" y="887264"/>
            <a:ext cx="5060954" cy="751080"/>
          </a:xfrm>
          <a:prstGeom prst="roundRect">
            <a:avLst>
              <a:gd name="adj" fmla="val 9976"/>
            </a:avLst>
          </a:prstGeom>
          <a:solidFill>
            <a:srgbClr val="FFB850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721577" y="1197833"/>
            <a:ext cx="118508" cy="118509"/>
            <a:chOff x="4486616" y="3001075"/>
            <a:chExt cx="274695" cy="274699"/>
          </a:xfrm>
        </p:grpSpPr>
        <p:sp>
          <p:nvSpPr>
            <p:cNvPr id="9" name="椭圆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422072" y="1197833"/>
            <a:ext cx="118508" cy="118509"/>
            <a:chOff x="4486616" y="3001075"/>
            <a:chExt cx="274695" cy="274699"/>
          </a:xfrm>
        </p:grpSpPr>
        <p:sp>
          <p:nvSpPr>
            <p:cNvPr id="12" name="椭圆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488629" y="1231495"/>
            <a:ext cx="288238" cy="46073"/>
            <a:chOff x="4318304" y="3089060"/>
            <a:chExt cx="384317" cy="61430"/>
          </a:xfrm>
        </p:grpSpPr>
        <p:sp>
          <p:nvSpPr>
            <p:cNvPr id="15" name="圆角矩形 14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542809" y="987544"/>
            <a:ext cx="589923" cy="553376"/>
            <a:chOff x="3108756" y="2110160"/>
            <a:chExt cx="745081" cy="698920"/>
          </a:xfrm>
          <a:solidFill>
            <a:schemeClr val="bg1"/>
          </a:solidFill>
        </p:grpSpPr>
        <p:sp>
          <p:nvSpPr>
            <p:cNvPr id="19" name="Freeform 489"/>
            <p:cNvSpPr/>
            <p:nvPr/>
          </p:nvSpPr>
          <p:spPr bwMode="auto">
            <a:xfrm>
              <a:off x="3608602" y="2110160"/>
              <a:ext cx="245235" cy="303659"/>
            </a:xfrm>
            <a:custGeom>
              <a:avLst/>
              <a:gdLst>
                <a:gd name="T0" fmla="*/ 248 w 340"/>
                <a:gd name="T1" fmla="*/ 0 h 421"/>
                <a:gd name="T2" fmla="*/ 0 w 340"/>
                <a:gd name="T3" fmla="*/ 357 h 421"/>
                <a:gd name="T4" fmla="*/ 94 w 340"/>
                <a:gd name="T5" fmla="*/ 421 h 421"/>
                <a:gd name="T6" fmla="*/ 340 w 340"/>
                <a:gd name="T7" fmla="*/ 66 h 421"/>
                <a:gd name="T8" fmla="*/ 248 w 340"/>
                <a:gd name="T9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0" h="421">
                  <a:moveTo>
                    <a:pt x="248" y="0"/>
                  </a:moveTo>
                  <a:lnTo>
                    <a:pt x="0" y="357"/>
                  </a:lnTo>
                  <a:lnTo>
                    <a:pt x="94" y="421"/>
                  </a:lnTo>
                  <a:lnTo>
                    <a:pt x="340" y="66"/>
                  </a:lnTo>
                  <a:lnTo>
                    <a:pt x="24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Freeform 490"/>
            <p:cNvSpPr/>
            <p:nvPr/>
          </p:nvSpPr>
          <p:spPr bwMode="auto">
            <a:xfrm>
              <a:off x="3584800" y="2379197"/>
              <a:ext cx="81505" cy="68522"/>
            </a:xfrm>
            <a:custGeom>
              <a:avLst/>
              <a:gdLst>
                <a:gd name="T0" fmla="*/ 14 w 113"/>
                <a:gd name="T1" fmla="*/ 12 h 95"/>
                <a:gd name="T2" fmla="*/ 0 w 113"/>
                <a:gd name="T3" fmla="*/ 33 h 95"/>
                <a:gd name="T4" fmla="*/ 14 w 113"/>
                <a:gd name="T5" fmla="*/ 43 h 95"/>
                <a:gd name="T6" fmla="*/ 26 w 113"/>
                <a:gd name="T7" fmla="*/ 52 h 95"/>
                <a:gd name="T8" fmla="*/ 90 w 113"/>
                <a:gd name="T9" fmla="*/ 95 h 95"/>
                <a:gd name="T10" fmla="*/ 113 w 113"/>
                <a:gd name="T11" fmla="*/ 62 h 95"/>
                <a:gd name="T12" fmla="*/ 23 w 113"/>
                <a:gd name="T13" fmla="*/ 0 h 95"/>
                <a:gd name="T14" fmla="*/ 14 w 113"/>
                <a:gd name="T15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3" h="95">
                  <a:moveTo>
                    <a:pt x="14" y="12"/>
                  </a:moveTo>
                  <a:lnTo>
                    <a:pt x="0" y="33"/>
                  </a:lnTo>
                  <a:lnTo>
                    <a:pt x="14" y="43"/>
                  </a:lnTo>
                  <a:lnTo>
                    <a:pt x="26" y="52"/>
                  </a:lnTo>
                  <a:lnTo>
                    <a:pt x="90" y="95"/>
                  </a:lnTo>
                  <a:lnTo>
                    <a:pt x="113" y="62"/>
                  </a:lnTo>
                  <a:lnTo>
                    <a:pt x="23" y="0"/>
                  </a:lnTo>
                  <a:lnTo>
                    <a:pt x="14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 491"/>
            <p:cNvSpPr/>
            <p:nvPr/>
          </p:nvSpPr>
          <p:spPr bwMode="auto">
            <a:xfrm>
              <a:off x="3463625" y="2415261"/>
              <a:ext cx="177435" cy="226482"/>
            </a:xfrm>
            <a:custGeom>
              <a:avLst/>
              <a:gdLst>
                <a:gd name="T0" fmla="*/ 66 w 104"/>
                <a:gd name="T1" fmla="*/ 0 h 133"/>
                <a:gd name="T2" fmla="*/ 60 w 104"/>
                <a:gd name="T3" fmla="*/ 8 h 133"/>
                <a:gd name="T4" fmla="*/ 59 w 104"/>
                <a:gd name="T5" fmla="*/ 10 h 133"/>
                <a:gd name="T6" fmla="*/ 11 w 104"/>
                <a:gd name="T7" fmla="*/ 29 h 133"/>
                <a:gd name="T8" fmla="*/ 0 w 104"/>
                <a:gd name="T9" fmla="*/ 129 h 133"/>
                <a:gd name="T10" fmla="*/ 37 w 104"/>
                <a:gd name="T11" fmla="*/ 76 h 133"/>
                <a:gd name="T12" fmla="*/ 37 w 104"/>
                <a:gd name="T13" fmla="*/ 51 h 133"/>
                <a:gd name="T14" fmla="*/ 60 w 104"/>
                <a:gd name="T15" fmla="*/ 43 h 133"/>
                <a:gd name="T16" fmla="*/ 63 w 104"/>
                <a:gd name="T17" fmla="*/ 44 h 133"/>
                <a:gd name="T18" fmla="*/ 66 w 104"/>
                <a:gd name="T19" fmla="*/ 71 h 133"/>
                <a:gd name="T20" fmla="*/ 60 w 104"/>
                <a:gd name="T21" fmla="*/ 77 h 133"/>
                <a:gd name="T22" fmla="*/ 42 w 104"/>
                <a:gd name="T23" fmla="*/ 80 h 133"/>
                <a:gd name="T24" fmla="*/ 6 w 104"/>
                <a:gd name="T25" fmla="*/ 133 h 133"/>
                <a:gd name="T26" fmla="*/ 54 w 104"/>
                <a:gd name="T27" fmla="*/ 109 h 133"/>
                <a:gd name="T28" fmla="*/ 60 w 104"/>
                <a:gd name="T29" fmla="*/ 106 h 133"/>
                <a:gd name="T30" fmla="*/ 77 w 104"/>
                <a:gd name="T31" fmla="*/ 98 h 133"/>
                <a:gd name="T32" fmla="*/ 96 w 104"/>
                <a:gd name="T33" fmla="*/ 88 h 133"/>
                <a:gd name="T34" fmla="*/ 97 w 104"/>
                <a:gd name="T35" fmla="*/ 37 h 133"/>
                <a:gd name="T36" fmla="*/ 104 w 104"/>
                <a:gd name="T37" fmla="*/ 26 h 133"/>
                <a:gd name="T38" fmla="*/ 77 w 104"/>
                <a:gd name="T39" fmla="*/ 7 h 133"/>
                <a:gd name="T40" fmla="*/ 66 w 104"/>
                <a:gd name="T41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4" h="133">
                  <a:moveTo>
                    <a:pt x="66" y="0"/>
                  </a:moveTo>
                  <a:cubicBezTo>
                    <a:pt x="60" y="8"/>
                    <a:pt x="60" y="8"/>
                    <a:pt x="60" y="8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37" y="76"/>
                    <a:pt x="37" y="76"/>
                    <a:pt x="37" y="76"/>
                  </a:cubicBezTo>
                  <a:cubicBezTo>
                    <a:pt x="32" y="70"/>
                    <a:pt x="31" y="60"/>
                    <a:pt x="37" y="51"/>
                  </a:cubicBezTo>
                  <a:cubicBezTo>
                    <a:pt x="43" y="43"/>
                    <a:pt x="52" y="40"/>
                    <a:pt x="60" y="43"/>
                  </a:cubicBezTo>
                  <a:cubicBezTo>
                    <a:pt x="61" y="43"/>
                    <a:pt x="62" y="44"/>
                    <a:pt x="63" y="44"/>
                  </a:cubicBezTo>
                  <a:cubicBezTo>
                    <a:pt x="71" y="50"/>
                    <a:pt x="72" y="62"/>
                    <a:pt x="66" y="71"/>
                  </a:cubicBezTo>
                  <a:cubicBezTo>
                    <a:pt x="64" y="74"/>
                    <a:pt x="62" y="76"/>
                    <a:pt x="60" y="77"/>
                  </a:cubicBezTo>
                  <a:cubicBezTo>
                    <a:pt x="55" y="81"/>
                    <a:pt x="48" y="82"/>
                    <a:pt x="42" y="80"/>
                  </a:cubicBezTo>
                  <a:cubicBezTo>
                    <a:pt x="6" y="133"/>
                    <a:pt x="6" y="133"/>
                    <a:pt x="6" y="133"/>
                  </a:cubicBezTo>
                  <a:cubicBezTo>
                    <a:pt x="54" y="109"/>
                    <a:pt x="54" y="109"/>
                    <a:pt x="54" y="109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77" y="98"/>
                    <a:pt x="77" y="98"/>
                    <a:pt x="77" y="98"/>
                  </a:cubicBezTo>
                  <a:cubicBezTo>
                    <a:pt x="96" y="88"/>
                    <a:pt x="96" y="88"/>
                    <a:pt x="96" y="88"/>
                  </a:cubicBezTo>
                  <a:cubicBezTo>
                    <a:pt x="97" y="37"/>
                    <a:pt x="97" y="37"/>
                    <a:pt x="97" y="3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77" y="7"/>
                    <a:pt x="77" y="7"/>
                    <a:pt x="77" y="7"/>
                  </a:cubicBezTo>
                  <a:lnTo>
                    <a:pt x="6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492"/>
            <p:cNvSpPr>
              <a:spLocks noChangeArrowheads="1"/>
            </p:cNvSpPr>
            <p:nvPr/>
          </p:nvSpPr>
          <p:spPr bwMode="auto">
            <a:xfrm>
              <a:off x="3237144" y="2495323"/>
              <a:ext cx="168779" cy="151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493"/>
            <p:cNvSpPr>
              <a:spLocks noChangeArrowheads="1"/>
            </p:cNvSpPr>
            <p:nvPr/>
          </p:nvSpPr>
          <p:spPr bwMode="auto">
            <a:xfrm>
              <a:off x="3237144" y="2449161"/>
              <a:ext cx="168779" cy="173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494"/>
            <p:cNvSpPr>
              <a:spLocks noChangeArrowheads="1"/>
            </p:cNvSpPr>
            <p:nvPr/>
          </p:nvSpPr>
          <p:spPr bwMode="auto">
            <a:xfrm>
              <a:off x="3237144" y="2403000"/>
              <a:ext cx="168779" cy="1586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495"/>
            <p:cNvSpPr>
              <a:spLocks noChangeArrowheads="1"/>
            </p:cNvSpPr>
            <p:nvPr/>
          </p:nvSpPr>
          <p:spPr bwMode="auto">
            <a:xfrm>
              <a:off x="3237144" y="2357559"/>
              <a:ext cx="168779" cy="1514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496"/>
            <p:cNvSpPr/>
            <p:nvPr/>
          </p:nvSpPr>
          <p:spPr bwMode="auto">
            <a:xfrm>
              <a:off x="3108756" y="2215467"/>
              <a:ext cx="489749" cy="593613"/>
            </a:xfrm>
            <a:custGeom>
              <a:avLst/>
              <a:gdLst>
                <a:gd name="T0" fmla="*/ 268 w 287"/>
                <a:gd name="T1" fmla="*/ 303 h 348"/>
                <a:gd name="T2" fmla="*/ 245 w 287"/>
                <a:gd name="T3" fmla="*/ 331 h 348"/>
                <a:gd name="T4" fmla="*/ 90 w 287"/>
                <a:gd name="T5" fmla="*/ 331 h 348"/>
                <a:gd name="T6" fmla="*/ 90 w 287"/>
                <a:gd name="T7" fmla="*/ 281 h 348"/>
                <a:gd name="T8" fmla="*/ 76 w 287"/>
                <a:gd name="T9" fmla="*/ 263 h 348"/>
                <a:gd name="T10" fmla="*/ 17 w 287"/>
                <a:gd name="T11" fmla="*/ 263 h 348"/>
                <a:gd name="T12" fmla="*/ 17 w 287"/>
                <a:gd name="T13" fmla="*/ 59 h 348"/>
                <a:gd name="T14" fmla="*/ 40 w 287"/>
                <a:gd name="T15" fmla="*/ 27 h 348"/>
                <a:gd name="T16" fmla="*/ 251 w 287"/>
                <a:gd name="T17" fmla="*/ 27 h 348"/>
                <a:gd name="T18" fmla="*/ 268 w 287"/>
                <a:gd name="T19" fmla="*/ 52 h 348"/>
                <a:gd name="T20" fmla="*/ 268 w 287"/>
                <a:gd name="T21" fmla="*/ 104 h 348"/>
                <a:gd name="T22" fmla="*/ 268 w 287"/>
                <a:gd name="T23" fmla="*/ 104 h 348"/>
                <a:gd name="T24" fmla="*/ 285 w 287"/>
                <a:gd name="T25" fmla="*/ 83 h 348"/>
                <a:gd name="T26" fmla="*/ 285 w 287"/>
                <a:gd name="T27" fmla="*/ 45 h 348"/>
                <a:gd name="T28" fmla="*/ 252 w 287"/>
                <a:gd name="T29" fmla="*/ 8 h 348"/>
                <a:gd name="T30" fmla="*/ 70 w 287"/>
                <a:gd name="T31" fmla="*/ 8 h 348"/>
                <a:gd name="T32" fmla="*/ 40 w 287"/>
                <a:gd name="T33" fmla="*/ 8 h 348"/>
                <a:gd name="T34" fmla="*/ 0 w 287"/>
                <a:gd name="T35" fmla="*/ 44 h 348"/>
                <a:gd name="T36" fmla="*/ 0 w 287"/>
                <a:gd name="T37" fmla="*/ 294 h 348"/>
                <a:gd name="T38" fmla="*/ 82 w 287"/>
                <a:gd name="T39" fmla="*/ 346 h 348"/>
                <a:gd name="T40" fmla="*/ 252 w 287"/>
                <a:gd name="T41" fmla="*/ 346 h 348"/>
                <a:gd name="T42" fmla="*/ 285 w 287"/>
                <a:gd name="T43" fmla="*/ 321 h 348"/>
                <a:gd name="T44" fmla="*/ 285 w 287"/>
                <a:gd name="T45" fmla="*/ 228 h 348"/>
                <a:gd name="T46" fmla="*/ 268 w 287"/>
                <a:gd name="T47" fmla="*/ 238 h 348"/>
                <a:gd name="T48" fmla="*/ 268 w 287"/>
                <a:gd name="T49" fmla="*/ 303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7" h="348">
                  <a:moveTo>
                    <a:pt x="268" y="303"/>
                  </a:moveTo>
                  <a:cubicBezTo>
                    <a:pt x="268" y="303"/>
                    <a:pt x="272" y="331"/>
                    <a:pt x="245" y="331"/>
                  </a:cubicBezTo>
                  <a:cubicBezTo>
                    <a:pt x="217" y="331"/>
                    <a:pt x="90" y="331"/>
                    <a:pt x="90" y="331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90" y="281"/>
                    <a:pt x="91" y="263"/>
                    <a:pt x="76" y="263"/>
                  </a:cubicBezTo>
                  <a:cubicBezTo>
                    <a:pt x="60" y="263"/>
                    <a:pt x="17" y="263"/>
                    <a:pt x="17" y="263"/>
                  </a:cubicBezTo>
                  <a:cubicBezTo>
                    <a:pt x="17" y="59"/>
                    <a:pt x="17" y="59"/>
                    <a:pt x="17" y="59"/>
                  </a:cubicBezTo>
                  <a:cubicBezTo>
                    <a:pt x="17" y="59"/>
                    <a:pt x="13" y="27"/>
                    <a:pt x="40" y="27"/>
                  </a:cubicBezTo>
                  <a:cubicBezTo>
                    <a:pt x="251" y="27"/>
                    <a:pt x="251" y="27"/>
                    <a:pt x="251" y="27"/>
                  </a:cubicBezTo>
                  <a:cubicBezTo>
                    <a:pt x="251" y="27"/>
                    <a:pt x="268" y="30"/>
                    <a:pt x="268" y="52"/>
                  </a:cubicBezTo>
                  <a:cubicBezTo>
                    <a:pt x="268" y="57"/>
                    <a:pt x="268" y="77"/>
                    <a:pt x="268" y="104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5" y="83"/>
                    <a:pt x="285" y="83"/>
                    <a:pt x="285" y="83"/>
                  </a:cubicBezTo>
                  <a:cubicBezTo>
                    <a:pt x="285" y="60"/>
                    <a:pt x="285" y="45"/>
                    <a:pt x="285" y="45"/>
                  </a:cubicBezTo>
                  <a:cubicBezTo>
                    <a:pt x="285" y="45"/>
                    <a:pt x="287" y="8"/>
                    <a:pt x="252" y="8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8"/>
                    <a:pt x="0" y="0"/>
                    <a:pt x="0" y="44"/>
                  </a:cubicBezTo>
                  <a:cubicBezTo>
                    <a:pt x="0" y="87"/>
                    <a:pt x="0" y="294"/>
                    <a:pt x="0" y="294"/>
                  </a:cubicBezTo>
                  <a:cubicBezTo>
                    <a:pt x="82" y="346"/>
                    <a:pt x="82" y="346"/>
                    <a:pt x="82" y="346"/>
                  </a:cubicBezTo>
                  <a:cubicBezTo>
                    <a:pt x="252" y="346"/>
                    <a:pt x="252" y="346"/>
                    <a:pt x="252" y="346"/>
                  </a:cubicBezTo>
                  <a:cubicBezTo>
                    <a:pt x="252" y="346"/>
                    <a:pt x="285" y="348"/>
                    <a:pt x="285" y="321"/>
                  </a:cubicBezTo>
                  <a:cubicBezTo>
                    <a:pt x="285" y="312"/>
                    <a:pt x="285" y="274"/>
                    <a:pt x="285" y="228"/>
                  </a:cubicBezTo>
                  <a:cubicBezTo>
                    <a:pt x="268" y="238"/>
                    <a:pt x="268" y="238"/>
                    <a:pt x="268" y="238"/>
                  </a:cubicBezTo>
                  <a:cubicBezTo>
                    <a:pt x="268" y="275"/>
                    <a:pt x="268" y="303"/>
                    <a:pt x="268" y="3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3788186" y="1038331"/>
            <a:ext cx="3124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Kiến thức trọng tâm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02220" y="3440938"/>
            <a:ext cx="7088326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 </a:t>
            </a:r>
            <a:r>
              <a:rPr lang="en-US" sz="2000" i="1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 ion thường được hình thành giữa kim loại điển hình và phi kim điển </a:t>
            </a:r>
            <a:r>
              <a:rPr lang="en-US" sz="2000" i="1" dirty="0" err="1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000" i="1" dirty="0" err="1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2000" i="1" dirty="0" err="1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cation </a:t>
            </a:r>
            <a:r>
              <a:rPr lang="en-US" sz="2000" i="1" dirty="0" err="1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anion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6" name="组合 161"/>
          <p:cNvGrpSpPr/>
          <p:nvPr/>
        </p:nvGrpSpPr>
        <p:grpSpPr>
          <a:xfrm>
            <a:off x="687439" y="2432829"/>
            <a:ext cx="505896" cy="600164"/>
            <a:chOff x="4560808" y="1584759"/>
            <a:chExt cx="674440" cy="800403"/>
          </a:xfrm>
        </p:grpSpPr>
        <p:sp>
          <p:nvSpPr>
            <p:cNvPr id="87" name="椭圆 162"/>
            <p:cNvSpPr/>
            <p:nvPr/>
          </p:nvSpPr>
          <p:spPr>
            <a:xfrm>
              <a:off x="4560808" y="1618057"/>
              <a:ext cx="674440" cy="67444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2225">
              <a:gradFill flip="none" rotWithShape="1">
                <a:gsLst>
                  <a:gs pos="0">
                    <a:srgbClr val="D12121"/>
                  </a:gs>
                  <a:gs pos="100000">
                    <a:srgbClr val="F0A6A6"/>
                  </a:gs>
                </a:gsLst>
                <a:lin ang="2700000" scaled="1"/>
                <a:tileRect/>
              </a:gradFill>
            </a:ln>
            <a:effectLst>
              <a:innerShdw blurRad="63500" dist="25400" dir="13500000">
                <a:prstClr val="black">
                  <a:alpha val="50000"/>
                </a:prstClr>
              </a:inn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文本框 63"/>
            <p:cNvSpPr txBox="1"/>
            <p:nvPr/>
          </p:nvSpPr>
          <p:spPr>
            <a:xfrm>
              <a:off x="4619487" y="1584759"/>
              <a:ext cx="561699" cy="800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300" dirty="0">
                  <a:solidFill>
                    <a:srgbClr val="E8707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3300" dirty="0">
                <a:solidFill>
                  <a:srgbClr val="E8707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9" name="组合 164"/>
          <p:cNvGrpSpPr/>
          <p:nvPr/>
        </p:nvGrpSpPr>
        <p:grpSpPr>
          <a:xfrm>
            <a:off x="687439" y="3508200"/>
            <a:ext cx="481319" cy="600164"/>
            <a:chOff x="6197474" y="2097937"/>
            <a:chExt cx="674440" cy="800405"/>
          </a:xfrm>
        </p:grpSpPr>
        <p:sp>
          <p:nvSpPr>
            <p:cNvPr id="90" name="椭圆 165"/>
            <p:cNvSpPr/>
            <p:nvPr/>
          </p:nvSpPr>
          <p:spPr>
            <a:xfrm>
              <a:off x="6197474" y="2139438"/>
              <a:ext cx="674440" cy="67444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2225">
              <a:gradFill flip="none" rotWithShape="1">
                <a:gsLst>
                  <a:gs pos="0">
                    <a:srgbClr val="FFA41F"/>
                  </a:gs>
                  <a:gs pos="100000">
                    <a:srgbClr val="FFD597"/>
                  </a:gs>
                </a:gsLst>
                <a:lin ang="2700000" scaled="1"/>
                <a:tileRect/>
              </a:gradFill>
            </a:ln>
            <a:effectLst>
              <a:innerShdw blurRad="63500" dist="25400" dir="13500000">
                <a:prstClr val="black">
                  <a:alpha val="50000"/>
                </a:prstClr>
              </a:inn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文本框 64"/>
            <p:cNvSpPr txBox="1"/>
            <p:nvPr/>
          </p:nvSpPr>
          <p:spPr>
            <a:xfrm>
              <a:off x="6253844" y="2097937"/>
              <a:ext cx="561699" cy="800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300" dirty="0">
                  <a:solidFill>
                    <a:srgbClr val="FFB8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3300" dirty="0">
                <a:solidFill>
                  <a:srgbClr val="FFB8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2" name="Rectangle 91"/>
          <p:cNvSpPr/>
          <p:nvPr/>
        </p:nvSpPr>
        <p:spPr>
          <a:xfrm>
            <a:off x="1524231" y="2391225"/>
            <a:ext cx="7066315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2000" i="1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 </a:t>
            </a:r>
            <a:r>
              <a:rPr lang="en-US" sz="2000" i="1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 ion là liên kết được hình thành bởi lực hút tĩnh điện giữa các ion mang điện tích trái dấu.</a:t>
            </a:r>
          </a:p>
        </p:txBody>
      </p:sp>
    </p:spTree>
    <p:extLst>
      <p:ext uri="{BB962C8B-B14F-4D97-AF65-F5344CB8AC3E}">
        <p14:creationId xmlns:p14="http://schemas.microsoft.com/office/powerpoint/2010/main" val="115397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2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8" presetID="3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7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7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630" decel="100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70" accel="100000" fill="hold">
                                              <p:stCondLst>
                                                <p:cond delay="63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6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3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21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5" dur="8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800"/>
                                </p:stCondLst>
                                <p:childTnLst>
                                  <p:par>
                                    <p:cTn id="4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1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4" dur="65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650"/>
                                </p:stCondLst>
                                <p:childTnLst>
                                  <p:par>
                                    <p:cTn id="5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30" grpId="0"/>
          <p:bldP spid="31" grpId="0"/>
          <p:bldP spid="9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2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8" presetID="3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7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7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630" decel="100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70" accel="100000" fill="hold">
                                              <p:stCondLst>
                                                <p:cond delay="63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6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0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3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21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45" dur="8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6" fill="hold">
                                <p:stCondLst>
                                  <p:cond delay="800"/>
                                </p:stCondLst>
                                <p:childTnLst>
                                  <p:par>
                                    <p:cTn id="4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9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1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54" dur="650"/>
                                            <p:tgtEl>
                                              <p:spTgt spid="8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650"/>
                                </p:stCondLst>
                                <p:childTnLst>
                                  <p:par>
                                    <p:cTn id="5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8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30" grpId="0"/>
          <p:bldP spid="31" grpId="0"/>
          <p:bldP spid="92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4"/>
          <p:cNvGrpSpPr/>
          <p:nvPr/>
        </p:nvGrpSpPr>
        <p:grpSpPr>
          <a:xfrm>
            <a:off x="1695344" y="398807"/>
            <a:ext cx="2065817" cy="2584754"/>
            <a:chOff x="3295850" y="1895995"/>
            <a:chExt cx="3725149" cy="4660916"/>
          </a:xfrm>
        </p:grpSpPr>
        <p:sp>
          <p:nvSpPr>
            <p:cNvPr id="3" name="圆角矩形 25"/>
            <p:cNvSpPr/>
            <p:nvPr/>
          </p:nvSpPr>
          <p:spPr>
            <a:xfrm rot="2760000">
              <a:off x="3086007" y="2621919"/>
              <a:ext cx="4660916" cy="3209068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圆角矩形 27"/>
            <p:cNvSpPr/>
            <p:nvPr/>
          </p:nvSpPr>
          <p:spPr>
            <a:xfrm rot="2760000">
              <a:off x="3384391" y="2878566"/>
              <a:ext cx="3953506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1BDD1"/>
                </a:gs>
                <a:gs pos="100000">
                  <a:srgbClr val="0194A3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0194A3"/>
                  </a:gs>
                  <a:gs pos="100000">
                    <a:srgbClr val="01CFE5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圆角矩形 29"/>
          <p:cNvSpPr/>
          <p:nvPr/>
        </p:nvSpPr>
        <p:spPr>
          <a:xfrm>
            <a:off x="3294751" y="847395"/>
            <a:ext cx="4851722" cy="751080"/>
          </a:xfrm>
          <a:prstGeom prst="roundRect">
            <a:avLst>
              <a:gd name="adj" fmla="val 9976"/>
            </a:avLst>
          </a:prstGeom>
          <a:solidFill>
            <a:srgbClr val="01ACBE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组合 30"/>
          <p:cNvGrpSpPr/>
          <p:nvPr/>
        </p:nvGrpSpPr>
        <p:grpSpPr>
          <a:xfrm>
            <a:off x="3365040" y="1161252"/>
            <a:ext cx="118508" cy="118509"/>
            <a:chOff x="4486616" y="3001075"/>
            <a:chExt cx="274695" cy="274699"/>
          </a:xfrm>
        </p:grpSpPr>
        <p:sp>
          <p:nvSpPr>
            <p:cNvPr id="9" name="椭圆 3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椭圆 3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33"/>
          <p:cNvGrpSpPr/>
          <p:nvPr/>
        </p:nvGrpSpPr>
        <p:grpSpPr>
          <a:xfrm>
            <a:off x="3065535" y="1161252"/>
            <a:ext cx="118508" cy="118509"/>
            <a:chOff x="4486616" y="3001075"/>
            <a:chExt cx="274695" cy="274699"/>
          </a:xfrm>
        </p:grpSpPr>
        <p:sp>
          <p:nvSpPr>
            <p:cNvPr id="12" name="椭圆 34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椭圆 35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36"/>
          <p:cNvGrpSpPr/>
          <p:nvPr/>
        </p:nvGrpSpPr>
        <p:grpSpPr>
          <a:xfrm>
            <a:off x="3132094" y="1194914"/>
            <a:ext cx="288238" cy="46073"/>
            <a:chOff x="4312849" y="3104300"/>
            <a:chExt cx="384317" cy="61430"/>
          </a:xfrm>
        </p:grpSpPr>
        <p:sp>
          <p:nvSpPr>
            <p:cNvPr id="15" name="圆角矩形 37"/>
            <p:cNvSpPr/>
            <p:nvPr/>
          </p:nvSpPr>
          <p:spPr>
            <a:xfrm rot="16200000">
              <a:off x="4493802" y="296236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圆角矩形 38"/>
            <p:cNvSpPr/>
            <p:nvPr/>
          </p:nvSpPr>
          <p:spPr>
            <a:xfrm rot="16200000">
              <a:off x="4493803" y="292334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组合 39"/>
          <p:cNvGrpSpPr/>
          <p:nvPr/>
        </p:nvGrpSpPr>
        <p:grpSpPr>
          <a:xfrm>
            <a:off x="3670654" y="1029769"/>
            <a:ext cx="513267" cy="429667"/>
            <a:chOff x="5030931" y="2884106"/>
            <a:chExt cx="684356" cy="572889"/>
          </a:xfrm>
        </p:grpSpPr>
        <p:sp>
          <p:nvSpPr>
            <p:cNvPr id="18" name="椭圆 40"/>
            <p:cNvSpPr/>
            <p:nvPr/>
          </p:nvSpPr>
          <p:spPr>
            <a:xfrm>
              <a:off x="5055353" y="2884106"/>
              <a:ext cx="562742" cy="5627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文本框 41"/>
            <p:cNvSpPr txBox="1"/>
            <p:nvPr/>
          </p:nvSpPr>
          <p:spPr>
            <a:xfrm>
              <a:off x="5030931" y="2902999"/>
              <a:ext cx="684356" cy="553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100" dirty="0">
                  <a:solidFill>
                    <a:srgbClr val="01ACB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  <a:endParaRPr lang="zh-CN" altLang="en-US" sz="2100" dirty="0">
                <a:solidFill>
                  <a:srgbClr val="01ACB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组合 42"/>
          <p:cNvGrpSpPr/>
          <p:nvPr/>
        </p:nvGrpSpPr>
        <p:grpSpPr>
          <a:xfrm>
            <a:off x="2182822" y="954809"/>
            <a:ext cx="598901" cy="497016"/>
            <a:chOff x="9404083" y="1238855"/>
            <a:chExt cx="801342" cy="665020"/>
          </a:xfrm>
          <a:solidFill>
            <a:schemeClr val="bg1"/>
          </a:solidFill>
        </p:grpSpPr>
        <p:sp>
          <p:nvSpPr>
            <p:cNvPr id="21" name="Freeform 583"/>
            <p:cNvSpPr/>
            <p:nvPr/>
          </p:nvSpPr>
          <p:spPr bwMode="auto">
            <a:xfrm>
              <a:off x="9404083" y="1238855"/>
              <a:ext cx="801342" cy="308708"/>
            </a:xfrm>
            <a:custGeom>
              <a:avLst/>
              <a:gdLst>
                <a:gd name="T0" fmla="*/ 924 w 1111"/>
                <a:gd name="T1" fmla="*/ 0 h 428"/>
                <a:gd name="T2" fmla="*/ 958 w 1111"/>
                <a:gd name="T3" fmla="*/ 55 h 428"/>
                <a:gd name="T4" fmla="*/ 542 w 1111"/>
                <a:gd name="T5" fmla="*/ 281 h 428"/>
                <a:gd name="T6" fmla="*/ 0 w 1111"/>
                <a:gd name="T7" fmla="*/ 355 h 428"/>
                <a:gd name="T8" fmla="*/ 3 w 1111"/>
                <a:gd name="T9" fmla="*/ 428 h 428"/>
                <a:gd name="T10" fmla="*/ 570 w 1111"/>
                <a:gd name="T11" fmla="*/ 355 h 428"/>
                <a:gd name="T12" fmla="*/ 986 w 1111"/>
                <a:gd name="T13" fmla="*/ 121 h 428"/>
                <a:gd name="T14" fmla="*/ 1021 w 1111"/>
                <a:gd name="T15" fmla="*/ 184 h 428"/>
                <a:gd name="T16" fmla="*/ 1111 w 1111"/>
                <a:gd name="T17" fmla="*/ 0 h 428"/>
                <a:gd name="T18" fmla="*/ 924 w 1111"/>
                <a:gd name="T19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1" h="428">
                  <a:moveTo>
                    <a:pt x="924" y="0"/>
                  </a:moveTo>
                  <a:lnTo>
                    <a:pt x="958" y="55"/>
                  </a:lnTo>
                  <a:lnTo>
                    <a:pt x="542" y="281"/>
                  </a:lnTo>
                  <a:lnTo>
                    <a:pt x="0" y="355"/>
                  </a:lnTo>
                  <a:lnTo>
                    <a:pt x="3" y="428"/>
                  </a:lnTo>
                  <a:lnTo>
                    <a:pt x="570" y="355"/>
                  </a:lnTo>
                  <a:lnTo>
                    <a:pt x="986" y="121"/>
                  </a:lnTo>
                  <a:lnTo>
                    <a:pt x="1021" y="184"/>
                  </a:lnTo>
                  <a:lnTo>
                    <a:pt x="1111" y="0"/>
                  </a:lnTo>
                  <a:lnTo>
                    <a:pt x="9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584"/>
            <p:cNvSpPr/>
            <p:nvPr/>
          </p:nvSpPr>
          <p:spPr bwMode="auto">
            <a:xfrm>
              <a:off x="9915470" y="1392487"/>
              <a:ext cx="208450" cy="511387"/>
            </a:xfrm>
            <a:custGeom>
              <a:avLst/>
              <a:gdLst>
                <a:gd name="T0" fmla="*/ 0 w 289"/>
                <a:gd name="T1" fmla="*/ 709 h 709"/>
                <a:gd name="T2" fmla="*/ 289 w 289"/>
                <a:gd name="T3" fmla="*/ 709 h 709"/>
                <a:gd name="T4" fmla="*/ 289 w 289"/>
                <a:gd name="T5" fmla="*/ 0 h 709"/>
                <a:gd name="T6" fmla="*/ 0 w 289"/>
                <a:gd name="T7" fmla="*/ 161 h 709"/>
                <a:gd name="T8" fmla="*/ 0 w 289"/>
                <a:gd name="T9" fmla="*/ 709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09">
                  <a:moveTo>
                    <a:pt x="0" y="709"/>
                  </a:moveTo>
                  <a:lnTo>
                    <a:pt x="289" y="709"/>
                  </a:lnTo>
                  <a:lnTo>
                    <a:pt x="289" y="0"/>
                  </a:lnTo>
                  <a:lnTo>
                    <a:pt x="0" y="161"/>
                  </a:lnTo>
                  <a:lnTo>
                    <a:pt x="0" y="7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585"/>
            <p:cNvSpPr/>
            <p:nvPr/>
          </p:nvSpPr>
          <p:spPr bwMode="auto">
            <a:xfrm>
              <a:off x="9663743" y="1528809"/>
              <a:ext cx="180320" cy="375065"/>
            </a:xfrm>
            <a:custGeom>
              <a:avLst/>
              <a:gdLst>
                <a:gd name="T0" fmla="*/ 0 w 250"/>
                <a:gd name="T1" fmla="*/ 520 h 520"/>
                <a:gd name="T2" fmla="*/ 250 w 250"/>
                <a:gd name="T3" fmla="*/ 520 h 520"/>
                <a:gd name="T4" fmla="*/ 250 w 250"/>
                <a:gd name="T5" fmla="*/ 0 h 520"/>
                <a:gd name="T6" fmla="*/ 0 w 250"/>
                <a:gd name="T7" fmla="*/ 42 h 520"/>
                <a:gd name="T8" fmla="*/ 0 w 250"/>
                <a:gd name="T9" fmla="*/ 52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20">
                  <a:moveTo>
                    <a:pt x="0" y="520"/>
                  </a:moveTo>
                  <a:lnTo>
                    <a:pt x="250" y="520"/>
                  </a:lnTo>
                  <a:lnTo>
                    <a:pt x="250" y="0"/>
                  </a:lnTo>
                  <a:lnTo>
                    <a:pt x="0" y="42"/>
                  </a:lnTo>
                  <a:lnTo>
                    <a:pt x="0" y="5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586"/>
            <p:cNvSpPr/>
            <p:nvPr/>
          </p:nvSpPr>
          <p:spPr bwMode="auto">
            <a:xfrm>
              <a:off x="9404083" y="1569922"/>
              <a:ext cx="189697" cy="333953"/>
            </a:xfrm>
            <a:custGeom>
              <a:avLst/>
              <a:gdLst>
                <a:gd name="T0" fmla="*/ 0 w 263"/>
                <a:gd name="T1" fmla="*/ 463 h 463"/>
                <a:gd name="T2" fmla="*/ 263 w 263"/>
                <a:gd name="T3" fmla="*/ 463 h 463"/>
                <a:gd name="T4" fmla="*/ 263 w 263"/>
                <a:gd name="T5" fmla="*/ 0 h 463"/>
                <a:gd name="T6" fmla="*/ 0 w 263"/>
                <a:gd name="T7" fmla="*/ 30 h 463"/>
                <a:gd name="T8" fmla="*/ 0 w 263"/>
                <a:gd name="T9" fmla="*/ 46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463">
                  <a:moveTo>
                    <a:pt x="0" y="463"/>
                  </a:moveTo>
                  <a:lnTo>
                    <a:pt x="263" y="463"/>
                  </a:lnTo>
                  <a:lnTo>
                    <a:pt x="263" y="0"/>
                  </a:lnTo>
                  <a:lnTo>
                    <a:pt x="0" y="30"/>
                  </a:lnTo>
                  <a:lnTo>
                    <a:pt x="0" y="4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文本框 47"/>
          <p:cNvSpPr txBox="1"/>
          <p:nvPr/>
        </p:nvSpPr>
        <p:spPr>
          <a:xfrm>
            <a:off x="4129345" y="1009964"/>
            <a:ext cx="4035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KHÁI NIỆM TINH THỂ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endParaRPr lang="zh-CN" altLang="en-US" sz="4400" dirty="0">
              <a:solidFill>
                <a:schemeClr val="bg1"/>
              </a:solidFill>
              <a:latin typeface="Arial" panose="020B0604020202020204" pitchFamily="34" charset="0"/>
              <a:ea typeface="造字工房悦黑体验版细体" pitchFamily="50" charset="-122"/>
              <a:cs typeface="Arial" panose="020B0604020202020204" pitchFamily="34" charset="0"/>
            </a:endParaRPr>
          </a:p>
        </p:txBody>
      </p:sp>
      <p:grpSp>
        <p:nvGrpSpPr>
          <p:cNvPr id="33" name="组合 43"/>
          <p:cNvGrpSpPr/>
          <p:nvPr/>
        </p:nvGrpSpPr>
        <p:grpSpPr>
          <a:xfrm>
            <a:off x="491233" y="2461786"/>
            <a:ext cx="1190969" cy="1349358"/>
            <a:chOff x="4432355" y="1356318"/>
            <a:chExt cx="1587751" cy="1799561"/>
          </a:xfrm>
        </p:grpSpPr>
        <p:sp>
          <p:nvSpPr>
            <p:cNvPr id="34" name="任意多边形 44"/>
            <p:cNvSpPr/>
            <p:nvPr/>
          </p:nvSpPr>
          <p:spPr bwMode="auto">
            <a:xfrm rot="16200000">
              <a:off x="4313824" y="1695911"/>
              <a:ext cx="1427392" cy="902174"/>
            </a:xfrm>
            <a:custGeom>
              <a:avLst/>
              <a:gdLst>
                <a:gd name="connsiteX0" fmla="*/ 1560958 w 1560958"/>
                <a:gd name="connsiteY0" fmla="*/ 852069 h 986593"/>
                <a:gd name="connsiteX1" fmla="*/ 1483291 w 1560958"/>
                <a:gd name="connsiteY1" fmla="*/ 986593 h 986593"/>
                <a:gd name="connsiteX2" fmla="*/ 1470592 w 1560958"/>
                <a:gd name="connsiteY2" fmla="*/ 964597 h 986593"/>
                <a:gd name="connsiteX3" fmla="*/ 1469220 w 1560958"/>
                <a:gd name="connsiteY3" fmla="*/ 960185 h 986593"/>
                <a:gd name="connsiteX4" fmla="*/ 1049766 w 1560958"/>
                <a:gd name="connsiteY4" fmla="*/ 233242 h 986593"/>
                <a:gd name="connsiteX5" fmla="*/ 887977 w 1560958"/>
                <a:gd name="connsiteY5" fmla="*/ 140313 h 986593"/>
                <a:gd name="connsiteX6" fmla="*/ 843738 w 1560958"/>
                <a:gd name="connsiteY6" fmla="*/ 140313 h 986593"/>
                <a:gd name="connsiteX7" fmla="*/ 834966 w 1560958"/>
                <a:gd name="connsiteY7" fmla="*/ 140313 h 986593"/>
                <a:gd name="connsiteX8" fmla="*/ 834966 w 1560958"/>
                <a:gd name="connsiteY8" fmla="*/ 139101 h 986593"/>
                <a:gd name="connsiteX9" fmla="*/ 0 w 1560958"/>
                <a:gd name="connsiteY9" fmla="*/ 139101 h 986593"/>
                <a:gd name="connsiteX10" fmla="*/ 73870 w 1560958"/>
                <a:gd name="connsiteY10" fmla="*/ 11155 h 986593"/>
                <a:gd name="connsiteX11" fmla="*/ 82583 w 1560958"/>
                <a:gd name="connsiteY11" fmla="*/ 7354 h 986593"/>
                <a:gd name="connsiteX12" fmla="*/ 128297 w 1560958"/>
                <a:gd name="connsiteY12" fmla="*/ 0 h 986593"/>
                <a:gd name="connsiteX13" fmla="*/ 967205 w 1560958"/>
                <a:gd name="connsiteY13" fmla="*/ 0 h 986593"/>
                <a:gd name="connsiteX14" fmla="*/ 1128994 w 1560958"/>
                <a:gd name="connsiteY14" fmla="*/ 92930 h 986593"/>
                <a:gd name="connsiteX15" fmla="*/ 1548448 w 1560958"/>
                <a:gd name="connsiteY15" fmla="*/ 819873 h 986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60958" h="986593">
                  <a:moveTo>
                    <a:pt x="1560958" y="852069"/>
                  </a:moveTo>
                  <a:lnTo>
                    <a:pt x="1483291" y="986593"/>
                  </a:lnTo>
                  <a:lnTo>
                    <a:pt x="1470592" y="964597"/>
                  </a:lnTo>
                  <a:lnTo>
                    <a:pt x="1469220" y="960185"/>
                  </a:lnTo>
                  <a:cubicBezTo>
                    <a:pt x="1469220" y="960185"/>
                    <a:pt x="1469220" y="960185"/>
                    <a:pt x="1049766" y="233242"/>
                  </a:cubicBezTo>
                  <a:cubicBezTo>
                    <a:pt x="1019805" y="182281"/>
                    <a:pt x="947899" y="140313"/>
                    <a:pt x="887977" y="140313"/>
                  </a:cubicBezTo>
                  <a:cubicBezTo>
                    <a:pt x="887977" y="140313"/>
                    <a:pt x="887977" y="140313"/>
                    <a:pt x="843738" y="140313"/>
                  </a:cubicBezTo>
                  <a:lnTo>
                    <a:pt x="834966" y="140313"/>
                  </a:lnTo>
                  <a:lnTo>
                    <a:pt x="834966" y="139101"/>
                  </a:lnTo>
                  <a:lnTo>
                    <a:pt x="0" y="139101"/>
                  </a:lnTo>
                  <a:lnTo>
                    <a:pt x="73870" y="11155"/>
                  </a:lnTo>
                  <a:lnTo>
                    <a:pt x="82583" y="7354"/>
                  </a:lnTo>
                  <a:cubicBezTo>
                    <a:pt x="98150" y="2623"/>
                    <a:pt x="113692" y="0"/>
                    <a:pt x="128297" y="0"/>
                  </a:cubicBezTo>
                  <a:cubicBezTo>
                    <a:pt x="967205" y="0"/>
                    <a:pt x="967205" y="0"/>
                    <a:pt x="967205" y="0"/>
                  </a:cubicBezTo>
                  <a:cubicBezTo>
                    <a:pt x="1027127" y="0"/>
                    <a:pt x="1099033" y="41968"/>
                    <a:pt x="1128994" y="92930"/>
                  </a:cubicBezTo>
                  <a:cubicBezTo>
                    <a:pt x="1548448" y="819873"/>
                    <a:pt x="1548448" y="819873"/>
                    <a:pt x="1548448" y="819873"/>
                  </a:cubicBezTo>
                  <a:close/>
                </a:path>
              </a:pathLst>
            </a:custGeom>
            <a:solidFill>
              <a:srgbClr val="FFB850"/>
            </a:solidFill>
            <a:ln w="25400">
              <a:noFill/>
            </a:ln>
            <a:effectLst/>
          </p:spPr>
          <p:txBody>
            <a:bodyPr vert="horz" wrap="square" lIns="68580" tIns="34290" rIns="68580" bIns="34290" numCol="1" anchor="t" anchorCtr="0" compatLnSpc="1">
              <a:noAutofit/>
            </a:bodyPr>
            <a:lstStyle/>
            <a:p>
              <a:endParaRPr lang="zh-CN" altLang="en-US" sz="1015">
                <a:solidFill>
                  <a:srgbClr val="FFB8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5" name="组合 45"/>
            <p:cNvGrpSpPr/>
            <p:nvPr/>
          </p:nvGrpSpPr>
          <p:grpSpPr>
            <a:xfrm>
              <a:off x="4432355" y="1356318"/>
              <a:ext cx="1587751" cy="1799561"/>
              <a:chOff x="4432355" y="1356318"/>
              <a:chExt cx="1587751" cy="1799561"/>
            </a:xfrm>
          </p:grpSpPr>
          <p:sp>
            <p:nvSpPr>
              <p:cNvPr id="36" name="Freeform 5"/>
              <p:cNvSpPr/>
              <p:nvPr/>
            </p:nvSpPr>
            <p:spPr bwMode="auto">
              <a:xfrm rot="16200000">
                <a:off x="4330726" y="1457947"/>
                <a:ext cx="1787565" cy="1584307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solidFill>
                <a:schemeClr val="bg1">
                  <a:alpha val="8000"/>
                </a:schemeClr>
              </a:solidFill>
              <a:ln w="25400">
                <a:gradFill flip="none" rotWithShape="1">
                  <a:gsLst>
                    <a:gs pos="80000">
                      <a:schemeClr val="bg1">
                        <a:lumMod val="95000"/>
                      </a:schemeClr>
                    </a:gs>
                    <a:gs pos="60000">
                      <a:schemeClr val="bg1">
                        <a:lumMod val="65000"/>
                      </a:schemeClr>
                    </a:gs>
                    <a:gs pos="40000">
                      <a:schemeClr val="bg1">
                        <a:lumMod val="95000"/>
                      </a:schemeClr>
                    </a:gs>
                    <a:gs pos="20000">
                      <a:schemeClr val="bg1">
                        <a:lumMod val="6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95000"/>
                      </a:schemeClr>
                    </a:gs>
                  </a:gsLst>
                  <a:lin ang="8100000" scaled="0"/>
                  <a:tileRect/>
                </a:gradFill>
              </a:ln>
              <a:effectLst>
                <a:outerShdw blurRad="1905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zh-CN" altLang="en-US" sz="1015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椭圆 47"/>
              <p:cNvSpPr/>
              <p:nvPr/>
            </p:nvSpPr>
            <p:spPr>
              <a:xfrm rot="20000116">
                <a:off x="4550973" y="1402691"/>
                <a:ext cx="539066" cy="311484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0"/>
                    </a:schemeClr>
                  </a:gs>
                  <a:gs pos="35000">
                    <a:srgbClr val="FFFFFF">
                      <a:alpha val="30000"/>
                    </a:srgbClr>
                  </a:gs>
                  <a:gs pos="72000">
                    <a:srgbClr val="FFFFFF">
                      <a:alpha val="2000"/>
                    </a:srgbClr>
                  </a:gs>
                  <a:gs pos="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5"/>
              <p:cNvSpPr/>
              <p:nvPr/>
            </p:nvSpPr>
            <p:spPr bwMode="auto">
              <a:xfrm rot="16200000">
                <a:off x="4334170" y="1469943"/>
                <a:ext cx="1787565" cy="1584307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solidFill>
                <a:srgbClr val="EC7524">
                  <a:alpha val="12941"/>
                </a:srgbClr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zh-CN" altLang="en-US" sz="1015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文本框 63"/>
              <p:cNvSpPr txBox="1"/>
              <p:nvPr/>
            </p:nvSpPr>
            <p:spPr>
              <a:xfrm>
                <a:off x="4739473" y="1836755"/>
                <a:ext cx="945076" cy="86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 dirty="0">
                    <a:solidFill>
                      <a:prstClr val="white">
                        <a:lumMod val="65000"/>
                      </a:prstClr>
                    </a:solidFill>
                    <a:latin typeface="Arial" panose="020B0604020202020204" pitchFamily="34" charset="0"/>
                    <a:ea typeface="LiHei Pro" panose="020B0500000000000000" pitchFamily="34" charset="-122"/>
                    <a:cs typeface="Arial" panose="020B0604020202020204" pitchFamily="34" charset="0"/>
                  </a:rPr>
                  <a:t>0</a:t>
                </a:r>
                <a:r>
                  <a:rPr lang="en-US" altLang="zh-CN" sz="3600" dirty="0">
                    <a:solidFill>
                      <a:srgbClr val="ED7E33"/>
                    </a:solidFill>
                    <a:latin typeface="Arial" panose="020B0604020202020204" pitchFamily="34" charset="0"/>
                    <a:ea typeface="LiHei Pro" panose="020B0500000000000000" pitchFamily="34" charset="-122"/>
                    <a:cs typeface="Arial" panose="020B0604020202020204" pitchFamily="34" charset="0"/>
                  </a:rPr>
                  <a:t>1</a:t>
                </a:r>
                <a:endParaRPr lang="zh-CN" altLang="en-US" sz="3600" dirty="0">
                  <a:solidFill>
                    <a:srgbClr val="ED7E33"/>
                  </a:solidFill>
                  <a:latin typeface="Arial" panose="020B0604020202020204" pitchFamily="34" charset="0"/>
                  <a:ea typeface="LiHei Pro" panose="020B0500000000000000" pitchFamily="34" charset="-122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0" name="Rectangle 39"/>
          <p:cNvSpPr/>
          <p:nvPr/>
        </p:nvSpPr>
        <p:spPr>
          <a:xfrm>
            <a:off x="1858139" y="2515823"/>
            <a:ext cx="6170637" cy="1856919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Thế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tinh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ion?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Lắp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ráp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tinh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NaCl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sát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10.2b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lắp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ráp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NaCl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cầu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minh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họa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Na</a:t>
            </a:r>
            <a:r>
              <a:rPr lang="en-US" sz="18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, Cl</a:t>
            </a:r>
            <a:r>
              <a:rPr lang="en-US" sz="18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nối</a:t>
            </a: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5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6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20" fill="hold">
                                              <p:stCondLst>
                                                <p:cond delay="12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20" fill="hold">
                                              <p:stCondLst>
                                                <p:cond delay="24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20" fill="hold">
                                              <p:stCondLst>
                                                <p:cond delay="36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20" fill="hold">
                                              <p:stCondLst>
                                                <p:cond delay="48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7" presetID="3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7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7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630" decel="100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70" accel="100000" fill="hold">
                                              <p:stCondLst>
                                                <p:cond delay="63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accel="70000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2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2" dur="500" tmFilter="0, 0; .2, .5; .8, .5; 1, 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3" dur="250" autoRev="1" fill="hold"/>
                                            <p:tgtEl>
                                              <p:spTgt spid="1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54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5" presetID="19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32" presetClass="emph" presetSubtype="0" repeatCount="3000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60" dur="2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1" dur="50" fill="hold">
                                              <p:stCondLst>
                                                <p:cond delay="5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62" dur="5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3" dur="50" fill="hold">
                                              <p:stCondLst>
                                                <p:cond delay="15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4" dur="5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25" grpId="0"/>
          <p:bldP spid="40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6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20" fill="hold">
                                              <p:stCondLst>
                                                <p:cond delay="12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20" fill="hold">
                                              <p:stCondLst>
                                                <p:cond delay="24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20" fill="hold">
                                              <p:stCondLst>
                                                <p:cond delay="36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20" fill="hold">
                                              <p:stCondLst>
                                                <p:cond delay="48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7" presetID="3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7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7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630" decel="100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70" accel="100000" fill="hold">
                                              <p:stCondLst>
                                                <p:cond delay="63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accel="7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2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2" dur="500" tmFilter="0, 0; .2, .5; .8, .5; 1, 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3" dur="250" autoRev="1" fill="hold"/>
                                            <p:tgtEl>
                                              <p:spTgt spid="1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54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5" presetID="19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32" presetClass="emph" presetSubtype="0" repeatCount="3000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60" dur="2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1" dur="50" fill="hold">
                                              <p:stCondLst>
                                                <p:cond delay="5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62" dur="5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3" dur="50" fill="hold">
                                              <p:stCondLst>
                                                <p:cond delay="15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4" dur="5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25" grpId="0"/>
          <p:bldP spid="40" grpId="0" animBg="1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4"/>
          <p:cNvGrpSpPr/>
          <p:nvPr/>
        </p:nvGrpSpPr>
        <p:grpSpPr>
          <a:xfrm>
            <a:off x="1695344" y="398807"/>
            <a:ext cx="2065817" cy="2584754"/>
            <a:chOff x="3295850" y="1895995"/>
            <a:chExt cx="3725149" cy="4660916"/>
          </a:xfrm>
        </p:grpSpPr>
        <p:sp>
          <p:nvSpPr>
            <p:cNvPr id="3" name="圆角矩形 25"/>
            <p:cNvSpPr/>
            <p:nvPr/>
          </p:nvSpPr>
          <p:spPr>
            <a:xfrm rot="2760000">
              <a:off x="3086007" y="2621919"/>
              <a:ext cx="4660916" cy="3209068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圆角矩形 27"/>
            <p:cNvSpPr/>
            <p:nvPr/>
          </p:nvSpPr>
          <p:spPr>
            <a:xfrm rot="2760000">
              <a:off x="3384391" y="2878566"/>
              <a:ext cx="3953506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1BDD1"/>
                </a:gs>
                <a:gs pos="100000">
                  <a:srgbClr val="0194A3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0194A3"/>
                  </a:gs>
                  <a:gs pos="100000">
                    <a:srgbClr val="01CFE5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圆角矩形 29"/>
          <p:cNvSpPr/>
          <p:nvPr/>
        </p:nvSpPr>
        <p:spPr>
          <a:xfrm>
            <a:off x="3294751" y="847395"/>
            <a:ext cx="4851722" cy="751080"/>
          </a:xfrm>
          <a:prstGeom prst="roundRect">
            <a:avLst>
              <a:gd name="adj" fmla="val 9976"/>
            </a:avLst>
          </a:prstGeom>
          <a:solidFill>
            <a:srgbClr val="01ACBE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组合 30"/>
          <p:cNvGrpSpPr/>
          <p:nvPr/>
        </p:nvGrpSpPr>
        <p:grpSpPr>
          <a:xfrm>
            <a:off x="3365040" y="1161252"/>
            <a:ext cx="118508" cy="118509"/>
            <a:chOff x="4486616" y="3001075"/>
            <a:chExt cx="274695" cy="274699"/>
          </a:xfrm>
        </p:grpSpPr>
        <p:sp>
          <p:nvSpPr>
            <p:cNvPr id="9" name="椭圆 3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椭圆 3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33"/>
          <p:cNvGrpSpPr/>
          <p:nvPr/>
        </p:nvGrpSpPr>
        <p:grpSpPr>
          <a:xfrm>
            <a:off x="3065535" y="1161252"/>
            <a:ext cx="118508" cy="118509"/>
            <a:chOff x="4486616" y="3001075"/>
            <a:chExt cx="274695" cy="274699"/>
          </a:xfrm>
        </p:grpSpPr>
        <p:sp>
          <p:nvSpPr>
            <p:cNvPr id="12" name="椭圆 34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椭圆 35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36"/>
          <p:cNvGrpSpPr/>
          <p:nvPr/>
        </p:nvGrpSpPr>
        <p:grpSpPr>
          <a:xfrm>
            <a:off x="3132094" y="1194914"/>
            <a:ext cx="288238" cy="46073"/>
            <a:chOff x="4312849" y="3104300"/>
            <a:chExt cx="384317" cy="61430"/>
          </a:xfrm>
        </p:grpSpPr>
        <p:sp>
          <p:nvSpPr>
            <p:cNvPr id="15" name="圆角矩形 37"/>
            <p:cNvSpPr/>
            <p:nvPr/>
          </p:nvSpPr>
          <p:spPr>
            <a:xfrm rot="16200000">
              <a:off x="4493802" y="296236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圆角矩形 38"/>
            <p:cNvSpPr/>
            <p:nvPr/>
          </p:nvSpPr>
          <p:spPr>
            <a:xfrm rot="16200000">
              <a:off x="4493803" y="292334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组合 39"/>
          <p:cNvGrpSpPr/>
          <p:nvPr/>
        </p:nvGrpSpPr>
        <p:grpSpPr>
          <a:xfrm>
            <a:off x="3670654" y="1029769"/>
            <a:ext cx="513267" cy="429667"/>
            <a:chOff x="5030931" y="2884106"/>
            <a:chExt cx="684356" cy="572889"/>
          </a:xfrm>
        </p:grpSpPr>
        <p:sp>
          <p:nvSpPr>
            <p:cNvPr id="18" name="椭圆 40"/>
            <p:cNvSpPr/>
            <p:nvPr/>
          </p:nvSpPr>
          <p:spPr>
            <a:xfrm>
              <a:off x="5055353" y="2884106"/>
              <a:ext cx="562742" cy="5627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文本框 41"/>
            <p:cNvSpPr txBox="1"/>
            <p:nvPr/>
          </p:nvSpPr>
          <p:spPr>
            <a:xfrm>
              <a:off x="5030931" y="2902999"/>
              <a:ext cx="684356" cy="553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100" dirty="0">
                  <a:solidFill>
                    <a:srgbClr val="01ACB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03</a:t>
              </a:r>
              <a:endParaRPr lang="zh-CN" altLang="en-US" sz="2100" dirty="0">
                <a:solidFill>
                  <a:srgbClr val="01ACB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组合 42"/>
          <p:cNvGrpSpPr/>
          <p:nvPr/>
        </p:nvGrpSpPr>
        <p:grpSpPr>
          <a:xfrm>
            <a:off x="2182822" y="954809"/>
            <a:ext cx="598901" cy="497016"/>
            <a:chOff x="9404083" y="1238855"/>
            <a:chExt cx="801342" cy="665020"/>
          </a:xfrm>
          <a:solidFill>
            <a:schemeClr val="bg1"/>
          </a:solidFill>
        </p:grpSpPr>
        <p:sp>
          <p:nvSpPr>
            <p:cNvPr id="21" name="Freeform 583"/>
            <p:cNvSpPr/>
            <p:nvPr/>
          </p:nvSpPr>
          <p:spPr bwMode="auto">
            <a:xfrm>
              <a:off x="9404083" y="1238855"/>
              <a:ext cx="801342" cy="308708"/>
            </a:xfrm>
            <a:custGeom>
              <a:avLst/>
              <a:gdLst>
                <a:gd name="T0" fmla="*/ 924 w 1111"/>
                <a:gd name="T1" fmla="*/ 0 h 428"/>
                <a:gd name="T2" fmla="*/ 958 w 1111"/>
                <a:gd name="T3" fmla="*/ 55 h 428"/>
                <a:gd name="T4" fmla="*/ 542 w 1111"/>
                <a:gd name="T5" fmla="*/ 281 h 428"/>
                <a:gd name="T6" fmla="*/ 0 w 1111"/>
                <a:gd name="T7" fmla="*/ 355 h 428"/>
                <a:gd name="T8" fmla="*/ 3 w 1111"/>
                <a:gd name="T9" fmla="*/ 428 h 428"/>
                <a:gd name="T10" fmla="*/ 570 w 1111"/>
                <a:gd name="T11" fmla="*/ 355 h 428"/>
                <a:gd name="T12" fmla="*/ 986 w 1111"/>
                <a:gd name="T13" fmla="*/ 121 h 428"/>
                <a:gd name="T14" fmla="*/ 1021 w 1111"/>
                <a:gd name="T15" fmla="*/ 184 h 428"/>
                <a:gd name="T16" fmla="*/ 1111 w 1111"/>
                <a:gd name="T17" fmla="*/ 0 h 428"/>
                <a:gd name="T18" fmla="*/ 924 w 1111"/>
                <a:gd name="T19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1" h="428">
                  <a:moveTo>
                    <a:pt x="924" y="0"/>
                  </a:moveTo>
                  <a:lnTo>
                    <a:pt x="958" y="55"/>
                  </a:lnTo>
                  <a:lnTo>
                    <a:pt x="542" y="281"/>
                  </a:lnTo>
                  <a:lnTo>
                    <a:pt x="0" y="355"/>
                  </a:lnTo>
                  <a:lnTo>
                    <a:pt x="3" y="428"/>
                  </a:lnTo>
                  <a:lnTo>
                    <a:pt x="570" y="355"/>
                  </a:lnTo>
                  <a:lnTo>
                    <a:pt x="986" y="121"/>
                  </a:lnTo>
                  <a:lnTo>
                    <a:pt x="1021" y="184"/>
                  </a:lnTo>
                  <a:lnTo>
                    <a:pt x="1111" y="0"/>
                  </a:lnTo>
                  <a:lnTo>
                    <a:pt x="92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584"/>
            <p:cNvSpPr/>
            <p:nvPr/>
          </p:nvSpPr>
          <p:spPr bwMode="auto">
            <a:xfrm>
              <a:off x="9915470" y="1392487"/>
              <a:ext cx="208450" cy="511387"/>
            </a:xfrm>
            <a:custGeom>
              <a:avLst/>
              <a:gdLst>
                <a:gd name="T0" fmla="*/ 0 w 289"/>
                <a:gd name="T1" fmla="*/ 709 h 709"/>
                <a:gd name="T2" fmla="*/ 289 w 289"/>
                <a:gd name="T3" fmla="*/ 709 h 709"/>
                <a:gd name="T4" fmla="*/ 289 w 289"/>
                <a:gd name="T5" fmla="*/ 0 h 709"/>
                <a:gd name="T6" fmla="*/ 0 w 289"/>
                <a:gd name="T7" fmla="*/ 161 h 709"/>
                <a:gd name="T8" fmla="*/ 0 w 289"/>
                <a:gd name="T9" fmla="*/ 709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9" h="709">
                  <a:moveTo>
                    <a:pt x="0" y="709"/>
                  </a:moveTo>
                  <a:lnTo>
                    <a:pt x="289" y="709"/>
                  </a:lnTo>
                  <a:lnTo>
                    <a:pt x="289" y="0"/>
                  </a:lnTo>
                  <a:lnTo>
                    <a:pt x="0" y="161"/>
                  </a:lnTo>
                  <a:lnTo>
                    <a:pt x="0" y="70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585"/>
            <p:cNvSpPr/>
            <p:nvPr/>
          </p:nvSpPr>
          <p:spPr bwMode="auto">
            <a:xfrm>
              <a:off x="9663743" y="1528809"/>
              <a:ext cx="180320" cy="375065"/>
            </a:xfrm>
            <a:custGeom>
              <a:avLst/>
              <a:gdLst>
                <a:gd name="T0" fmla="*/ 0 w 250"/>
                <a:gd name="T1" fmla="*/ 520 h 520"/>
                <a:gd name="T2" fmla="*/ 250 w 250"/>
                <a:gd name="T3" fmla="*/ 520 h 520"/>
                <a:gd name="T4" fmla="*/ 250 w 250"/>
                <a:gd name="T5" fmla="*/ 0 h 520"/>
                <a:gd name="T6" fmla="*/ 0 w 250"/>
                <a:gd name="T7" fmla="*/ 42 h 520"/>
                <a:gd name="T8" fmla="*/ 0 w 250"/>
                <a:gd name="T9" fmla="*/ 52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520">
                  <a:moveTo>
                    <a:pt x="0" y="520"/>
                  </a:moveTo>
                  <a:lnTo>
                    <a:pt x="250" y="520"/>
                  </a:lnTo>
                  <a:lnTo>
                    <a:pt x="250" y="0"/>
                  </a:lnTo>
                  <a:lnTo>
                    <a:pt x="0" y="42"/>
                  </a:lnTo>
                  <a:lnTo>
                    <a:pt x="0" y="5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586"/>
            <p:cNvSpPr/>
            <p:nvPr/>
          </p:nvSpPr>
          <p:spPr bwMode="auto">
            <a:xfrm>
              <a:off x="9404083" y="1569922"/>
              <a:ext cx="189697" cy="333953"/>
            </a:xfrm>
            <a:custGeom>
              <a:avLst/>
              <a:gdLst>
                <a:gd name="T0" fmla="*/ 0 w 263"/>
                <a:gd name="T1" fmla="*/ 463 h 463"/>
                <a:gd name="T2" fmla="*/ 263 w 263"/>
                <a:gd name="T3" fmla="*/ 463 h 463"/>
                <a:gd name="T4" fmla="*/ 263 w 263"/>
                <a:gd name="T5" fmla="*/ 0 h 463"/>
                <a:gd name="T6" fmla="*/ 0 w 263"/>
                <a:gd name="T7" fmla="*/ 30 h 463"/>
                <a:gd name="T8" fmla="*/ 0 w 263"/>
                <a:gd name="T9" fmla="*/ 46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463">
                  <a:moveTo>
                    <a:pt x="0" y="463"/>
                  </a:moveTo>
                  <a:lnTo>
                    <a:pt x="263" y="463"/>
                  </a:lnTo>
                  <a:lnTo>
                    <a:pt x="263" y="0"/>
                  </a:lnTo>
                  <a:lnTo>
                    <a:pt x="0" y="30"/>
                  </a:lnTo>
                  <a:lnTo>
                    <a:pt x="0" y="4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文本框 47"/>
          <p:cNvSpPr txBox="1"/>
          <p:nvPr/>
        </p:nvSpPr>
        <p:spPr>
          <a:xfrm>
            <a:off x="4129345" y="1009964"/>
            <a:ext cx="4035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KHÁI NIỆM TINH THỂ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endParaRPr lang="zh-CN" altLang="en-US" sz="4400" dirty="0">
              <a:solidFill>
                <a:schemeClr val="bg1"/>
              </a:solidFill>
              <a:latin typeface="Arial" panose="020B0604020202020204" pitchFamily="34" charset="0"/>
              <a:ea typeface="造字工房悦黑体验版细体" pitchFamily="50" charset="-122"/>
              <a:cs typeface="Arial" panose="020B0604020202020204" pitchFamily="34" charset="0"/>
            </a:endParaRPr>
          </a:p>
        </p:txBody>
      </p:sp>
      <p:grpSp>
        <p:nvGrpSpPr>
          <p:cNvPr id="33" name="组合 43"/>
          <p:cNvGrpSpPr/>
          <p:nvPr/>
        </p:nvGrpSpPr>
        <p:grpSpPr>
          <a:xfrm>
            <a:off x="491233" y="2461786"/>
            <a:ext cx="1190969" cy="1349358"/>
            <a:chOff x="4432355" y="1356318"/>
            <a:chExt cx="1587751" cy="1799561"/>
          </a:xfrm>
        </p:grpSpPr>
        <p:sp>
          <p:nvSpPr>
            <p:cNvPr id="34" name="任意多边形 44"/>
            <p:cNvSpPr/>
            <p:nvPr/>
          </p:nvSpPr>
          <p:spPr bwMode="auto">
            <a:xfrm rot="16200000">
              <a:off x="4313824" y="1695911"/>
              <a:ext cx="1427392" cy="902174"/>
            </a:xfrm>
            <a:custGeom>
              <a:avLst/>
              <a:gdLst>
                <a:gd name="connsiteX0" fmla="*/ 1560958 w 1560958"/>
                <a:gd name="connsiteY0" fmla="*/ 852069 h 986593"/>
                <a:gd name="connsiteX1" fmla="*/ 1483291 w 1560958"/>
                <a:gd name="connsiteY1" fmla="*/ 986593 h 986593"/>
                <a:gd name="connsiteX2" fmla="*/ 1470592 w 1560958"/>
                <a:gd name="connsiteY2" fmla="*/ 964597 h 986593"/>
                <a:gd name="connsiteX3" fmla="*/ 1469220 w 1560958"/>
                <a:gd name="connsiteY3" fmla="*/ 960185 h 986593"/>
                <a:gd name="connsiteX4" fmla="*/ 1049766 w 1560958"/>
                <a:gd name="connsiteY4" fmla="*/ 233242 h 986593"/>
                <a:gd name="connsiteX5" fmla="*/ 887977 w 1560958"/>
                <a:gd name="connsiteY5" fmla="*/ 140313 h 986593"/>
                <a:gd name="connsiteX6" fmla="*/ 843738 w 1560958"/>
                <a:gd name="connsiteY6" fmla="*/ 140313 h 986593"/>
                <a:gd name="connsiteX7" fmla="*/ 834966 w 1560958"/>
                <a:gd name="connsiteY7" fmla="*/ 140313 h 986593"/>
                <a:gd name="connsiteX8" fmla="*/ 834966 w 1560958"/>
                <a:gd name="connsiteY8" fmla="*/ 139101 h 986593"/>
                <a:gd name="connsiteX9" fmla="*/ 0 w 1560958"/>
                <a:gd name="connsiteY9" fmla="*/ 139101 h 986593"/>
                <a:gd name="connsiteX10" fmla="*/ 73870 w 1560958"/>
                <a:gd name="connsiteY10" fmla="*/ 11155 h 986593"/>
                <a:gd name="connsiteX11" fmla="*/ 82583 w 1560958"/>
                <a:gd name="connsiteY11" fmla="*/ 7354 h 986593"/>
                <a:gd name="connsiteX12" fmla="*/ 128297 w 1560958"/>
                <a:gd name="connsiteY12" fmla="*/ 0 h 986593"/>
                <a:gd name="connsiteX13" fmla="*/ 967205 w 1560958"/>
                <a:gd name="connsiteY13" fmla="*/ 0 h 986593"/>
                <a:gd name="connsiteX14" fmla="*/ 1128994 w 1560958"/>
                <a:gd name="connsiteY14" fmla="*/ 92930 h 986593"/>
                <a:gd name="connsiteX15" fmla="*/ 1548448 w 1560958"/>
                <a:gd name="connsiteY15" fmla="*/ 819873 h 986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560958" h="986593">
                  <a:moveTo>
                    <a:pt x="1560958" y="852069"/>
                  </a:moveTo>
                  <a:lnTo>
                    <a:pt x="1483291" y="986593"/>
                  </a:lnTo>
                  <a:lnTo>
                    <a:pt x="1470592" y="964597"/>
                  </a:lnTo>
                  <a:lnTo>
                    <a:pt x="1469220" y="960185"/>
                  </a:lnTo>
                  <a:cubicBezTo>
                    <a:pt x="1469220" y="960185"/>
                    <a:pt x="1469220" y="960185"/>
                    <a:pt x="1049766" y="233242"/>
                  </a:cubicBezTo>
                  <a:cubicBezTo>
                    <a:pt x="1019805" y="182281"/>
                    <a:pt x="947899" y="140313"/>
                    <a:pt x="887977" y="140313"/>
                  </a:cubicBezTo>
                  <a:cubicBezTo>
                    <a:pt x="887977" y="140313"/>
                    <a:pt x="887977" y="140313"/>
                    <a:pt x="843738" y="140313"/>
                  </a:cubicBezTo>
                  <a:lnTo>
                    <a:pt x="834966" y="140313"/>
                  </a:lnTo>
                  <a:lnTo>
                    <a:pt x="834966" y="139101"/>
                  </a:lnTo>
                  <a:lnTo>
                    <a:pt x="0" y="139101"/>
                  </a:lnTo>
                  <a:lnTo>
                    <a:pt x="73870" y="11155"/>
                  </a:lnTo>
                  <a:lnTo>
                    <a:pt x="82583" y="7354"/>
                  </a:lnTo>
                  <a:cubicBezTo>
                    <a:pt x="98150" y="2623"/>
                    <a:pt x="113692" y="0"/>
                    <a:pt x="128297" y="0"/>
                  </a:cubicBezTo>
                  <a:cubicBezTo>
                    <a:pt x="967205" y="0"/>
                    <a:pt x="967205" y="0"/>
                    <a:pt x="967205" y="0"/>
                  </a:cubicBezTo>
                  <a:cubicBezTo>
                    <a:pt x="1027127" y="0"/>
                    <a:pt x="1099033" y="41968"/>
                    <a:pt x="1128994" y="92930"/>
                  </a:cubicBezTo>
                  <a:cubicBezTo>
                    <a:pt x="1548448" y="819873"/>
                    <a:pt x="1548448" y="819873"/>
                    <a:pt x="1548448" y="819873"/>
                  </a:cubicBezTo>
                  <a:close/>
                </a:path>
              </a:pathLst>
            </a:custGeom>
            <a:solidFill>
              <a:srgbClr val="FFB850"/>
            </a:solidFill>
            <a:ln w="25400">
              <a:noFill/>
            </a:ln>
            <a:effectLst/>
          </p:spPr>
          <p:txBody>
            <a:bodyPr vert="horz" wrap="square" lIns="68580" tIns="34290" rIns="68580" bIns="34290" numCol="1" anchor="t" anchorCtr="0" compatLnSpc="1">
              <a:noAutofit/>
            </a:bodyPr>
            <a:lstStyle/>
            <a:p>
              <a:endParaRPr lang="zh-CN" altLang="en-US" sz="1015">
                <a:solidFill>
                  <a:srgbClr val="FFB8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5" name="组合 45"/>
            <p:cNvGrpSpPr/>
            <p:nvPr/>
          </p:nvGrpSpPr>
          <p:grpSpPr>
            <a:xfrm>
              <a:off x="4432355" y="1356318"/>
              <a:ext cx="1587751" cy="1799561"/>
              <a:chOff x="4432355" y="1356318"/>
              <a:chExt cx="1587751" cy="1799561"/>
            </a:xfrm>
          </p:grpSpPr>
          <p:sp>
            <p:nvSpPr>
              <p:cNvPr id="36" name="Freeform 5"/>
              <p:cNvSpPr/>
              <p:nvPr/>
            </p:nvSpPr>
            <p:spPr bwMode="auto">
              <a:xfrm rot="16200000">
                <a:off x="4330726" y="1457947"/>
                <a:ext cx="1787565" cy="1584307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solidFill>
                <a:schemeClr val="bg1">
                  <a:alpha val="8000"/>
                </a:schemeClr>
              </a:solidFill>
              <a:ln w="25400">
                <a:gradFill flip="none" rotWithShape="1">
                  <a:gsLst>
                    <a:gs pos="80000">
                      <a:schemeClr val="bg1">
                        <a:lumMod val="95000"/>
                      </a:schemeClr>
                    </a:gs>
                    <a:gs pos="60000">
                      <a:schemeClr val="bg1">
                        <a:lumMod val="65000"/>
                      </a:schemeClr>
                    </a:gs>
                    <a:gs pos="40000">
                      <a:schemeClr val="bg1">
                        <a:lumMod val="95000"/>
                      </a:schemeClr>
                    </a:gs>
                    <a:gs pos="20000">
                      <a:schemeClr val="bg1">
                        <a:lumMod val="6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  <a:gs pos="0">
                      <a:schemeClr val="bg1">
                        <a:lumMod val="95000"/>
                      </a:schemeClr>
                    </a:gs>
                  </a:gsLst>
                  <a:lin ang="8100000" scaled="0"/>
                  <a:tileRect/>
                </a:gradFill>
              </a:ln>
              <a:effectLst>
                <a:outerShdw blurRad="190500" dist="508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zh-CN" altLang="en-US" sz="1015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椭圆 47"/>
              <p:cNvSpPr/>
              <p:nvPr/>
            </p:nvSpPr>
            <p:spPr>
              <a:xfrm rot="20000116">
                <a:off x="4550973" y="1402691"/>
                <a:ext cx="539066" cy="311484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alpha val="0"/>
                    </a:schemeClr>
                  </a:gs>
                  <a:gs pos="35000">
                    <a:srgbClr val="FFFFFF">
                      <a:alpha val="30000"/>
                    </a:srgbClr>
                  </a:gs>
                  <a:gs pos="72000">
                    <a:srgbClr val="FFFFFF">
                      <a:alpha val="2000"/>
                    </a:srgbClr>
                  </a:gs>
                  <a:gs pos="0">
                    <a:schemeClr val="bg1"/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015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Freeform 5"/>
              <p:cNvSpPr/>
              <p:nvPr/>
            </p:nvSpPr>
            <p:spPr bwMode="auto">
              <a:xfrm rot="16200000">
                <a:off x="4334170" y="1469943"/>
                <a:ext cx="1787565" cy="1584307"/>
              </a:xfrm>
              <a:custGeom>
                <a:avLst/>
                <a:gdLst>
                  <a:gd name="T0" fmla="*/ 407 w 1375"/>
                  <a:gd name="T1" fmla="*/ 1218 h 1218"/>
                  <a:gd name="T2" fmla="*/ 299 w 1375"/>
                  <a:gd name="T3" fmla="*/ 1156 h 1218"/>
                  <a:gd name="T4" fmla="*/ 19 w 1375"/>
                  <a:gd name="T5" fmla="*/ 671 h 1218"/>
                  <a:gd name="T6" fmla="*/ 19 w 1375"/>
                  <a:gd name="T7" fmla="*/ 547 h 1218"/>
                  <a:gd name="T8" fmla="*/ 299 w 1375"/>
                  <a:gd name="T9" fmla="*/ 62 h 1218"/>
                  <a:gd name="T10" fmla="*/ 407 w 1375"/>
                  <a:gd name="T11" fmla="*/ 0 h 1218"/>
                  <a:gd name="T12" fmla="*/ 967 w 1375"/>
                  <a:gd name="T13" fmla="*/ 0 h 1218"/>
                  <a:gd name="T14" fmla="*/ 1075 w 1375"/>
                  <a:gd name="T15" fmla="*/ 62 h 1218"/>
                  <a:gd name="T16" fmla="*/ 1355 w 1375"/>
                  <a:gd name="T17" fmla="*/ 547 h 1218"/>
                  <a:gd name="T18" fmla="*/ 1355 w 1375"/>
                  <a:gd name="T19" fmla="*/ 671 h 1218"/>
                  <a:gd name="T20" fmla="*/ 1075 w 1375"/>
                  <a:gd name="T21" fmla="*/ 1156 h 1218"/>
                  <a:gd name="T22" fmla="*/ 967 w 1375"/>
                  <a:gd name="T23" fmla="*/ 1218 h 1218"/>
                  <a:gd name="T24" fmla="*/ 407 w 1375"/>
                  <a:gd name="T25" fmla="*/ 1218 h 1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375" h="1218">
                    <a:moveTo>
                      <a:pt x="407" y="1218"/>
                    </a:moveTo>
                    <a:cubicBezTo>
                      <a:pt x="368" y="1218"/>
                      <a:pt x="319" y="1190"/>
                      <a:pt x="299" y="1156"/>
                    </a:cubicBezTo>
                    <a:cubicBezTo>
                      <a:pt x="19" y="671"/>
                      <a:pt x="19" y="671"/>
                      <a:pt x="19" y="671"/>
                    </a:cubicBezTo>
                    <a:cubicBezTo>
                      <a:pt x="0" y="637"/>
                      <a:pt x="0" y="581"/>
                      <a:pt x="19" y="547"/>
                    </a:cubicBezTo>
                    <a:cubicBezTo>
                      <a:pt x="299" y="62"/>
                      <a:pt x="299" y="62"/>
                      <a:pt x="299" y="62"/>
                    </a:cubicBezTo>
                    <a:cubicBezTo>
                      <a:pt x="319" y="28"/>
                      <a:pt x="368" y="0"/>
                      <a:pt x="407" y="0"/>
                    </a:cubicBezTo>
                    <a:cubicBezTo>
                      <a:pt x="967" y="0"/>
                      <a:pt x="967" y="0"/>
                      <a:pt x="967" y="0"/>
                    </a:cubicBezTo>
                    <a:cubicBezTo>
                      <a:pt x="1007" y="0"/>
                      <a:pt x="1055" y="28"/>
                      <a:pt x="1075" y="62"/>
                    </a:cubicBezTo>
                    <a:cubicBezTo>
                      <a:pt x="1355" y="547"/>
                      <a:pt x="1355" y="547"/>
                      <a:pt x="1355" y="547"/>
                    </a:cubicBezTo>
                    <a:cubicBezTo>
                      <a:pt x="1375" y="581"/>
                      <a:pt x="1375" y="637"/>
                      <a:pt x="1355" y="671"/>
                    </a:cubicBezTo>
                    <a:cubicBezTo>
                      <a:pt x="1075" y="1156"/>
                      <a:pt x="1075" y="1156"/>
                      <a:pt x="1075" y="1156"/>
                    </a:cubicBezTo>
                    <a:cubicBezTo>
                      <a:pt x="1055" y="1190"/>
                      <a:pt x="1007" y="1218"/>
                      <a:pt x="967" y="1218"/>
                    </a:cubicBezTo>
                    <a:lnTo>
                      <a:pt x="407" y="1218"/>
                    </a:lnTo>
                    <a:close/>
                  </a:path>
                </a:pathLst>
              </a:custGeom>
              <a:solidFill>
                <a:srgbClr val="EC7524">
                  <a:alpha val="12941"/>
                </a:srgbClr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 vert="horz" wrap="square" lIns="68580" tIns="34290" rIns="68580" bIns="34290" numCol="1" anchor="t" anchorCtr="0" compatLnSpc="1"/>
              <a:lstStyle/>
              <a:p>
                <a:endParaRPr lang="zh-CN" altLang="en-US" sz="1015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文本框 63"/>
              <p:cNvSpPr txBox="1"/>
              <p:nvPr/>
            </p:nvSpPr>
            <p:spPr>
              <a:xfrm>
                <a:off x="4739473" y="1836755"/>
                <a:ext cx="945076" cy="861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 dirty="0" smtClean="0">
                    <a:solidFill>
                      <a:prstClr val="white">
                        <a:lumMod val="65000"/>
                      </a:prstClr>
                    </a:solidFill>
                    <a:latin typeface="Arial" panose="020B0604020202020204" pitchFamily="34" charset="0"/>
                    <a:ea typeface="LiHei Pro" panose="020B0500000000000000" pitchFamily="34" charset="-122"/>
                    <a:cs typeface="Arial" panose="020B0604020202020204" pitchFamily="34" charset="0"/>
                  </a:rPr>
                  <a:t>0</a:t>
                </a:r>
                <a:r>
                  <a:rPr lang="en-US" altLang="zh-CN" sz="3600" dirty="0">
                    <a:solidFill>
                      <a:srgbClr val="ED7E33"/>
                    </a:solidFill>
                    <a:latin typeface="Arial" panose="020B0604020202020204" pitchFamily="34" charset="0"/>
                    <a:ea typeface="LiHei Pro" panose="020B0500000000000000" pitchFamily="34" charset="-122"/>
                    <a:cs typeface="Arial" panose="020B0604020202020204" pitchFamily="34" charset="0"/>
                  </a:rPr>
                  <a:t>2</a:t>
                </a:r>
                <a:endParaRPr lang="zh-CN" altLang="en-US" sz="3600" dirty="0">
                  <a:solidFill>
                    <a:srgbClr val="ED7E33"/>
                  </a:solidFill>
                  <a:latin typeface="Arial" panose="020B0604020202020204" pitchFamily="34" charset="0"/>
                  <a:ea typeface="LiHei Pro" panose="020B0500000000000000" pitchFamily="34" charset="-122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0" name="Rectangle 39"/>
          <p:cNvSpPr/>
          <p:nvPr/>
        </p:nvSpPr>
        <p:spPr>
          <a:xfrm>
            <a:off x="1811178" y="2812899"/>
            <a:ext cx="6170637" cy="923330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NaCl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xung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quanh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Na</a:t>
            </a:r>
            <a:r>
              <a:rPr lang="en-US" sz="18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bao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nhiêu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Cl</a:t>
            </a:r>
            <a:r>
              <a:rPr lang="en-US" sz="18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(ở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gần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</a:t>
            </a:r>
            <a:r>
              <a:rPr lang="en-US" sz="1800" b="1" baseline="30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n-US" sz="18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30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6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20" fill="hold">
                                              <p:stCondLst>
                                                <p:cond delay="12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20" fill="hold">
                                              <p:stCondLst>
                                                <p:cond delay="24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20" fill="hold">
                                              <p:stCondLst>
                                                <p:cond delay="36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20" fill="hold">
                                              <p:stCondLst>
                                                <p:cond delay="48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7" presetID="3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7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7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630" decel="100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70" accel="100000" fill="hold">
                                              <p:stCondLst>
                                                <p:cond delay="63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accel="70000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2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2" dur="500" tmFilter="0, 0; .2, .5; .8, .5; 1, 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3" dur="250" autoRev="1" fill="hold"/>
                                            <p:tgtEl>
                                              <p:spTgt spid="1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54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5" presetID="19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32" presetClass="emph" presetSubtype="0" repeatCount="3000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60" dur="2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1" dur="50" fill="hold">
                                              <p:stCondLst>
                                                <p:cond delay="5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62" dur="5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3" dur="50" fill="hold">
                                              <p:stCondLst>
                                                <p:cond delay="15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4" dur="5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25" grpId="0"/>
          <p:bldP spid="40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6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20" fill="hold">
                                              <p:stCondLst>
                                                <p:cond delay="12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20" fill="hold">
                                              <p:stCondLst>
                                                <p:cond delay="24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20" fill="hold">
                                              <p:stCondLst>
                                                <p:cond delay="36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20" fill="hold">
                                              <p:stCondLst>
                                                <p:cond delay="48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7" presetID="3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7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7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630" decel="100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70" accel="100000" fill="hold">
                                              <p:stCondLst>
                                                <p:cond delay="63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6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8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1" presetID="2" presetClass="entr" presetSubtype="2" accel="7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6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8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9" dur="2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0" dur="2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2" dur="500" tmFilter="0, 0; .2, .5; .8, .5; 1, 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3" dur="250" autoRev="1" fill="hold"/>
                                            <p:tgtEl>
                                              <p:spTgt spid="1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45" presetID="16" presetClass="entr" presetSubtype="37" fill="hold" grpId="0" nodeType="after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7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8" fill="hold">
                          <p:stCondLst>
                            <p:cond delay="indefinite"/>
                          </p:stCondLst>
                          <p:childTnLst>
                            <p:par>
                              <p:cTn id="4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0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8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21600000">
                                          <p:cBhvr>
                                            <p:cTn id="54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55" presetID="19" presetClass="entr" presetSubtype="1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7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 fmla="#ppt_w*sin(2.5*pi*$)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8" dur="125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32" presetClass="emph" presetSubtype="0" repeatCount="3000" fill="hold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60" dur="25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1" dur="50" fill="hold">
                                              <p:stCondLst>
                                                <p:cond delay="5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62" dur="5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3" dur="50" fill="hold">
                                              <p:stCondLst>
                                                <p:cond delay="15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4" dur="5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66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25" grpId="0"/>
          <p:bldP spid="40" grpId="0" animBg="1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6"/>
          <p:cNvSpPr/>
          <p:nvPr/>
        </p:nvSpPr>
        <p:spPr>
          <a:xfrm>
            <a:off x="3287945" y="195368"/>
            <a:ext cx="4720788" cy="1452588"/>
          </a:xfrm>
          <a:prstGeom prst="roundRect">
            <a:avLst>
              <a:gd name="adj" fmla="val 9976"/>
            </a:avLst>
          </a:prstGeom>
          <a:solidFill>
            <a:schemeClr val="accent1">
              <a:lumMod val="40000"/>
              <a:lumOff val="60000"/>
            </a:schemeClr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146122" y="1193808"/>
            <a:ext cx="2471085" cy="2425383"/>
            <a:chOff x="0" y="0"/>
            <a:chExt cx="3616326" cy="3648076"/>
          </a:xfrm>
        </p:grpSpPr>
        <p:sp>
          <p:nvSpPr>
            <p:cNvPr id="3" name="Freeform 5"/>
            <p:cNvSpPr/>
            <p:nvPr/>
          </p:nvSpPr>
          <p:spPr>
            <a:xfrm>
              <a:off x="239713" y="1739900"/>
              <a:ext cx="514350" cy="460375"/>
            </a:xfrm>
            <a:custGeom>
              <a:avLst/>
              <a:gdLst>
                <a:gd name="txL" fmla="*/ 0 w 77"/>
                <a:gd name="txT" fmla="*/ 0 h 69"/>
                <a:gd name="txR" fmla="*/ 77 w 77"/>
                <a:gd name="txB" fmla="*/ 69 h 69"/>
              </a:gdLst>
              <a:ahLst/>
              <a:cxnLst>
                <a:cxn ang="0">
                  <a:pos x="2147483647" y="0"/>
                </a:cxn>
                <a:cxn ang="0">
                  <a:pos x="1740206367" y="934854822"/>
                </a:cxn>
                <a:cxn ang="0">
                  <a:pos x="1740206367" y="934854822"/>
                </a:cxn>
                <a:cxn ang="0">
                  <a:pos x="1740206367" y="934854822"/>
                </a:cxn>
                <a:cxn ang="0">
                  <a:pos x="847795757" y="0"/>
                </a:cxn>
                <a:cxn ang="0">
                  <a:pos x="0" y="979371083"/>
                </a:cxn>
                <a:cxn ang="0">
                  <a:pos x="0" y="1023887344"/>
                </a:cxn>
                <a:cxn ang="0">
                  <a:pos x="1740206367" y="2147483647"/>
                </a:cxn>
                <a:cxn ang="0">
                  <a:pos x="2147483647" y="1023887344"/>
                </a:cxn>
                <a:cxn ang="0">
                  <a:pos x="2147483647" y="979371083"/>
                </a:cxn>
                <a:cxn ang="0">
                  <a:pos x="2147483647" y="0"/>
                </a:cxn>
              </a:cxnLst>
              <a:rect l="txL" t="txT" r="txR" b="txB"/>
              <a:pathLst>
                <a:path w="77" h="69">
                  <a:moveTo>
                    <a:pt x="58" y="0"/>
                  </a:moveTo>
                  <a:cubicBezTo>
                    <a:pt x="47" y="0"/>
                    <a:pt x="39" y="10"/>
                    <a:pt x="39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38" y="10"/>
                    <a:pt x="30" y="0"/>
                    <a:pt x="19" y="0"/>
                  </a:cubicBezTo>
                  <a:cubicBezTo>
                    <a:pt x="9" y="0"/>
                    <a:pt x="0" y="10"/>
                    <a:pt x="0" y="22"/>
                  </a:cubicBezTo>
                  <a:cubicBezTo>
                    <a:pt x="0" y="22"/>
                    <a:pt x="0" y="23"/>
                    <a:pt x="0" y="23"/>
                  </a:cubicBezTo>
                  <a:cubicBezTo>
                    <a:pt x="0" y="48"/>
                    <a:pt x="39" y="69"/>
                    <a:pt x="39" y="69"/>
                  </a:cubicBezTo>
                  <a:cubicBezTo>
                    <a:pt x="39" y="69"/>
                    <a:pt x="77" y="48"/>
                    <a:pt x="77" y="23"/>
                  </a:cubicBezTo>
                  <a:cubicBezTo>
                    <a:pt x="77" y="23"/>
                    <a:pt x="77" y="22"/>
                    <a:pt x="77" y="22"/>
                  </a:cubicBezTo>
                  <a:cubicBezTo>
                    <a:pt x="77" y="10"/>
                    <a:pt x="69" y="0"/>
                    <a:pt x="58" y="0"/>
                  </a:cubicBezTo>
                  <a:close/>
                </a:path>
              </a:pathLst>
            </a:custGeom>
            <a:solidFill>
              <a:srgbClr val="DE40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reeform 6"/>
            <p:cNvSpPr/>
            <p:nvPr/>
          </p:nvSpPr>
          <p:spPr>
            <a:xfrm>
              <a:off x="2035175" y="2840038"/>
              <a:ext cx="539750" cy="808038"/>
            </a:xfrm>
            <a:custGeom>
              <a:avLst/>
              <a:gdLst>
                <a:gd name="txL" fmla="*/ 0 w 81"/>
                <a:gd name="txT" fmla="*/ 0 h 121"/>
                <a:gd name="txR" fmla="*/ 81 w 81"/>
                <a:gd name="txB" fmla="*/ 121 h 121"/>
              </a:gdLst>
              <a:ahLst/>
              <a:cxnLst>
                <a:cxn ang="0">
                  <a:pos x="2147483647" y="2147483647"/>
                </a:cxn>
                <a:cxn ang="0">
                  <a:pos x="1998147836" y="2147483647"/>
                </a:cxn>
                <a:cxn ang="0">
                  <a:pos x="1687325136" y="2147483647"/>
                </a:cxn>
                <a:cxn ang="0">
                  <a:pos x="2042553935" y="2147483647"/>
                </a:cxn>
                <a:cxn ang="0">
                  <a:pos x="2131359469" y="891913680"/>
                </a:cxn>
                <a:cxn ang="0">
                  <a:pos x="1465307969" y="89191368"/>
                </a:cxn>
                <a:cxn ang="0">
                  <a:pos x="1065679735" y="0"/>
                </a:cxn>
                <a:cxn ang="0">
                  <a:pos x="666051500" y="89191368"/>
                </a:cxn>
                <a:cxn ang="0">
                  <a:pos x="0" y="891913680"/>
                </a:cxn>
                <a:cxn ang="0">
                  <a:pos x="88805534" y="2147483647"/>
                </a:cxn>
                <a:cxn ang="0">
                  <a:pos x="444034333" y="2147483647"/>
                </a:cxn>
                <a:cxn ang="0">
                  <a:pos x="355228799" y="2147483647"/>
                </a:cxn>
                <a:cxn ang="0">
                  <a:pos x="1021273636" y="2147483647"/>
                </a:cxn>
                <a:cxn ang="0">
                  <a:pos x="1465307969" y="2147483647"/>
                </a:cxn>
                <a:cxn ang="0">
                  <a:pos x="1642919037" y="2147483647"/>
                </a:cxn>
                <a:cxn ang="0">
                  <a:pos x="164291903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81" h="121">
                  <a:moveTo>
                    <a:pt x="78" y="100"/>
                  </a:moveTo>
                  <a:cubicBezTo>
                    <a:pt x="76" y="90"/>
                    <a:pt x="55" y="87"/>
                    <a:pt x="45" y="80"/>
                  </a:cubicBezTo>
                  <a:cubicBezTo>
                    <a:pt x="41" y="77"/>
                    <a:pt x="39" y="70"/>
                    <a:pt x="38" y="64"/>
                  </a:cubicBezTo>
                  <a:cubicBezTo>
                    <a:pt x="42" y="60"/>
                    <a:pt x="46" y="55"/>
                    <a:pt x="46" y="53"/>
                  </a:cubicBezTo>
                  <a:cubicBezTo>
                    <a:pt x="47" y="47"/>
                    <a:pt x="48" y="26"/>
                    <a:pt x="48" y="20"/>
                  </a:cubicBezTo>
                  <a:cubicBezTo>
                    <a:pt x="47" y="13"/>
                    <a:pt x="40" y="4"/>
                    <a:pt x="33" y="2"/>
                  </a:cubicBezTo>
                  <a:cubicBezTo>
                    <a:pt x="28" y="0"/>
                    <a:pt x="24" y="0"/>
                    <a:pt x="24" y="0"/>
                  </a:cubicBezTo>
                  <a:cubicBezTo>
                    <a:pt x="24" y="0"/>
                    <a:pt x="21" y="0"/>
                    <a:pt x="15" y="2"/>
                  </a:cubicBezTo>
                  <a:cubicBezTo>
                    <a:pt x="9" y="4"/>
                    <a:pt x="1" y="13"/>
                    <a:pt x="0" y="20"/>
                  </a:cubicBezTo>
                  <a:cubicBezTo>
                    <a:pt x="0" y="26"/>
                    <a:pt x="1" y="47"/>
                    <a:pt x="2" y="53"/>
                  </a:cubicBezTo>
                  <a:cubicBezTo>
                    <a:pt x="3" y="55"/>
                    <a:pt x="6" y="60"/>
                    <a:pt x="10" y="64"/>
                  </a:cubicBezTo>
                  <a:cubicBezTo>
                    <a:pt x="9" y="67"/>
                    <a:pt x="9" y="71"/>
                    <a:pt x="8" y="73"/>
                  </a:cubicBezTo>
                  <a:cubicBezTo>
                    <a:pt x="13" y="76"/>
                    <a:pt x="18" y="78"/>
                    <a:pt x="23" y="80"/>
                  </a:cubicBezTo>
                  <a:cubicBezTo>
                    <a:pt x="29" y="84"/>
                    <a:pt x="32" y="88"/>
                    <a:pt x="33" y="93"/>
                  </a:cubicBezTo>
                  <a:cubicBezTo>
                    <a:pt x="35" y="105"/>
                    <a:pt x="37" y="120"/>
                    <a:pt x="37" y="121"/>
                  </a:cubicBezTo>
                  <a:cubicBezTo>
                    <a:pt x="37" y="121"/>
                    <a:pt x="37" y="121"/>
                    <a:pt x="37" y="121"/>
                  </a:cubicBezTo>
                  <a:cubicBezTo>
                    <a:pt x="81" y="121"/>
                    <a:pt x="81" y="121"/>
                    <a:pt x="81" y="121"/>
                  </a:cubicBezTo>
                  <a:cubicBezTo>
                    <a:pt x="81" y="121"/>
                    <a:pt x="80" y="110"/>
                    <a:pt x="78" y="100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Freeform 7"/>
            <p:cNvSpPr/>
            <p:nvPr/>
          </p:nvSpPr>
          <p:spPr>
            <a:xfrm>
              <a:off x="1274763" y="2606675"/>
              <a:ext cx="981075" cy="1041400"/>
            </a:xfrm>
            <a:custGeom>
              <a:avLst/>
              <a:gdLst>
                <a:gd name="txL" fmla="*/ 0 w 147"/>
                <a:gd name="txT" fmla="*/ 0 h 156"/>
                <a:gd name="txR" fmla="*/ 147 w 147"/>
                <a:gd name="txB" fmla="*/ 156 h 156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1114104406"/>
                </a:cxn>
                <a:cxn ang="0">
                  <a:pos x="2147483647" y="89126483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89126483"/>
                </a:cxn>
                <a:cxn ang="0">
                  <a:pos x="1915305337" y="1114104406"/>
                </a:cxn>
                <a:cxn ang="0">
                  <a:pos x="2004389617" y="2147483647"/>
                </a:cxn>
                <a:cxn ang="0">
                  <a:pos x="2147483647" y="2147483647"/>
                </a:cxn>
                <a:cxn ang="0">
                  <a:pos x="2048931757" y="2147483647"/>
                </a:cxn>
                <a:cxn ang="0">
                  <a:pos x="178168559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147" h="156">
                  <a:moveTo>
                    <a:pt x="120" y="112"/>
                  </a:moveTo>
                  <a:cubicBezTo>
                    <a:pt x="113" y="109"/>
                    <a:pt x="106" y="107"/>
                    <a:pt x="101" y="103"/>
                  </a:cubicBezTo>
                  <a:cubicBezTo>
                    <a:pt x="95" y="99"/>
                    <a:pt x="93" y="90"/>
                    <a:pt x="92" y="83"/>
                  </a:cubicBezTo>
                  <a:cubicBezTo>
                    <a:pt x="97" y="77"/>
                    <a:pt x="101" y="71"/>
                    <a:pt x="102" y="68"/>
                  </a:cubicBezTo>
                  <a:cubicBezTo>
                    <a:pt x="103" y="61"/>
                    <a:pt x="105" y="33"/>
                    <a:pt x="104" y="25"/>
                  </a:cubicBezTo>
                  <a:cubicBezTo>
                    <a:pt x="104" y="16"/>
                    <a:pt x="94" y="5"/>
                    <a:pt x="86" y="2"/>
                  </a:cubicBezTo>
                  <a:cubicBezTo>
                    <a:pt x="80" y="0"/>
                    <a:pt x="76" y="0"/>
                    <a:pt x="75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73" y="0"/>
                    <a:pt x="73" y="0"/>
                    <a:pt x="72" y="0"/>
                  </a:cubicBezTo>
                  <a:cubicBezTo>
                    <a:pt x="71" y="0"/>
                    <a:pt x="67" y="0"/>
                    <a:pt x="61" y="2"/>
                  </a:cubicBezTo>
                  <a:cubicBezTo>
                    <a:pt x="53" y="5"/>
                    <a:pt x="43" y="16"/>
                    <a:pt x="43" y="25"/>
                  </a:cubicBezTo>
                  <a:cubicBezTo>
                    <a:pt x="42" y="33"/>
                    <a:pt x="44" y="61"/>
                    <a:pt x="45" y="68"/>
                  </a:cubicBezTo>
                  <a:cubicBezTo>
                    <a:pt x="46" y="71"/>
                    <a:pt x="50" y="77"/>
                    <a:pt x="55" y="83"/>
                  </a:cubicBezTo>
                  <a:cubicBezTo>
                    <a:pt x="54" y="90"/>
                    <a:pt x="52" y="99"/>
                    <a:pt x="46" y="103"/>
                  </a:cubicBezTo>
                  <a:cubicBezTo>
                    <a:pt x="34" y="112"/>
                    <a:pt x="6" y="116"/>
                    <a:pt x="4" y="129"/>
                  </a:cubicBezTo>
                  <a:cubicBezTo>
                    <a:pt x="2" y="141"/>
                    <a:pt x="0" y="156"/>
                    <a:pt x="0" y="156"/>
                  </a:cubicBezTo>
                  <a:cubicBezTo>
                    <a:pt x="61" y="156"/>
                    <a:pt x="61" y="156"/>
                    <a:pt x="61" y="156"/>
                  </a:cubicBezTo>
                  <a:cubicBezTo>
                    <a:pt x="73" y="156"/>
                    <a:pt x="73" y="156"/>
                    <a:pt x="73" y="156"/>
                  </a:cubicBezTo>
                  <a:cubicBezTo>
                    <a:pt x="74" y="156"/>
                    <a:pt x="74" y="156"/>
                    <a:pt x="74" y="156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5" y="156"/>
                    <a:pt x="85" y="156"/>
                    <a:pt x="85" y="156"/>
                  </a:cubicBezTo>
                  <a:cubicBezTo>
                    <a:pt x="147" y="156"/>
                    <a:pt x="147" y="156"/>
                    <a:pt x="147" y="156"/>
                  </a:cubicBezTo>
                  <a:cubicBezTo>
                    <a:pt x="147" y="156"/>
                    <a:pt x="145" y="141"/>
                    <a:pt x="143" y="129"/>
                  </a:cubicBezTo>
                  <a:cubicBezTo>
                    <a:pt x="142" y="121"/>
                    <a:pt x="131" y="117"/>
                    <a:pt x="120" y="112"/>
                  </a:cubicBezTo>
                  <a:close/>
                </a:path>
              </a:pathLst>
            </a:custGeom>
            <a:solidFill>
              <a:srgbClr val="DE40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reeform 8"/>
            <p:cNvSpPr/>
            <p:nvPr/>
          </p:nvSpPr>
          <p:spPr>
            <a:xfrm>
              <a:off x="1668463" y="1854200"/>
              <a:ext cx="373063" cy="39688"/>
            </a:xfrm>
            <a:custGeom>
              <a:avLst/>
              <a:gdLst>
                <a:gd name="txL" fmla="*/ 0 w 56"/>
                <a:gd name="txT" fmla="*/ 0 h 6"/>
                <a:gd name="txR" fmla="*/ 56 w 56"/>
                <a:gd name="txB" fmla="*/ 6 h 6"/>
              </a:gdLst>
              <a:ahLst/>
              <a:cxnLst>
                <a:cxn ang="0">
                  <a:pos x="1863962647" y="0"/>
                </a:cxn>
                <a:cxn ang="0">
                  <a:pos x="621323103" y="0"/>
                </a:cxn>
                <a:cxn ang="0">
                  <a:pos x="443798410" y="131261445"/>
                </a:cxn>
                <a:cxn ang="0">
                  <a:pos x="0" y="262522891"/>
                </a:cxn>
                <a:cxn ang="0">
                  <a:pos x="0" y="262522891"/>
                </a:cxn>
                <a:cxn ang="0">
                  <a:pos x="2147483647" y="262522891"/>
                </a:cxn>
                <a:cxn ang="0">
                  <a:pos x="2147483647" y="262522891"/>
                </a:cxn>
                <a:cxn ang="0">
                  <a:pos x="2041487340" y="131261445"/>
                </a:cxn>
                <a:cxn ang="0">
                  <a:pos x="1863962647" y="0"/>
                </a:cxn>
              </a:cxnLst>
              <a:rect l="txL" t="txT" r="txR" b="txB"/>
              <a:pathLst>
                <a:path w="56" h="6">
                  <a:moveTo>
                    <a:pt x="42" y="0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14" y="1"/>
                    <a:pt x="13" y="3"/>
                    <a:pt x="10" y="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56" y="6"/>
                    <a:pt x="56" y="6"/>
                    <a:pt x="46" y="3"/>
                  </a:cubicBezTo>
                  <a:cubicBezTo>
                    <a:pt x="44" y="3"/>
                    <a:pt x="43" y="1"/>
                    <a:pt x="42" y="0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9"/>
            <p:cNvSpPr/>
            <p:nvPr/>
          </p:nvSpPr>
          <p:spPr>
            <a:xfrm>
              <a:off x="1668463" y="1906588"/>
              <a:ext cx="373063" cy="26988"/>
            </a:xfrm>
            <a:prstGeom prst="rect">
              <a:avLst/>
            </a:prstGeom>
            <a:solidFill>
              <a:srgbClr val="1D1D1B"/>
            </a:solidFill>
            <a:ln w="9525">
              <a:noFill/>
              <a:miter/>
            </a:ln>
          </p:spPr>
          <p:txBody>
            <a:bodyPr/>
            <a:lstStyle/>
            <a:p>
              <a:pPr lvl="0" eaLnBrk="1" hangingPunct="1"/>
              <a:endParaRPr lang="zh-CN" altLang="zh-CN" dirty="0">
                <a:solidFill>
                  <a:srgbClr val="00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  <a:sym typeface="宋体" pitchFamily="2" charset="-122"/>
              </a:endParaRPr>
            </a:p>
          </p:txBody>
        </p:sp>
        <p:sp>
          <p:nvSpPr>
            <p:cNvPr id="8" name="Freeform 10"/>
            <p:cNvSpPr/>
            <p:nvPr/>
          </p:nvSpPr>
          <p:spPr>
            <a:xfrm>
              <a:off x="1735138" y="1773238"/>
              <a:ext cx="239713" cy="66675"/>
            </a:xfrm>
            <a:custGeom>
              <a:avLst/>
              <a:gdLst>
                <a:gd name="txL" fmla="*/ 0 w 36"/>
                <a:gd name="txT" fmla="*/ 0 h 10"/>
                <a:gd name="txR" fmla="*/ 36 w 36"/>
                <a:gd name="txB" fmla="*/ 10 h 10"/>
              </a:gdLst>
              <a:ahLst/>
              <a:cxnLst>
                <a:cxn ang="0">
                  <a:pos x="1418821295" y="444555563"/>
                </a:cxn>
                <a:cxn ang="0">
                  <a:pos x="1596175621" y="0"/>
                </a:cxn>
                <a:cxn ang="0">
                  <a:pos x="0" y="0"/>
                </a:cxn>
                <a:cxn ang="0">
                  <a:pos x="221687914" y="444555563"/>
                </a:cxn>
                <a:cxn ang="0">
                  <a:pos x="1418821295" y="444555563"/>
                </a:cxn>
              </a:cxnLst>
              <a:rect l="txL" t="txT" r="txR" b="txB"/>
              <a:pathLst>
                <a:path w="36" h="10">
                  <a:moveTo>
                    <a:pt x="32" y="10"/>
                  </a:moveTo>
                  <a:cubicBezTo>
                    <a:pt x="32" y="6"/>
                    <a:pt x="36" y="0"/>
                    <a:pt x="3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5" y="6"/>
                    <a:pt x="5" y="10"/>
                  </a:cubicBezTo>
                  <a:lnTo>
                    <a:pt x="32" y="10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Freeform 11"/>
            <p:cNvSpPr>
              <a:spLocks noEditPoints="1"/>
            </p:cNvSpPr>
            <p:nvPr/>
          </p:nvSpPr>
          <p:spPr>
            <a:xfrm>
              <a:off x="1354138" y="1087438"/>
              <a:ext cx="1008063" cy="673100"/>
            </a:xfrm>
            <a:custGeom>
              <a:avLst/>
              <a:gdLst>
                <a:gd name="txL" fmla="*/ 0 w 151"/>
                <a:gd name="txT" fmla="*/ 0 h 101"/>
                <a:gd name="txR" fmla="*/ 151 w 151"/>
                <a:gd name="txB" fmla="*/ 101 h 101"/>
              </a:gdLst>
              <a:ahLst/>
              <a:cxnLst>
                <a:cxn ang="0">
                  <a:pos x="2147483647" y="0"/>
                </a:cxn>
                <a:cxn ang="0">
                  <a:pos x="222842006" y="0"/>
                </a:cxn>
                <a:cxn ang="0">
                  <a:pos x="0" y="222069685"/>
                </a:cxn>
                <a:cxn ang="0">
                  <a:pos x="0" y="2147483647"/>
                </a:cxn>
                <a:cxn ang="0">
                  <a:pos x="222842006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22069685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22842006" y="2147483647"/>
                </a:cxn>
                <a:cxn ang="0">
                  <a:pos x="178273605" y="2147483647"/>
                </a:cxn>
                <a:cxn ang="0">
                  <a:pos x="178273605" y="222069685"/>
                </a:cxn>
                <a:cxn ang="0">
                  <a:pos x="222842006" y="177651750"/>
                </a:cxn>
                <a:cxn ang="0">
                  <a:pos x="2147483647" y="177651750"/>
                </a:cxn>
                <a:cxn ang="0">
                  <a:pos x="2147483647" y="222069685"/>
                </a:cxn>
                <a:cxn ang="0">
                  <a:pos x="2147483647" y="2147483647"/>
                </a:cxn>
              </a:cxnLst>
              <a:rect l="txL" t="txT" r="txR" b="txB"/>
              <a:pathLst>
                <a:path w="151" h="101">
                  <a:moveTo>
                    <a:pt x="146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9"/>
                    <a:pt x="2" y="101"/>
                    <a:pt x="5" y="101"/>
                  </a:cubicBezTo>
                  <a:cubicBezTo>
                    <a:pt x="146" y="101"/>
                    <a:pt x="146" y="101"/>
                    <a:pt x="146" y="101"/>
                  </a:cubicBezTo>
                  <a:cubicBezTo>
                    <a:pt x="149" y="101"/>
                    <a:pt x="151" y="99"/>
                    <a:pt x="151" y="96"/>
                  </a:cubicBezTo>
                  <a:cubicBezTo>
                    <a:pt x="151" y="5"/>
                    <a:pt x="151" y="5"/>
                    <a:pt x="151" y="5"/>
                  </a:cubicBezTo>
                  <a:cubicBezTo>
                    <a:pt x="151" y="2"/>
                    <a:pt x="149" y="0"/>
                    <a:pt x="146" y="0"/>
                  </a:cubicBezTo>
                  <a:close/>
                  <a:moveTo>
                    <a:pt x="147" y="88"/>
                  </a:moveTo>
                  <a:cubicBezTo>
                    <a:pt x="147" y="88"/>
                    <a:pt x="147" y="88"/>
                    <a:pt x="146" y="88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8"/>
                    <a:pt x="4" y="88"/>
                    <a:pt x="4" y="88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5" y="4"/>
                    <a:pt x="5" y="4"/>
                  </a:cubicBezTo>
                  <a:cubicBezTo>
                    <a:pt x="146" y="4"/>
                    <a:pt x="146" y="4"/>
                    <a:pt x="146" y="4"/>
                  </a:cubicBezTo>
                  <a:cubicBezTo>
                    <a:pt x="147" y="4"/>
                    <a:pt x="147" y="5"/>
                    <a:pt x="147" y="5"/>
                  </a:cubicBezTo>
                  <a:lnTo>
                    <a:pt x="147" y="88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Freeform 12"/>
            <p:cNvSpPr>
              <a:spLocks noEditPoints="1"/>
            </p:cNvSpPr>
            <p:nvPr/>
          </p:nvSpPr>
          <p:spPr>
            <a:xfrm>
              <a:off x="2574925" y="266700"/>
              <a:ext cx="601663" cy="833438"/>
            </a:xfrm>
            <a:custGeom>
              <a:avLst/>
              <a:gdLst>
                <a:gd name="txL" fmla="*/ 0 w 90"/>
                <a:gd name="txT" fmla="*/ 0 h 125"/>
                <a:gd name="txR" fmla="*/ 90 w 90"/>
                <a:gd name="txB" fmla="*/ 125 h 125"/>
              </a:gdLst>
              <a:ahLst/>
              <a:cxnLst>
                <a:cxn ang="0">
                  <a:pos x="2147483647" y="0"/>
                </a:cxn>
                <a:cxn ang="0">
                  <a:pos x="223457638" y="0"/>
                </a:cxn>
                <a:cxn ang="0">
                  <a:pos x="0" y="222281248"/>
                </a:cxn>
                <a:cxn ang="0">
                  <a:pos x="0" y="2147483647"/>
                </a:cxn>
                <a:cxn ang="0">
                  <a:pos x="223457638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22281248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312838019" y="2147483647"/>
                </a:cxn>
                <a:cxn ang="0">
                  <a:pos x="312838019" y="355644663"/>
                </a:cxn>
                <a:cxn ang="0">
                  <a:pos x="2147483647" y="355644663"/>
                </a:cxn>
                <a:cxn ang="0">
                  <a:pos x="2147483647" y="2147483647"/>
                </a:cxn>
              </a:cxnLst>
              <a:rect l="txL" t="txT" r="txR" b="txB"/>
              <a:pathLst>
                <a:path w="90" h="125">
                  <a:moveTo>
                    <a:pt x="8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22"/>
                    <a:pt x="2" y="125"/>
                    <a:pt x="5" y="125"/>
                  </a:cubicBezTo>
                  <a:cubicBezTo>
                    <a:pt x="85" y="125"/>
                    <a:pt x="85" y="125"/>
                    <a:pt x="85" y="125"/>
                  </a:cubicBezTo>
                  <a:cubicBezTo>
                    <a:pt x="88" y="125"/>
                    <a:pt x="90" y="122"/>
                    <a:pt x="90" y="119"/>
                  </a:cubicBezTo>
                  <a:cubicBezTo>
                    <a:pt x="90" y="5"/>
                    <a:pt x="90" y="5"/>
                    <a:pt x="90" y="5"/>
                  </a:cubicBezTo>
                  <a:cubicBezTo>
                    <a:pt x="90" y="2"/>
                    <a:pt x="88" y="0"/>
                    <a:pt x="85" y="0"/>
                  </a:cubicBezTo>
                  <a:close/>
                  <a:moveTo>
                    <a:pt x="83" y="113"/>
                  </a:moveTo>
                  <a:cubicBezTo>
                    <a:pt x="7" y="113"/>
                    <a:pt x="7" y="113"/>
                    <a:pt x="7" y="113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3" y="8"/>
                    <a:pt x="83" y="8"/>
                    <a:pt x="83" y="8"/>
                  </a:cubicBezTo>
                  <a:lnTo>
                    <a:pt x="83" y="113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13"/>
            <p:cNvSpPr>
              <a:spLocks noEditPoints="1"/>
            </p:cNvSpPr>
            <p:nvPr/>
          </p:nvSpPr>
          <p:spPr>
            <a:xfrm>
              <a:off x="3262313" y="479425"/>
              <a:ext cx="354013" cy="633413"/>
            </a:xfrm>
            <a:custGeom>
              <a:avLst/>
              <a:gdLst>
                <a:gd name="txL" fmla="*/ 0 w 53"/>
                <a:gd name="txT" fmla="*/ 0 h 95"/>
                <a:gd name="txR" fmla="*/ 53 w 53"/>
                <a:gd name="txB" fmla="*/ 95 h 95"/>
              </a:gdLst>
              <a:ahLst/>
              <a:cxnLst>
                <a:cxn ang="0">
                  <a:pos x="1963088918" y="0"/>
                </a:cxn>
                <a:cxn ang="0">
                  <a:pos x="401537575" y="0"/>
                </a:cxn>
                <a:cxn ang="0">
                  <a:pos x="0" y="400103656"/>
                </a:cxn>
                <a:cxn ang="0">
                  <a:pos x="0" y="2147483647"/>
                </a:cxn>
                <a:cxn ang="0">
                  <a:pos x="401537575" y="2147483647"/>
                </a:cxn>
                <a:cxn ang="0">
                  <a:pos x="1963088918" y="2147483647"/>
                </a:cxn>
                <a:cxn ang="0">
                  <a:pos x="2147483647" y="2147483647"/>
                </a:cxn>
                <a:cxn ang="0">
                  <a:pos x="2147483647" y="400103656"/>
                </a:cxn>
                <a:cxn ang="0">
                  <a:pos x="1963088918" y="0"/>
                </a:cxn>
                <a:cxn ang="0">
                  <a:pos x="1293850720" y="2147483647"/>
                </a:cxn>
                <a:cxn ang="0">
                  <a:pos x="1293850720" y="2147483647"/>
                </a:cxn>
                <a:cxn ang="0">
                  <a:pos x="1026156777" y="2147483647"/>
                </a:cxn>
                <a:cxn ang="0">
                  <a:pos x="1026156777" y="2147483647"/>
                </a:cxn>
                <a:cxn ang="0">
                  <a:pos x="981544459" y="2147483647"/>
                </a:cxn>
                <a:cxn ang="0">
                  <a:pos x="1160007088" y="2147483647"/>
                </a:cxn>
                <a:cxn ang="0">
                  <a:pos x="1338469717" y="2147483647"/>
                </a:cxn>
                <a:cxn ang="0">
                  <a:pos x="1293850720" y="2147483647"/>
                </a:cxn>
                <a:cxn ang="0">
                  <a:pos x="2141551547" y="2147483647"/>
                </a:cxn>
                <a:cxn ang="0">
                  <a:pos x="223074946" y="2147483647"/>
                </a:cxn>
                <a:cxn ang="0">
                  <a:pos x="223074946" y="489014839"/>
                </a:cxn>
                <a:cxn ang="0">
                  <a:pos x="2141551547" y="489014839"/>
                </a:cxn>
                <a:cxn ang="0">
                  <a:pos x="2141551547" y="2147483647"/>
                </a:cxn>
              </a:cxnLst>
              <a:rect l="txL" t="txT" r="txR" b="txB"/>
              <a:pathLst>
                <a:path w="53" h="95">
                  <a:moveTo>
                    <a:pt x="44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91"/>
                    <a:pt x="4" y="95"/>
                    <a:pt x="9" y="95"/>
                  </a:cubicBezTo>
                  <a:cubicBezTo>
                    <a:pt x="44" y="95"/>
                    <a:pt x="44" y="95"/>
                    <a:pt x="44" y="95"/>
                  </a:cubicBezTo>
                  <a:cubicBezTo>
                    <a:pt x="49" y="95"/>
                    <a:pt x="53" y="91"/>
                    <a:pt x="53" y="86"/>
                  </a:cubicBezTo>
                  <a:cubicBezTo>
                    <a:pt x="53" y="9"/>
                    <a:pt x="53" y="9"/>
                    <a:pt x="53" y="9"/>
                  </a:cubicBezTo>
                  <a:cubicBezTo>
                    <a:pt x="53" y="4"/>
                    <a:pt x="49" y="0"/>
                    <a:pt x="44" y="0"/>
                  </a:cubicBezTo>
                  <a:close/>
                  <a:moveTo>
                    <a:pt x="29" y="86"/>
                  </a:moveTo>
                  <a:cubicBezTo>
                    <a:pt x="29" y="89"/>
                    <a:pt x="29" y="89"/>
                    <a:pt x="29" y="89"/>
                  </a:cubicBezTo>
                  <a:cubicBezTo>
                    <a:pt x="23" y="89"/>
                    <a:pt x="23" y="89"/>
                    <a:pt x="23" y="89"/>
                  </a:cubicBezTo>
                  <a:cubicBezTo>
                    <a:pt x="23" y="86"/>
                    <a:pt x="23" y="86"/>
                    <a:pt x="23" y="86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6" y="82"/>
                    <a:pt x="26" y="82"/>
                    <a:pt x="26" y="82"/>
                  </a:cubicBezTo>
                  <a:cubicBezTo>
                    <a:pt x="30" y="86"/>
                    <a:pt x="30" y="86"/>
                    <a:pt x="30" y="86"/>
                  </a:cubicBezTo>
                  <a:lnTo>
                    <a:pt x="29" y="86"/>
                  </a:lnTo>
                  <a:close/>
                  <a:moveTo>
                    <a:pt x="48" y="77"/>
                  </a:moveTo>
                  <a:cubicBezTo>
                    <a:pt x="5" y="77"/>
                    <a:pt x="5" y="77"/>
                    <a:pt x="5" y="77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48" y="11"/>
                    <a:pt x="48" y="11"/>
                    <a:pt x="48" y="11"/>
                  </a:cubicBezTo>
                  <a:lnTo>
                    <a:pt x="48" y="77"/>
                  </a:lnTo>
                  <a:close/>
                </a:path>
              </a:pathLst>
            </a:custGeom>
            <a:solidFill>
              <a:srgbClr val="A5A5A5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14"/>
            <p:cNvSpPr/>
            <p:nvPr/>
          </p:nvSpPr>
          <p:spPr>
            <a:xfrm>
              <a:off x="2789238" y="1673225"/>
              <a:ext cx="587375" cy="541338"/>
            </a:xfrm>
            <a:custGeom>
              <a:avLst/>
              <a:gdLst>
                <a:gd name="txL" fmla="*/ 0 w 88"/>
                <a:gd name="txT" fmla="*/ 0 h 81"/>
                <a:gd name="txR" fmla="*/ 88 w 88"/>
                <a:gd name="txB" fmla="*/ 81 h 81"/>
              </a:gdLst>
              <a:ahLst/>
              <a:cxnLst>
                <a:cxn ang="0">
                  <a:pos x="2147483647" y="2099255299"/>
                </a:cxn>
                <a:cxn ang="0">
                  <a:pos x="2147483647" y="2099255299"/>
                </a:cxn>
                <a:cxn ang="0">
                  <a:pos x="2147483647" y="2054591572"/>
                </a:cxn>
                <a:cxn ang="0">
                  <a:pos x="2147483647" y="2054591572"/>
                </a:cxn>
                <a:cxn ang="0">
                  <a:pos x="2147483647" y="1831266256"/>
                </a:cxn>
                <a:cxn ang="0">
                  <a:pos x="2147483647" y="1563270530"/>
                </a:cxn>
                <a:cxn ang="0">
                  <a:pos x="2147483647" y="1518606803"/>
                </a:cxn>
                <a:cxn ang="0">
                  <a:pos x="2147483647" y="1518606803"/>
                </a:cxn>
                <a:cxn ang="0">
                  <a:pos x="2004831020" y="1563270530"/>
                </a:cxn>
                <a:cxn ang="0">
                  <a:pos x="2093938477" y="401986906"/>
                </a:cxn>
                <a:cxn ang="0">
                  <a:pos x="1603867486" y="89327453"/>
                </a:cxn>
                <a:cxn ang="0">
                  <a:pos x="1603867486" y="759303402"/>
                </a:cxn>
                <a:cxn ang="0">
                  <a:pos x="1113796494" y="1518606803"/>
                </a:cxn>
                <a:cxn ang="0">
                  <a:pos x="534624720" y="1875929982"/>
                </a:cxn>
                <a:cxn ang="0">
                  <a:pos x="0" y="2009921162"/>
                </a:cxn>
                <a:cxn ang="0">
                  <a:pos x="0" y="2147483647"/>
                </a:cxn>
                <a:cxn ang="0">
                  <a:pos x="133654511" y="2147483647"/>
                </a:cxn>
                <a:cxn ang="0">
                  <a:pos x="1336551788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099255299"/>
                </a:cxn>
              </a:cxnLst>
              <a:rect l="txL" t="txT" r="txR" b="txB"/>
              <a:pathLst>
                <a:path w="88" h="81">
                  <a:moveTo>
                    <a:pt x="83" y="47"/>
                  </a:moveTo>
                  <a:cubicBezTo>
                    <a:pt x="83" y="47"/>
                    <a:pt x="82" y="47"/>
                    <a:pt x="82" y="47"/>
                  </a:cubicBezTo>
                  <a:cubicBezTo>
                    <a:pt x="82" y="46"/>
                    <a:pt x="81" y="46"/>
                    <a:pt x="80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2" y="45"/>
                    <a:pt x="83" y="43"/>
                    <a:pt x="83" y="41"/>
                  </a:cubicBezTo>
                  <a:cubicBezTo>
                    <a:pt x="83" y="37"/>
                    <a:pt x="80" y="35"/>
                    <a:pt x="76" y="35"/>
                  </a:cubicBezTo>
                  <a:cubicBezTo>
                    <a:pt x="76" y="35"/>
                    <a:pt x="75" y="34"/>
                    <a:pt x="75" y="34"/>
                  </a:cubicBezTo>
                  <a:cubicBezTo>
                    <a:pt x="73" y="34"/>
                    <a:pt x="71" y="34"/>
                    <a:pt x="71" y="34"/>
                  </a:cubicBezTo>
                  <a:cubicBezTo>
                    <a:pt x="62" y="34"/>
                    <a:pt x="45" y="35"/>
                    <a:pt x="45" y="35"/>
                  </a:cubicBezTo>
                  <a:cubicBezTo>
                    <a:pt x="47" y="31"/>
                    <a:pt x="49" y="19"/>
                    <a:pt x="47" y="9"/>
                  </a:cubicBezTo>
                  <a:cubicBezTo>
                    <a:pt x="44" y="0"/>
                    <a:pt x="36" y="2"/>
                    <a:pt x="36" y="2"/>
                  </a:cubicBezTo>
                  <a:cubicBezTo>
                    <a:pt x="36" y="2"/>
                    <a:pt x="36" y="11"/>
                    <a:pt x="36" y="17"/>
                  </a:cubicBezTo>
                  <a:cubicBezTo>
                    <a:pt x="35" y="22"/>
                    <a:pt x="28" y="33"/>
                    <a:pt x="25" y="34"/>
                  </a:cubicBezTo>
                  <a:cubicBezTo>
                    <a:pt x="22" y="35"/>
                    <a:pt x="19" y="38"/>
                    <a:pt x="12" y="42"/>
                  </a:cubicBezTo>
                  <a:cubicBezTo>
                    <a:pt x="9" y="44"/>
                    <a:pt x="5" y="45"/>
                    <a:pt x="0" y="45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1" y="77"/>
                    <a:pt x="2" y="77"/>
                    <a:pt x="3" y="77"/>
                  </a:cubicBezTo>
                  <a:cubicBezTo>
                    <a:pt x="8" y="76"/>
                    <a:pt x="22" y="77"/>
                    <a:pt x="30" y="79"/>
                  </a:cubicBezTo>
                  <a:cubicBezTo>
                    <a:pt x="38" y="81"/>
                    <a:pt x="52" y="79"/>
                    <a:pt x="62" y="77"/>
                  </a:cubicBezTo>
                  <a:cubicBezTo>
                    <a:pt x="71" y="75"/>
                    <a:pt x="68" y="69"/>
                    <a:pt x="68" y="69"/>
                  </a:cubicBezTo>
                  <a:cubicBezTo>
                    <a:pt x="68" y="69"/>
                    <a:pt x="73" y="69"/>
                    <a:pt x="76" y="66"/>
                  </a:cubicBezTo>
                  <a:cubicBezTo>
                    <a:pt x="79" y="62"/>
                    <a:pt x="75" y="58"/>
                    <a:pt x="75" y="58"/>
                  </a:cubicBezTo>
                  <a:cubicBezTo>
                    <a:pt x="77" y="58"/>
                    <a:pt x="79" y="57"/>
                    <a:pt x="81" y="56"/>
                  </a:cubicBezTo>
                  <a:cubicBezTo>
                    <a:pt x="88" y="51"/>
                    <a:pt x="83" y="47"/>
                    <a:pt x="83" y="47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15"/>
            <p:cNvSpPr/>
            <p:nvPr/>
          </p:nvSpPr>
          <p:spPr>
            <a:xfrm>
              <a:off x="1595438" y="266700"/>
              <a:ext cx="439738" cy="427038"/>
            </a:xfrm>
            <a:custGeom>
              <a:avLst/>
              <a:gdLst>
                <a:gd name="txL" fmla="*/ 0 w 66"/>
                <a:gd name="txT" fmla="*/ 0 h 64"/>
                <a:gd name="txR" fmla="*/ 66 w 66"/>
                <a:gd name="txB" fmla="*/ 64 h 64"/>
              </a:gdLst>
              <a:ahLst/>
              <a:cxnLst>
                <a:cxn ang="0">
                  <a:pos x="2042010018" y="1113047857"/>
                </a:cxn>
                <a:cxn ang="0">
                  <a:pos x="1997616468" y="1113047857"/>
                </a:cxn>
                <a:cxn ang="0">
                  <a:pos x="1997616468" y="1068522473"/>
                </a:cxn>
                <a:cxn ang="0">
                  <a:pos x="932224572" y="0"/>
                </a:cxn>
                <a:cxn ang="0">
                  <a:pos x="0" y="534264573"/>
                </a:cxn>
                <a:cxn ang="0">
                  <a:pos x="577089498" y="845915571"/>
                </a:cxn>
                <a:cxn ang="0">
                  <a:pos x="843437472" y="1558261662"/>
                </a:cxn>
                <a:cxn ang="0">
                  <a:pos x="843437472" y="1602787046"/>
                </a:cxn>
                <a:cxn ang="0">
                  <a:pos x="1509314070" y="2147483647"/>
                </a:cxn>
                <a:cxn ang="0">
                  <a:pos x="1464920520" y="2147483647"/>
                </a:cxn>
                <a:cxn ang="0">
                  <a:pos x="2042010018" y="2147483647"/>
                </a:cxn>
                <a:cxn ang="0">
                  <a:pos x="2147483647" y="1958963428"/>
                </a:cxn>
                <a:cxn ang="0">
                  <a:pos x="2042010018" y="1113047857"/>
                </a:cxn>
              </a:cxnLst>
              <a:rect l="txL" t="txT" r="txR" b="txB"/>
              <a:pathLst>
                <a:path w="66" h="64">
                  <a:moveTo>
                    <a:pt x="46" y="25"/>
                  </a:moveTo>
                  <a:cubicBezTo>
                    <a:pt x="45" y="25"/>
                    <a:pt x="45" y="25"/>
                    <a:pt x="45" y="25"/>
                  </a:cubicBezTo>
                  <a:cubicBezTo>
                    <a:pt x="45" y="24"/>
                    <a:pt x="45" y="24"/>
                    <a:pt x="45" y="24"/>
                  </a:cubicBezTo>
                  <a:cubicBezTo>
                    <a:pt x="45" y="11"/>
                    <a:pt x="34" y="0"/>
                    <a:pt x="21" y="0"/>
                  </a:cubicBezTo>
                  <a:cubicBezTo>
                    <a:pt x="12" y="0"/>
                    <a:pt x="4" y="5"/>
                    <a:pt x="0" y="12"/>
                  </a:cubicBezTo>
                  <a:cubicBezTo>
                    <a:pt x="5" y="13"/>
                    <a:pt x="9" y="15"/>
                    <a:pt x="13" y="19"/>
                  </a:cubicBezTo>
                  <a:cubicBezTo>
                    <a:pt x="16" y="23"/>
                    <a:pt x="19" y="29"/>
                    <a:pt x="19" y="35"/>
                  </a:cubicBezTo>
                  <a:cubicBezTo>
                    <a:pt x="19" y="35"/>
                    <a:pt x="19" y="36"/>
                    <a:pt x="19" y="36"/>
                  </a:cubicBezTo>
                  <a:cubicBezTo>
                    <a:pt x="28" y="40"/>
                    <a:pt x="34" y="48"/>
                    <a:pt x="34" y="58"/>
                  </a:cubicBezTo>
                  <a:cubicBezTo>
                    <a:pt x="34" y="60"/>
                    <a:pt x="34" y="62"/>
                    <a:pt x="33" y="64"/>
                  </a:cubicBezTo>
                  <a:cubicBezTo>
                    <a:pt x="46" y="64"/>
                    <a:pt x="46" y="64"/>
                    <a:pt x="46" y="64"/>
                  </a:cubicBezTo>
                  <a:cubicBezTo>
                    <a:pt x="57" y="64"/>
                    <a:pt x="66" y="55"/>
                    <a:pt x="66" y="44"/>
                  </a:cubicBezTo>
                  <a:cubicBezTo>
                    <a:pt x="66" y="34"/>
                    <a:pt x="57" y="25"/>
                    <a:pt x="46" y="25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16"/>
            <p:cNvSpPr/>
            <p:nvPr/>
          </p:nvSpPr>
          <p:spPr>
            <a:xfrm>
              <a:off x="1308100" y="373063"/>
              <a:ext cx="473075" cy="320675"/>
            </a:xfrm>
            <a:custGeom>
              <a:avLst/>
              <a:gdLst>
                <a:gd name="txL" fmla="*/ 0 w 71"/>
                <a:gd name="txT" fmla="*/ 0 h 48"/>
                <a:gd name="txR" fmla="*/ 71 w 71"/>
                <a:gd name="txB" fmla="*/ 48 h 48"/>
              </a:gdLst>
              <a:ahLst/>
              <a:cxnLst>
                <a:cxn ang="0">
                  <a:pos x="2147483647" y="1071174753"/>
                </a:cxn>
                <a:cxn ang="0">
                  <a:pos x="2147483647" y="1071174753"/>
                </a:cxn>
                <a:cxn ang="0">
                  <a:pos x="2147483647" y="1026540802"/>
                </a:cxn>
                <a:cxn ang="0">
                  <a:pos x="2147483647" y="848011676"/>
                </a:cxn>
                <a:cxn ang="0">
                  <a:pos x="1775836931" y="0"/>
                </a:cxn>
                <a:cxn ang="0">
                  <a:pos x="1775836931" y="0"/>
                </a:cxn>
                <a:cxn ang="0">
                  <a:pos x="1731441174" y="0"/>
                </a:cxn>
                <a:cxn ang="0">
                  <a:pos x="1642649661" y="0"/>
                </a:cxn>
                <a:cxn ang="0">
                  <a:pos x="799130283" y="669482551"/>
                </a:cxn>
                <a:cxn ang="0">
                  <a:pos x="799130283" y="714116502"/>
                </a:cxn>
                <a:cxn ang="0">
                  <a:pos x="754727864" y="714116502"/>
                </a:cxn>
                <a:cxn ang="0">
                  <a:pos x="710332107" y="714116502"/>
                </a:cxn>
                <a:cxn ang="0">
                  <a:pos x="0" y="1428226323"/>
                </a:cxn>
                <a:cxn ang="0">
                  <a:pos x="710332107" y="2142342826"/>
                </a:cxn>
                <a:cxn ang="0">
                  <a:pos x="2147483647" y="2142342826"/>
                </a:cxn>
                <a:cxn ang="0">
                  <a:pos x="2147483647" y="1919179748"/>
                </a:cxn>
                <a:cxn ang="0">
                  <a:pos x="2147483647" y="1071174753"/>
                </a:cxn>
              </a:cxnLst>
              <a:rect l="txL" t="txT" r="txR" b="txB"/>
              <a:pathLst>
                <a:path w="71" h="48">
                  <a:moveTo>
                    <a:pt x="57" y="24"/>
                  </a:moveTo>
                  <a:cubicBezTo>
                    <a:pt x="56" y="24"/>
                    <a:pt x="56" y="24"/>
                    <a:pt x="56" y="24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2"/>
                    <a:pt x="56" y="21"/>
                    <a:pt x="56" y="19"/>
                  </a:cubicBezTo>
                  <a:cubicBezTo>
                    <a:pt x="56" y="10"/>
                    <a:pt x="49" y="2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28" y="0"/>
                    <a:pt x="20" y="6"/>
                    <a:pt x="18" y="15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6"/>
                    <a:pt x="16" y="16"/>
                    <a:pt x="16" y="16"/>
                  </a:cubicBezTo>
                  <a:cubicBezTo>
                    <a:pt x="7" y="16"/>
                    <a:pt x="0" y="23"/>
                    <a:pt x="0" y="32"/>
                  </a:cubicBezTo>
                  <a:cubicBezTo>
                    <a:pt x="0" y="41"/>
                    <a:pt x="7" y="48"/>
                    <a:pt x="16" y="48"/>
                  </a:cubicBezTo>
                  <a:cubicBezTo>
                    <a:pt x="70" y="48"/>
                    <a:pt x="70" y="48"/>
                    <a:pt x="70" y="48"/>
                  </a:cubicBezTo>
                  <a:cubicBezTo>
                    <a:pt x="71" y="46"/>
                    <a:pt x="71" y="45"/>
                    <a:pt x="71" y="43"/>
                  </a:cubicBezTo>
                  <a:cubicBezTo>
                    <a:pt x="71" y="34"/>
                    <a:pt x="65" y="26"/>
                    <a:pt x="57" y="24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17"/>
            <p:cNvSpPr>
              <a:spLocks noEditPoints="1"/>
            </p:cNvSpPr>
            <p:nvPr/>
          </p:nvSpPr>
          <p:spPr>
            <a:xfrm>
              <a:off x="660400" y="739775"/>
              <a:ext cx="247650" cy="700088"/>
            </a:xfrm>
            <a:custGeom>
              <a:avLst/>
              <a:gdLst>
                <a:gd name="txL" fmla="*/ 0 w 156"/>
                <a:gd name="txT" fmla="*/ 0 h 441"/>
                <a:gd name="txR" fmla="*/ 156 w 156"/>
                <a:gd name="txB" fmla="*/ 441 h 441"/>
              </a:gdLst>
              <a:ahLst/>
              <a:cxnLst>
                <a:cxn ang="0">
                  <a:pos x="42843450" y="1111390494"/>
                </a:cxn>
                <a:cxn ang="0">
                  <a:pos x="105846563" y="1111390494"/>
                </a:cxn>
                <a:cxn ang="0">
                  <a:pos x="171370625" y="1111390494"/>
                </a:cxn>
                <a:cxn ang="0">
                  <a:pos x="244455950" y="1111390494"/>
                </a:cxn>
                <a:cxn ang="0">
                  <a:pos x="307459063" y="1111390494"/>
                </a:cxn>
                <a:cxn ang="0">
                  <a:pos x="393144375" y="1111390494"/>
                </a:cxn>
                <a:cxn ang="0">
                  <a:pos x="42843450" y="1028224484"/>
                </a:cxn>
                <a:cxn ang="0">
                  <a:pos x="75604688" y="922377846"/>
                </a:cxn>
                <a:cxn ang="0">
                  <a:pos x="75604688" y="922377846"/>
                </a:cxn>
                <a:cxn ang="0">
                  <a:pos x="75604688" y="751007099"/>
                </a:cxn>
                <a:cxn ang="0">
                  <a:pos x="42843450" y="657762045"/>
                </a:cxn>
                <a:cxn ang="0">
                  <a:pos x="42843450" y="614918564"/>
                </a:cxn>
                <a:cxn ang="0">
                  <a:pos x="75604688" y="519152558"/>
                </a:cxn>
                <a:cxn ang="0">
                  <a:pos x="75604688" y="519152558"/>
                </a:cxn>
                <a:cxn ang="0">
                  <a:pos x="75604688" y="350302763"/>
                </a:cxn>
                <a:cxn ang="0">
                  <a:pos x="42843450" y="244456125"/>
                </a:cxn>
                <a:cxn ang="0">
                  <a:pos x="42843450" y="211693276"/>
                </a:cxn>
                <a:cxn ang="0">
                  <a:pos x="148690013" y="1028224484"/>
                </a:cxn>
                <a:cxn ang="0">
                  <a:pos x="148690013" y="1028224484"/>
                </a:cxn>
                <a:cxn ang="0">
                  <a:pos x="148690013" y="856853737"/>
                </a:cxn>
                <a:cxn ang="0">
                  <a:pos x="105846563" y="751007099"/>
                </a:cxn>
                <a:cxn ang="0">
                  <a:pos x="105846563" y="720765202"/>
                </a:cxn>
                <a:cxn ang="0">
                  <a:pos x="148690013" y="614918564"/>
                </a:cxn>
                <a:cxn ang="0">
                  <a:pos x="148690013" y="614918564"/>
                </a:cxn>
                <a:cxn ang="0">
                  <a:pos x="148690013" y="446068769"/>
                </a:cxn>
                <a:cxn ang="0">
                  <a:pos x="105846563" y="350302763"/>
                </a:cxn>
                <a:cxn ang="0">
                  <a:pos x="105846563" y="317539914"/>
                </a:cxn>
                <a:cxn ang="0">
                  <a:pos x="148690013" y="211693276"/>
                </a:cxn>
                <a:cxn ang="0">
                  <a:pos x="148690013" y="211693276"/>
                </a:cxn>
                <a:cxn ang="0">
                  <a:pos x="211693125" y="952619743"/>
                </a:cxn>
                <a:cxn ang="0">
                  <a:pos x="171370625" y="856853737"/>
                </a:cxn>
                <a:cxn ang="0">
                  <a:pos x="171370625" y="826611840"/>
                </a:cxn>
                <a:cxn ang="0">
                  <a:pos x="211693125" y="720765202"/>
                </a:cxn>
                <a:cxn ang="0">
                  <a:pos x="211693125" y="720765202"/>
                </a:cxn>
                <a:cxn ang="0">
                  <a:pos x="211693125" y="551915407"/>
                </a:cxn>
                <a:cxn ang="0">
                  <a:pos x="171370625" y="446068769"/>
                </a:cxn>
                <a:cxn ang="0">
                  <a:pos x="171370625" y="413305920"/>
                </a:cxn>
                <a:cxn ang="0">
                  <a:pos x="211693125" y="317539914"/>
                </a:cxn>
                <a:cxn ang="0">
                  <a:pos x="211693125" y="317539914"/>
                </a:cxn>
                <a:cxn ang="0">
                  <a:pos x="211693125" y="148690119"/>
                </a:cxn>
                <a:cxn ang="0">
                  <a:pos x="244455950" y="952619743"/>
                </a:cxn>
                <a:cxn ang="0">
                  <a:pos x="244455950" y="922377846"/>
                </a:cxn>
                <a:cxn ang="0">
                  <a:pos x="277217188" y="826611840"/>
                </a:cxn>
                <a:cxn ang="0">
                  <a:pos x="277217188" y="826611840"/>
                </a:cxn>
                <a:cxn ang="0">
                  <a:pos x="277217188" y="657762045"/>
                </a:cxn>
                <a:cxn ang="0">
                  <a:pos x="244455950" y="551915407"/>
                </a:cxn>
                <a:cxn ang="0">
                  <a:pos x="244455950" y="519152558"/>
                </a:cxn>
                <a:cxn ang="0">
                  <a:pos x="277217188" y="413305920"/>
                </a:cxn>
                <a:cxn ang="0">
                  <a:pos x="277217188" y="413305920"/>
                </a:cxn>
                <a:cxn ang="0">
                  <a:pos x="277217188" y="244456125"/>
                </a:cxn>
                <a:cxn ang="0">
                  <a:pos x="244455950" y="148690119"/>
                </a:cxn>
                <a:cxn ang="0">
                  <a:pos x="307459063" y="1028224484"/>
                </a:cxn>
                <a:cxn ang="0">
                  <a:pos x="350302513" y="922377846"/>
                </a:cxn>
                <a:cxn ang="0">
                  <a:pos x="350302513" y="922377846"/>
                </a:cxn>
                <a:cxn ang="0">
                  <a:pos x="350302513" y="751007099"/>
                </a:cxn>
                <a:cxn ang="0">
                  <a:pos x="307459063" y="657762045"/>
                </a:cxn>
                <a:cxn ang="0">
                  <a:pos x="307459063" y="614918564"/>
                </a:cxn>
                <a:cxn ang="0">
                  <a:pos x="350302513" y="519152558"/>
                </a:cxn>
                <a:cxn ang="0">
                  <a:pos x="350302513" y="519152558"/>
                </a:cxn>
                <a:cxn ang="0">
                  <a:pos x="350302513" y="350302763"/>
                </a:cxn>
                <a:cxn ang="0">
                  <a:pos x="307459063" y="244456125"/>
                </a:cxn>
                <a:cxn ang="0">
                  <a:pos x="307459063" y="211693276"/>
                </a:cxn>
              </a:cxnLst>
              <a:rect l="txL" t="txT" r="txR" b="txB"/>
              <a:pathLst>
                <a:path w="156" h="441">
                  <a:moveTo>
                    <a:pt x="76" y="0"/>
                  </a:moveTo>
                  <a:lnTo>
                    <a:pt x="0" y="55"/>
                  </a:lnTo>
                  <a:lnTo>
                    <a:pt x="0" y="441"/>
                  </a:lnTo>
                  <a:lnTo>
                    <a:pt x="17" y="441"/>
                  </a:lnTo>
                  <a:lnTo>
                    <a:pt x="17" y="420"/>
                  </a:lnTo>
                  <a:lnTo>
                    <a:pt x="30" y="420"/>
                  </a:lnTo>
                  <a:lnTo>
                    <a:pt x="30" y="441"/>
                  </a:lnTo>
                  <a:lnTo>
                    <a:pt x="42" y="441"/>
                  </a:lnTo>
                  <a:lnTo>
                    <a:pt x="42" y="420"/>
                  </a:lnTo>
                  <a:lnTo>
                    <a:pt x="59" y="420"/>
                  </a:lnTo>
                  <a:lnTo>
                    <a:pt x="59" y="441"/>
                  </a:lnTo>
                  <a:lnTo>
                    <a:pt x="68" y="441"/>
                  </a:lnTo>
                  <a:lnTo>
                    <a:pt x="68" y="420"/>
                  </a:lnTo>
                  <a:lnTo>
                    <a:pt x="84" y="420"/>
                  </a:lnTo>
                  <a:lnTo>
                    <a:pt x="84" y="441"/>
                  </a:lnTo>
                  <a:lnTo>
                    <a:pt x="97" y="441"/>
                  </a:lnTo>
                  <a:lnTo>
                    <a:pt x="97" y="420"/>
                  </a:lnTo>
                  <a:lnTo>
                    <a:pt x="110" y="420"/>
                  </a:lnTo>
                  <a:lnTo>
                    <a:pt x="110" y="441"/>
                  </a:lnTo>
                  <a:lnTo>
                    <a:pt x="122" y="441"/>
                  </a:lnTo>
                  <a:lnTo>
                    <a:pt x="122" y="420"/>
                  </a:lnTo>
                  <a:lnTo>
                    <a:pt x="139" y="420"/>
                  </a:lnTo>
                  <a:lnTo>
                    <a:pt x="139" y="441"/>
                  </a:lnTo>
                  <a:lnTo>
                    <a:pt x="156" y="441"/>
                  </a:lnTo>
                  <a:lnTo>
                    <a:pt x="156" y="55"/>
                  </a:lnTo>
                  <a:lnTo>
                    <a:pt x="76" y="0"/>
                  </a:lnTo>
                  <a:close/>
                  <a:moveTo>
                    <a:pt x="30" y="408"/>
                  </a:moveTo>
                  <a:lnTo>
                    <a:pt x="17" y="408"/>
                  </a:lnTo>
                  <a:lnTo>
                    <a:pt x="17" y="378"/>
                  </a:lnTo>
                  <a:lnTo>
                    <a:pt x="30" y="378"/>
                  </a:lnTo>
                  <a:lnTo>
                    <a:pt x="30" y="408"/>
                  </a:lnTo>
                  <a:close/>
                  <a:moveTo>
                    <a:pt x="30" y="366"/>
                  </a:moveTo>
                  <a:lnTo>
                    <a:pt x="17" y="366"/>
                  </a:lnTo>
                  <a:lnTo>
                    <a:pt x="17" y="340"/>
                  </a:lnTo>
                  <a:lnTo>
                    <a:pt x="30" y="340"/>
                  </a:lnTo>
                  <a:lnTo>
                    <a:pt x="30" y="366"/>
                  </a:lnTo>
                  <a:close/>
                  <a:moveTo>
                    <a:pt x="30" y="328"/>
                  </a:moveTo>
                  <a:lnTo>
                    <a:pt x="17" y="328"/>
                  </a:lnTo>
                  <a:lnTo>
                    <a:pt x="17" y="298"/>
                  </a:lnTo>
                  <a:lnTo>
                    <a:pt x="30" y="298"/>
                  </a:lnTo>
                  <a:lnTo>
                    <a:pt x="30" y="328"/>
                  </a:lnTo>
                  <a:close/>
                  <a:moveTo>
                    <a:pt x="30" y="286"/>
                  </a:moveTo>
                  <a:lnTo>
                    <a:pt x="17" y="286"/>
                  </a:lnTo>
                  <a:lnTo>
                    <a:pt x="17" y="261"/>
                  </a:lnTo>
                  <a:lnTo>
                    <a:pt x="30" y="261"/>
                  </a:lnTo>
                  <a:lnTo>
                    <a:pt x="30" y="286"/>
                  </a:lnTo>
                  <a:close/>
                  <a:moveTo>
                    <a:pt x="30" y="244"/>
                  </a:moveTo>
                  <a:lnTo>
                    <a:pt x="17" y="244"/>
                  </a:lnTo>
                  <a:lnTo>
                    <a:pt x="17" y="219"/>
                  </a:lnTo>
                  <a:lnTo>
                    <a:pt x="30" y="219"/>
                  </a:lnTo>
                  <a:lnTo>
                    <a:pt x="30" y="244"/>
                  </a:lnTo>
                  <a:close/>
                  <a:moveTo>
                    <a:pt x="30" y="206"/>
                  </a:moveTo>
                  <a:lnTo>
                    <a:pt x="17" y="206"/>
                  </a:lnTo>
                  <a:lnTo>
                    <a:pt x="17" y="177"/>
                  </a:lnTo>
                  <a:lnTo>
                    <a:pt x="30" y="177"/>
                  </a:lnTo>
                  <a:lnTo>
                    <a:pt x="30" y="206"/>
                  </a:lnTo>
                  <a:close/>
                  <a:moveTo>
                    <a:pt x="30" y="164"/>
                  </a:moveTo>
                  <a:lnTo>
                    <a:pt x="17" y="164"/>
                  </a:lnTo>
                  <a:lnTo>
                    <a:pt x="17" y="139"/>
                  </a:lnTo>
                  <a:lnTo>
                    <a:pt x="30" y="139"/>
                  </a:lnTo>
                  <a:lnTo>
                    <a:pt x="30" y="164"/>
                  </a:lnTo>
                  <a:close/>
                  <a:moveTo>
                    <a:pt x="30" y="126"/>
                  </a:moveTo>
                  <a:lnTo>
                    <a:pt x="17" y="126"/>
                  </a:lnTo>
                  <a:lnTo>
                    <a:pt x="17" y="97"/>
                  </a:lnTo>
                  <a:lnTo>
                    <a:pt x="30" y="97"/>
                  </a:lnTo>
                  <a:lnTo>
                    <a:pt x="30" y="126"/>
                  </a:lnTo>
                  <a:close/>
                  <a:moveTo>
                    <a:pt x="30" y="84"/>
                  </a:moveTo>
                  <a:lnTo>
                    <a:pt x="17" y="84"/>
                  </a:lnTo>
                  <a:lnTo>
                    <a:pt x="17" y="59"/>
                  </a:lnTo>
                  <a:lnTo>
                    <a:pt x="30" y="59"/>
                  </a:lnTo>
                  <a:lnTo>
                    <a:pt x="30" y="84"/>
                  </a:lnTo>
                  <a:close/>
                  <a:moveTo>
                    <a:pt x="59" y="408"/>
                  </a:moveTo>
                  <a:lnTo>
                    <a:pt x="42" y="408"/>
                  </a:lnTo>
                  <a:lnTo>
                    <a:pt x="42" y="378"/>
                  </a:lnTo>
                  <a:lnTo>
                    <a:pt x="59" y="378"/>
                  </a:lnTo>
                  <a:lnTo>
                    <a:pt x="59" y="408"/>
                  </a:lnTo>
                  <a:close/>
                  <a:moveTo>
                    <a:pt x="59" y="366"/>
                  </a:moveTo>
                  <a:lnTo>
                    <a:pt x="42" y="366"/>
                  </a:lnTo>
                  <a:lnTo>
                    <a:pt x="42" y="340"/>
                  </a:lnTo>
                  <a:lnTo>
                    <a:pt x="59" y="340"/>
                  </a:lnTo>
                  <a:lnTo>
                    <a:pt x="59" y="366"/>
                  </a:lnTo>
                  <a:close/>
                  <a:moveTo>
                    <a:pt x="59" y="328"/>
                  </a:moveTo>
                  <a:lnTo>
                    <a:pt x="42" y="328"/>
                  </a:lnTo>
                  <a:lnTo>
                    <a:pt x="42" y="298"/>
                  </a:lnTo>
                  <a:lnTo>
                    <a:pt x="59" y="298"/>
                  </a:lnTo>
                  <a:lnTo>
                    <a:pt x="59" y="328"/>
                  </a:lnTo>
                  <a:close/>
                  <a:moveTo>
                    <a:pt x="59" y="286"/>
                  </a:moveTo>
                  <a:lnTo>
                    <a:pt x="42" y="286"/>
                  </a:lnTo>
                  <a:lnTo>
                    <a:pt x="42" y="261"/>
                  </a:lnTo>
                  <a:lnTo>
                    <a:pt x="59" y="261"/>
                  </a:lnTo>
                  <a:lnTo>
                    <a:pt x="59" y="286"/>
                  </a:lnTo>
                  <a:close/>
                  <a:moveTo>
                    <a:pt x="59" y="244"/>
                  </a:moveTo>
                  <a:lnTo>
                    <a:pt x="42" y="244"/>
                  </a:lnTo>
                  <a:lnTo>
                    <a:pt x="42" y="219"/>
                  </a:lnTo>
                  <a:lnTo>
                    <a:pt x="59" y="219"/>
                  </a:lnTo>
                  <a:lnTo>
                    <a:pt x="59" y="244"/>
                  </a:lnTo>
                  <a:close/>
                  <a:moveTo>
                    <a:pt x="59" y="206"/>
                  </a:moveTo>
                  <a:lnTo>
                    <a:pt x="42" y="206"/>
                  </a:lnTo>
                  <a:lnTo>
                    <a:pt x="42" y="177"/>
                  </a:lnTo>
                  <a:lnTo>
                    <a:pt x="59" y="177"/>
                  </a:lnTo>
                  <a:lnTo>
                    <a:pt x="59" y="206"/>
                  </a:lnTo>
                  <a:close/>
                  <a:moveTo>
                    <a:pt x="59" y="164"/>
                  </a:moveTo>
                  <a:lnTo>
                    <a:pt x="42" y="164"/>
                  </a:lnTo>
                  <a:lnTo>
                    <a:pt x="42" y="139"/>
                  </a:lnTo>
                  <a:lnTo>
                    <a:pt x="59" y="139"/>
                  </a:lnTo>
                  <a:lnTo>
                    <a:pt x="59" y="164"/>
                  </a:lnTo>
                  <a:close/>
                  <a:moveTo>
                    <a:pt x="59" y="126"/>
                  </a:moveTo>
                  <a:lnTo>
                    <a:pt x="42" y="126"/>
                  </a:lnTo>
                  <a:lnTo>
                    <a:pt x="42" y="97"/>
                  </a:lnTo>
                  <a:lnTo>
                    <a:pt x="59" y="97"/>
                  </a:lnTo>
                  <a:lnTo>
                    <a:pt x="59" y="126"/>
                  </a:lnTo>
                  <a:close/>
                  <a:moveTo>
                    <a:pt x="59" y="84"/>
                  </a:moveTo>
                  <a:lnTo>
                    <a:pt x="42" y="84"/>
                  </a:lnTo>
                  <a:lnTo>
                    <a:pt x="42" y="59"/>
                  </a:lnTo>
                  <a:lnTo>
                    <a:pt x="59" y="59"/>
                  </a:lnTo>
                  <a:lnTo>
                    <a:pt x="59" y="84"/>
                  </a:lnTo>
                  <a:close/>
                  <a:moveTo>
                    <a:pt x="84" y="408"/>
                  </a:moveTo>
                  <a:lnTo>
                    <a:pt x="68" y="408"/>
                  </a:lnTo>
                  <a:lnTo>
                    <a:pt x="68" y="378"/>
                  </a:lnTo>
                  <a:lnTo>
                    <a:pt x="84" y="378"/>
                  </a:lnTo>
                  <a:lnTo>
                    <a:pt x="84" y="408"/>
                  </a:lnTo>
                  <a:close/>
                  <a:moveTo>
                    <a:pt x="84" y="366"/>
                  </a:moveTo>
                  <a:lnTo>
                    <a:pt x="68" y="366"/>
                  </a:lnTo>
                  <a:lnTo>
                    <a:pt x="68" y="340"/>
                  </a:lnTo>
                  <a:lnTo>
                    <a:pt x="84" y="340"/>
                  </a:lnTo>
                  <a:lnTo>
                    <a:pt x="84" y="366"/>
                  </a:lnTo>
                  <a:close/>
                  <a:moveTo>
                    <a:pt x="84" y="328"/>
                  </a:moveTo>
                  <a:lnTo>
                    <a:pt x="68" y="328"/>
                  </a:lnTo>
                  <a:lnTo>
                    <a:pt x="68" y="298"/>
                  </a:lnTo>
                  <a:lnTo>
                    <a:pt x="84" y="298"/>
                  </a:lnTo>
                  <a:lnTo>
                    <a:pt x="84" y="328"/>
                  </a:lnTo>
                  <a:close/>
                  <a:moveTo>
                    <a:pt x="84" y="286"/>
                  </a:moveTo>
                  <a:lnTo>
                    <a:pt x="68" y="286"/>
                  </a:lnTo>
                  <a:lnTo>
                    <a:pt x="68" y="261"/>
                  </a:lnTo>
                  <a:lnTo>
                    <a:pt x="84" y="261"/>
                  </a:lnTo>
                  <a:lnTo>
                    <a:pt x="84" y="286"/>
                  </a:lnTo>
                  <a:close/>
                  <a:moveTo>
                    <a:pt x="84" y="244"/>
                  </a:moveTo>
                  <a:lnTo>
                    <a:pt x="68" y="244"/>
                  </a:lnTo>
                  <a:lnTo>
                    <a:pt x="68" y="219"/>
                  </a:lnTo>
                  <a:lnTo>
                    <a:pt x="84" y="219"/>
                  </a:lnTo>
                  <a:lnTo>
                    <a:pt x="84" y="244"/>
                  </a:lnTo>
                  <a:close/>
                  <a:moveTo>
                    <a:pt x="84" y="206"/>
                  </a:moveTo>
                  <a:lnTo>
                    <a:pt x="68" y="206"/>
                  </a:lnTo>
                  <a:lnTo>
                    <a:pt x="68" y="177"/>
                  </a:lnTo>
                  <a:lnTo>
                    <a:pt x="84" y="177"/>
                  </a:lnTo>
                  <a:lnTo>
                    <a:pt x="84" y="206"/>
                  </a:lnTo>
                  <a:close/>
                  <a:moveTo>
                    <a:pt x="84" y="164"/>
                  </a:moveTo>
                  <a:lnTo>
                    <a:pt x="68" y="164"/>
                  </a:lnTo>
                  <a:lnTo>
                    <a:pt x="68" y="139"/>
                  </a:lnTo>
                  <a:lnTo>
                    <a:pt x="84" y="139"/>
                  </a:lnTo>
                  <a:lnTo>
                    <a:pt x="84" y="164"/>
                  </a:lnTo>
                  <a:close/>
                  <a:moveTo>
                    <a:pt x="84" y="126"/>
                  </a:moveTo>
                  <a:lnTo>
                    <a:pt x="68" y="126"/>
                  </a:lnTo>
                  <a:lnTo>
                    <a:pt x="68" y="97"/>
                  </a:lnTo>
                  <a:lnTo>
                    <a:pt x="84" y="97"/>
                  </a:lnTo>
                  <a:lnTo>
                    <a:pt x="84" y="126"/>
                  </a:lnTo>
                  <a:close/>
                  <a:moveTo>
                    <a:pt x="84" y="84"/>
                  </a:moveTo>
                  <a:lnTo>
                    <a:pt x="68" y="84"/>
                  </a:lnTo>
                  <a:lnTo>
                    <a:pt x="68" y="59"/>
                  </a:lnTo>
                  <a:lnTo>
                    <a:pt x="84" y="59"/>
                  </a:lnTo>
                  <a:lnTo>
                    <a:pt x="84" y="84"/>
                  </a:lnTo>
                  <a:close/>
                  <a:moveTo>
                    <a:pt x="110" y="408"/>
                  </a:moveTo>
                  <a:lnTo>
                    <a:pt x="97" y="408"/>
                  </a:lnTo>
                  <a:lnTo>
                    <a:pt x="97" y="378"/>
                  </a:lnTo>
                  <a:lnTo>
                    <a:pt x="110" y="378"/>
                  </a:lnTo>
                  <a:lnTo>
                    <a:pt x="110" y="408"/>
                  </a:lnTo>
                  <a:close/>
                  <a:moveTo>
                    <a:pt x="110" y="366"/>
                  </a:moveTo>
                  <a:lnTo>
                    <a:pt x="97" y="366"/>
                  </a:lnTo>
                  <a:lnTo>
                    <a:pt x="97" y="340"/>
                  </a:lnTo>
                  <a:lnTo>
                    <a:pt x="110" y="340"/>
                  </a:lnTo>
                  <a:lnTo>
                    <a:pt x="110" y="366"/>
                  </a:lnTo>
                  <a:close/>
                  <a:moveTo>
                    <a:pt x="110" y="328"/>
                  </a:moveTo>
                  <a:lnTo>
                    <a:pt x="97" y="328"/>
                  </a:lnTo>
                  <a:lnTo>
                    <a:pt x="97" y="298"/>
                  </a:lnTo>
                  <a:lnTo>
                    <a:pt x="110" y="298"/>
                  </a:lnTo>
                  <a:lnTo>
                    <a:pt x="110" y="328"/>
                  </a:lnTo>
                  <a:close/>
                  <a:moveTo>
                    <a:pt x="110" y="286"/>
                  </a:moveTo>
                  <a:lnTo>
                    <a:pt x="97" y="286"/>
                  </a:lnTo>
                  <a:lnTo>
                    <a:pt x="97" y="261"/>
                  </a:lnTo>
                  <a:lnTo>
                    <a:pt x="110" y="261"/>
                  </a:lnTo>
                  <a:lnTo>
                    <a:pt x="110" y="286"/>
                  </a:lnTo>
                  <a:close/>
                  <a:moveTo>
                    <a:pt x="110" y="244"/>
                  </a:moveTo>
                  <a:lnTo>
                    <a:pt x="97" y="244"/>
                  </a:lnTo>
                  <a:lnTo>
                    <a:pt x="97" y="219"/>
                  </a:lnTo>
                  <a:lnTo>
                    <a:pt x="110" y="219"/>
                  </a:lnTo>
                  <a:lnTo>
                    <a:pt x="110" y="244"/>
                  </a:lnTo>
                  <a:close/>
                  <a:moveTo>
                    <a:pt x="110" y="206"/>
                  </a:moveTo>
                  <a:lnTo>
                    <a:pt x="97" y="206"/>
                  </a:lnTo>
                  <a:lnTo>
                    <a:pt x="97" y="177"/>
                  </a:lnTo>
                  <a:lnTo>
                    <a:pt x="110" y="177"/>
                  </a:lnTo>
                  <a:lnTo>
                    <a:pt x="110" y="206"/>
                  </a:lnTo>
                  <a:close/>
                  <a:moveTo>
                    <a:pt x="110" y="164"/>
                  </a:moveTo>
                  <a:lnTo>
                    <a:pt x="97" y="164"/>
                  </a:lnTo>
                  <a:lnTo>
                    <a:pt x="97" y="139"/>
                  </a:lnTo>
                  <a:lnTo>
                    <a:pt x="110" y="139"/>
                  </a:lnTo>
                  <a:lnTo>
                    <a:pt x="110" y="164"/>
                  </a:lnTo>
                  <a:close/>
                  <a:moveTo>
                    <a:pt x="110" y="126"/>
                  </a:moveTo>
                  <a:lnTo>
                    <a:pt x="97" y="126"/>
                  </a:lnTo>
                  <a:lnTo>
                    <a:pt x="97" y="97"/>
                  </a:lnTo>
                  <a:lnTo>
                    <a:pt x="110" y="97"/>
                  </a:lnTo>
                  <a:lnTo>
                    <a:pt x="110" y="126"/>
                  </a:lnTo>
                  <a:close/>
                  <a:moveTo>
                    <a:pt x="110" y="84"/>
                  </a:moveTo>
                  <a:lnTo>
                    <a:pt x="97" y="84"/>
                  </a:lnTo>
                  <a:lnTo>
                    <a:pt x="97" y="59"/>
                  </a:lnTo>
                  <a:lnTo>
                    <a:pt x="110" y="59"/>
                  </a:lnTo>
                  <a:lnTo>
                    <a:pt x="110" y="84"/>
                  </a:lnTo>
                  <a:close/>
                  <a:moveTo>
                    <a:pt x="139" y="408"/>
                  </a:moveTo>
                  <a:lnTo>
                    <a:pt x="122" y="408"/>
                  </a:lnTo>
                  <a:lnTo>
                    <a:pt x="122" y="378"/>
                  </a:lnTo>
                  <a:lnTo>
                    <a:pt x="139" y="378"/>
                  </a:lnTo>
                  <a:lnTo>
                    <a:pt x="139" y="408"/>
                  </a:lnTo>
                  <a:close/>
                  <a:moveTo>
                    <a:pt x="139" y="366"/>
                  </a:moveTo>
                  <a:lnTo>
                    <a:pt x="122" y="366"/>
                  </a:lnTo>
                  <a:lnTo>
                    <a:pt x="122" y="340"/>
                  </a:lnTo>
                  <a:lnTo>
                    <a:pt x="139" y="340"/>
                  </a:lnTo>
                  <a:lnTo>
                    <a:pt x="139" y="366"/>
                  </a:lnTo>
                  <a:close/>
                  <a:moveTo>
                    <a:pt x="139" y="328"/>
                  </a:moveTo>
                  <a:lnTo>
                    <a:pt x="122" y="328"/>
                  </a:lnTo>
                  <a:lnTo>
                    <a:pt x="122" y="298"/>
                  </a:lnTo>
                  <a:lnTo>
                    <a:pt x="139" y="298"/>
                  </a:lnTo>
                  <a:lnTo>
                    <a:pt x="139" y="328"/>
                  </a:lnTo>
                  <a:close/>
                  <a:moveTo>
                    <a:pt x="139" y="286"/>
                  </a:moveTo>
                  <a:lnTo>
                    <a:pt x="122" y="286"/>
                  </a:lnTo>
                  <a:lnTo>
                    <a:pt x="122" y="261"/>
                  </a:lnTo>
                  <a:lnTo>
                    <a:pt x="139" y="261"/>
                  </a:lnTo>
                  <a:lnTo>
                    <a:pt x="139" y="286"/>
                  </a:lnTo>
                  <a:close/>
                  <a:moveTo>
                    <a:pt x="139" y="244"/>
                  </a:moveTo>
                  <a:lnTo>
                    <a:pt x="122" y="244"/>
                  </a:lnTo>
                  <a:lnTo>
                    <a:pt x="122" y="219"/>
                  </a:lnTo>
                  <a:lnTo>
                    <a:pt x="139" y="219"/>
                  </a:lnTo>
                  <a:lnTo>
                    <a:pt x="139" y="244"/>
                  </a:lnTo>
                  <a:close/>
                  <a:moveTo>
                    <a:pt x="139" y="206"/>
                  </a:moveTo>
                  <a:lnTo>
                    <a:pt x="122" y="206"/>
                  </a:lnTo>
                  <a:lnTo>
                    <a:pt x="122" y="177"/>
                  </a:lnTo>
                  <a:lnTo>
                    <a:pt x="139" y="177"/>
                  </a:lnTo>
                  <a:lnTo>
                    <a:pt x="139" y="206"/>
                  </a:lnTo>
                  <a:close/>
                  <a:moveTo>
                    <a:pt x="139" y="164"/>
                  </a:moveTo>
                  <a:lnTo>
                    <a:pt x="122" y="164"/>
                  </a:lnTo>
                  <a:lnTo>
                    <a:pt x="122" y="139"/>
                  </a:lnTo>
                  <a:lnTo>
                    <a:pt x="139" y="139"/>
                  </a:lnTo>
                  <a:lnTo>
                    <a:pt x="139" y="164"/>
                  </a:lnTo>
                  <a:close/>
                  <a:moveTo>
                    <a:pt x="139" y="126"/>
                  </a:moveTo>
                  <a:lnTo>
                    <a:pt x="122" y="126"/>
                  </a:lnTo>
                  <a:lnTo>
                    <a:pt x="122" y="97"/>
                  </a:lnTo>
                  <a:lnTo>
                    <a:pt x="139" y="97"/>
                  </a:lnTo>
                  <a:lnTo>
                    <a:pt x="139" y="126"/>
                  </a:lnTo>
                  <a:close/>
                  <a:moveTo>
                    <a:pt x="139" y="84"/>
                  </a:moveTo>
                  <a:lnTo>
                    <a:pt x="122" y="84"/>
                  </a:lnTo>
                  <a:lnTo>
                    <a:pt x="122" y="59"/>
                  </a:lnTo>
                  <a:lnTo>
                    <a:pt x="139" y="59"/>
                  </a:lnTo>
                  <a:lnTo>
                    <a:pt x="139" y="84"/>
                  </a:ln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18"/>
            <p:cNvSpPr>
              <a:spLocks noEditPoints="1"/>
            </p:cNvSpPr>
            <p:nvPr/>
          </p:nvSpPr>
          <p:spPr>
            <a:xfrm>
              <a:off x="0" y="873125"/>
              <a:ext cx="173038" cy="566738"/>
            </a:xfrm>
            <a:custGeom>
              <a:avLst/>
              <a:gdLst>
                <a:gd name="txL" fmla="*/ 0 w 109"/>
                <a:gd name="txT" fmla="*/ 0 h 357"/>
                <a:gd name="txR" fmla="*/ 109 w 109"/>
                <a:gd name="txB" fmla="*/ 357 h 357"/>
              </a:gdLst>
              <a:ahLst/>
              <a:cxnLst>
                <a:cxn ang="0">
                  <a:pos x="274698619" y="0"/>
                </a:cxn>
                <a:cxn ang="0">
                  <a:pos x="32762920" y="816531345"/>
                </a:cxn>
                <a:cxn ang="0">
                  <a:pos x="32762920" y="793850713"/>
                </a:cxn>
                <a:cxn ang="0">
                  <a:pos x="52924228" y="710684689"/>
                </a:cxn>
                <a:cxn ang="0">
                  <a:pos x="52924228" y="710684689"/>
                </a:cxn>
                <a:cxn ang="0">
                  <a:pos x="52924228" y="561996133"/>
                </a:cxn>
                <a:cxn ang="0">
                  <a:pos x="32762920" y="476310745"/>
                </a:cxn>
                <a:cxn ang="0">
                  <a:pos x="32762920" y="456149477"/>
                </a:cxn>
                <a:cxn ang="0">
                  <a:pos x="52924228" y="370464089"/>
                </a:cxn>
                <a:cxn ang="0">
                  <a:pos x="52924228" y="370464089"/>
                </a:cxn>
                <a:cxn ang="0">
                  <a:pos x="52924228" y="221773946"/>
                </a:cxn>
                <a:cxn ang="0">
                  <a:pos x="32762920" y="138609510"/>
                </a:cxn>
                <a:cxn ang="0">
                  <a:pos x="32762920" y="105846656"/>
                </a:cxn>
                <a:cxn ang="0">
                  <a:pos x="105846868" y="879536101"/>
                </a:cxn>
                <a:cxn ang="0">
                  <a:pos x="105846868" y="879536101"/>
                </a:cxn>
                <a:cxn ang="0">
                  <a:pos x="105846868" y="730845957"/>
                </a:cxn>
                <a:cxn ang="0">
                  <a:pos x="75604906" y="645160569"/>
                </a:cxn>
                <a:cxn ang="0">
                  <a:pos x="75604906" y="624999301"/>
                </a:cxn>
                <a:cxn ang="0">
                  <a:pos x="105846868" y="539313913"/>
                </a:cxn>
                <a:cxn ang="0">
                  <a:pos x="105846868" y="539313913"/>
                </a:cxn>
                <a:cxn ang="0">
                  <a:pos x="105846868" y="393144722"/>
                </a:cxn>
                <a:cxn ang="0">
                  <a:pos x="75604906" y="307459334"/>
                </a:cxn>
                <a:cxn ang="0">
                  <a:pos x="75604906" y="287298066"/>
                </a:cxn>
                <a:cxn ang="0">
                  <a:pos x="105846868" y="191532044"/>
                </a:cxn>
                <a:cxn ang="0">
                  <a:pos x="105846868" y="191532044"/>
                </a:cxn>
                <a:cxn ang="0">
                  <a:pos x="105846868" y="52924122"/>
                </a:cxn>
                <a:cxn ang="0">
                  <a:pos x="128529134" y="816531345"/>
                </a:cxn>
                <a:cxn ang="0">
                  <a:pos x="128529134" y="793850713"/>
                </a:cxn>
                <a:cxn ang="0">
                  <a:pos x="148690442" y="710684689"/>
                </a:cxn>
                <a:cxn ang="0">
                  <a:pos x="148690442" y="710684689"/>
                </a:cxn>
                <a:cxn ang="0">
                  <a:pos x="148690442" y="561996133"/>
                </a:cxn>
                <a:cxn ang="0">
                  <a:pos x="128529134" y="476310745"/>
                </a:cxn>
                <a:cxn ang="0">
                  <a:pos x="128529134" y="456149477"/>
                </a:cxn>
                <a:cxn ang="0">
                  <a:pos x="148690442" y="370464089"/>
                </a:cxn>
                <a:cxn ang="0">
                  <a:pos x="148690442" y="370464089"/>
                </a:cxn>
                <a:cxn ang="0">
                  <a:pos x="148690442" y="221773946"/>
                </a:cxn>
                <a:cxn ang="0">
                  <a:pos x="128529134" y="138609510"/>
                </a:cxn>
                <a:cxn ang="0">
                  <a:pos x="128529134" y="105846656"/>
                </a:cxn>
                <a:cxn ang="0">
                  <a:pos x="201613083" y="879536101"/>
                </a:cxn>
                <a:cxn ang="0">
                  <a:pos x="201613083" y="879536101"/>
                </a:cxn>
                <a:cxn ang="0">
                  <a:pos x="201613083" y="730845957"/>
                </a:cxn>
                <a:cxn ang="0">
                  <a:pos x="168851750" y="645160569"/>
                </a:cxn>
                <a:cxn ang="0">
                  <a:pos x="168851750" y="624999301"/>
                </a:cxn>
                <a:cxn ang="0">
                  <a:pos x="201613083" y="539313913"/>
                </a:cxn>
                <a:cxn ang="0">
                  <a:pos x="201613083" y="539313913"/>
                </a:cxn>
                <a:cxn ang="0">
                  <a:pos x="201613083" y="393144722"/>
                </a:cxn>
                <a:cxn ang="0">
                  <a:pos x="168851750" y="307459334"/>
                </a:cxn>
                <a:cxn ang="0">
                  <a:pos x="168851750" y="287298066"/>
                </a:cxn>
                <a:cxn ang="0">
                  <a:pos x="201613083" y="191532044"/>
                </a:cxn>
                <a:cxn ang="0">
                  <a:pos x="201613083" y="191532044"/>
                </a:cxn>
                <a:cxn ang="0">
                  <a:pos x="201613083" y="52924122"/>
                </a:cxn>
                <a:cxn ang="0">
                  <a:pos x="221774391" y="816531345"/>
                </a:cxn>
                <a:cxn ang="0">
                  <a:pos x="221774391" y="793850713"/>
                </a:cxn>
                <a:cxn ang="0">
                  <a:pos x="254537310" y="710684689"/>
                </a:cxn>
                <a:cxn ang="0">
                  <a:pos x="254537310" y="710684689"/>
                </a:cxn>
                <a:cxn ang="0">
                  <a:pos x="254537310" y="561996133"/>
                </a:cxn>
                <a:cxn ang="0">
                  <a:pos x="221774391" y="476310745"/>
                </a:cxn>
                <a:cxn ang="0">
                  <a:pos x="221774391" y="456149477"/>
                </a:cxn>
                <a:cxn ang="0">
                  <a:pos x="254537310" y="370464089"/>
                </a:cxn>
                <a:cxn ang="0">
                  <a:pos x="254537310" y="370464089"/>
                </a:cxn>
                <a:cxn ang="0">
                  <a:pos x="254537310" y="221773946"/>
                </a:cxn>
                <a:cxn ang="0">
                  <a:pos x="221774391" y="138609510"/>
                </a:cxn>
                <a:cxn ang="0">
                  <a:pos x="221774391" y="105846656"/>
                </a:cxn>
              </a:cxnLst>
              <a:rect l="txL" t="txT" r="txR" b="txB"/>
              <a:pathLst>
                <a:path w="109" h="357">
                  <a:moveTo>
                    <a:pt x="0" y="0"/>
                  </a:moveTo>
                  <a:lnTo>
                    <a:pt x="0" y="357"/>
                  </a:lnTo>
                  <a:lnTo>
                    <a:pt x="109" y="357"/>
                  </a:lnTo>
                  <a:lnTo>
                    <a:pt x="109" y="0"/>
                  </a:lnTo>
                  <a:lnTo>
                    <a:pt x="0" y="0"/>
                  </a:lnTo>
                  <a:close/>
                  <a:moveTo>
                    <a:pt x="21" y="349"/>
                  </a:moveTo>
                  <a:lnTo>
                    <a:pt x="13" y="349"/>
                  </a:lnTo>
                  <a:lnTo>
                    <a:pt x="13" y="324"/>
                  </a:lnTo>
                  <a:lnTo>
                    <a:pt x="21" y="324"/>
                  </a:lnTo>
                  <a:lnTo>
                    <a:pt x="21" y="349"/>
                  </a:lnTo>
                  <a:close/>
                  <a:moveTo>
                    <a:pt x="21" y="315"/>
                  </a:moveTo>
                  <a:lnTo>
                    <a:pt x="13" y="315"/>
                  </a:lnTo>
                  <a:lnTo>
                    <a:pt x="13" y="290"/>
                  </a:lnTo>
                  <a:lnTo>
                    <a:pt x="21" y="290"/>
                  </a:lnTo>
                  <a:lnTo>
                    <a:pt x="21" y="315"/>
                  </a:lnTo>
                  <a:close/>
                  <a:moveTo>
                    <a:pt x="21" y="282"/>
                  </a:moveTo>
                  <a:lnTo>
                    <a:pt x="13" y="282"/>
                  </a:lnTo>
                  <a:lnTo>
                    <a:pt x="13" y="256"/>
                  </a:lnTo>
                  <a:lnTo>
                    <a:pt x="21" y="256"/>
                  </a:lnTo>
                  <a:lnTo>
                    <a:pt x="21" y="282"/>
                  </a:lnTo>
                  <a:close/>
                  <a:moveTo>
                    <a:pt x="21" y="248"/>
                  </a:moveTo>
                  <a:lnTo>
                    <a:pt x="13" y="248"/>
                  </a:lnTo>
                  <a:lnTo>
                    <a:pt x="13" y="223"/>
                  </a:lnTo>
                  <a:lnTo>
                    <a:pt x="21" y="223"/>
                  </a:lnTo>
                  <a:lnTo>
                    <a:pt x="21" y="248"/>
                  </a:lnTo>
                  <a:close/>
                  <a:moveTo>
                    <a:pt x="21" y="214"/>
                  </a:moveTo>
                  <a:lnTo>
                    <a:pt x="13" y="214"/>
                  </a:lnTo>
                  <a:lnTo>
                    <a:pt x="13" y="189"/>
                  </a:lnTo>
                  <a:lnTo>
                    <a:pt x="21" y="189"/>
                  </a:lnTo>
                  <a:lnTo>
                    <a:pt x="21" y="214"/>
                  </a:lnTo>
                  <a:close/>
                  <a:moveTo>
                    <a:pt x="21" y="181"/>
                  </a:moveTo>
                  <a:lnTo>
                    <a:pt x="13" y="181"/>
                  </a:lnTo>
                  <a:lnTo>
                    <a:pt x="13" y="156"/>
                  </a:lnTo>
                  <a:lnTo>
                    <a:pt x="21" y="156"/>
                  </a:lnTo>
                  <a:lnTo>
                    <a:pt x="21" y="181"/>
                  </a:lnTo>
                  <a:close/>
                  <a:moveTo>
                    <a:pt x="21" y="147"/>
                  </a:moveTo>
                  <a:lnTo>
                    <a:pt x="13" y="147"/>
                  </a:lnTo>
                  <a:lnTo>
                    <a:pt x="13" y="122"/>
                  </a:lnTo>
                  <a:lnTo>
                    <a:pt x="21" y="122"/>
                  </a:lnTo>
                  <a:lnTo>
                    <a:pt x="21" y="147"/>
                  </a:lnTo>
                  <a:close/>
                  <a:moveTo>
                    <a:pt x="21" y="114"/>
                  </a:moveTo>
                  <a:lnTo>
                    <a:pt x="13" y="114"/>
                  </a:lnTo>
                  <a:lnTo>
                    <a:pt x="13" y="88"/>
                  </a:lnTo>
                  <a:lnTo>
                    <a:pt x="21" y="88"/>
                  </a:lnTo>
                  <a:lnTo>
                    <a:pt x="21" y="114"/>
                  </a:lnTo>
                  <a:close/>
                  <a:moveTo>
                    <a:pt x="21" y="76"/>
                  </a:moveTo>
                  <a:lnTo>
                    <a:pt x="13" y="76"/>
                  </a:lnTo>
                  <a:lnTo>
                    <a:pt x="13" y="55"/>
                  </a:lnTo>
                  <a:lnTo>
                    <a:pt x="21" y="55"/>
                  </a:lnTo>
                  <a:lnTo>
                    <a:pt x="21" y="76"/>
                  </a:lnTo>
                  <a:close/>
                  <a:moveTo>
                    <a:pt x="21" y="42"/>
                  </a:moveTo>
                  <a:lnTo>
                    <a:pt x="13" y="42"/>
                  </a:lnTo>
                  <a:lnTo>
                    <a:pt x="13" y="21"/>
                  </a:lnTo>
                  <a:lnTo>
                    <a:pt x="21" y="21"/>
                  </a:lnTo>
                  <a:lnTo>
                    <a:pt x="21" y="42"/>
                  </a:lnTo>
                  <a:close/>
                  <a:moveTo>
                    <a:pt x="42" y="349"/>
                  </a:moveTo>
                  <a:lnTo>
                    <a:pt x="30" y="349"/>
                  </a:lnTo>
                  <a:lnTo>
                    <a:pt x="30" y="324"/>
                  </a:lnTo>
                  <a:lnTo>
                    <a:pt x="42" y="324"/>
                  </a:lnTo>
                  <a:lnTo>
                    <a:pt x="42" y="349"/>
                  </a:lnTo>
                  <a:close/>
                  <a:moveTo>
                    <a:pt x="42" y="315"/>
                  </a:moveTo>
                  <a:lnTo>
                    <a:pt x="30" y="315"/>
                  </a:lnTo>
                  <a:lnTo>
                    <a:pt x="30" y="290"/>
                  </a:lnTo>
                  <a:lnTo>
                    <a:pt x="42" y="290"/>
                  </a:lnTo>
                  <a:lnTo>
                    <a:pt x="42" y="315"/>
                  </a:lnTo>
                  <a:close/>
                  <a:moveTo>
                    <a:pt x="42" y="282"/>
                  </a:moveTo>
                  <a:lnTo>
                    <a:pt x="30" y="282"/>
                  </a:lnTo>
                  <a:lnTo>
                    <a:pt x="30" y="256"/>
                  </a:lnTo>
                  <a:lnTo>
                    <a:pt x="42" y="256"/>
                  </a:lnTo>
                  <a:lnTo>
                    <a:pt x="42" y="282"/>
                  </a:lnTo>
                  <a:close/>
                  <a:moveTo>
                    <a:pt x="42" y="248"/>
                  </a:moveTo>
                  <a:lnTo>
                    <a:pt x="30" y="248"/>
                  </a:lnTo>
                  <a:lnTo>
                    <a:pt x="30" y="223"/>
                  </a:lnTo>
                  <a:lnTo>
                    <a:pt x="42" y="223"/>
                  </a:lnTo>
                  <a:lnTo>
                    <a:pt x="42" y="248"/>
                  </a:lnTo>
                  <a:close/>
                  <a:moveTo>
                    <a:pt x="42" y="214"/>
                  </a:moveTo>
                  <a:lnTo>
                    <a:pt x="30" y="214"/>
                  </a:lnTo>
                  <a:lnTo>
                    <a:pt x="30" y="189"/>
                  </a:lnTo>
                  <a:lnTo>
                    <a:pt x="42" y="189"/>
                  </a:lnTo>
                  <a:lnTo>
                    <a:pt x="42" y="214"/>
                  </a:lnTo>
                  <a:close/>
                  <a:moveTo>
                    <a:pt x="42" y="181"/>
                  </a:moveTo>
                  <a:lnTo>
                    <a:pt x="30" y="181"/>
                  </a:lnTo>
                  <a:lnTo>
                    <a:pt x="30" y="156"/>
                  </a:lnTo>
                  <a:lnTo>
                    <a:pt x="42" y="156"/>
                  </a:lnTo>
                  <a:lnTo>
                    <a:pt x="42" y="181"/>
                  </a:lnTo>
                  <a:close/>
                  <a:moveTo>
                    <a:pt x="42" y="147"/>
                  </a:moveTo>
                  <a:lnTo>
                    <a:pt x="30" y="147"/>
                  </a:lnTo>
                  <a:lnTo>
                    <a:pt x="30" y="122"/>
                  </a:lnTo>
                  <a:lnTo>
                    <a:pt x="42" y="122"/>
                  </a:lnTo>
                  <a:lnTo>
                    <a:pt x="42" y="147"/>
                  </a:lnTo>
                  <a:close/>
                  <a:moveTo>
                    <a:pt x="42" y="114"/>
                  </a:moveTo>
                  <a:lnTo>
                    <a:pt x="30" y="114"/>
                  </a:lnTo>
                  <a:lnTo>
                    <a:pt x="30" y="88"/>
                  </a:lnTo>
                  <a:lnTo>
                    <a:pt x="42" y="88"/>
                  </a:lnTo>
                  <a:lnTo>
                    <a:pt x="42" y="114"/>
                  </a:lnTo>
                  <a:close/>
                  <a:moveTo>
                    <a:pt x="42" y="76"/>
                  </a:moveTo>
                  <a:lnTo>
                    <a:pt x="30" y="76"/>
                  </a:lnTo>
                  <a:lnTo>
                    <a:pt x="30" y="55"/>
                  </a:lnTo>
                  <a:lnTo>
                    <a:pt x="42" y="55"/>
                  </a:lnTo>
                  <a:lnTo>
                    <a:pt x="42" y="76"/>
                  </a:lnTo>
                  <a:close/>
                  <a:moveTo>
                    <a:pt x="42" y="42"/>
                  </a:moveTo>
                  <a:lnTo>
                    <a:pt x="30" y="42"/>
                  </a:lnTo>
                  <a:lnTo>
                    <a:pt x="30" y="21"/>
                  </a:lnTo>
                  <a:lnTo>
                    <a:pt x="42" y="21"/>
                  </a:lnTo>
                  <a:lnTo>
                    <a:pt x="42" y="42"/>
                  </a:lnTo>
                  <a:close/>
                  <a:moveTo>
                    <a:pt x="59" y="349"/>
                  </a:moveTo>
                  <a:lnTo>
                    <a:pt x="51" y="349"/>
                  </a:lnTo>
                  <a:lnTo>
                    <a:pt x="51" y="324"/>
                  </a:lnTo>
                  <a:lnTo>
                    <a:pt x="59" y="324"/>
                  </a:lnTo>
                  <a:lnTo>
                    <a:pt x="59" y="349"/>
                  </a:lnTo>
                  <a:close/>
                  <a:moveTo>
                    <a:pt x="59" y="315"/>
                  </a:moveTo>
                  <a:lnTo>
                    <a:pt x="51" y="315"/>
                  </a:lnTo>
                  <a:lnTo>
                    <a:pt x="51" y="290"/>
                  </a:lnTo>
                  <a:lnTo>
                    <a:pt x="59" y="290"/>
                  </a:lnTo>
                  <a:lnTo>
                    <a:pt x="59" y="315"/>
                  </a:lnTo>
                  <a:close/>
                  <a:moveTo>
                    <a:pt x="59" y="282"/>
                  </a:moveTo>
                  <a:lnTo>
                    <a:pt x="51" y="282"/>
                  </a:lnTo>
                  <a:lnTo>
                    <a:pt x="51" y="256"/>
                  </a:lnTo>
                  <a:lnTo>
                    <a:pt x="59" y="256"/>
                  </a:lnTo>
                  <a:lnTo>
                    <a:pt x="59" y="282"/>
                  </a:lnTo>
                  <a:close/>
                  <a:moveTo>
                    <a:pt x="59" y="248"/>
                  </a:moveTo>
                  <a:lnTo>
                    <a:pt x="51" y="248"/>
                  </a:lnTo>
                  <a:lnTo>
                    <a:pt x="51" y="223"/>
                  </a:lnTo>
                  <a:lnTo>
                    <a:pt x="59" y="223"/>
                  </a:lnTo>
                  <a:lnTo>
                    <a:pt x="59" y="248"/>
                  </a:lnTo>
                  <a:close/>
                  <a:moveTo>
                    <a:pt x="59" y="214"/>
                  </a:moveTo>
                  <a:lnTo>
                    <a:pt x="51" y="214"/>
                  </a:lnTo>
                  <a:lnTo>
                    <a:pt x="51" y="189"/>
                  </a:lnTo>
                  <a:lnTo>
                    <a:pt x="59" y="189"/>
                  </a:lnTo>
                  <a:lnTo>
                    <a:pt x="59" y="214"/>
                  </a:lnTo>
                  <a:close/>
                  <a:moveTo>
                    <a:pt x="59" y="181"/>
                  </a:moveTo>
                  <a:lnTo>
                    <a:pt x="51" y="181"/>
                  </a:lnTo>
                  <a:lnTo>
                    <a:pt x="51" y="156"/>
                  </a:lnTo>
                  <a:lnTo>
                    <a:pt x="59" y="156"/>
                  </a:lnTo>
                  <a:lnTo>
                    <a:pt x="59" y="181"/>
                  </a:lnTo>
                  <a:close/>
                  <a:moveTo>
                    <a:pt x="59" y="147"/>
                  </a:moveTo>
                  <a:lnTo>
                    <a:pt x="51" y="147"/>
                  </a:lnTo>
                  <a:lnTo>
                    <a:pt x="51" y="122"/>
                  </a:lnTo>
                  <a:lnTo>
                    <a:pt x="59" y="122"/>
                  </a:lnTo>
                  <a:lnTo>
                    <a:pt x="59" y="147"/>
                  </a:lnTo>
                  <a:close/>
                  <a:moveTo>
                    <a:pt x="59" y="114"/>
                  </a:moveTo>
                  <a:lnTo>
                    <a:pt x="51" y="114"/>
                  </a:lnTo>
                  <a:lnTo>
                    <a:pt x="51" y="88"/>
                  </a:lnTo>
                  <a:lnTo>
                    <a:pt x="59" y="88"/>
                  </a:lnTo>
                  <a:lnTo>
                    <a:pt x="59" y="114"/>
                  </a:lnTo>
                  <a:close/>
                  <a:moveTo>
                    <a:pt x="59" y="76"/>
                  </a:moveTo>
                  <a:lnTo>
                    <a:pt x="51" y="76"/>
                  </a:lnTo>
                  <a:lnTo>
                    <a:pt x="51" y="55"/>
                  </a:lnTo>
                  <a:lnTo>
                    <a:pt x="59" y="55"/>
                  </a:lnTo>
                  <a:lnTo>
                    <a:pt x="59" y="76"/>
                  </a:lnTo>
                  <a:close/>
                  <a:moveTo>
                    <a:pt x="59" y="42"/>
                  </a:moveTo>
                  <a:lnTo>
                    <a:pt x="51" y="42"/>
                  </a:lnTo>
                  <a:lnTo>
                    <a:pt x="51" y="21"/>
                  </a:lnTo>
                  <a:lnTo>
                    <a:pt x="59" y="21"/>
                  </a:lnTo>
                  <a:lnTo>
                    <a:pt x="59" y="42"/>
                  </a:lnTo>
                  <a:close/>
                  <a:moveTo>
                    <a:pt x="80" y="349"/>
                  </a:moveTo>
                  <a:lnTo>
                    <a:pt x="67" y="349"/>
                  </a:lnTo>
                  <a:lnTo>
                    <a:pt x="67" y="324"/>
                  </a:lnTo>
                  <a:lnTo>
                    <a:pt x="80" y="324"/>
                  </a:lnTo>
                  <a:lnTo>
                    <a:pt x="80" y="349"/>
                  </a:lnTo>
                  <a:close/>
                  <a:moveTo>
                    <a:pt x="80" y="315"/>
                  </a:moveTo>
                  <a:lnTo>
                    <a:pt x="67" y="315"/>
                  </a:lnTo>
                  <a:lnTo>
                    <a:pt x="67" y="290"/>
                  </a:lnTo>
                  <a:lnTo>
                    <a:pt x="80" y="290"/>
                  </a:lnTo>
                  <a:lnTo>
                    <a:pt x="80" y="315"/>
                  </a:lnTo>
                  <a:close/>
                  <a:moveTo>
                    <a:pt x="80" y="282"/>
                  </a:moveTo>
                  <a:lnTo>
                    <a:pt x="67" y="282"/>
                  </a:lnTo>
                  <a:lnTo>
                    <a:pt x="67" y="256"/>
                  </a:lnTo>
                  <a:lnTo>
                    <a:pt x="80" y="256"/>
                  </a:lnTo>
                  <a:lnTo>
                    <a:pt x="80" y="282"/>
                  </a:lnTo>
                  <a:close/>
                  <a:moveTo>
                    <a:pt x="80" y="248"/>
                  </a:moveTo>
                  <a:lnTo>
                    <a:pt x="67" y="248"/>
                  </a:lnTo>
                  <a:lnTo>
                    <a:pt x="67" y="223"/>
                  </a:lnTo>
                  <a:lnTo>
                    <a:pt x="80" y="223"/>
                  </a:lnTo>
                  <a:lnTo>
                    <a:pt x="80" y="248"/>
                  </a:lnTo>
                  <a:close/>
                  <a:moveTo>
                    <a:pt x="80" y="214"/>
                  </a:moveTo>
                  <a:lnTo>
                    <a:pt x="67" y="214"/>
                  </a:lnTo>
                  <a:lnTo>
                    <a:pt x="67" y="189"/>
                  </a:lnTo>
                  <a:lnTo>
                    <a:pt x="80" y="189"/>
                  </a:lnTo>
                  <a:lnTo>
                    <a:pt x="80" y="214"/>
                  </a:lnTo>
                  <a:close/>
                  <a:moveTo>
                    <a:pt x="80" y="181"/>
                  </a:moveTo>
                  <a:lnTo>
                    <a:pt x="67" y="181"/>
                  </a:lnTo>
                  <a:lnTo>
                    <a:pt x="67" y="156"/>
                  </a:lnTo>
                  <a:lnTo>
                    <a:pt x="80" y="156"/>
                  </a:lnTo>
                  <a:lnTo>
                    <a:pt x="80" y="181"/>
                  </a:lnTo>
                  <a:close/>
                  <a:moveTo>
                    <a:pt x="80" y="147"/>
                  </a:moveTo>
                  <a:lnTo>
                    <a:pt x="67" y="147"/>
                  </a:lnTo>
                  <a:lnTo>
                    <a:pt x="67" y="122"/>
                  </a:lnTo>
                  <a:lnTo>
                    <a:pt x="80" y="122"/>
                  </a:lnTo>
                  <a:lnTo>
                    <a:pt x="80" y="147"/>
                  </a:lnTo>
                  <a:close/>
                  <a:moveTo>
                    <a:pt x="80" y="114"/>
                  </a:moveTo>
                  <a:lnTo>
                    <a:pt x="67" y="114"/>
                  </a:lnTo>
                  <a:lnTo>
                    <a:pt x="67" y="88"/>
                  </a:lnTo>
                  <a:lnTo>
                    <a:pt x="80" y="88"/>
                  </a:lnTo>
                  <a:lnTo>
                    <a:pt x="80" y="114"/>
                  </a:lnTo>
                  <a:close/>
                  <a:moveTo>
                    <a:pt x="80" y="76"/>
                  </a:moveTo>
                  <a:lnTo>
                    <a:pt x="67" y="76"/>
                  </a:lnTo>
                  <a:lnTo>
                    <a:pt x="67" y="55"/>
                  </a:lnTo>
                  <a:lnTo>
                    <a:pt x="80" y="55"/>
                  </a:lnTo>
                  <a:lnTo>
                    <a:pt x="80" y="76"/>
                  </a:lnTo>
                  <a:close/>
                  <a:moveTo>
                    <a:pt x="80" y="42"/>
                  </a:moveTo>
                  <a:lnTo>
                    <a:pt x="67" y="42"/>
                  </a:lnTo>
                  <a:lnTo>
                    <a:pt x="67" y="21"/>
                  </a:lnTo>
                  <a:lnTo>
                    <a:pt x="80" y="21"/>
                  </a:lnTo>
                  <a:lnTo>
                    <a:pt x="80" y="42"/>
                  </a:lnTo>
                  <a:close/>
                  <a:moveTo>
                    <a:pt x="101" y="349"/>
                  </a:moveTo>
                  <a:lnTo>
                    <a:pt x="88" y="349"/>
                  </a:lnTo>
                  <a:lnTo>
                    <a:pt x="88" y="324"/>
                  </a:lnTo>
                  <a:lnTo>
                    <a:pt x="101" y="324"/>
                  </a:lnTo>
                  <a:lnTo>
                    <a:pt x="101" y="349"/>
                  </a:lnTo>
                  <a:close/>
                  <a:moveTo>
                    <a:pt x="101" y="315"/>
                  </a:moveTo>
                  <a:lnTo>
                    <a:pt x="88" y="315"/>
                  </a:lnTo>
                  <a:lnTo>
                    <a:pt x="88" y="290"/>
                  </a:lnTo>
                  <a:lnTo>
                    <a:pt x="101" y="290"/>
                  </a:lnTo>
                  <a:lnTo>
                    <a:pt x="101" y="315"/>
                  </a:lnTo>
                  <a:close/>
                  <a:moveTo>
                    <a:pt x="101" y="282"/>
                  </a:moveTo>
                  <a:lnTo>
                    <a:pt x="88" y="282"/>
                  </a:lnTo>
                  <a:lnTo>
                    <a:pt x="88" y="256"/>
                  </a:lnTo>
                  <a:lnTo>
                    <a:pt x="101" y="256"/>
                  </a:lnTo>
                  <a:lnTo>
                    <a:pt x="101" y="282"/>
                  </a:lnTo>
                  <a:close/>
                  <a:moveTo>
                    <a:pt x="101" y="248"/>
                  </a:moveTo>
                  <a:lnTo>
                    <a:pt x="88" y="248"/>
                  </a:lnTo>
                  <a:lnTo>
                    <a:pt x="88" y="223"/>
                  </a:lnTo>
                  <a:lnTo>
                    <a:pt x="101" y="223"/>
                  </a:lnTo>
                  <a:lnTo>
                    <a:pt x="101" y="248"/>
                  </a:lnTo>
                  <a:close/>
                  <a:moveTo>
                    <a:pt x="101" y="214"/>
                  </a:moveTo>
                  <a:lnTo>
                    <a:pt x="88" y="214"/>
                  </a:lnTo>
                  <a:lnTo>
                    <a:pt x="88" y="189"/>
                  </a:lnTo>
                  <a:lnTo>
                    <a:pt x="101" y="189"/>
                  </a:lnTo>
                  <a:lnTo>
                    <a:pt x="101" y="214"/>
                  </a:lnTo>
                  <a:close/>
                  <a:moveTo>
                    <a:pt x="101" y="181"/>
                  </a:moveTo>
                  <a:lnTo>
                    <a:pt x="88" y="181"/>
                  </a:lnTo>
                  <a:lnTo>
                    <a:pt x="88" y="156"/>
                  </a:lnTo>
                  <a:lnTo>
                    <a:pt x="101" y="156"/>
                  </a:lnTo>
                  <a:lnTo>
                    <a:pt x="101" y="181"/>
                  </a:lnTo>
                  <a:close/>
                  <a:moveTo>
                    <a:pt x="101" y="147"/>
                  </a:moveTo>
                  <a:lnTo>
                    <a:pt x="88" y="147"/>
                  </a:lnTo>
                  <a:lnTo>
                    <a:pt x="88" y="122"/>
                  </a:lnTo>
                  <a:lnTo>
                    <a:pt x="101" y="122"/>
                  </a:lnTo>
                  <a:lnTo>
                    <a:pt x="101" y="147"/>
                  </a:lnTo>
                  <a:close/>
                  <a:moveTo>
                    <a:pt x="101" y="114"/>
                  </a:moveTo>
                  <a:lnTo>
                    <a:pt x="88" y="114"/>
                  </a:lnTo>
                  <a:lnTo>
                    <a:pt x="88" y="88"/>
                  </a:lnTo>
                  <a:lnTo>
                    <a:pt x="101" y="88"/>
                  </a:lnTo>
                  <a:lnTo>
                    <a:pt x="101" y="114"/>
                  </a:lnTo>
                  <a:close/>
                  <a:moveTo>
                    <a:pt x="101" y="76"/>
                  </a:moveTo>
                  <a:lnTo>
                    <a:pt x="88" y="76"/>
                  </a:lnTo>
                  <a:lnTo>
                    <a:pt x="88" y="55"/>
                  </a:lnTo>
                  <a:lnTo>
                    <a:pt x="101" y="55"/>
                  </a:lnTo>
                  <a:lnTo>
                    <a:pt x="101" y="76"/>
                  </a:lnTo>
                  <a:close/>
                  <a:moveTo>
                    <a:pt x="101" y="42"/>
                  </a:moveTo>
                  <a:lnTo>
                    <a:pt x="88" y="42"/>
                  </a:lnTo>
                  <a:lnTo>
                    <a:pt x="88" y="21"/>
                  </a:lnTo>
                  <a:lnTo>
                    <a:pt x="101" y="21"/>
                  </a:lnTo>
                  <a:lnTo>
                    <a:pt x="101" y="42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Freeform 19"/>
            <p:cNvSpPr/>
            <p:nvPr/>
          </p:nvSpPr>
          <p:spPr>
            <a:xfrm>
              <a:off x="193675" y="500063"/>
              <a:ext cx="139700" cy="939800"/>
            </a:xfrm>
            <a:custGeom>
              <a:avLst/>
              <a:gdLst>
                <a:gd name="txL" fmla="*/ 0 w 21"/>
                <a:gd name="txT" fmla="*/ 0 h 141"/>
                <a:gd name="txR" fmla="*/ 21 w 21"/>
                <a:gd name="txB" fmla="*/ 141 h 141"/>
              </a:gdLst>
              <a:ahLst/>
              <a:cxnLst>
                <a:cxn ang="0">
                  <a:pos x="663814486" y="1377193584"/>
                </a:cxn>
                <a:cxn ang="0">
                  <a:pos x="663814486" y="44423879"/>
                </a:cxn>
                <a:cxn ang="0">
                  <a:pos x="619556195" y="0"/>
                </a:cxn>
                <a:cxn ang="0">
                  <a:pos x="575304557" y="44423879"/>
                </a:cxn>
                <a:cxn ang="0">
                  <a:pos x="575304557" y="1377193584"/>
                </a:cxn>
                <a:cxn ang="0">
                  <a:pos x="0" y="1377193584"/>
                </a:cxn>
                <a:cxn ang="0">
                  <a:pos x="0" y="2147483647"/>
                </a:cxn>
                <a:cxn ang="0">
                  <a:pos x="929337619" y="2147483647"/>
                </a:cxn>
                <a:cxn ang="0">
                  <a:pos x="929337619" y="1377193584"/>
                </a:cxn>
                <a:cxn ang="0">
                  <a:pos x="663814486" y="1377193584"/>
                </a:cxn>
              </a:cxnLst>
              <a:rect l="txL" t="txT" r="txR" b="txB"/>
              <a:pathLst>
                <a:path w="21" h="141">
                  <a:moveTo>
                    <a:pt x="15" y="31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4" y="0"/>
                    <a:pt x="13" y="0"/>
                    <a:pt x="13" y="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21" y="141"/>
                    <a:pt x="21" y="141"/>
                    <a:pt x="21" y="141"/>
                  </a:cubicBezTo>
                  <a:cubicBezTo>
                    <a:pt x="21" y="31"/>
                    <a:pt x="21" y="31"/>
                    <a:pt x="21" y="31"/>
                  </a:cubicBezTo>
                  <a:lnTo>
                    <a:pt x="15" y="31"/>
                  </a:ln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Freeform 20"/>
            <p:cNvSpPr>
              <a:spLocks noEditPoints="1"/>
            </p:cNvSpPr>
            <p:nvPr/>
          </p:nvSpPr>
          <p:spPr>
            <a:xfrm>
              <a:off x="360363" y="393700"/>
              <a:ext cx="273050" cy="1046163"/>
            </a:xfrm>
            <a:custGeom>
              <a:avLst/>
              <a:gdLst>
                <a:gd name="txL" fmla="*/ 0 w 41"/>
                <a:gd name="txT" fmla="*/ 0 h 157"/>
                <a:gd name="txR" fmla="*/ 41 w 41"/>
                <a:gd name="txB" fmla="*/ 157 h 157"/>
              </a:gdLst>
              <a:ahLst/>
              <a:cxnLst>
                <a:cxn ang="0">
                  <a:pos x="1330572650" y="932437752"/>
                </a:cxn>
                <a:cxn ang="0">
                  <a:pos x="1419273941" y="932437752"/>
                </a:cxn>
                <a:cxn ang="0">
                  <a:pos x="1153163407" y="1243248115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2147483647"/>
                </a:cxn>
                <a:cxn ang="0">
                  <a:pos x="354818485" y="1642862391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2147483647"/>
                </a:cxn>
                <a:cxn ang="0">
                  <a:pos x="709636971" y="1642862391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2147483647"/>
                </a:cxn>
                <a:cxn ang="0">
                  <a:pos x="1020101480" y="1642862391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330572650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2147483647"/>
                </a:cxn>
                <a:cxn ang="0">
                  <a:pos x="1685391135" y="1642862391"/>
                </a:cxn>
              </a:cxnLst>
              <a:rect l="txL" t="txT" r="txR" b="txB"/>
              <a:pathLst>
                <a:path w="41" h="157">
                  <a:moveTo>
                    <a:pt x="32" y="21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32" y="1"/>
                    <a:pt x="32" y="0"/>
                    <a:pt x="31" y="0"/>
                  </a:cubicBezTo>
                  <a:cubicBezTo>
                    <a:pt x="31" y="0"/>
                    <a:pt x="30" y="1"/>
                    <a:pt x="30" y="2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1" y="157"/>
                    <a:pt x="41" y="157"/>
                    <a:pt x="41" y="157"/>
                  </a:cubicBezTo>
                  <a:cubicBezTo>
                    <a:pt x="41" y="21"/>
                    <a:pt x="41" y="21"/>
                    <a:pt x="41" y="21"/>
                  </a:cubicBezTo>
                  <a:lnTo>
                    <a:pt x="32" y="21"/>
                  </a:lnTo>
                  <a:close/>
                  <a:moveTo>
                    <a:pt x="26" y="28"/>
                  </a:moveTo>
                  <a:cubicBezTo>
                    <a:pt x="30" y="28"/>
                    <a:pt x="30" y="28"/>
                    <a:pt x="30" y="28"/>
                  </a:cubicBezTo>
                  <a:cubicBezTo>
                    <a:pt x="30" y="37"/>
                    <a:pt x="30" y="37"/>
                    <a:pt x="30" y="37"/>
                  </a:cubicBezTo>
                  <a:cubicBezTo>
                    <a:pt x="26" y="37"/>
                    <a:pt x="26" y="37"/>
                    <a:pt x="26" y="37"/>
                  </a:cubicBezTo>
                  <a:lnTo>
                    <a:pt x="26" y="28"/>
                  </a:lnTo>
                  <a:close/>
                  <a:moveTo>
                    <a:pt x="8" y="153"/>
                  </a:moveTo>
                  <a:cubicBezTo>
                    <a:pt x="4" y="153"/>
                    <a:pt x="4" y="153"/>
                    <a:pt x="4" y="153"/>
                  </a:cubicBezTo>
                  <a:cubicBezTo>
                    <a:pt x="4" y="144"/>
                    <a:pt x="4" y="144"/>
                    <a:pt x="4" y="144"/>
                  </a:cubicBezTo>
                  <a:cubicBezTo>
                    <a:pt x="8" y="144"/>
                    <a:pt x="8" y="144"/>
                    <a:pt x="8" y="144"/>
                  </a:cubicBezTo>
                  <a:lnTo>
                    <a:pt x="8" y="153"/>
                  </a:lnTo>
                  <a:close/>
                  <a:moveTo>
                    <a:pt x="8" y="140"/>
                  </a:moveTo>
                  <a:cubicBezTo>
                    <a:pt x="4" y="140"/>
                    <a:pt x="4" y="140"/>
                    <a:pt x="4" y="140"/>
                  </a:cubicBezTo>
                  <a:cubicBezTo>
                    <a:pt x="4" y="131"/>
                    <a:pt x="4" y="131"/>
                    <a:pt x="4" y="131"/>
                  </a:cubicBezTo>
                  <a:cubicBezTo>
                    <a:pt x="8" y="131"/>
                    <a:pt x="8" y="131"/>
                    <a:pt x="8" y="131"/>
                  </a:cubicBezTo>
                  <a:lnTo>
                    <a:pt x="8" y="140"/>
                  </a:lnTo>
                  <a:close/>
                  <a:moveTo>
                    <a:pt x="8" y="127"/>
                  </a:moveTo>
                  <a:cubicBezTo>
                    <a:pt x="4" y="127"/>
                    <a:pt x="4" y="127"/>
                    <a:pt x="4" y="127"/>
                  </a:cubicBezTo>
                  <a:cubicBezTo>
                    <a:pt x="4" y="118"/>
                    <a:pt x="4" y="118"/>
                    <a:pt x="4" y="118"/>
                  </a:cubicBezTo>
                  <a:cubicBezTo>
                    <a:pt x="8" y="118"/>
                    <a:pt x="8" y="118"/>
                    <a:pt x="8" y="118"/>
                  </a:cubicBezTo>
                  <a:lnTo>
                    <a:pt x="8" y="127"/>
                  </a:lnTo>
                  <a:close/>
                  <a:moveTo>
                    <a:pt x="8" y="114"/>
                  </a:moveTo>
                  <a:cubicBezTo>
                    <a:pt x="4" y="114"/>
                    <a:pt x="4" y="114"/>
                    <a:pt x="4" y="114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8" y="105"/>
                    <a:pt x="8" y="105"/>
                    <a:pt x="8" y="105"/>
                  </a:cubicBezTo>
                  <a:lnTo>
                    <a:pt x="8" y="114"/>
                  </a:lnTo>
                  <a:close/>
                  <a:moveTo>
                    <a:pt x="8" y="101"/>
                  </a:moveTo>
                  <a:cubicBezTo>
                    <a:pt x="4" y="101"/>
                    <a:pt x="4" y="101"/>
                    <a:pt x="4" y="101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8" y="93"/>
                    <a:pt x="8" y="93"/>
                    <a:pt x="8" y="93"/>
                  </a:cubicBezTo>
                  <a:lnTo>
                    <a:pt x="8" y="101"/>
                  </a:lnTo>
                  <a:close/>
                  <a:moveTo>
                    <a:pt x="8" y="88"/>
                  </a:moveTo>
                  <a:cubicBezTo>
                    <a:pt x="4" y="88"/>
                    <a:pt x="4" y="88"/>
                    <a:pt x="4" y="88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8" y="80"/>
                    <a:pt x="8" y="80"/>
                    <a:pt x="8" y="80"/>
                  </a:cubicBezTo>
                  <a:lnTo>
                    <a:pt x="8" y="88"/>
                  </a:lnTo>
                  <a:close/>
                  <a:moveTo>
                    <a:pt x="8" y="76"/>
                  </a:moveTo>
                  <a:cubicBezTo>
                    <a:pt x="4" y="76"/>
                    <a:pt x="4" y="76"/>
                    <a:pt x="4" y="76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8" y="67"/>
                    <a:pt x="8" y="67"/>
                    <a:pt x="8" y="67"/>
                  </a:cubicBezTo>
                  <a:lnTo>
                    <a:pt x="8" y="76"/>
                  </a:lnTo>
                  <a:close/>
                  <a:moveTo>
                    <a:pt x="8" y="63"/>
                  </a:moveTo>
                  <a:cubicBezTo>
                    <a:pt x="4" y="63"/>
                    <a:pt x="4" y="63"/>
                    <a:pt x="4" y="63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8" y="54"/>
                    <a:pt x="8" y="54"/>
                    <a:pt x="8" y="54"/>
                  </a:cubicBezTo>
                  <a:lnTo>
                    <a:pt x="8" y="63"/>
                  </a:lnTo>
                  <a:close/>
                  <a:moveTo>
                    <a:pt x="8" y="50"/>
                  </a:moveTo>
                  <a:cubicBezTo>
                    <a:pt x="4" y="50"/>
                    <a:pt x="4" y="50"/>
                    <a:pt x="4" y="50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8" y="41"/>
                    <a:pt x="8" y="41"/>
                    <a:pt x="8" y="41"/>
                  </a:cubicBezTo>
                  <a:lnTo>
                    <a:pt x="8" y="50"/>
                  </a:lnTo>
                  <a:close/>
                  <a:moveTo>
                    <a:pt x="8" y="37"/>
                  </a:moveTo>
                  <a:cubicBezTo>
                    <a:pt x="4" y="37"/>
                    <a:pt x="4" y="37"/>
                    <a:pt x="4" y="37"/>
                  </a:cubicBezTo>
                  <a:cubicBezTo>
                    <a:pt x="4" y="28"/>
                    <a:pt x="4" y="28"/>
                    <a:pt x="4" y="28"/>
                  </a:cubicBezTo>
                  <a:cubicBezTo>
                    <a:pt x="8" y="28"/>
                    <a:pt x="8" y="28"/>
                    <a:pt x="8" y="28"/>
                  </a:cubicBezTo>
                  <a:lnTo>
                    <a:pt x="8" y="37"/>
                  </a:lnTo>
                  <a:close/>
                  <a:moveTo>
                    <a:pt x="16" y="153"/>
                  </a:moveTo>
                  <a:cubicBezTo>
                    <a:pt x="11" y="153"/>
                    <a:pt x="11" y="153"/>
                    <a:pt x="11" y="153"/>
                  </a:cubicBezTo>
                  <a:cubicBezTo>
                    <a:pt x="11" y="144"/>
                    <a:pt x="11" y="144"/>
                    <a:pt x="11" y="144"/>
                  </a:cubicBezTo>
                  <a:cubicBezTo>
                    <a:pt x="16" y="144"/>
                    <a:pt x="16" y="144"/>
                    <a:pt x="16" y="144"/>
                  </a:cubicBezTo>
                  <a:lnTo>
                    <a:pt x="16" y="153"/>
                  </a:lnTo>
                  <a:close/>
                  <a:moveTo>
                    <a:pt x="16" y="140"/>
                  </a:moveTo>
                  <a:cubicBezTo>
                    <a:pt x="11" y="140"/>
                    <a:pt x="11" y="140"/>
                    <a:pt x="11" y="140"/>
                  </a:cubicBezTo>
                  <a:cubicBezTo>
                    <a:pt x="11" y="131"/>
                    <a:pt x="11" y="131"/>
                    <a:pt x="11" y="131"/>
                  </a:cubicBezTo>
                  <a:cubicBezTo>
                    <a:pt x="16" y="131"/>
                    <a:pt x="16" y="131"/>
                    <a:pt x="16" y="131"/>
                  </a:cubicBezTo>
                  <a:lnTo>
                    <a:pt x="16" y="140"/>
                  </a:lnTo>
                  <a:close/>
                  <a:moveTo>
                    <a:pt x="16" y="127"/>
                  </a:moveTo>
                  <a:cubicBezTo>
                    <a:pt x="11" y="127"/>
                    <a:pt x="11" y="127"/>
                    <a:pt x="11" y="127"/>
                  </a:cubicBezTo>
                  <a:cubicBezTo>
                    <a:pt x="11" y="118"/>
                    <a:pt x="11" y="118"/>
                    <a:pt x="11" y="118"/>
                  </a:cubicBezTo>
                  <a:cubicBezTo>
                    <a:pt x="16" y="118"/>
                    <a:pt x="16" y="118"/>
                    <a:pt x="16" y="118"/>
                  </a:cubicBezTo>
                  <a:lnTo>
                    <a:pt x="16" y="127"/>
                  </a:lnTo>
                  <a:close/>
                  <a:moveTo>
                    <a:pt x="16" y="114"/>
                  </a:moveTo>
                  <a:cubicBezTo>
                    <a:pt x="11" y="114"/>
                    <a:pt x="11" y="114"/>
                    <a:pt x="11" y="114"/>
                  </a:cubicBezTo>
                  <a:cubicBezTo>
                    <a:pt x="11" y="105"/>
                    <a:pt x="11" y="105"/>
                    <a:pt x="11" y="105"/>
                  </a:cubicBezTo>
                  <a:cubicBezTo>
                    <a:pt x="16" y="105"/>
                    <a:pt x="16" y="105"/>
                    <a:pt x="16" y="105"/>
                  </a:cubicBezTo>
                  <a:lnTo>
                    <a:pt x="16" y="114"/>
                  </a:lnTo>
                  <a:close/>
                  <a:moveTo>
                    <a:pt x="16" y="101"/>
                  </a:moveTo>
                  <a:cubicBezTo>
                    <a:pt x="11" y="101"/>
                    <a:pt x="11" y="101"/>
                    <a:pt x="11" y="101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6" y="93"/>
                    <a:pt x="16" y="93"/>
                    <a:pt x="16" y="93"/>
                  </a:cubicBezTo>
                  <a:lnTo>
                    <a:pt x="16" y="101"/>
                  </a:lnTo>
                  <a:close/>
                  <a:moveTo>
                    <a:pt x="16" y="88"/>
                  </a:moveTo>
                  <a:cubicBezTo>
                    <a:pt x="11" y="88"/>
                    <a:pt x="11" y="88"/>
                    <a:pt x="11" y="88"/>
                  </a:cubicBezTo>
                  <a:cubicBezTo>
                    <a:pt x="11" y="80"/>
                    <a:pt x="11" y="80"/>
                    <a:pt x="11" y="80"/>
                  </a:cubicBezTo>
                  <a:cubicBezTo>
                    <a:pt x="16" y="80"/>
                    <a:pt x="16" y="80"/>
                    <a:pt x="16" y="80"/>
                  </a:cubicBezTo>
                  <a:lnTo>
                    <a:pt x="16" y="88"/>
                  </a:lnTo>
                  <a:close/>
                  <a:moveTo>
                    <a:pt x="16" y="76"/>
                  </a:moveTo>
                  <a:cubicBezTo>
                    <a:pt x="11" y="76"/>
                    <a:pt x="11" y="76"/>
                    <a:pt x="11" y="76"/>
                  </a:cubicBezTo>
                  <a:cubicBezTo>
                    <a:pt x="11" y="67"/>
                    <a:pt x="11" y="67"/>
                    <a:pt x="11" y="67"/>
                  </a:cubicBezTo>
                  <a:cubicBezTo>
                    <a:pt x="16" y="67"/>
                    <a:pt x="16" y="67"/>
                    <a:pt x="16" y="67"/>
                  </a:cubicBezTo>
                  <a:lnTo>
                    <a:pt x="16" y="76"/>
                  </a:lnTo>
                  <a:close/>
                  <a:moveTo>
                    <a:pt x="16" y="63"/>
                  </a:moveTo>
                  <a:cubicBezTo>
                    <a:pt x="11" y="63"/>
                    <a:pt x="11" y="63"/>
                    <a:pt x="11" y="63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6" y="54"/>
                    <a:pt x="16" y="54"/>
                    <a:pt x="16" y="54"/>
                  </a:cubicBezTo>
                  <a:lnTo>
                    <a:pt x="16" y="63"/>
                  </a:lnTo>
                  <a:close/>
                  <a:moveTo>
                    <a:pt x="16" y="50"/>
                  </a:moveTo>
                  <a:cubicBezTo>
                    <a:pt x="11" y="50"/>
                    <a:pt x="11" y="50"/>
                    <a:pt x="11" y="50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6" y="41"/>
                    <a:pt x="16" y="41"/>
                    <a:pt x="16" y="41"/>
                  </a:cubicBezTo>
                  <a:lnTo>
                    <a:pt x="16" y="50"/>
                  </a:lnTo>
                  <a:close/>
                  <a:moveTo>
                    <a:pt x="16" y="37"/>
                  </a:moveTo>
                  <a:cubicBezTo>
                    <a:pt x="11" y="37"/>
                    <a:pt x="11" y="37"/>
                    <a:pt x="11" y="37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6" y="28"/>
                    <a:pt x="16" y="28"/>
                    <a:pt x="16" y="28"/>
                  </a:cubicBezTo>
                  <a:lnTo>
                    <a:pt x="16" y="37"/>
                  </a:lnTo>
                  <a:close/>
                  <a:moveTo>
                    <a:pt x="23" y="153"/>
                  </a:moveTo>
                  <a:cubicBezTo>
                    <a:pt x="19" y="153"/>
                    <a:pt x="19" y="153"/>
                    <a:pt x="19" y="153"/>
                  </a:cubicBezTo>
                  <a:cubicBezTo>
                    <a:pt x="19" y="144"/>
                    <a:pt x="19" y="144"/>
                    <a:pt x="19" y="144"/>
                  </a:cubicBezTo>
                  <a:cubicBezTo>
                    <a:pt x="23" y="144"/>
                    <a:pt x="23" y="144"/>
                    <a:pt x="23" y="144"/>
                  </a:cubicBezTo>
                  <a:lnTo>
                    <a:pt x="23" y="153"/>
                  </a:lnTo>
                  <a:close/>
                  <a:moveTo>
                    <a:pt x="23" y="140"/>
                  </a:moveTo>
                  <a:cubicBezTo>
                    <a:pt x="19" y="140"/>
                    <a:pt x="19" y="140"/>
                    <a:pt x="19" y="140"/>
                  </a:cubicBezTo>
                  <a:cubicBezTo>
                    <a:pt x="19" y="131"/>
                    <a:pt x="19" y="131"/>
                    <a:pt x="19" y="131"/>
                  </a:cubicBezTo>
                  <a:cubicBezTo>
                    <a:pt x="23" y="131"/>
                    <a:pt x="23" y="131"/>
                    <a:pt x="23" y="131"/>
                  </a:cubicBezTo>
                  <a:lnTo>
                    <a:pt x="23" y="140"/>
                  </a:lnTo>
                  <a:close/>
                  <a:moveTo>
                    <a:pt x="23" y="127"/>
                  </a:moveTo>
                  <a:cubicBezTo>
                    <a:pt x="19" y="127"/>
                    <a:pt x="19" y="127"/>
                    <a:pt x="19" y="127"/>
                  </a:cubicBezTo>
                  <a:cubicBezTo>
                    <a:pt x="19" y="118"/>
                    <a:pt x="19" y="118"/>
                    <a:pt x="19" y="118"/>
                  </a:cubicBezTo>
                  <a:cubicBezTo>
                    <a:pt x="23" y="118"/>
                    <a:pt x="23" y="118"/>
                    <a:pt x="23" y="118"/>
                  </a:cubicBezTo>
                  <a:lnTo>
                    <a:pt x="23" y="127"/>
                  </a:lnTo>
                  <a:close/>
                  <a:moveTo>
                    <a:pt x="23" y="114"/>
                  </a:moveTo>
                  <a:cubicBezTo>
                    <a:pt x="19" y="114"/>
                    <a:pt x="19" y="114"/>
                    <a:pt x="19" y="114"/>
                  </a:cubicBezTo>
                  <a:cubicBezTo>
                    <a:pt x="19" y="105"/>
                    <a:pt x="19" y="105"/>
                    <a:pt x="19" y="105"/>
                  </a:cubicBezTo>
                  <a:cubicBezTo>
                    <a:pt x="23" y="105"/>
                    <a:pt x="23" y="105"/>
                    <a:pt x="23" y="105"/>
                  </a:cubicBezTo>
                  <a:lnTo>
                    <a:pt x="23" y="114"/>
                  </a:lnTo>
                  <a:close/>
                  <a:moveTo>
                    <a:pt x="23" y="101"/>
                  </a:moveTo>
                  <a:cubicBezTo>
                    <a:pt x="19" y="101"/>
                    <a:pt x="19" y="101"/>
                    <a:pt x="19" y="101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23" y="93"/>
                    <a:pt x="23" y="93"/>
                    <a:pt x="23" y="93"/>
                  </a:cubicBezTo>
                  <a:lnTo>
                    <a:pt x="23" y="101"/>
                  </a:lnTo>
                  <a:close/>
                  <a:moveTo>
                    <a:pt x="23" y="88"/>
                  </a:moveTo>
                  <a:cubicBezTo>
                    <a:pt x="19" y="88"/>
                    <a:pt x="19" y="88"/>
                    <a:pt x="19" y="88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23" y="80"/>
                    <a:pt x="23" y="80"/>
                    <a:pt x="23" y="80"/>
                  </a:cubicBezTo>
                  <a:lnTo>
                    <a:pt x="23" y="88"/>
                  </a:lnTo>
                  <a:close/>
                  <a:moveTo>
                    <a:pt x="23" y="76"/>
                  </a:moveTo>
                  <a:cubicBezTo>
                    <a:pt x="19" y="76"/>
                    <a:pt x="19" y="76"/>
                    <a:pt x="19" y="76"/>
                  </a:cubicBezTo>
                  <a:cubicBezTo>
                    <a:pt x="19" y="67"/>
                    <a:pt x="19" y="67"/>
                    <a:pt x="19" y="67"/>
                  </a:cubicBezTo>
                  <a:cubicBezTo>
                    <a:pt x="23" y="67"/>
                    <a:pt x="23" y="67"/>
                    <a:pt x="23" y="67"/>
                  </a:cubicBezTo>
                  <a:lnTo>
                    <a:pt x="23" y="76"/>
                  </a:lnTo>
                  <a:close/>
                  <a:moveTo>
                    <a:pt x="23" y="63"/>
                  </a:moveTo>
                  <a:cubicBezTo>
                    <a:pt x="19" y="63"/>
                    <a:pt x="19" y="63"/>
                    <a:pt x="19" y="63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23" y="54"/>
                    <a:pt x="23" y="54"/>
                    <a:pt x="23" y="54"/>
                  </a:cubicBezTo>
                  <a:lnTo>
                    <a:pt x="23" y="63"/>
                  </a:lnTo>
                  <a:close/>
                  <a:moveTo>
                    <a:pt x="23" y="50"/>
                  </a:moveTo>
                  <a:cubicBezTo>
                    <a:pt x="19" y="50"/>
                    <a:pt x="19" y="50"/>
                    <a:pt x="19" y="50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23" y="41"/>
                    <a:pt x="23" y="41"/>
                    <a:pt x="23" y="41"/>
                  </a:cubicBezTo>
                  <a:lnTo>
                    <a:pt x="23" y="50"/>
                  </a:lnTo>
                  <a:close/>
                  <a:moveTo>
                    <a:pt x="23" y="37"/>
                  </a:moveTo>
                  <a:cubicBezTo>
                    <a:pt x="19" y="37"/>
                    <a:pt x="19" y="37"/>
                    <a:pt x="19" y="37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23" y="28"/>
                    <a:pt x="23" y="28"/>
                    <a:pt x="23" y="28"/>
                  </a:cubicBezTo>
                  <a:lnTo>
                    <a:pt x="23" y="37"/>
                  </a:lnTo>
                  <a:close/>
                  <a:moveTo>
                    <a:pt x="30" y="153"/>
                  </a:moveTo>
                  <a:cubicBezTo>
                    <a:pt x="26" y="153"/>
                    <a:pt x="26" y="153"/>
                    <a:pt x="26" y="153"/>
                  </a:cubicBezTo>
                  <a:cubicBezTo>
                    <a:pt x="26" y="144"/>
                    <a:pt x="26" y="144"/>
                    <a:pt x="26" y="144"/>
                  </a:cubicBezTo>
                  <a:cubicBezTo>
                    <a:pt x="30" y="144"/>
                    <a:pt x="30" y="144"/>
                    <a:pt x="30" y="144"/>
                  </a:cubicBezTo>
                  <a:lnTo>
                    <a:pt x="30" y="153"/>
                  </a:lnTo>
                  <a:close/>
                  <a:moveTo>
                    <a:pt x="30" y="140"/>
                  </a:moveTo>
                  <a:cubicBezTo>
                    <a:pt x="26" y="140"/>
                    <a:pt x="26" y="140"/>
                    <a:pt x="26" y="140"/>
                  </a:cubicBezTo>
                  <a:cubicBezTo>
                    <a:pt x="26" y="131"/>
                    <a:pt x="26" y="131"/>
                    <a:pt x="26" y="131"/>
                  </a:cubicBezTo>
                  <a:cubicBezTo>
                    <a:pt x="30" y="131"/>
                    <a:pt x="30" y="131"/>
                    <a:pt x="30" y="131"/>
                  </a:cubicBezTo>
                  <a:lnTo>
                    <a:pt x="30" y="140"/>
                  </a:lnTo>
                  <a:close/>
                  <a:moveTo>
                    <a:pt x="30" y="127"/>
                  </a:moveTo>
                  <a:cubicBezTo>
                    <a:pt x="26" y="127"/>
                    <a:pt x="26" y="127"/>
                    <a:pt x="26" y="127"/>
                  </a:cubicBezTo>
                  <a:cubicBezTo>
                    <a:pt x="26" y="118"/>
                    <a:pt x="26" y="118"/>
                    <a:pt x="26" y="118"/>
                  </a:cubicBezTo>
                  <a:cubicBezTo>
                    <a:pt x="30" y="118"/>
                    <a:pt x="30" y="118"/>
                    <a:pt x="30" y="118"/>
                  </a:cubicBezTo>
                  <a:lnTo>
                    <a:pt x="30" y="127"/>
                  </a:lnTo>
                  <a:close/>
                  <a:moveTo>
                    <a:pt x="30" y="114"/>
                  </a:moveTo>
                  <a:cubicBezTo>
                    <a:pt x="26" y="114"/>
                    <a:pt x="26" y="114"/>
                    <a:pt x="26" y="114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30" y="105"/>
                    <a:pt x="30" y="105"/>
                    <a:pt x="30" y="105"/>
                  </a:cubicBezTo>
                  <a:lnTo>
                    <a:pt x="30" y="114"/>
                  </a:lnTo>
                  <a:close/>
                  <a:moveTo>
                    <a:pt x="30" y="101"/>
                  </a:moveTo>
                  <a:cubicBezTo>
                    <a:pt x="26" y="101"/>
                    <a:pt x="26" y="101"/>
                    <a:pt x="26" y="101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30" y="93"/>
                    <a:pt x="30" y="93"/>
                    <a:pt x="30" y="93"/>
                  </a:cubicBezTo>
                  <a:lnTo>
                    <a:pt x="30" y="101"/>
                  </a:lnTo>
                  <a:close/>
                  <a:moveTo>
                    <a:pt x="30" y="88"/>
                  </a:moveTo>
                  <a:cubicBezTo>
                    <a:pt x="26" y="88"/>
                    <a:pt x="26" y="88"/>
                    <a:pt x="26" y="88"/>
                  </a:cubicBezTo>
                  <a:cubicBezTo>
                    <a:pt x="26" y="80"/>
                    <a:pt x="26" y="80"/>
                    <a:pt x="26" y="80"/>
                  </a:cubicBezTo>
                  <a:cubicBezTo>
                    <a:pt x="30" y="80"/>
                    <a:pt x="30" y="80"/>
                    <a:pt x="30" y="80"/>
                  </a:cubicBezTo>
                  <a:lnTo>
                    <a:pt x="30" y="88"/>
                  </a:lnTo>
                  <a:close/>
                  <a:moveTo>
                    <a:pt x="30" y="76"/>
                  </a:moveTo>
                  <a:cubicBezTo>
                    <a:pt x="26" y="76"/>
                    <a:pt x="26" y="76"/>
                    <a:pt x="26" y="76"/>
                  </a:cubicBezTo>
                  <a:cubicBezTo>
                    <a:pt x="26" y="67"/>
                    <a:pt x="26" y="67"/>
                    <a:pt x="26" y="67"/>
                  </a:cubicBezTo>
                  <a:cubicBezTo>
                    <a:pt x="30" y="67"/>
                    <a:pt x="30" y="67"/>
                    <a:pt x="30" y="67"/>
                  </a:cubicBezTo>
                  <a:lnTo>
                    <a:pt x="30" y="76"/>
                  </a:lnTo>
                  <a:close/>
                  <a:moveTo>
                    <a:pt x="30" y="63"/>
                  </a:moveTo>
                  <a:cubicBezTo>
                    <a:pt x="26" y="63"/>
                    <a:pt x="26" y="63"/>
                    <a:pt x="26" y="63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30" y="54"/>
                    <a:pt x="30" y="54"/>
                    <a:pt x="30" y="54"/>
                  </a:cubicBezTo>
                  <a:lnTo>
                    <a:pt x="30" y="63"/>
                  </a:lnTo>
                  <a:close/>
                  <a:moveTo>
                    <a:pt x="30" y="50"/>
                  </a:moveTo>
                  <a:cubicBezTo>
                    <a:pt x="26" y="50"/>
                    <a:pt x="26" y="50"/>
                    <a:pt x="26" y="50"/>
                  </a:cubicBezTo>
                  <a:cubicBezTo>
                    <a:pt x="26" y="41"/>
                    <a:pt x="26" y="41"/>
                    <a:pt x="26" y="41"/>
                  </a:cubicBezTo>
                  <a:cubicBezTo>
                    <a:pt x="30" y="41"/>
                    <a:pt x="30" y="41"/>
                    <a:pt x="30" y="41"/>
                  </a:cubicBezTo>
                  <a:lnTo>
                    <a:pt x="30" y="50"/>
                  </a:lnTo>
                  <a:close/>
                  <a:moveTo>
                    <a:pt x="38" y="153"/>
                  </a:moveTo>
                  <a:cubicBezTo>
                    <a:pt x="33" y="153"/>
                    <a:pt x="33" y="153"/>
                    <a:pt x="33" y="153"/>
                  </a:cubicBezTo>
                  <a:cubicBezTo>
                    <a:pt x="33" y="144"/>
                    <a:pt x="33" y="144"/>
                    <a:pt x="33" y="144"/>
                  </a:cubicBezTo>
                  <a:cubicBezTo>
                    <a:pt x="38" y="144"/>
                    <a:pt x="38" y="144"/>
                    <a:pt x="38" y="144"/>
                  </a:cubicBezTo>
                  <a:lnTo>
                    <a:pt x="38" y="153"/>
                  </a:lnTo>
                  <a:close/>
                  <a:moveTo>
                    <a:pt x="38" y="140"/>
                  </a:moveTo>
                  <a:cubicBezTo>
                    <a:pt x="33" y="140"/>
                    <a:pt x="33" y="140"/>
                    <a:pt x="33" y="140"/>
                  </a:cubicBezTo>
                  <a:cubicBezTo>
                    <a:pt x="33" y="131"/>
                    <a:pt x="33" y="131"/>
                    <a:pt x="33" y="131"/>
                  </a:cubicBezTo>
                  <a:cubicBezTo>
                    <a:pt x="38" y="131"/>
                    <a:pt x="38" y="131"/>
                    <a:pt x="38" y="131"/>
                  </a:cubicBezTo>
                  <a:lnTo>
                    <a:pt x="38" y="140"/>
                  </a:lnTo>
                  <a:close/>
                  <a:moveTo>
                    <a:pt x="38" y="127"/>
                  </a:moveTo>
                  <a:cubicBezTo>
                    <a:pt x="33" y="127"/>
                    <a:pt x="33" y="127"/>
                    <a:pt x="33" y="127"/>
                  </a:cubicBezTo>
                  <a:cubicBezTo>
                    <a:pt x="33" y="118"/>
                    <a:pt x="33" y="118"/>
                    <a:pt x="33" y="118"/>
                  </a:cubicBezTo>
                  <a:cubicBezTo>
                    <a:pt x="38" y="118"/>
                    <a:pt x="38" y="118"/>
                    <a:pt x="38" y="118"/>
                  </a:cubicBezTo>
                  <a:lnTo>
                    <a:pt x="38" y="127"/>
                  </a:lnTo>
                  <a:close/>
                  <a:moveTo>
                    <a:pt x="38" y="114"/>
                  </a:moveTo>
                  <a:cubicBezTo>
                    <a:pt x="33" y="114"/>
                    <a:pt x="33" y="114"/>
                    <a:pt x="33" y="114"/>
                  </a:cubicBezTo>
                  <a:cubicBezTo>
                    <a:pt x="33" y="105"/>
                    <a:pt x="33" y="105"/>
                    <a:pt x="33" y="105"/>
                  </a:cubicBezTo>
                  <a:cubicBezTo>
                    <a:pt x="38" y="105"/>
                    <a:pt x="38" y="105"/>
                    <a:pt x="38" y="105"/>
                  </a:cubicBezTo>
                  <a:lnTo>
                    <a:pt x="38" y="114"/>
                  </a:lnTo>
                  <a:close/>
                  <a:moveTo>
                    <a:pt x="38" y="101"/>
                  </a:moveTo>
                  <a:cubicBezTo>
                    <a:pt x="33" y="101"/>
                    <a:pt x="33" y="101"/>
                    <a:pt x="33" y="101"/>
                  </a:cubicBezTo>
                  <a:cubicBezTo>
                    <a:pt x="33" y="93"/>
                    <a:pt x="33" y="93"/>
                    <a:pt x="33" y="93"/>
                  </a:cubicBezTo>
                  <a:cubicBezTo>
                    <a:pt x="38" y="93"/>
                    <a:pt x="38" y="93"/>
                    <a:pt x="38" y="93"/>
                  </a:cubicBezTo>
                  <a:lnTo>
                    <a:pt x="38" y="101"/>
                  </a:lnTo>
                  <a:close/>
                  <a:moveTo>
                    <a:pt x="38" y="88"/>
                  </a:moveTo>
                  <a:cubicBezTo>
                    <a:pt x="33" y="88"/>
                    <a:pt x="33" y="88"/>
                    <a:pt x="33" y="88"/>
                  </a:cubicBezTo>
                  <a:cubicBezTo>
                    <a:pt x="33" y="80"/>
                    <a:pt x="33" y="80"/>
                    <a:pt x="33" y="80"/>
                  </a:cubicBezTo>
                  <a:cubicBezTo>
                    <a:pt x="38" y="80"/>
                    <a:pt x="38" y="80"/>
                    <a:pt x="38" y="80"/>
                  </a:cubicBezTo>
                  <a:lnTo>
                    <a:pt x="38" y="88"/>
                  </a:lnTo>
                  <a:close/>
                  <a:moveTo>
                    <a:pt x="38" y="76"/>
                  </a:moveTo>
                  <a:cubicBezTo>
                    <a:pt x="33" y="76"/>
                    <a:pt x="33" y="76"/>
                    <a:pt x="33" y="76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38" y="67"/>
                    <a:pt x="38" y="67"/>
                    <a:pt x="38" y="67"/>
                  </a:cubicBezTo>
                  <a:lnTo>
                    <a:pt x="38" y="76"/>
                  </a:lnTo>
                  <a:close/>
                  <a:moveTo>
                    <a:pt x="38" y="63"/>
                  </a:moveTo>
                  <a:cubicBezTo>
                    <a:pt x="33" y="63"/>
                    <a:pt x="33" y="63"/>
                    <a:pt x="33" y="63"/>
                  </a:cubicBezTo>
                  <a:cubicBezTo>
                    <a:pt x="33" y="54"/>
                    <a:pt x="33" y="54"/>
                    <a:pt x="33" y="54"/>
                  </a:cubicBezTo>
                  <a:cubicBezTo>
                    <a:pt x="38" y="54"/>
                    <a:pt x="38" y="54"/>
                    <a:pt x="38" y="54"/>
                  </a:cubicBezTo>
                  <a:lnTo>
                    <a:pt x="38" y="63"/>
                  </a:lnTo>
                  <a:close/>
                  <a:moveTo>
                    <a:pt x="38" y="50"/>
                  </a:moveTo>
                  <a:cubicBezTo>
                    <a:pt x="33" y="50"/>
                    <a:pt x="33" y="50"/>
                    <a:pt x="33" y="50"/>
                  </a:cubicBezTo>
                  <a:cubicBezTo>
                    <a:pt x="33" y="41"/>
                    <a:pt x="33" y="41"/>
                    <a:pt x="33" y="41"/>
                  </a:cubicBezTo>
                  <a:cubicBezTo>
                    <a:pt x="38" y="41"/>
                    <a:pt x="38" y="41"/>
                    <a:pt x="38" y="41"/>
                  </a:cubicBezTo>
                  <a:lnTo>
                    <a:pt x="38" y="50"/>
                  </a:lnTo>
                  <a:close/>
                  <a:moveTo>
                    <a:pt x="38" y="37"/>
                  </a:moveTo>
                  <a:cubicBezTo>
                    <a:pt x="33" y="37"/>
                    <a:pt x="33" y="37"/>
                    <a:pt x="33" y="37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8" y="28"/>
                    <a:pt x="38" y="28"/>
                    <a:pt x="38" y="28"/>
                  </a:cubicBezTo>
                  <a:lnTo>
                    <a:pt x="38" y="37"/>
                  </a:ln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Freeform 21"/>
            <p:cNvSpPr>
              <a:spLocks noEditPoints="1"/>
            </p:cNvSpPr>
            <p:nvPr/>
          </p:nvSpPr>
          <p:spPr>
            <a:xfrm>
              <a:off x="2728913" y="2433638"/>
              <a:ext cx="533400" cy="533400"/>
            </a:xfrm>
            <a:custGeom>
              <a:avLst/>
              <a:gdLst>
                <a:gd name="txL" fmla="*/ 0 w 80"/>
                <a:gd name="txT" fmla="*/ 0 h 80"/>
                <a:gd name="txR" fmla="*/ 80 w 80"/>
                <a:gd name="txB" fmla="*/ 80 h 80"/>
              </a:gdLst>
              <a:ahLst/>
              <a:cxnLst>
                <a:cxn ang="0">
                  <a:pos x="400103340" y="2147483647"/>
                </a:cxn>
                <a:cxn ang="0">
                  <a:pos x="1066933350" y="400103340"/>
                </a:cxn>
                <a:cxn ang="0">
                  <a:pos x="2147483647" y="1066933350"/>
                </a:cxn>
                <a:cxn ang="0">
                  <a:pos x="2147483647" y="2147483647"/>
                </a:cxn>
                <a:cxn ang="0">
                  <a:pos x="400103340" y="2147483647"/>
                </a:cxn>
                <a:cxn ang="0">
                  <a:pos x="2147483647" y="1111392240"/>
                </a:cxn>
                <a:cxn ang="0">
                  <a:pos x="1111392240" y="489014453"/>
                </a:cxn>
                <a:cxn ang="0">
                  <a:pos x="489014453" y="2147483647"/>
                </a:cxn>
                <a:cxn ang="0">
                  <a:pos x="2147483647" y="2147483647"/>
                </a:cxn>
                <a:cxn ang="0">
                  <a:pos x="2147483647" y="1111392240"/>
                </a:cxn>
              </a:cxnLst>
              <a:rect l="txL" t="txT" r="txR" b="txB"/>
              <a:pathLst>
                <a:path w="80" h="80">
                  <a:moveTo>
                    <a:pt x="9" y="56"/>
                  </a:moveTo>
                  <a:cubicBezTo>
                    <a:pt x="0" y="39"/>
                    <a:pt x="7" y="18"/>
                    <a:pt x="24" y="9"/>
                  </a:cubicBezTo>
                  <a:cubicBezTo>
                    <a:pt x="41" y="0"/>
                    <a:pt x="62" y="6"/>
                    <a:pt x="71" y="24"/>
                  </a:cubicBezTo>
                  <a:cubicBezTo>
                    <a:pt x="80" y="41"/>
                    <a:pt x="74" y="62"/>
                    <a:pt x="56" y="71"/>
                  </a:cubicBezTo>
                  <a:cubicBezTo>
                    <a:pt x="39" y="80"/>
                    <a:pt x="18" y="73"/>
                    <a:pt x="9" y="56"/>
                  </a:cubicBezTo>
                  <a:close/>
                  <a:moveTo>
                    <a:pt x="69" y="25"/>
                  </a:moveTo>
                  <a:cubicBezTo>
                    <a:pt x="61" y="9"/>
                    <a:pt x="41" y="3"/>
                    <a:pt x="25" y="11"/>
                  </a:cubicBezTo>
                  <a:cubicBezTo>
                    <a:pt x="9" y="19"/>
                    <a:pt x="3" y="39"/>
                    <a:pt x="11" y="55"/>
                  </a:cubicBezTo>
                  <a:cubicBezTo>
                    <a:pt x="20" y="71"/>
                    <a:pt x="39" y="77"/>
                    <a:pt x="55" y="69"/>
                  </a:cubicBezTo>
                  <a:cubicBezTo>
                    <a:pt x="71" y="61"/>
                    <a:pt x="78" y="41"/>
                    <a:pt x="69" y="25"/>
                  </a:cubicBez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Freeform 22"/>
            <p:cNvSpPr/>
            <p:nvPr/>
          </p:nvSpPr>
          <p:spPr>
            <a:xfrm>
              <a:off x="2789238" y="2473325"/>
              <a:ext cx="387350" cy="260350"/>
            </a:xfrm>
            <a:custGeom>
              <a:avLst/>
              <a:gdLst>
                <a:gd name="txL" fmla="*/ 0 w 58"/>
                <a:gd name="txT" fmla="*/ 0 h 39"/>
                <a:gd name="txR" fmla="*/ 58 w 58"/>
                <a:gd name="txB" fmla="*/ 39 h 39"/>
              </a:gdLst>
              <a:ahLst/>
              <a:cxnLst>
                <a:cxn ang="0">
                  <a:pos x="2147483647" y="891284860"/>
                </a:cxn>
                <a:cxn ang="0">
                  <a:pos x="758230947" y="311946029"/>
                </a:cxn>
                <a:cxn ang="0">
                  <a:pos x="89204034" y="1738003141"/>
                </a:cxn>
                <a:cxn ang="0">
                  <a:pos x="1382652503" y="1515183595"/>
                </a:cxn>
                <a:cxn ang="0">
                  <a:pos x="2147483647" y="891284860"/>
                </a:cxn>
              </a:cxnLst>
              <a:rect l="txL" t="txT" r="txR" b="txB"/>
              <a:pathLst>
                <a:path w="58" h="39">
                  <a:moveTo>
                    <a:pt x="58" y="20"/>
                  </a:moveTo>
                  <a:cubicBezTo>
                    <a:pt x="50" y="6"/>
                    <a:pt x="32" y="0"/>
                    <a:pt x="17" y="7"/>
                  </a:cubicBezTo>
                  <a:cubicBezTo>
                    <a:pt x="5" y="14"/>
                    <a:pt x="0" y="27"/>
                    <a:pt x="2" y="39"/>
                  </a:cubicBezTo>
                  <a:cubicBezTo>
                    <a:pt x="31" y="34"/>
                    <a:pt x="31" y="34"/>
                    <a:pt x="31" y="34"/>
                  </a:cubicBezTo>
                  <a:lnTo>
                    <a:pt x="58" y="20"/>
                  </a:ln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 23"/>
            <p:cNvSpPr>
              <a:spLocks noEditPoints="1"/>
            </p:cNvSpPr>
            <p:nvPr/>
          </p:nvSpPr>
          <p:spPr>
            <a:xfrm>
              <a:off x="2801938" y="2700338"/>
              <a:ext cx="327025" cy="200025"/>
            </a:xfrm>
            <a:custGeom>
              <a:avLst/>
              <a:gdLst>
                <a:gd name="txL" fmla="*/ 0 w 49"/>
                <a:gd name="txT" fmla="*/ 0 h 30"/>
                <a:gd name="txR" fmla="*/ 49 w 49"/>
                <a:gd name="txB" fmla="*/ 30 h 30"/>
              </a:gdLst>
              <a:ahLst/>
              <a:cxnLst>
                <a:cxn ang="0">
                  <a:pos x="445421398" y="1022481128"/>
                </a:cxn>
                <a:cxn ang="0">
                  <a:pos x="623589957" y="133370003"/>
                </a:cxn>
                <a:cxn ang="0">
                  <a:pos x="668132097" y="133370003"/>
                </a:cxn>
                <a:cxn ang="0">
                  <a:pos x="311794979" y="889111125"/>
                </a:cxn>
                <a:cxn ang="0">
                  <a:pos x="489963538" y="133370003"/>
                </a:cxn>
                <a:cxn ang="0">
                  <a:pos x="534505678" y="133370003"/>
                </a:cxn>
                <a:cxn ang="0">
                  <a:pos x="489963538" y="1022481128"/>
                </a:cxn>
                <a:cxn ang="0">
                  <a:pos x="846300656" y="88911113"/>
                </a:cxn>
                <a:cxn ang="0">
                  <a:pos x="890842796" y="88911113"/>
                </a:cxn>
                <a:cxn ang="0">
                  <a:pos x="668132097" y="1155844463"/>
                </a:cxn>
                <a:cxn ang="0">
                  <a:pos x="979927076" y="44458890"/>
                </a:cxn>
                <a:cxn ang="0">
                  <a:pos x="712674237" y="1200303353"/>
                </a:cxn>
                <a:cxn ang="0">
                  <a:pos x="579047817" y="1111392240"/>
                </a:cxn>
                <a:cxn ang="0">
                  <a:pos x="935384936" y="88911113"/>
                </a:cxn>
                <a:cxn ang="0">
                  <a:pos x="0" y="311192228"/>
                </a:cxn>
                <a:cxn ang="0">
                  <a:pos x="89084280" y="222281115"/>
                </a:cxn>
                <a:cxn ang="0">
                  <a:pos x="89084280" y="222281115"/>
                </a:cxn>
                <a:cxn ang="0">
                  <a:pos x="801758516" y="1200303353"/>
                </a:cxn>
                <a:cxn ang="0">
                  <a:pos x="1291715380" y="0"/>
                </a:cxn>
                <a:cxn ang="0">
                  <a:pos x="890842796" y="1244755575"/>
                </a:cxn>
                <a:cxn ang="0">
                  <a:pos x="2048931757" y="755747790"/>
                </a:cxn>
                <a:cxn ang="0">
                  <a:pos x="1915305337" y="1155844463"/>
                </a:cxn>
                <a:cxn ang="0">
                  <a:pos x="222710699" y="800200013"/>
                </a:cxn>
                <a:cxn ang="0">
                  <a:pos x="356337118" y="177822225"/>
                </a:cxn>
                <a:cxn ang="0">
                  <a:pos x="400879258" y="177822225"/>
                </a:cxn>
                <a:cxn ang="0">
                  <a:pos x="133626419" y="666836678"/>
                </a:cxn>
                <a:cxn ang="0">
                  <a:pos x="222710699" y="222281115"/>
                </a:cxn>
                <a:cxn ang="0">
                  <a:pos x="267252839" y="177822225"/>
                </a:cxn>
                <a:cxn ang="0">
                  <a:pos x="44542140" y="489014453"/>
                </a:cxn>
                <a:cxn ang="0">
                  <a:pos x="133626419" y="222281115"/>
                </a:cxn>
                <a:cxn ang="0">
                  <a:pos x="1781678918" y="1244755575"/>
                </a:cxn>
                <a:cxn ang="0">
                  <a:pos x="1202631101" y="0"/>
                </a:cxn>
                <a:cxn ang="0">
                  <a:pos x="1247173240" y="0"/>
                </a:cxn>
                <a:cxn ang="0">
                  <a:pos x="1603510359" y="1289214465"/>
                </a:cxn>
                <a:cxn ang="0">
                  <a:pos x="1826221058" y="533466675"/>
                </a:cxn>
                <a:cxn ang="0">
                  <a:pos x="1558968219" y="1289214465"/>
                </a:cxn>
                <a:cxn ang="0">
                  <a:pos x="2147483647" y="933570015"/>
                </a:cxn>
                <a:cxn ang="0">
                  <a:pos x="2147483647" y="978022238"/>
                </a:cxn>
                <a:cxn ang="0">
                  <a:pos x="1469883939" y="1289214465"/>
                </a:cxn>
                <a:cxn ang="0">
                  <a:pos x="1826221058" y="1200303353"/>
                </a:cxn>
                <a:cxn ang="0">
                  <a:pos x="2093473896" y="1066933350"/>
                </a:cxn>
                <a:cxn ang="0">
                  <a:pos x="2048931757" y="1066933350"/>
                </a:cxn>
                <a:cxn ang="0">
                  <a:pos x="2093473896" y="800200013"/>
                </a:cxn>
                <a:cxn ang="0">
                  <a:pos x="2004389617" y="1111392240"/>
                </a:cxn>
                <a:cxn ang="0">
                  <a:pos x="1692594638" y="1244755575"/>
                </a:cxn>
                <a:cxn ang="0">
                  <a:pos x="1692594638" y="400103340"/>
                </a:cxn>
                <a:cxn ang="0">
                  <a:pos x="1692594638" y="400103340"/>
                </a:cxn>
                <a:cxn ang="0">
                  <a:pos x="1069011355" y="1289214465"/>
                </a:cxn>
                <a:cxn ang="0">
                  <a:pos x="1469883939" y="177822225"/>
                </a:cxn>
                <a:cxn ang="0">
                  <a:pos x="1514426079" y="222281115"/>
                </a:cxn>
                <a:cxn ang="0">
                  <a:pos x="935384936" y="1289214465"/>
                </a:cxn>
                <a:cxn ang="0">
                  <a:pos x="1380799660" y="88911113"/>
                </a:cxn>
                <a:cxn ang="0">
                  <a:pos x="1380799660" y="88911113"/>
                </a:cxn>
                <a:cxn ang="0">
                  <a:pos x="1336257520" y="1333666688"/>
                </a:cxn>
                <a:cxn ang="0">
                  <a:pos x="1247173240" y="1333666688"/>
                </a:cxn>
                <a:cxn ang="0">
                  <a:pos x="1603510359" y="266733338"/>
                </a:cxn>
                <a:cxn ang="0">
                  <a:pos x="1202631101" y="1333666688"/>
                </a:cxn>
              </a:cxnLst>
              <a:rect l="txL" t="txT" r="txR" b="txB"/>
              <a:pathLst>
                <a:path w="49" h="30">
                  <a:moveTo>
                    <a:pt x="16" y="2"/>
                  </a:moveTo>
                  <a:cubicBezTo>
                    <a:pt x="10" y="22"/>
                    <a:pt x="10" y="22"/>
                    <a:pt x="10" y="22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7" y="2"/>
                    <a:pt x="17" y="2"/>
                    <a:pt x="17" y="2"/>
                  </a:cubicBezTo>
                  <a:lnTo>
                    <a:pt x="16" y="2"/>
                  </a:lnTo>
                  <a:close/>
                  <a:moveTo>
                    <a:pt x="14" y="3"/>
                  </a:moveTo>
                  <a:cubicBezTo>
                    <a:pt x="9" y="21"/>
                    <a:pt x="9" y="21"/>
                    <a:pt x="9" y="21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15" y="3"/>
                    <a:pt x="15" y="3"/>
                    <a:pt x="15" y="3"/>
                  </a:cubicBezTo>
                  <a:lnTo>
                    <a:pt x="14" y="3"/>
                  </a:lnTo>
                  <a:close/>
                  <a:moveTo>
                    <a:pt x="13" y="3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8" y="20"/>
                    <a:pt x="8" y="21"/>
                    <a:pt x="8" y="21"/>
                  </a:cubicBezTo>
                  <a:cubicBezTo>
                    <a:pt x="13" y="3"/>
                    <a:pt x="13" y="3"/>
                    <a:pt x="13" y="3"/>
                  </a:cubicBezTo>
                  <a:close/>
                  <a:moveTo>
                    <a:pt x="11" y="3"/>
                  </a:move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9"/>
                    <a:pt x="7" y="19"/>
                  </a:cubicBezTo>
                  <a:cubicBezTo>
                    <a:pt x="12" y="3"/>
                    <a:pt x="12" y="3"/>
                    <a:pt x="12" y="3"/>
                  </a:cubicBezTo>
                  <a:lnTo>
                    <a:pt x="11" y="3"/>
                  </a:lnTo>
                  <a:close/>
                  <a:moveTo>
                    <a:pt x="18" y="2"/>
                  </a:moveTo>
                  <a:cubicBezTo>
                    <a:pt x="11" y="23"/>
                    <a:pt x="11" y="23"/>
                    <a:pt x="11" y="23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8" y="2"/>
                    <a:pt x="18" y="2"/>
                    <a:pt x="18" y="2"/>
                  </a:cubicBezTo>
                  <a:close/>
                  <a:moveTo>
                    <a:pt x="19" y="2"/>
                  </a:move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5"/>
                    <a:pt x="13" y="25"/>
                  </a:cubicBezTo>
                  <a:cubicBezTo>
                    <a:pt x="20" y="2"/>
                    <a:pt x="20" y="2"/>
                    <a:pt x="20" y="2"/>
                  </a:cubicBezTo>
                  <a:lnTo>
                    <a:pt x="19" y="2"/>
                  </a:lnTo>
                  <a:close/>
                  <a:moveTo>
                    <a:pt x="22" y="1"/>
                  </a:moveTo>
                  <a:cubicBezTo>
                    <a:pt x="15" y="26"/>
                    <a:pt x="15" y="26"/>
                    <a:pt x="15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23" y="1"/>
                    <a:pt x="23" y="1"/>
                    <a:pt x="23" y="1"/>
                  </a:cubicBezTo>
                  <a:lnTo>
                    <a:pt x="22" y="1"/>
                  </a:lnTo>
                  <a:close/>
                  <a:moveTo>
                    <a:pt x="24" y="1"/>
                  </a:moveTo>
                  <a:cubicBezTo>
                    <a:pt x="16" y="27"/>
                    <a:pt x="16" y="27"/>
                    <a:pt x="16" y="27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24" y="1"/>
                    <a:pt x="24" y="1"/>
                    <a:pt x="24" y="1"/>
                  </a:cubicBezTo>
                  <a:close/>
                  <a:moveTo>
                    <a:pt x="21" y="2"/>
                  </a:moveTo>
                  <a:cubicBezTo>
                    <a:pt x="13" y="25"/>
                    <a:pt x="13" y="25"/>
                    <a:pt x="13" y="25"/>
                  </a:cubicBezTo>
                  <a:cubicBezTo>
                    <a:pt x="13" y="25"/>
                    <a:pt x="14" y="25"/>
                    <a:pt x="14" y="25"/>
                  </a:cubicBezTo>
                  <a:cubicBezTo>
                    <a:pt x="21" y="1"/>
                    <a:pt x="21" y="1"/>
                    <a:pt x="21" y="1"/>
                  </a:cubicBezTo>
                  <a:lnTo>
                    <a:pt x="21" y="2"/>
                  </a:lnTo>
                  <a:close/>
                  <a:moveTo>
                    <a:pt x="0" y="5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7"/>
                    <a:pt x="0" y="7"/>
                  </a:cubicBezTo>
                  <a:cubicBezTo>
                    <a:pt x="1" y="5"/>
                    <a:pt x="1" y="5"/>
                    <a:pt x="1" y="5"/>
                  </a:cubicBezTo>
                  <a:lnTo>
                    <a:pt x="0" y="5"/>
                  </a:lnTo>
                  <a:close/>
                  <a:moveTo>
                    <a:pt x="2" y="5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2" y="5"/>
                    <a:pt x="2" y="5"/>
                    <a:pt x="2" y="5"/>
                  </a:cubicBezTo>
                  <a:close/>
                  <a:moveTo>
                    <a:pt x="26" y="1"/>
                  </a:moveTo>
                  <a:cubicBezTo>
                    <a:pt x="17" y="27"/>
                    <a:pt x="17" y="27"/>
                    <a:pt x="17" y="27"/>
                  </a:cubicBezTo>
                  <a:cubicBezTo>
                    <a:pt x="17" y="27"/>
                    <a:pt x="17" y="27"/>
                    <a:pt x="18" y="27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26" y="1"/>
                  </a:lnTo>
                  <a:close/>
                  <a:moveTo>
                    <a:pt x="29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9" y="0"/>
                    <a:pt x="29" y="0"/>
                    <a:pt x="29" y="0"/>
                  </a:cubicBezTo>
                  <a:close/>
                  <a:moveTo>
                    <a:pt x="43" y="26"/>
                  </a:moveTo>
                  <a:cubicBezTo>
                    <a:pt x="46" y="17"/>
                    <a:pt x="46" y="17"/>
                    <a:pt x="46" y="17"/>
                  </a:cubicBezTo>
                  <a:cubicBezTo>
                    <a:pt x="46" y="17"/>
                    <a:pt x="46" y="17"/>
                    <a:pt x="46" y="17"/>
                  </a:cubicBezTo>
                  <a:cubicBezTo>
                    <a:pt x="43" y="27"/>
                    <a:pt x="43" y="27"/>
                    <a:pt x="43" y="27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lose/>
                  <a:moveTo>
                    <a:pt x="10" y="4"/>
                  </a:move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8"/>
                    <a:pt x="6" y="18"/>
                  </a:cubicBezTo>
                  <a:cubicBezTo>
                    <a:pt x="10" y="4"/>
                    <a:pt x="10" y="4"/>
                    <a:pt x="10" y="4"/>
                  </a:cubicBezTo>
                  <a:close/>
                  <a:moveTo>
                    <a:pt x="8" y="4"/>
                  </a:move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7"/>
                    <a:pt x="5" y="17"/>
                  </a:cubicBezTo>
                  <a:cubicBezTo>
                    <a:pt x="9" y="4"/>
                    <a:pt x="9" y="4"/>
                    <a:pt x="9" y="4"/>
                  </a:cubicBezTo>
                  <a:lnTo>
                    <a:pt x="8" y="4"/>
                  </a:lnTo>
                  <a:close/>
                  <a:moveTo>
                    <a:pt x="7" y="4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4" y="15"/>
                  </a:cubicBezTo>
                  <a:cubicBezTo>
                    <a:pt x="7" y="4"/>
                    <a:pt x="7" y="4"/>
                    <a:pt x="7" y="4"/>
                  </a:cubicBezTo>
                  <a:close/>
                  <a:moveTo>
                    <a:pt x="5" y="5"/>
                  </a:moveTo>
                  <a:cubicBezTo>
                    <a:pt x="2" y="13"/>
                    <a:pt x="2" y="13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6" y="4"/>
                    <a:pt x="6" y="4"/>
                    <a:pt x="6" y="4"/>
                  </a:cubicBezTo>
                  <a:lnTo>
                    <a:pt x="5" y="5"/>
                  </a:lnTo>
                  <a:close/>
                  <a:moveTo>
                    <a:pt x="3" y="5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2" y="11"/>
                    <a:pt x="2" y="11"/>
                    <a:pt x="2" y="12"/>
                  </a:cubicBezTo>
                  <a:cubicBezTo>
                    <a:pt x="4" y="5"/>
                    <a:pt x="4" y="5"/>
                    <a:pt x="4" y="5"/>
                  </a:cubicBezTo>
                  <a:lnTo>
                    <a:pt x="3" y="5"/>
                  </a:lnTo>
                  <a:close/>
                  <a:moveTo>
                    <a:pt x="43" y="14"/>
                  </a:moveTo>
                  <a:cubicBezTo>
                    <a:pt x="39" y="28"/>
                    <a:pt x="39" y="28"/>
                    <a:pt x="39" y="28"/>
                  </a:cubicBezTo>
                  <a:cubicBezTo>
                    <a:pt x="39" y="28"/>
                    <a:pt x="40" y="28"/>
                    <a:pt x="40" y="28"/>
                  </a:cubicBezTo>
                  <a:cubicBezTo>
                    <a:pt x="44" y="15"/>
                    <a:pt x="44" y="15"/>
                    <a:pt x="44" y="15"/>
                  </a:cubicBezTo>
                  <a:lnTo>
                    <a:pt x="43" y="14"/>
                  </a:lnTo>
                  <a:close/>
                  <a:moveTo>
                    <a:pt x="27" y="0"/>
                  </a:moveTo>
                  <a:cubicBezTo>
                    <a:pt x="18" y="28"/>
                    <a:pt x="18" y="28"/>
                    <a:pt x="18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28" y="0"/>
                    <a:pt x="28" y="0"/>
                    <a:pt x="28" y="0"/>
                  </a:cubicBezTo>
                  <a:lnTo>
                    <a:pt x="27" y="0"/>
                  </a:lnTo>
                  <a:close/>
                  <a:moveTo>
                    <a:pt x="41" y="12"/>
                  </a:moveTo>
                  <a:cubicBezTo>
                    <a:pt x="36" y="29"/>
                    <a:pt x="36" y="29"/>
                    <a:pt x="36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42" y="13"/>
                    <a:pt x="42" y="13"/>
                    <a:pt x="42" y="13"/>
                  </a:cubicBezTo>
                  <a:lnTo>
                    <a:pt x="41" y="12"/>
                  </a:lnTo>
                  <a:close/>
                  <a:moveTo>
                    <a:pt x="40" y="11"/>
                  </a:moveTo>
                  <a:cubicBezTo>
                    <a:pt x="34" y="29"/>
                    <a:pt x="34" y="29"/>
                    <a:pt x="34" y="29"/>
                  </a:cubicBezTo>
                  <a:cubicBezTo>
                    <a:pt x="34" y="29"/>
                    <a:pt x="35" y="29"/>
                    <a:pt x="35" y="29"/>
                  </a:cubicBezTo>
                  <a:cubicBezTo>
                    <a:pt x="40" y="11"/>
                    <a:pt x="40" y="11"/>
                    <a:pt x="40" y="11"/>
                  </a:cubicBezTo>
                  <a:close/>
                  <a:moveTo>
                    <a:pt x="49" y="22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23"/>
                    <a:pt x="49" y="22"/>
                    <a:pt x="49" y="22"/>
                  </a:cubicBezTo>
                  <a:close/>
                  <a:moveTo>
                    <a:pt x="39" y="10"/>
                  </a:moveTo>
                  <a:cubicBezTo>
                    <a:pt x="33" y="29"/>
                    <a:pt x="33" y="29"/>
                    <a:pt x="33" y="29"/>
                  </a:cubicBezTo>
                  <a:cubicBezTo>
                    <a:pt x="33" y="29"/>
                    <a:pt x="33" y="29"/>
                    <a:pt x="33" y="29"/>
                  </a:cubicBezTo>
                  <a:cubicBezTo>
                    <a:pt x="39" y="10"/>
                    <a:pt x="39" y="10"/>
                    <a:pt x="39" y="10"/>
                  </a:cubicBezTo>
                  <a:close/>
                  <a:moveTo>
                    <a:pt x="45" y="16"/>
                  </a:move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5" y="16"/>
                    <a:pt x="45" y="16"/>
                    <a:pt x="45" y="16"/>
                  </a:cubicBezTo>
                  <a:close/>
                  <a:moveTo>
                    <a:pt x="47" y="24"/>
                  </a:moveTo>
                  <a:cubicBezTo>
                    <a:pt x="48" y="19"/>
                    <a:pt x="48" y="19"/>
                    <a:pt x="48" y="19"/>
                  </a:cubicBezTo>
                  <a:cubicBezTo>
                    <a:pt x="48" y="19"/>
                    <a:pt x="48" y="19"/>
                    <a:pt x="48" y="19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6" y="24"/>
                    <a:pt x="47" y="24"/>
                    <a:pt x="47" y="24"/>
                  </a:cubicBezTo>
                  <a:close/>
                  <a:moveTo>
                    <a:pt x="45" y="25"/>
                  </a:move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5" y="25"/>
                    <a:pt x="45" y="25"/>
                    <a:pt x="45" y="25"/>
                  </a:cubicBezTo>
                  <a:close/>
                  <a:moveTo>
                    <a:pt x="42" y="13"/>
                  </a:moveTo>
                  <a:cubicBezTo>
                    <a:pt x="38" y="29"/>
                    <a:pt x="38" y="29"/>
                    <a:pt x="38" y="29"/>
                  </a:cubicBezTo>
                  <a:cubicBezTo>
                    <a:pt x="38" y="28"/>
                    <a:pt x="38" y="28"/>
                    <a:pt x="38" y="28"/>
                  </a:cubicBezTo>
                  <a:cubicBezTo>
                    <a:pt x="43" y="14"/>
                    <a:pt x="43" y="14"/>
                    <a:pt x="43" y="14"/>
                  </a:cubicBezTo>
                  <a:lnTo>
                    <a:pt x="42" y="13"/>
                  </a:lnTo>
                  <a:close/>
                  <a:moveTo>
                    <a:pt x="38" y="9"/>
                  </a:moveTo>
                  <a:cubicBezTo>
                    <a:pt x="31" y="30"/>
                    <a:pt x="31" y="30"/>
                    <a:pt x="31" y="30"/>
                  </a:cubicBezTo>
                  <a:cubicBezTo>
                    <a:pt x="31" y="30"/>
                    <a:pt x="32" y="30"/>
                    <a:pt x="32" y="30"/>
                  </a:cubicBezTo>
                  <a:cubicBezTo>
                    <a:pt x="38" y="9"/>
                    <a:pt x="38" y="9"/>
                    <a:pt x="38" y="9"/>
                  </a:cubicBezTo>
                  <a:close/>
                  <a:moveTo>
                    <a:pt x="32" y="3"/>
                  </a:move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33" y="3"/>
                    <a:pt x="33" y="3"/>
                    <a:pt x="33" y="3"/>
                  </a:cubicBezTo>
                  <a:lnTo>
                    <a:pt x="32" y="3"/>
                  </a:lnTo>
                  <a:close/>
                  <a:moveTo>
                    <a:pt x="33" y="4"/>
                  </a:moveTo>
                  <a:cubicBezTo>
                    <a:pt x="25" y="29"/>
                    <a:pt x="25" y="29"/>
                    <a:pt x="25" y="29"/>
                  </a:cubicBezTo>
                  <a:cubicBezTo>
                    <a:pt x="26" y="29"/>
                    <a:pt x="26" y="29"/>
                    <a:pt x="26" y="30"/>
                  </a:cubicBezTo>
                  <a:cubicBezTo>
                    <a:pt x="34" y="5"/>
                    <a:pt x="34" y="5"/>
                    <a:pt x="34" y="5"/>
                  </a:cubicBezTo>
                  <a:lnTo>
                    <a:pt x="33" y="4"/>
                  </a:lnTo>
                  <a:close/>
                  <a:moveTo>
                    <a:pt x="30" y="1"/>
                  </a:move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2" y="29"/>
                  </a:cubicBezTo>
                  <a:cubicBezTo>
                    <a:pt x="30" y="1"/>
                    <a:pt x="30" y="1"/>
                    <a:pt x="30" y="1"/>
                  </a:cubicBezTo>
                  <a:close/>
                  <a:moveTo>
                    <a:pt x="31" y="2"/>
                  </a:move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31" y="2"/>
                    <a:pt x="31" y="2"/>
                    <a:pt x="31" y="2"/>
                  </a:cubicBezTo>
                  <a:close/>
                  <a:moveTo>
                    <a:pt x="37" y="8"/>
                  </a:moveTo>
                  <a:cubicBezTo>
                    <a:pt x="30" y="30"/>
                    <a:pt x="30" y="30"/>
                    <a:pt x="30" y="30"/>
                  </a:cubicBezTo>
                  <a:cubicBezTo>
                    <a:pt x="30" y="30"/>
                    <a:pt x="30" y="30"/>
                    <a:pt x="30" y="30"/>
                  </a:cubicBezTo>
                  <a:cubicBezTo>
                    <a:pt x="37" y="8"/>
                    <a:pt x="37" y="8"/>
                    <a:pt x="37" y="8"/>
                  </a:cubicBezTo>
                  <a:close/>
                  <a:moveTo>
                    <a:pt x="36" y="6"/>
                  </a:moveTo>
                  <a:cubicBezTo>
                    <a:pt x="28" y="30"/>
                    <a:pt x="28" y="30"/>
                    <a:pt x="28" y="30"/>
                  </a:cubicBezTo>
                  <a:cubicBezTo>
                    <a:pt x="28" y="30"/>
                    <a:pt x="29" y="30"/>
                    <a:pt x="29" y="30"/>
                  </a:cubicBezTo>
                  <a:cubicBezTo>
                    <a:pt x="36" y="7"/>
                    <a:pt x="36" y="7"/>
                    <a:pt x="36" y="7"/>
                  </a:cubicBezTo>
                  <a:lnTo>
                    <a:pt x="36" y="6"/>
                  </a:lnTo>
                  <a:close/>
                  <a:moveTo>
                    <a:pt x="34" y="5"/>
                  </a:moveTo>
                  <a:cubicBezTo>
                    <a:pt x="27" y="30"/>
                    <a:pt x="27" y="3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35" y="6"/>
                    <a:pt x="35" y="6"/>
                    <a:pt x="35" y="6"/>
                  </a:cubicBezTo>
                  <a:lnTo>
                    <a:pt x="34" y="5"/>
                  </a:lnTo>
                  <a:close/>
                </a:path>
              </a:pathLst>
            </a:custGeom>
            <a:solidFill>
              <a:srgbClr val="54B391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24"/>
            <p:cNvSpPr>
              <a:spLocks noEditPoints="1"/>
            </p:cNvSpPr>
            <p:nvPr/>
          </p:nvSpPr>
          <p:spPr>
            <a:xfrm>
              <a:off x="547688" y="2414588"/>
              <a:ext cx="714375" cy="646113"/>
            </a:xfrm>
            <a:custGeom>
              <a:avLst/>
              <a:gdLst>
                <a:gd name="txL" fmla="*/ 0 w 107"/>
                <a:gd name="txT" fmla="*/ 0 h 97"/>
                <a:gd name="txR" fmla="*/ 107 w 107"/>
                <a:gd name="txB" fmla="*/ 97 h 97"/>
              </a:gdLst>
              <a:ahLst/>
              <a:cxnLst>
                <a:cxn ang="0">
                  <a:pos x="2147483647" y="0"/>
                </a:cxn>
                <a:cxn ang="0">
                  <a:pos x="2147483647" y="0"/>
                </a:cxn>
                <a:cxn ang="0">
                  <a:pos x="1158929895" y="0"/>
                </a:cxn>
                <a:cxn ang="0">
                  <a:pos x="0" y="1109209497"/>
                </a:cxn>
                <a:cxn ang="0">
                  <a:pos x="0" y="1286684082"/>
                </a:cxn>
                <a:cxn ang="0">
                  <a:pos x="0" y="2147483647"/>
                </a:cxn>
                <a:cxn ang="0">
                  <a:pos x="1158929895" y="2147483647"/>
                </a:cxn>
                <a:cxn ang="0">
                  <a:pos x="2050416484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1109209497"/>
                </a:cxn>
                <a:cxn ang="0">
                  <a:pos x="2147483647" y="0"/>
                </a:cxn>
                <a:cxn ang="0">
                  <a:pos x="1203508230" y="1952207116"/>
                </a:cxn>
                <a:cxn ang="0">
                  <a:pos x="936058248" y="1685995238"/>
                </a:cxn>
                <a:cxn ang="0">
                  <a:pos x="1203508230" y="1419790021"/>
                </a:cxn>
                <a:cxn ang="0">
                  <a:pos x="1470951536" y="1685995238"/>
                </a:cxn>
                <a:cxn ang="0">
                  <a:pos x="1203508230" y="1952207116"/>
                </a:cxn>
                <a:cxn ang="0">
                  <a:pos x="1961273166" y="1952207116"/>
                </a:cxn>
                <a:cxn ang="0">
                  <a:pos x="1693823183" y="1685995238"/>
                </a:cxn>
                <a:cxn ang="0">
                  <a:pos x="1961273166" y="1419790021"/>
                </a:cxn>
                <a:cxn ang="0">
                  <a:pos x="2147483647" y="1685995238"/>
                </a:cxn>
                <a:cxn ang="0">
                  <a:pos x="1961273166" y="1952207116"/>
                </a:cxn>
                <a:cxn ang="0">
                  <a:pos x="2147483647" y="1952207116"/>
                </a:cxn>
                <a:cxn ang="0">
                  <a:pos x="2147483647" y="1685995238"/>
                </a:cxn>
                <a:cxn ang="0">
                  <a:pos x="2147483647" y="1419790021"/>
                </a:cxn>
                <a:cxn ang="0">
                  <a:pos x="2147483647" y="1685995238"/>
                </a:cxn>
                <a:cxn ang="0">
                  <a:pos x="2147483647" y="1952207116"/>
                </a:cxn>
                <a:cxn ang="0">
                  <a:pos x="2147483647" y="1952207116"/>
                </a:cxn>
                <a:cxn ang="0">
                  <a:pos x="2147483647" y="1685995238"/>
                </a:cxn>
                <a:cxn ang="0">
                  <a:pos x="2147483647" y="1419790021"/>
                </a:cxn>
                <a:cxn ang="0">
                  <a:pos x="2147483647" y="1685995238"/>
                </a:cxn>
                <a:cxn ang="0">
                  <a:pos x="2147483647" y="1952207116"/>
                </a:cxn>
              </a:cxnLst>
              <a:rect l="txL" t="txT" r="txR" b="txB"/>
              <a:pathLst>
                <a:path w="107" h="97">
                  <a:moveTo>
                    <a:pt x="82" y="0"/>
                  </a:moveTo>
                  <a:cubicBezTo>
                    <a:pt x="67" y="0"/>
                    <a:pt x="67" y="0"/>
                    <a:pt x="67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1"/>
                    <a:pt x="0" y="2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63"/>
                    <a:pt x="12" y="74"/>
                    <a:pt x="26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88" y="97"/>
                    <a:pt x="88" y="97"/>
                    <a:pt x="88" y="97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82" y="74"/>
                    <a:pt x="82" y="74"/>
                    <a:pt x="82" y="74"/>
                  </a:cubicBezTo>
                  <a:cubicBezTo>
                    <a:pt x="95" y="74"/>
                    <a:pt x="107" y="63"/>
                    <a:pt x="107" y="49"/>
                  </a:cubicBezTo>
                  <a:cubicBezTo>
                    <a:pt x="107" y="25"/>
                    <a:pt x="107" y="25"/>
                    <a:pt x="107" y="25"/>
                  </a:cubicBezTo>
                  <a:cubicBezTo>
                    <a:pt x="107" y="11"/>
                    <a:pt x="95" y="0"/>
                    <a:pt x="82" y="0"/>
                  </a:cubicBezTo>
                  <a:close/>
                  <a:moveTo>
                    <a:pt x="27" y="44"/>
                  </a:moveTo>
                  <a:cubicBezTo>
                    <a:pt x="24" y="44"/>
                    <a:pt x="21" y="41"/>
                    <a:pt x="21" y="38"/>
                  </a:cubicBezTo>
                  <a:cubicBezTo>
                    <a:pt x="21" y="34"/>
                    <a:pt x="24" y="32"/>
                    <a:pt x="27" y="32"/>
                  </a:cubicBezTo>
                  <a:cubicBezTo>
                    <a:pt x="30" y="32"/>
                    <a:pt x="33" y="34"/>
                    <a:pt x="33" y="38"/>
                  </a:cubicBezTo>
                  <a:cubicBezTo>
                    <a:pt x="33" y="41"/>
                    <a:pt x="30" y="44"/>
                    <a:pt x="27" y="44"/>
                  </a:cubicBezTo>
                  <a:close/>
                  <a:moveTo>
                    <a:pt x="44" y="44"/>
                  </a:moveTo>
                  <a:cubicBezTo>
                    <a:pt x="41" y="44"/>
                    <a:pt x="38" y="41"/>
                    <a:pt x="38" y="38"/>
                  </a:cubicBezTo>
                  <a:cubicBezTo>
                    <a:pt x="38" y="34"/>
                    <a:pt x="41" y="32"/>
                    <a:pt x="44" y="32"/>
                  </a:cubicBezTo>
                  <a:cubicBezTo>
                    <a:pt x="47" y="32"/>
                    <a:pt x="50" y="34"/>
                    <a:pt x="50" y="38"/>
                  </a:cubicBezTo>
                  <a:cubicBezTo>
                    <a:pt x="50" y="41"/>
                    <a:pt x="47" y="44"/>
                    <a:pt x="44" y="44"/>
                  </a:cubicBezTo>
                  <a:close/>
                  <a:moveTo>
                    <a:pt x="62" y="44"/>
                  </a:moveTo>
                  <a:cubicBezTo>
                    <a:pt x="59" y="44"/>
                    <a:pt x="56" y="41"/>
                    <a:pt x="56" y="38"/>
                  </a:cubicBezTo>
                  <a:cubicBezTo>
                    <a:pt x="56" y="34"/>
                    <a:pt x="59" y="32"/>
                    <a:pt x="62" y="32"/>
                  </a:cubicBezTo>
                  <a:cubicBezTo>
                    <a:pt x="66" y="32"/>
                    <a:pt x="68" y="34"/>
                    <a:pt x="68" y="38"/>
                  </a:cubicBezTo>
                  <a:cubicBezTo>
                    <a:pt x="68" y="41"/>
                    <a:pt x="66" y="44"/>
                    <a:pt x="62" y="44"/>
                  </a:cubicBezTo>
                  <a:close/>
                  <a:moveTo>
                    <a:pt x="79" y="44"/>
                  </a:moveTo>
                  <a:cubicBezTo>
                    <a:pt x="76" y="44"/>
                    <a:pt x="73" y="41"/>
                    <a:pt x="73" y="38"/>
                  </a:cubicBezTo>
                  <a:cubicBezTo>
                    <a:pt x="73" y="34"/>
                    <a:pt x="76" y="32"/>
                    <a:pt x="79" y="32"/>
                  </a:cubicBezTo>
                  <a:cubicBezTo>
                    <a:pt x="83" y="32"/>
                    <a:pt x="85" y="34"/>
                    <a:pt x="85" y="38"/>
                  </a:cubicBezTo>
                  <a:cubicBezTo>
                    <a:pt x="85" y="41"/>
                    <a:pt x="83" y="44"/>
                    <a:pt x="79" y="44"/>
                  </a:cubicBezTo>
                  <a:close/>
                </a:path>
              </a:pathLst>
            </a:custGeom>
            <a:solidFill>
              <a:srgbClr val="9CB81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25"/>
            <p:cNvSpPr/>
            <p:nvPr/>
          </p:nvSpPr>
          <p:spPr>
            <a:xfrm>
              <a:off x="2501900" y="2974975"/>
              <a:ext cx="527050" cy="400050"/>
            </a:xfrm>
            <a:custGeom>
              <a:avLst/>
              <a:gdLst>
                <a:gd name="txL" fmla="*/ 0 w 79"/>
                <a:gd name="txT" fmla="*/ 0 h 60"/>
                <a:gd name="txR" fmla="*/ 79 w 79"/>
                <a:gd name="txB" fmla="*/ 60 h 60"/>
              </a:gdLst>
              <a:ahLst/>
              <a:cxnLst>
                <a:cxn ang="0">
                  <a:pos x="2147483647" y="2147483647"/>
                </a:cxn>
                <a:cxn ang="0">
                  <a:pos x="89018078" y="2147483647"/>
                </a:cxn>
                <a:cxn ang="0">
                  <a:pos x="0" y="2147483647"/>
                </a:cxn>
                <a:cxn ang="0">
                  <a:pos x="89018078" y="2147483647"/>
                </a:cxn>
                <a:cxn ang="0">
                  <a:pos x="2147483647" y="2147483647"/>
                </a:cxn>
                <a:cxn ang="0">
                  <a:pos x="2147483647" y="1467036690"/>
                </a:cxn>
                <a:cxn ang="0">
                  <a:pos x="2147483647" y="88911113"/>
                </a:cxn>
                <a:cxn ang="0">
                  <a:pos x="2147483647" y="0"/>
                </a:cxn>
                <a:cxn ang="0">
                  <a:pos x="2147483647" y="88911113"/>
                </a:cxn>
                <a:cxn ang="0">
                  <a:pos x="2147483647" y="1467036690"/>
                </a:cxn>
                <a:cxn ang="0">
                  <a:pos x="2147483647" y="2147483647"/>
                </a:cxn>
              </a:cxnLst>
              <a:rect l="txL" t="txT" r="txR" b="txB"/>
              <a:pathLst>
                <a:path w="79" h="60">
                  <a:moveTo>
                    <a:pt x="53" y="60"/>
                  </a:moveTo>
                  <a:cubicBezTo>
                    <a:pt x="2" y="60"/>
                    <a:pt x="2" y="60"/>
                    <a:pt x="2" y="60"/>
                  </a:cubicBezTo>
                  <a:cubicBezTo>
                    <a:pt x="1" y="60"/>
                    <a:pt x="0" y="59"/>
                    <a:pt x="0" y="58"/>
                  </a:cubicBezTo>
                  <a:cubicBezTo>
                    <a:pt x="0" y="57"/>
                    <a:pt x="1" y="56"/>
                    <a:pt x="2" y="56"/>
                  </a:cubicBezTo>
                  <a:cubicBezTo>
                    <a:pt x="53" y="56"/>
                    <a:pt x="53" y="56"/>
                    <a:pt x="53" y="56"/>
                  </a:cubicBezTo>
                  <a:cubicBezTo>
                    <a:pt x="65" y="56"/>
                    <a:pt x="76" y="46"/>
                    <a:pt x="76" y="33"/>
                  </a:cubicBezTo>
                  <a:cubicBezTo>
                    <a:pt x="76" y="2"/>
                    <a:pt x="76" y="2"/>
                    <a:pt x="76" y="2"/>
                  </a:cubicBezTo>
                  <a:cubicBezTo>
                    <a:pt x="76" y="1"/>
                    <a:pt x="77" y="0"/>
                    <a:pt x="77" y="0"/>
                  </a:cubicBezTo>
                  <a:cubicBezTo>
                    <a:pt x="78" y="0"/>
                    <a:pt x="79" y="1"/>
                    <a:pt x="79" y="2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48"/>
                    <a:pt x="67" y="60"/>
                    <a:pt x="53" y="60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26"/>
            <p:cNvSpPr/>
            <p:nvPr/>
          </p:nvSpPr>
          <p:spPr>
            <a:xfrm>
              <a:off x="2555875" y="1212850"/>
              <a:ext cx="493713" cy="414338"/>
            </a:xfrm>
            <a:custGeom>
              <a:avLst/>
              <a:gdLst>
                <a:gd name="txL" fmla="*/ 0 w 74"/>
                <a:gd name="txT" fmla="*/ 0 h 62"/>
                <a:gd name="txR" fmla="*/ 74 w 74"/>
                <a:gd name="txB" fmla="*/ 62 h 6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1161182245"/>
                </a:cxn>
                <a:cxn ang="0">
                  <a:pos x="2092102166" y="133984880"/>
                </a:cxn>
                <a:cxn ang="0">
                  <a:pos x="89028463" y="133984880"/>
                </a:cxn>
                <a:cxn ang="0">
                  <a:pos x="0" y="44661627"/>
                </a:cxn>
                <a:cxn ang="0">
                  <a:pos x="89028463" y="0"/>
                </a:cxn>
                <a:cxn ang="0">
                  <a:pos x="2092102166" y="0"/>
                </a:cxn>
                <a:cxn ang="0">
                  <a:pos x="2147483647" y="1161182245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74" h="62">
                  <a:moveTo>
                    <a:pt x="72" y="62"/>
                  </a:moveTo>
                  <a:cubicBezTo>
                    <a:pt x="71" y="62"/>
                    <a:pt x="71" y="61"/>
                    <a:pt x="71" y="60"/>
                  </a:cubicBezTo>
                  <a:cubicBezTo>
                    <a:pt x="71" y="26"/>
                    <a:pt x="71" y="26"/>
                    <a:pt x="71" y="26"/>
                  </a:cubicBezTo>
                  <a:cubicBezTo>
                    <a:pt x="71" y="14"/>
                    <a:pt x="60" y="3"/>
                    <a:pt x="47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62" y="0"/>
                    <a:pt x="74" y="12"/>
                    <a:pt x="74" y="26"/>
                  </a:cubicBezTo>
                  <a:cubicBezTo>
                    <a:pt x="74" y="60"/>
                    <a:pt x="74" y="60"/>
                    <a:pt x="74" y="60"/>
                  </a:cubicBezTo>
                  <a:cubicBezTo>
                    <a:pt x="74" y="61"/>
                    <a:pt x="73" y="62"/>
                    <a:pt x="72" y="62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 27"/>
            <p:cNvSpPr/>
            <p:nvPr/>
          </p:nvSpPr>
          <p:spPr>
            <a:xfrm>
              <a:off x="3009900" y="2227263"/>
              <a:ext cx="19050" cy="227013"/>
            </a:xfrm>
            <a:custGeom>
              <a:avLst/>
              <a:gdLst>
                <a:gd name="txL" fmla="*/ 0 w 3"/>
                <a:gd name="txT" fmla="*/ 0 h 34"/>
                <a:gd name="txR" fmla="*/ 3 w 3"/>
                <a:gd name="txB" fmla="*/ 34 h 34"/>
              </a:gdLst>
              <a:ahLst/>
              <a:cxnLst>
                <a:cxn ang="0">
                  <a:pos x="40322500" y="1515732417"/>
                </a:cxn>
                <a:cxn ang="0">
                  <a:pos x="0" y="1426569723"/>
                </a:cxn>
                <a:cxn ang="0">
                  <a:pos x="0" y="89162694"/>
                </a:cxn>
                <a:cxn ang="0">
                  <a:pos x="40322500" y="0"/>
                </a:cxn>
                <a:cxn ang="0">
                  <a:pos x="120967500" y="89162694"/>
                </a:cxn>
                <a:cxn ang="0">
                  <a:pos x="120967500" y="1426569723"/>
                </a:cxn>
                <a:cxn ang="0">
                  <a:pos x="40322500" y="1515732417"/>
                </a:cxn>
              </a:cxnLst>
              <a:rect l="txL" t="txT" r="txR" b="txB"/>
              <a:pathLst>
                <a:path w="3" h="34">
                  <a:moveTo>
                    <a:pt x="1" y="34"/>
                  </a:moveTo>
                  <a:cubicBezTo>
                    <a:pt x="1" y="34"/>
                    <a:pt x="0" y="33"/>
                    <a:pt x="0" y="3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3"/>
                    <a:pt x="2" y="34"/>
                    <a:pt x="1" y="34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28"/>
            <p:cNvSpPr/>
            <p:nvPr/>
          </p:nvSpPr>
          <p:spPr>
            <a:xfrm>
              <a:off x="860425" y="2954338"/>
              <a:ext cx="601663" cy="312738"/>
            </a:xfrm>
            <a:custGeom>
              <a:avLst/>
              <a:gdLst>
                <a:gd name="txL" fmla="*/ 0 w 90"/>
                <a:gd name="txT" fmla="*/ 0 h 47"/>
                <a:gd name="txR" fmla="*/ 90 w 90"/>
                <a:gd name="txB" fmla="*/ 47 h 47"/>
              </a:gdLst>
              <a:ahLst/>
              <a:cxnLst>
                <a:cxn ang="0">
                  <a:pos x="2147483647" y="2080958652"/>
                </a:cxn>
                <a:cxn ang="0">
                  <a:pos x="1161971696" y="2080958652"/>
                </a:cxn>
                <a:cxn ang="0">
                  <a:pos x="0" y="929790036"/>
                </a:cxn>
                <a:cxn ang="0">
                  <a:pos x="0" y="88551432"/>
                </a:cxn>
                <a:cxn ang="0">
                  <a:pos x="44690191" y="0"/>
                </a:cxn>
                <a:cxn ang="0">
                  <a:pos x="134070572" y="88551432"/>
                </a:cxn>
                <a:cxn ang="0">
                  <a:pos x="134070572" y="929790036"/>
                </a:cxn>
                <a:cxn ang="0">
                  <a:pos x="1161971696" y="1948131504"/>
                </a:cxn>
                <a:cxn ang="0">
                  <a:pos x="2147483647" y="1948131504"/>
                </a:cxn>
                <a:cxn ang="0">
                  <a:pos x="2147483647" y="2036682936"/>
                </a:cxn>
                <a:cxn ang="0">
                  <a:pos x="2147483647" y="2080958652"/>
                </a:cxn>
              </a:cxnLst>
              <a:rect l="txL" t="txT" r="txR" b="txB"/>
              <a:pathLst>
                <a:path w="90" h="47">
                  <a:moveTo>
                    <a:pt x="88" y="47"/>
                  </a:moveTo>
                  <a:cubicBezTo>
                    <a:pt x="26" y="47"/>
                    <a:pt x="26" y="47"/>
                    <a:pt x="26" y="47"/>
                  </a:cubicBezTo>
                  <a:cubicBezTo>
                    <a:pt x="12" y="47"/>
                    <a:pt x="0" y="35"/>
                    <a:pt x="0" y="2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34"/>
                    <a:pt x="14" y="44"/>
                    <a:pt x="26" y="44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9" y="44"/>
                    <a:pt x="90" y="45"/>
                    <a:pt x="90" y="46"/>
                  </a:cubicBezTo>
                  <a:cubicBezTo>
                    <a:pt x="90" y="46"/>
                    <a:pt x="89" y="47"/>
                    <a:pt x="88" y="47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Freeform 29"/>
            <p:cNvSpPr/>
            <p:nvPr/>
          </p:nvSpPr>
          <p:spPr>
            <a:xfrm>
              <a:off x="768350" y="1960563"/>
              <a:ext cx="279400" cy="427038"/>
            </a:xfrm>
            <a:custGeom>
              <a:avLst/>
              <a:gdLst>
                <a:gd name="txL" fmla="*/ 0 w 42"/>
                <a:gd name="txT" fmla="*/ 0 h 64"/>
                <a:gd name="txR" fmla="*/ 42 w 42"/>
                <a:gd name="txB" fmla="*/ 64 h 64"/>
              </a:gdLst>
              <a:ahLst/>
              <a:cxnLst>
                <a:cxn ang="0">
                  <a:pos x="1770165310" y="2147483647"/>
                </a:cxn>
                <a:cxn ang="0">
                  <a:pos x="1681655381" y="2147483647"/>
                </a:cxn>
                <a:cxn ang="0">
                  <a:pos x="1681655381" y="1157566569"/>
                </a:cxn>
                <a:cxn ang="0">
                  <a:pos x="663814486" y="133562807"/>
                </a:cxn>
                <a:cxn ang="0">
                  <a:pos x="88509929" y="133562807"/>
                </a:cxn>
                <a:cxn ang="0">
                  <a:pos x="0" y="44518712"/>
                </a:cxn>
                <a:cxn ang="0">
                  <a:pos x="88509929" y="0"/>
                </a:cxn>
                <a:cxn ang="0">
                  <a:pos x="663814486" y="0"/>
                </a:cxn>
                <a:cxn ang="0">
                  <a:pos x="1858675238" y="1157566569"/>
                </a:cxn>
                <a:cxn ang="0">
                  <a:pos x="1858675238" y="2147483647"/>
                </a:cxn>
                <a:cxn ang="0">
                  <a:pos x="1770165310" y="2147483647"/>
                </a:cxn>
              </a:cxnLst>
              <a:rect l="txL" t="txT" r="txR" b="txB"/>
              <a:pathLst>
                <a:path w="42" h="64">
                  <a:moveTo>
                    <a:pt x="40" y="64"/>
                  </a:moveTo>
                  <a:cubicBezTo>
                    <a:pt x="39" y="64"/>
                    <a:pt x="38" y="64"/>
                    <a:pt x="38" y="63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14"/>
                    <a:pt x="28" y="3"/>
                    <a:pt x="15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30" y="0"/>
                    <a:pt x="42" y="12"/>
                    <a:pt x="42" y="26"/>
                  </a:cubicBezTo>
                  <a:cubicBezTo>
                    <a:pt x="42" y="63"/>
                    <a:pt x="42" y="63"/>
                    <a:pt x="42" y="63"/>
                  </a:cubicBezTo>
                  <a:cubicBezTo>
                    <a:pt x="42" y="64"/>
                    <a:pt x="41" y="64"/>
                    <a:pt x="40" y="64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30"/>
            <p:cNvSpPr/>
            <p:nvPr/>
          </p:nvSpPr>
          <p:spPr>
            <a:xfrm>
              <a:off x="381000" y="1539875"/>
              <a:ext cx="893763" cy="187325"/>
            </a:xfrm>
            <a:custGeom>
              <a:avLst/>
              <a:gdLst>
                <a:gd name="txL" fmla="*/ 0 w 134"/>
                <a:gd name="txT" fmla="*/ 0 h 28"/>
                <a:gd name="txR" fmla="*/ 134 w 134"/>
                <a:gd name="txB" fmla="*/ 28 h 28"/>
              </a:gdLst>
              <a:ahLst/>
              <a:cxnLst>
                <a:cxn ang="0">
                  <a:pos x="44488054" y="1253237701"/>
                </a:cxn>
                <a:cxn ang="0">
                  <a:pos x="0" y="1163723112"/>
                </a:cxn>
                <a:cxn ang="0">
                  <a:pos x="1156669389" y="0"/>
                </a:cxn>
                <a:cxn ang="0">
                  <a:pos x="2147483647" y="0"/>
                </a:cxn>
                <a:cxn ang="0">
                  <a:pos x="2147483647" y="89514589"/>
                </a:cxn>
                <a:cxn ang="0">
                  <a:pos x="2147483647" y="134278574"/>
                </a:cxn>
                <a:cxn ang="0">
                  <a:pos x="1156669389" y="134278574"/>
                </a:cxn>
                <a:cxn ang="0">
                  <a:pos x="133464161" y="1163723112"/>
                </a:cxn>
                <a:cxn ang="0">
                  <a:pos x="44488054" y="1253237701"/>
                </a:cxn>
              </a:cxnLst>
              <a:rect l="txL" t="txT" r="txR" b="txB"/>
              <a:pathLst>
                <a:path w="134" h="28">
                  <a:moveTo>
                    <a:pt x="1" y="28"/>
                  </a:moveTo>
                  <a:cubicBezTo>
                    <a:pt x="0" y="28"/>
                    <a:pt x="0" y="27"/>
                    <a:pt x="0" y="26"/>
                  </a:cubicBezTo>
                  <a:cubicBezTo>
                    <a:pt x="0" y="12"/>
                    <a:pt x="11" y="0"/>
                    <a:pt x="26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34" y="0"/>
                    <a:pt x="134" y="1"/>
                    <a:pt x="134" y="2"/>
                  </a:cubicBezTo>
                  <a:cubicBezTo>
                    <a:pt x="134" y="2"/>
                    <a:pt x="134" y="3"/>
                    <a:pt x="133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13" y="3"/>
                    <a:pt x="3" y="13"/>
                    <a:pt x="3" y="26"/>
                  </a:cubicBezTo>
                  <a:cubicBezTo>
                    <a:pt x="3" y="27"/>
                    <a:pt x="2" y="28"/>
                    <a:pt x="1" y="28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Freeform 31"/>
            <p:cNvSpPr/>
            <p:nvPr/>
          </p:nvSpPr>
          <p:spPr>
            <a:xfrm>
              <a:off x="1020763" y="2114550"/>
              <a:ext cx="407988" cy="219075"/>
            </a:xfrm>
            <a:custGeom>
              <a:avLst/>
              <a:gdLst>
                <a:gd name="txL" fmla="*/ 0 w 61"/>
                <a:gd name="txT" fmla="*/ 0 h 33"/>
                <a:gd name="txR" fmla="*/ 61 w 61"/>
                <a:gd name="txB" fmla="*/ 33 h 33"/>
              </a:gdLst>
              <a:ahLst/>
              <a:cxnLst>
                <a:cxn ang="0">
                  <a:pos x="89469762" y="1454359261"/>
                </a:cxn>
                <a:cxn ang="0">
                  <a:pos x="0" y="1410285355"/>
                </a:cxn>
                <a:cxn ang="0">
                  <a:pos x="0" y="617001502"/>
                </a:cxn>
                <a:cxn ang="0">
                  <a:pos x="626274957" y="0"/>
                </a:cxn>
                <a:cxn ang="0">
                  <a:pos x="2147483647" y="0"/>
                </a:cxn>
                <a:cxn ang="0">
                  <a:pos x="2147483647" y="88141175"/>
                </a:cxn>
                <a:cxn ang="0">
                  <a:pos x="2147483647" y="132215082"/>
                </a:cxn>
                <a:cxn ang="0">
                  <a:pos x="626274957" y="132215082"/>
                </a:cxn>
                <a:cxn ang="0">
                  <a:pos x="178932835" y="617001502"/>
                </a:cxn>
                <a:cxn ang="0">
                  <a:pos x="178932835" y="1410285355"/>
                </a:cxn>
                <a:cxn ang="0">
                  <a:pos x="89469762" y="1454359261"/>
                </a:cxn>
              </a:cxnLst>
              <a:rect l="txL" t="txT" r="txR" b="txB"/>
              <a:pathLst>
                <a:path w="61" h="33">
                  <a:moveTo>
                    <a:pt x="2" y="33"/>
                  </a:moveTo>
                  <a:cubicBezTo>
                    <a:pt x="1" y="33"/>
                    <a:pt x="0" y="33"/>
                    <a:pt x="0" y="32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7" y="0"/>
                    <a:pt x="1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0"/>
                    <a:pt x="61" y="1"/>
                    <a:pt x="61" y="2"/>
                  </a:cubicBezTo>
                  <a:cubicBezTo>
                    <a:pt x="61" y="3"/>
                    <a:pt x="61" y="3"/>
                    <a:pt x="60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8" y="3"/>
                    <a:pt x="4" y="8"/>
                    <a:pt x="4" y="14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4" y="33"/>
                    <a:pt x="3" y="33"/>
                    <a:pt x="2" y="33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reeform 32"/>
            <p:cNvSpPr/>
            <p:nvPr/>
          </p:nvSpPr>
          <p:spPr>
            <a:xfrm>
              <a:off x="3249613" y="1146175"/>
              <a:ext cx="239713" cy="1647825"/>
            </a:xfrm>
            <a:custGeom>
              <a:avLst/>
              <a:gdLst>
                <a:gd name="txL" fmla="*/ 0 w 36"/>
                <a:gd name="txT" fmla="*/ 0 h 247"/>
                <a:gd name="txR" fmla="*/ 36 w 36"/>
                <a:gd name="txB" fmla="*/ 247 h 247"/>
              </a:gdLst>
              <a:ahLst/>
              <a:cxnLst>
                <a:cxn ang="0">
                  <a:pos x="399042241" y="2147483647"/>
                </a:cxn>
                <a:cxn ang="0">
                  <a:pos x="88673834" y="2147483647"/>
                </a:cxn>
                <a:cxn ang="0">
                  <a:pos x="0" y="2147483647"/>
                </a:cxn>
                <a:cxn ang="0">
                  <a:pos x="88673834" y="2147483647"/>
                </a:cxn>
                <a:cxn ang="0">
                  <a:pos x="399042241" y="2147483647"/>
                </a:cxn>
                <a:cxn ang="0">
                  <a:pos x="1463161541" y="2147483647"/>
                </a:cxn>
                <a:cxn ang="0">
                  <a:pos x="1463161541" y="89015907"/>
                </a:cxn>
                <a:cxn ang="0">
                  <a:pos x="1507501787" y="0"/>
                </a:cxn>
                <a:cxn ang="0">
                  <a:pos x="1596175621" y="89015907"/>
                </a:cxn>
                <a:cxn ang="0">
                  <a:pos x="1596175621" y="2147483647"/>
                </a:cxn>
                <a:cxn ang="0">
                  <a:pos x="399042241" y="2147483647"/>
                </a:cxn>
              </a:cxnLst>
              <a:rect l="txL" t="txT" r="txR" b="txB"/>
              <a:pathLst>
                <a:path w="36" h="247">
                  <a:moveTo>
                    <a:pt x="9" y="247"/>
                  </a:moveTo>
                  <a:cubicBezTo>
                    <a:pt x="2" y="247"/>
                    <a:pt x="2" y="247"/>
                    <a:pt x="2" y="247"/>
                  </a:cubicBezTo>
                  <a:cubicBezTo>
                    <a:pt x="1" y="247"/>
                    <a:pt x="0" y="246"/>
                    <a:pt x="0" y="245"/>
                  </a:cubicBezTo>
                  <a:cubicBezTo>
                    <a:pt x="0" y="244"/>
                    <a:pt x="1" y="243"/>
                    <a:pt x="2" y="243"/>
                  </a:cubicBezTo>
                  <a:cubicBezTo>
                    <a:pt x="9" y="243"/>
                    <a:pt x="9" y="243"/>
                    <a:pt x="9" y="243"/>
                  </a:cubicBezTo>
                  <a:cubicBezTo>
                    <a:pt x="22" y="243"/>
                    <a:pt x="33" y="233"/>
                    <a:pt x="33" y="220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1"/>
                    <a:pt x="33" y="0"/>
                    <a:pt x="34" y="0"/>
                  </a:cubicBezTo>
                  <a:cubicBezTo>
                    <a:pt x="35" y="0"/>
                    <a:pt x="36" y="1"/>
                    <a:pt x="36" y="2"/>
                  </a:cubicBezTo>
                  <a:cubicBezTo>
                    <a:pt x="36" y="220"/>
                    <a:pt x="36" y="220"/>
                    <a:pt x="36" y="220"/>
                  </a:cubicBezTo>
                  <a:cubicBezTo>
                    <a:pt x="36" y="235"/>
                    <a:pt x="24" y="247"/>
                    <a:pt x="9" y="247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 33"/>
            <p:cNvSpPr/>
            <p:nvPr/>
          </p:nvSpPr>
          <p:spPr>
            <a:xfrm>
              <a:off x="53975" y="1493838"/>
              <a:ext cx="427038" cy="1179513"/>
            </a:xfrm>
            <a:custGeom>
              <a:avLst/>
              <a:gdLst>
                <a:gd name="txL" fmla="*/ 0 w 64"/>
                <a:gd name="txT" fmla="*/ 0 h 177"/>
                <a:gd name="txR" fmla="*/ 64 w 64"/>
                <a:gd name="txB" fmla="*/ 177 h 177"/>
              </a:gdLst>
              <a:ahLst/>
              <a:cxnLst>
                <a:cxn ang="0">
                  <a:pos x="2147483647" y="2147483647"/>
                </a:cxn>
                <a:cxn ang="0">
                  <a:pos x="1202091953" y="2147483647"/>
                </a:cxn>
                <a:cxn ang="0">
                  <a:pos x="0" y="2147483647"/>
                </a:cxn>
                <a:cxn ang="0">
                  <a:pos x="0" y="44408331"/>
                </a:cxn>
                <a:cxn ang="0">
                  <a:pos x="89044095" y="0"/>
                </a:cxn>
                <a:cxn ang="0">
                  <a:pos x="133562807" y="44408331"/>
                </a:cxn>
                <a:cxn ang="0">
                  <a:pos x="133562807" y="2147483647"/>
                </a:cxn>
                <a:cxn ang="0">
                  <a:pos x="1202091953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64" h="177">
                  <a:moveTo>
                    <a:pt x="63" y="177"/>
                  </a:moveTo>
                  <a:cubicBezTo>
                    <a:pt x="27" y="177"/>
                    <a:pt x="27" y="177"/>
                    <a:pt x="27" y="177"/>
                  </a:cubicBezTo>
                  <a:cubicBezTo>
                    <a:pt x="12" y="177"/>
                    <a:pt x="0" y="165"/>
                    <a:pt x="0" y="15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1"/>
                    <a:pt x="3" y="151"/>
                    <a:pt x="3" y="151"/>
                  </a:cubicBezTo>
                  <a:cubicBezTo>
                    <a:pt x="3" y="164"/>
                    <a:pt x="14" y="174"/>
                    <a:pt x="27" y="174"/>
                  </a:cubicBezTo>
                  <a:cubicBezTo>
                    <a:pt x="63" y="174"/>
                    <a:pt x="63" y="174"/>
                    <a:pt x="63" y="174"/>
                  </a:cubicBezTo>
                  <a:cubicBezTo>
                    <a:pt x="63" y="174"/>
                    <a:pt x="64" y="175"/>
                    <a:pt x="64" y="176"/>
                  </a:cubicBezTo>
                  <a:cubicBezTo>
                    <a:pt x="64" y="177"/>
                    <a:pt x="63" y="177"/>
                    <a:pt x="63" y="177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reeform 34"/>
            <p:cNvSpPr/>
            <p:nvPr/>
          </p:nvSpPr>
          <p:spPr>
            <a:xfrm>
              <a:off x="1581150" y="754063"/>
              <a:ext cx="26988" cy="306388"/>
            </a:xfrm>
            <a:custGeom>
              <a:avLst/>
              <a:gdLst>
                <a:gd name="txL" fmla="*/ 0 w 4"/>
                <a:gd name="txT" fmla="*/ 0 h 46"/>
                <a:gd name="txR" fmla="*/ 4 w 4"/>
                <a:gd name="txB" fmla="*/ 46 h 46"/>
              </a:gdLst>
              <a:ahLst/>
              <a:cxnLst>
                <a:cxn ang="0">
                  <a:pos x="91044018" y="2040730577"/>
                </a:cxn>
                <a:cxn ang="0">
                  <a:pos x="0" y="1996364263"/>
                </a:cxn>
                <a:cxn ang="0">
                  <a:pos x="0" y="44366315"/>
                </a:cxn>
                <a:cxn ang="0">
                  <a:pos x="91044018" y="0"/>
                </a:cxn>
                <a:cxn ang="0">
                  <a:pos x="182088036" y="44366315"/>
                </a:cxn>
                <a:cxn ang="0">
                  <a:pos x="182088036" y="1996364263"/>
                </a:cxn>
                <a:cxn ang="0">
                  <a:pos x="91044018" y="2040730577"/>
                </a:cxn>
              </a:cxnLst>
              <a:rect l="txL" t="txT" r="txR" b="txB"/>
              <a:pathLst>
                <a:path w="4" h="46">
                  <a:moveTo>
                    <a:pt x="2" y="46"/>
                  </a:moveTo>
                  <a:cubicBezTo>
                    <a:pt x="1" y="46"/>
                    <a:pt x="0" y="45"/>
                    <a:pt x="0" y="45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6"/>
                    <a:pt x="2" y="46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Freeform 35"/>
            <p:cNvSpPr/>
            <p:nvPr/>
          </p:nvSpPr>
          <p:spPr>
            <a:xfrm>
              <a:off x="2095500" y="533400"/>
              <a:ext cx="427038" cy="26988"/>
            </a:xfrm>
            <a:custGeom>
              <a:avLst/>
              <a:gdLst>
                <a:gd name="txL" fmla="*/ 0 w 64"/>
                <a:gd name="txT" fmla="*/ 0 h 4"/>
                <a:gd name="txR" fmla="*/ 64 w 64"/>
                <a:gd name="txB" fmla="*/ 4 h 4"/>
              </a:gdLst>
              <a:ahLst/>
              <a:cxnLst>
                <a:cxn ang="0">
                  <a:pos x="2147483647" y="182088036"/>
                </a:cxn>
                <a:cxn ang="0">
                  <a:pos x="44518712" y="182088036"/>
                </a:cxn>
                <a:cxn ang="0">
                  <a:pos x="0" y="91044018"/>
                </a:cxn>
                <a:cxn ang="0">
                  <a:pos x="44518712" y="0"/>
                </a:cxn>
                <a:cxn ang="0">
                  <a:pos x="2147483647" y="0"/>
                </a:cxn>
                <a:cxn ang="0">
                  <a:pos x="2147483647" y="91044018"/>
                </a:cxn>
                <a:cxn ang="0">
                  <a:pos x="2147483647" y="182088036"/>
                </a:cxn>
              </a:cxnLst>
              <a:rect l="txL" t="txT" r="txR" b="txB"/>
              <a:pathLst>
                <a:path w="64" h="4">
                  <a:moveTo>
                    <a:pt x="6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4" y="0"/>
                    <a:pt x="64" y="1"/>
                    <a:pt x="64" y="2"/>
                  </a:cubicBezTo>
                  <a:cubicBezTo>
                    <a:pt x="64" y="3"/>
                    <a:pt x="64" y="4"/>
                    <a:pt x="63" y="4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reeform 36"/>
            <p:cNvSpPr/>
            <p:nvPr/>
          </p:nvSpPr>
          <p:spPr>
            <a:xfrm>
              <a:off x="935038" y="893763"/>
              <a:ext cx="673100" cy="19050"/>
            </a:xfrm>
            <a:custGeom>
              <a:avLst/>
              <a:gdLst>
                <a:gd name="txL" fmla="*/ 0 w 101"/>
                <a:gd name="txT" fmla="*/ 0 h 3"/>
                <a:gd name="txR" fmla="*/ 101 w 101"/>
                <a:gd name="txB" fmla="*/ 3 h 3"/>
              </a:gdLst>
              <a:ahLst/>
              <a:cxnLst>
                <a:cxn ang="0">
                  <a:pos x="2147483647" y="120967500"/>
                </a:cxn>
                <a:cxn ang="0">
                  <a:pos x="44411271" y="120967500"/>
                </a:cxn>
                <a:cxn ang="0">
                  <a:pos x="0" y="80645000"/>
                </a:cxn>
                <a:cxn ang="0">
                  <a:pos x="44411271" y="0"/>
                </a:cxn>
                <a:cxn ang="0">
                  <a:pos x="2147483647" y="0"/>
                </a:cxn>
                <a:cxn ang="0">
                  <a:pos x="2147483647" y="80645000"/>
                </a:cxn>
                <a:cxn ang="0">
                  <a:pos x="2147483647" y="120967500"/>
                </a:cxn>
              </a:cxnLst>
              <a:rect l="txL" t="txT" r="txR" b="txB"/>
              <a:pathLst>
                <a:path w="101" h="3">
                  <a:moveTo>
                    <a:pt x="99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100" y="0"/>
                    <a:pt x="101" y="1"/>
                    <a:pt x="101" y="2"/>
                  </a:cubicBezTo>
                  <a:cubicBezTo>
                    <a:pt x="101" y="3"/>
                    <a:pt x="100" y="3"/>
                    <a:pt x="99" y="3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 37"/>
            <p:cNvSpPr/>
            <p:nvPr/>
          </p:nvSpPr>
          <p:spPr>
            <a:xfrm>
              <a:off x="2174875" y="1800225"/>
              <a:ext cx="26988" cy="960438"/>
            </a:xfrm>
            <a:custGeom>
              <a:avLst/>
              <a:gdLst>
                <a:gd name="txL" fmla="*/ 0 w 4"/>
                <a:gd name="txT" fmla="*/ 0 h 144"/>
                <a:gd name="txR" fmla="*/ 4 w 4"/>
                <a:gd name="txB" fmla="*/ 144 h 144"/>
              </a:gdLst>
              <a:ahLst/>
              <a:cxnLst>
                <a:cxn ang="0">
                  <a:pos x="91044018" y="2147483647"/>
                </a:cxn>
                <a:cxn ang="0">
                  <a:pos x="91044018" y="2147483647"/>
                </a:cxn>
                <a:cxn ang="0">
                  <a:pos x="0" y="2147483647"/>
                </a:cxn>
                <a:cxn ang="0">
                  <a:pos x="45522009" y="44486955"/>
                </a:cxn>
                <a:cxn ang="0">
                  <a:pos x="91044018" y="0"/>
                </a:cxn>
                <a:cxn ang="0">
                  <a:pos x="91044018" y="0"/>
                </a:cxn>
                <a:cxn ang="0">
                  <a:pos x="182088036" y="44486955"/>
                </a:cxn>
                <a:cxn ang="0">
                  <a:pos x="136566027" y="2147483647"/>
                </a:cxn>
                <a:cxn ang="0">
                  <a:pos x="91044018" y="2147483647"/>
                </a:cxn>
              </a:cxnLst>
              <a:rect l="txL" t="txT" r="txR" b="txB"/>
              <a:pathLst>
                <a:path w="4" h="144">
                  <a:moveTo>
                    <a:pt x="2" y="144"/>
                  </a:moveTo>
                  <a:cubicBezTo>
                    <a:pt x="2" y="144"/>
                    <a:pt x="2" y="144"/>
                    <a:pt x="2" y="144"/>
                  </a:cubicBezTo>
                  <a:cubicBezTo>
                    <a:pt x="1" y="144"/>
                    <a:pt x="0" y="143"/>
                    <a:pt x="0" y="14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3" y="142"/>
                    <a:pt x="3" y="142"/>
                    <a:pt x="3" y="142"/>
                  </a:cubicBezTo>
                  <a:cubicBezTo>
                    <a:pt x="3" y="143"/>
                    <a:pt x="2" y="144"/>
                    <a:pt x="2" y="144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Freeform 38"/>
            <p:cNvSpPr/>
            <p:nvPr/>
          </p:nvSpPr>
          <p:spPr>
            <a:xfrm>
              <a:off x="460375" y="0"/>
              <a:ext cx="1260475" cy="433388"/>
            </a:xfrm>
            <a:custGeom>
              <a:avLst/>
              <a:gdLst>
                <a:gd name="txL" fmla="*/ 0 w 189"/>
                <a:gd name="txT" fmla="*/ 0 h 65"/>
                <a:gd name="txR" fmla="*/ 189 w 189"/>
                <a:gd name="txB" fmla="*/ 65 h 65"/>
              </a:gdLst>
              <a:ahLst/>
              <a:cxnLst>
                <a:cxn ang="0">
                  <a:pos x="88953521" y="2147483647"/>
                </a:cxn>
                <a:cxn ang="0">
                  <a:pos x="0" y="2147483647"/>
                </a:cxn>
                <a:cxn ang="0">
                  <a:pos x="0" y="1200304737"/>
                </a:cxn>
                <a:cxn ang="0">
                  <a:pos x="1156429124" y="0"/>
                </a:cxn>
                <a:cxn ang="0">
                  <a:pos x="2147483647" y="0"/>
                </a:cxn>
                <a:cxn ang="0">
                  <a:pos x="2147483647" y="1200304737"/>
                </a:cxn>
                <a:cxn ang="0">
                  <a:pos x="2147483647" y="1244757011"/>
                </a:cxn>
                <a:cxn ang="0">
                  <a:pos x="2147483647" y="1200304737"/>
                </a:cxn>
                <a:cxn ang="0">
                  <a:pos x="2147483647" y="177822430"/>
                </a:cxn>
                <a:cxn ang="0">
                  <a:pos x="1156429124" y="177822430"/>
                </a:cxn>
                <a:cxn ang="0">
                  <a:pos x="133436951" y="1200304737"/>
                </a:cxn>
                <a:cxn ang="0">
                  <a:pos x="133436951" y="2147483647"/>
                </a:cxn>
                <a:cxn ang="0">
                  <a:pos x="88953521" y="2147483647"/>
                </a:cxn>
              </a:cxnLst>
              <a:rect l="txL" t="txT" r="txR" b="txB"/>
              <a:pathLst>
                <a:path w="189" h="65">
                  <a:moveTo>
                    <a:pt x="2" y="65"/>
                  </a:moveTo>
                  <a:cubicBezTo>
                    <a:pt x="1" y="65"/>
                    <a:pt x="0" y="64"/>
                    <a:pt x="0" y="63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12"/>
                    <a:pt x="12" y="0"/>
                    <a:pt x="26" y="0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177" y="0"/>
                    <a:pt x="189" y="12"/>
                    <a:pt x="189" y="27"/>
                  </a:cubicBezTo>
                  <a:cubicBezTo>
                    <a:pt x="189" y="28"/>
                    <a:pt x="188" y="28"/>
                    <a:pt x="187" y="28"/>
                  </a:cubicBezTo>
                  <a:cubicBezTo>
                    <a:pt x="186" y="28"/>
                    <a:pt x="185" y="28"/>
                    <a:pt x="185" y="27"/>
                  </a:cubicBezTo>
                  <a:cubicBezTo>
                    <a:pt x="185" y="14"/>
                    <a:pt x="175" y="4"/>
                    <a:pt x="162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14" y="4"/>
                    <a:pt x="3" y="14"/>
                    <a:pt x="3" y="27"/>
                  </a:cubicBezTo>
                  <a:cubicBezTo>
                    <a:pt x="3" y="63"/>
                    <a:pt x="3" y="63"/>
                    <a:pt x="3" y="63"/>
                  </a:cubicBezTo>
                  <a:cubicBezTo>
                    <a:pt x="3" y="64"/>
                    <a:pt x="2" y="65"/>
                    <a:pt x="2" y="65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reeform 39"/>
            <p:cNvSpPr>
              <a:spLocks noEditPoints="1"/>
            </p:cNvSpPr>
            <p:nvPr/>
          </p:nvSpPr>
          <p:spPr>
            <a:xfrm>
              <a:off x="1641475" y="1187450"/>
              <a:ext cx="433388" cy="425450"/>
            </a:xfrm>
            <a:custGeom>
              <a:avLst/>
              <a:gdLst>
                <a:gd name="txL" fmla="*/ 0 w 65"/>
                <a:gd name="txT" fmla="*/ 0 h 64"/>
                <a:gd name="txR" fmla="*/ 65 w 65"/>
                <a:gd name="txB" fmla="*/ 64 h 64"/>
              </a:gdLst>
              <a:ahLst/>
              <a:cxnLst>
                <a:cxn ang="0">
                  <a:pos x="2147483647" y="1281548467"/>
                </a:cxn>
                <a:cxn ang="0">
                  <a:pos x="2147483647" y="1016400050"/>
                </a:cxn>
                <a:cxn ang="0">
                  <a:pos x="2147483647" y="530296834"/>
                </a:cxn>
                <a:cxn ang="0">
                  <a:pos x="2147483647" y="309342036"/>
                </a:cxn>
                <a:cxn ang="0">
                  <a:pos x="1867135517" y="397722626"/>
                </a:cxn>
                <a:cxn ang="0">
                  <a:pos x="1600401871" y="0"/>
                </a:cxn>
                <a:cxn ang="0">
                  <a:pos x="1244757011" y="0"/>
                </a:cxn>
                <a:cxn ang="0">
                  <a:pos x="933571092" y="353529007"/>
                </a:cxn>
                <a:cxn ang="0">
                  <a:pos x="533467290" y="309342036"/>
                </a:cxn>
                <a:cxn ang="0">
                  <a:pos x="311192587" y="530296834"/>
                </a:cxn>
                <a:cxn ang="0">
                  <a:pos x="400103802" y="972206431"/>
                </a:cxn>
                <a:cxn ang="0">
                  <a:pos x="0" y="1237354848"/>
                </a:cxn>
                <a:cxn ang="0">
                  <a:pos x="0" y="1590890503"/>
                </a:cxn>
                <a:cxn ang="0">
                  <a:pos x="355644860" y="1856038920"/>
                </a:cxn>
                <a:cxn ang="0">
                  <a:pos x="311192587" y="2147483647"/>
                </a:cxn>
                <a:cxn ang="0">
                  <a:pos x="533467290" y="2147483647"/>
                </a:cxn>
                <a:cxn ang="0">
                  <a:pos x="978023366" y="2147483647"/>
                </a:cxn>
                <a:cxn ang="0">
                  <a:pos x="1244757011" y="2147483647"/>
                </a:cxn>
                <a:cxn ang="0">
                  <a:pos x="1644860813" y="2147483647"/>
                </a:cxn>
                <a:cxn ang="0">
                  <a:pos x="1911594458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1856038920"/>
                </a:cxn>
                <a:cxn ang="0">
                  <a:pos x="2147483647" y="1590890503"/>
                </a:cxn>
                <a:cxn ang="0">
                  <a:pos x="2147483647" y="1281548467"/>
                </a:cxn>
                <a:cxn ang="0">
                  <a:pos x="1956046732" y="1635077474"/>
                </a:cxn>
                <a:cxn ang="0">
                  <a:pos x="1200304737" y="1944419510"/>
                </a:cxn>
                <a:cxn ang="0">
                  <a:pos x="933571092" y="1193167877"/>
                </a:cxn>
                <a:cxn ang="0">
                  <a:pos x="1644860813" y="883825841"/>
                </a:cxn>
                <a:cxn ang="0">
                  <a:pos x="1956046732" y="1635077474"/>
                </a:cxn>
              </a:cxnLst>
              <a:rect l="txL" t="txT" r="txR" b="txB"/>
              <a:pathLst>
                <a:path w="65" h="64">
                  <a:moveTo>
                    <a:pt x="64" y="29"/>
                  </a:moveTo>
                  <a:cubicBezTo>
                    <a:pt x="60" y="29"/>
                    <a:pt x="57" y="27"/>
                    <a:pt x="55" y="23"/>
                  </a:cubicBezTo>
                  <a:cubicBezTo>
                    <a:pt x="54" y="19"/>
                    <a:pt x="55" y="15"/>
                    <a:pt x="58" y="12"/>
                  </a:cubicBezTo>
                  <a:cubicBezTo>
                    <a:pt x="56" y="10"/>
                    <a:pt x="55" y="9"/>
                    <a:pt x="53" y="7"/>
                  </a:cubicBezTo>
                  <a:cubicBezTo>
                    <a:pt x="50" y="9"/>
                    <a:pt x="46" y="10"/>
                    <a:pt x="42" y="9"/>
                  </a:cubicBezTo>
                  <a:cubicBezTo>
                    <a:pt x="39" y="7"/>
                    <a:pt x="36" y="4"/>
                    <a:pt x="36" y="0"/>
                  </a:cubicBezTo>
                  <a:cubicBezTo>
                    <a:pt x="33" y="0"/>
                    <a:pt x="30" y="0"/>
                    <a:pt x="28" y="0"/>
                  </a:cubicBezTo>
                  <a:cubicBezTo>
                    <a:pt x="27" y="4"/>
                    <a:pt x="25" y="7"/>
                    <a:pt x="21" y="8"/>
                  </a:cubicBezTo>
                  <a:cubicBezTo>
                    <a:pt x="18" y="9"/>
                    <a:pt x="15" y="9"/>
                    <a:pt x="12" y="7"/>
                  </a:cubicBezTo>
                  <a:cubicBezTo>
                    <a:pt x="10" y="8"/>
                    <a:pt x="9" y="10"/>
                    <a:pt x="7" y="12"/>
                  </a:cubicBezTo>
                  <a:cubicBezTo>
                    <a:pt x="9" y="14"/>
                    <a:pt x="10" y="18"/>
                    <a:pt x="9" y="22"/>
                  </a:cubicBezTo>
                  <a:cubicBezTo>
                    <a:pt x="7" y="25"/>
                    <a:pt x="4" y="27"/>
                    <a:pt x="0" y="28"/>
                  </a:cubicBezTo>
                  <a:cubicBezTo>
                    <a:pt x="0" y="30"/>
                    <a:pt x="0" y="33"/>
                    <a:pt x="0" y="36"/>
                  </a:cubicBezTo>
                  <a:cubicBezTo>
                    <a:pt x="4" y="36"/>
                    <a:pt x="7" y="38"/>
                    <a:pt x="8" y="42"/>
                  </a:cubicBezTo>
                  <a:cubicBezTo>
                    <a:pt x="9" y="45"/>
                    <a:pt x="9" y="49"/>
                    <a:pt x="7" y="51"/>
                  </a:cubicBezTo>
                  <a:cubicBezTo>
                    <a:pt x="8" y="54"/>
                    <a:pt x="10" y="55"/>
                    <a:pt x="12" y="57"/>
                  </a:cubicBezTo>
                  <a:cubicBezTo>
                    <a:pt x="15" y="55"/>
                    <a:pt x="19" y="55"/>
                    <a:pt x="22" y="56"/>
                  </a:cubicBezTo>
                  <a:cubicBezTo>
                    <a:pt x="25" y="57"/>
                    <a:pt x="27" y="61"/>
                    <a:pt x="28" y="64"/>
                  </a:cubicBezTo>
                  <a:cubicBezTo>
                    <a:pt x="31" y="64"/>
                    <a:pt x="34" y="64"/>
                    <a:pt x="37" y="64"/>
                  </a:cubicBezTo>
                  <a:cubicBezTo>
                    <a:pt x="38" y="61"/>
                    <a:pt x="40" y="58"/>
                    <a:pt x="43" y="57"/>
                  </a:cubicBezTo>
                  <a:cubicBezTo>
                    <a:pt x="46" y="56"/>
                    <a:pt x="49" y="56"/>
                    <a:pt x="51" y="58"/>
                  </a:cubicBezTo>
                  <a:cubicBezTo>
                    <a:pt x="54" y="56"/>
                    <a:pt x="56" y="54"/>
                    <a:pt x="57" y="52"/>
                  </a:cubicBezTo>
                  <a:cubicBezTo>
                    <a:pt x="55" y="49"/>
                    <a:pt x="55" y="46"/>
                    <a:pt x="56" y="42"/>
                  </a:cubicBezTo>
                  <a:cubicBezTo>
                    <a:pt x="58" y="39"/>
                    <a:pt x="61" y="37"/>
                    <a:pt x="64" y="36"/>
                  </a:cubicBezTo>
                  <a:cubicBezTo>
                    <a:pt x="65" y="34"/>
                    <a:pt x="65" y="32"/>
                    <a:pt x="64" y="29"/>
                  </a:cubicBezTo>
                  <a:close/>
                  <a:moveTo>
                    <a:pt x="44" y="37"/>
                  </a:moveTo>
                  <a:cubicBezTo>
                    <a:pt x="41" y="43"/>
                    <a:pt x="34" y="46"/>
                    <a:pt x="27" y="44"/>
                  </a:cubicBezTo>
                  <a:cubicBezTo>
                    <a:pt x="21" y="41"/>
                    <a:pt x="18" y="33"/>
                    <a:pt x="21" y="27"/>
                  </a:cubicBezTo>
                  <a:cubicBezTo>
                    <a:pt x="23" y="21"/>
                    <a:pt x="31" y="18"/>
                    <a:pt x="37" y="20"/>
                  </a:cubicBezTo>
                  <a:cubicBezTo>
                    <a:pt x="44" y="23"/>
                    <a:pt x="47" y="31"/>
                    <a:pt x="44" y="37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Freeform 40"/>
            <p:cNvSpPr/>
            <p:nvPr/>
          </p:nvSpPr>
          <p:spPr>
            <a:xfrm>
              <a:off x="1535113" y="2047875"/>
              <a:ext cx="306388" cy="233363"/>
            </a:xfrm>
            <a:custGeom>
              <a:avLst/>
              <a:gdLst>
                <a:gd name="txL" fmla="*/ 0 w 46"/>
                <a:gd name="txT" fmla="*/ 0 h 35"/>
                <a:gd name="txR" fmla="*/ 46 w 46"/>
                <a:gd name="txB" fmla="*/ 35 h 35"/>
              </a:gdLst>
              <a:ahLst/>
              <a:cxnLst>
                <a:cxn ang="0">
                  <a:pos x="576728786" y="1244758242"/>
                </a:cxn>
                <a:cxn ang="0">
                  <a:pos x="532362471" y="1111394621"/>
                </a:cxn>
                <a:cxn ang="0">
                  <a:pos x="709821069" y="889113030"/>
                </a:cxn>
                <a:cxn ang="0">
                  <a:pos x="931639320" y="933572015"/>
                </a:cxn>
                <a:cxn ang="0">
                  <a:pos x="1197817225" y="844660712"/>
                </a:cxn>
                <a:cxn ang="0">
                  <a:pos x="1464001791" y="1111394621"/>
                </a:cxn>
                <a:cxn ang="0">
                  <a:pos x="1419635477" y="1200305924"/>
                </a:cxn>
                <a:cxn ang="0">
                  <a:pos x="1641460389" y="1422580848"/>
                </a:cxn>
                <a:cxn ang="0">
                  <a:pos x="1863278640" y="1200305924"/>
                </a:cxn>
                <a:cxn ang="0">
                  <a:pos x="1774546011" y="1022483318"/>
                </a:cxn>
                <a:cxn ang="0">
                  <a:pos x="1863278640" y="800201727"/>
                </a:cxn>
                <a:cxn ang="0">
                  <a:pos x="1952004609" y="755749409"/>
                </a:cxn>
                <a:cxn ang="0">
                  <a:pos x="1996364263" y="533467818"/>
                </a:cxn>
                <a:cxn ang="0">
                  <a:pos x="1774546011" y="489015500"/>
                </a:cxn>
                <a:cxn ang="0">
                  <a:pos x="1730186357" y="711290424"/>
                </a:cxn>
                <a:cxn ang="0">
                  <a:pos x="1774546011" y="755749409"/>
                </a:cxn>
                <a:cxn ang="0">
                  <a:pos x="1685820043" y="978024333"/>
                </a:cxn>
                <a:cxn ang="0">
                  <a:pos x="1641460389" y="978024333"/>
                </a:cxn>
                <a:cxn ang="0">
                  <a:pos x="1508368106" y="1022483318"/>
                </a:cxn>
                <a:cxn ang="0">
                  <a:pos x="1242183540" y="755749409"/>
                </a:cxn>
                <a:cxn ang="0">
                  <a:pos x="1375275823" y="444556515"/>
                </a:cxn>
                <a:cxn ang="0">
                  <a:pos x="887273006" y="0"/>
                </a:cxn>
                <a:cxn ang="0">
                  <a:pos x="443636503" y="489015500"/>
                </a:cxn>
                <a:cxn ang="0">
                  <a:pos x="576728786" y="800201727"/>
                </a:cxn>
                <a:cxn ang="0">
                  <a:pos x="443636503" y="1022483318"/>
                </a:cxn>
                <a:cxn ang="0">
                  <a:pos x="266184566" y="978024333"/>
                </a:cxn>
                <a:cxn ang="0">
                  <a:pos x="0" y="1289217227"/>
                </a:cxn>
                <a:cxn ang="0">
                  <a:pos x="310544220" y="1555951136"/>
                </a:cxn>
                <a:cxn ang="0">
                  <a:pos x="576728786" y="1244758242"/>
                </a:cxn>
              </a:cxnLst>
              <a:rect l="txL" t="txT" r="txR" b="txB"/>
              <a:pathLst>
                <a:path w="46" h="35">
                  <a:moveTo>
                    <a:pt x="13" y="28"/>
                  </a:moveTo>
                  <a:cubicBezTo>
                    <a:pt x="13" y="27"/>
                    <a:pt x="12" y="26"/>
                    <a:pt x="12" y="25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7" y="21"/>
                    <a:pt x="19" y="21"/>
                    <a:pt x="21" y="21"/>
                  </a:cubicBezTo>
                  <a:cubicBezTo>
                    <a:pt x="23" y="21"/>
                    <a:pt x="25" y="20"/>
                    <a:pt x="27" y="19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2" y="26"/>
                    <a:pt x="32" y="26"/>
                    <a:pt x="32" y="27"/>
                  </a:cubicBezTo>
                  <a:cubicBezTo>
                    <a:pt x="32" y="30"/>
                    <a:pt x="35" y="32"/>
                    <a:pt x="37" y="32"/>
                  </a:cubicBezTo>
                  <a:cubicBezTo>
                    <a:pt x="40" y="31"/>
                    <a:pt x="42" y="29"/>
                    <a:pt x="42" y="27"/>
                  </a:cubicBezTo>
                  <a:cubicBezTo>
                    <a:pt x="42" y="25"/>
                    <a:pt x="41" y="24"/>
                    <a:pt x="40" y="23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3" y="18"/>
                    <a:pt x="43" y="17"/>
                    <a:pt x="44" y="17"/>
                  </a:cubicBezTo>
                  <a:cubicBezTo>
                    <a:pt x="46" y="16"/>
                    <a:pt x="46" y="14"/>
                    <a:pt x="45" y="12"/>
                  </a:cubicBezTo>
                  <a:cubicBezTo>
                    <a:pt x="45" y="10"/>
                    <a:pt x="42" y="10"/>
                    <a:pt x="40" y="11"/>
                  </a:cubicBezTo>
                  <a:cubicBezTo>
                    <a:pt x="39" y="11"/>
                    <a:pt x="38" y="14"/>
                    <a:pt x="39" y="16"/>
                  </a:cubicBezTo>
                  <a:cubicBezTo>
                    <a:pt x="39" y="16"/>
                    <a:pt x="40" y="17"/>
                    <a:pt x="40" y="17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8" y="22"/>
                    <a:pt x="37" y="22"/>
                    <a:pt x="37" y="22"/>
                  </a:cubicBezTo>
                  <a:cubicBezTo>
                    <a:pt x="36" y="22"/>
                    <a:pt x="35" y="22"/>
                    <a:pt x="34" y="23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30" y="15"/>
                    <a:pt x="31" y="12"/>
                    <a:pt x="31" y="10"/>
                  </a:cubicBezTo>
                  <a:cubicBezTo>
                    <a:pt x="30" y="4"/>
                    <a:pt x="25" y="0"/>
                    <a:pt x="20" y="0"/>
                  </a:cubicBezTo>
                  <a:cubicBezTo>
                    <a:pt x="14" y="0"/>
                    <a:pt x="9" y="6"/>
                    <a:pt x="10" y="11"/>
                  </a:cubicBezTo>
                  <a:cubicBezTo>
                    <a:pt x="10" y="14"/>
                    <a:pt x="11" y="17"/>
                    <a:pt x="13" y="18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9" y="22"/>
                    <a:pt x="7" y="22"/>
                    <a:pt x="6" y="22"/>
                  </a:cubicBezTo>
                  <a:cubicBezTo>
                    <a:pt x="2" y="22"/>
                    <a:pt x="0" y="26"/>
                    <a:pt x="0" y="29"/>
                  </a:cubicBezTo>
                  <a:cubicBezTo>
                    <a:pt x="0" y="33"/>
                    <a:pt x="3" y="35"/>
                    <a:pt x="7" y="35"/>
                  </a:cubicBezTo>
                  <a:cubicBezTo>
                    <a:pt x="11" y="35"/>
                    <a:pt x="13" y="32"/>
                    <a:pt x="13" y="28"/>
                  </a:cubicBezTo>
                  <a:close/>
                </a:path>
              </a:pathLst>
            </a:custGeom>
            <a:solidFill>
              <a:srgbClr val="1D1D1B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3455726" y="243268"/>
            <a:ext cx="4385226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PMingLiU-ExtB" panose="02020500000000000000" pitchFamily="18" charset="-120"/>
                <a:cs typeface="Arial" panose="020B0604020202020204" pitchFamily="34" charset="0"/>
              </a:rPr>
              <a:t>THỰC HÀNH LẮP RÁP MÔ HÌNH TINH THỂ NaCl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PMingLiU-ExtB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836329" y="2332781"/>
            <a:ext cx="5456791" cy="16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 sát các bước</a:t>
            </a:r>
            <a:r>
              <a:rPr 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 hình 9.4, cho biết cần bao nhiêu thanh nối và khối cầu mỗi loại để lắp rắp thành mô hình một ô mạng tinh thể NaCl. </a:t>
            </a: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745207" y="1858843"/>
            <a:ext cx="6179553" cy="30982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 mô hình tinh thể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NaCl: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Các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 cầu tượng trưng các ion Na</a:t>
            </a:r>
            <a:r>
              <a:rPr lang="en-US" sz="1800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và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</a:t>
            </a:r>
            <a:r>
              <a:rPr lang="en-US" sz="1800" baseline="30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Các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thanh nối tượng trưng cho liên kết giữa các ion. </a:t>
            </a:r>
            <a:endParaRPr lang="en-US" sz="18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ô mạng tinh thể NaCl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gồm: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+ 27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quả cầu ( 13 ion Na</a:t>
            </a:r>
            <a:r>
              <a:rPr lang="en-US" sz="1800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và 14 ion Cl</a:t>
            </a:r>
            <a:r>
              <a:rPr lang="en-US" sz="1800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hoặc ngược lại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+ 54 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thanh nối.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97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" fill="hold">
                          <p:stCondLst>
                            <p:cond delay="indefinite"/>
                          </p:stCondLst>
                          <p:childTnLst>
                            <p:par>
                              <p:cTn id="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bg/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42">
                                                <p:bg/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42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42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42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7" dur="500"/>
                                            <p:tgtEl>
                                              <p:spTgt spid="42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0" dur="500"/>
                                            <p:tgtEl>
                                              <p:spTgt spid="42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42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" grpId="0" animBg="1"/>
          <p:bldP spid="39" grpId="0"/>
          <p:bldP spid="40" grpId="0"/>
          <p:bldP spid="42" grpId="0" uiExpand="1" build="p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1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2" fill="hold">
                          <p:stCondLst>
                            <p:cond delay="indefinite"/>
                          </p:stCondLst>
                          <p:childTnLst>
                            <p:par>
                              <p:cTn id="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bg/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42">
                                                <p:bg/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42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9" dur="500"/>
                                            <p:tgtEl>
                                              <p:spTgt spid="42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42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3" fill="hold">
                          <p:stCondLst>
                            <p:cond delay="indefinite"/>
                          </p:stCondLst>
                          <p:childTnLst>
                            <p:par>
                              <p:cTn id="3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5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7" dur="500"/>
                                            <p:tgtEl>
                                              <p:spTgt spid="42">
                                                <p:txEl>
                                                  <p:pRg st="3" end="3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0" dur="500"/>
                                            <p:tgtEl>
                                              <p:spTgt spid="42">
                                                <p:txEl>
                                                  <p:pRg st="4" end="4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1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3" dur="500"/>
                                            <p:tgtEl>
                                              <p:spTgt spid="42">
                                                <p:txEl>
                                                  <p:pRg st="5" end="5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" grpId="0" animBg="1"/>
          <p:bldP spid="39" grpId="0"/>
          <p:bldP spid="40" grpId="0"/>
          <p:bldP spid="42" grpId="0" uiExpand="1" build="p" animBg="1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1"/>
          <p:cNvGrpSpPr/>
          <p:nvPr/>
        </p:nvGrpSpPr>
        <p:grpSpPr>
          <a:xfrm>
            <a:off x="1195996" y="1403315"/>
            <a:ext cx="2065817" cy="2584754"/>
            <a:chOff x="3295850" y="1895995"/>
            <a:chExt cx="3725149" cy="4660916"/>
          </a:xfrm>
        </p:grpSpPr>
        <p:sp>
          <p:nvSpPr>
            <p:cNvPr id="4" name="圆角矩形 2"/>
            <p:cNvSpPr/>
            <p:nvPr/>
          </p:nvSpPr>
          <p:spPr>
            <a:xfrm rot="2760000">
              <a:off x="3086007" y="2621919"/>
              <a:ext cx="4660916" cy="3209068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圆角矩形 4"/>
            <p:cNvSpPr/>
            <p:nvPr/>
          </p:nvSpPr>
          <p:spPr>
            <a:xfrm rot="2760000">
              <a:off x="3371510" y="2878566"/>
              <a:ext cx="3953505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Freeform 6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7468A"/>
                </a:gs>
                <a:gs pos="100000">
                  <a:srgbClr val="553363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100000">
                    <a:srgbClr val="8F54A6"/>
                  </a:gs>
                  <a:gs pos="0">
                    <a:srgbClr val="4A2C56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圆角矩形 6"/>
          <p:cNvSpPr/>
          <p:nvPr/>
        </p:nvSpPr>
        <p:spPr>
          <a:xfrm>
            <a:off x="2842586" y="1768357"/>
            <a:ext cx="5560154" cy="1193180"/>
          </a:xfrm>
          <a:prstGeom prst="roundRect">
            <a:avLst>
              <a:gd name="adj" fmla="val 9976"/>
            </a:avLst>
          </a:prstGeom>
          <a:solidFill>
            <a:srgbClr val="663B77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组合 7"/>
          <p:cNvGrpSpPr/>
          <p:nvPr/>
        </p:nvGrpSpPr>
        <p:grpSpPr>
          <a:xfrm>
            <a:off x="2887271" y="2232875"/>
            <a:ext cx="118508" cy="118509"/>
            <a:chOff x="4486616" y="3001075"/>
            <a:chExt cx="274695" cy="274699"/>
          </a:xfrm>
        </p:grpSpPr>
        <p:sp>
          <p:nvSpPr>
            <p:cNvPr id="10" name="椭圆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椭圆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组合 10"/>
          <p:cNvGrpSpPr/>
          <p:nvPr/>
        </p:nvGrpSpPr>
        <p:grpSpPr>
          <a:xfrm>
            <a:off x="2572832" y="2209384"/>
            <a:ext cx="118508" cy="118509"/>
            <a:chOff x="4486616" y="3001075"/>
            <a:chExt cx="274695" cy="274699"/>
          </a:xfrm>
        </p:grpSpPr>
        <p:sp>
          <p:nvSpPr>
            <p:cNvPr id="13" name="椭圆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椭圆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组合 13"/>
          <p:cNvGrpSpPr/>
          <p:nvPr/>
        </p:nvGrpSpPr>
        <p:grpSpPr>
          <a:xfrm>
            <a:off x="2638550" y="2256672"/>
            <a:ext cx="288238" cy="46073"/>
            <a:chOff x="4311730" y="3104300"/>
            <a:chExt cx="384317" cy="61430"/>
          </a:xfrm>
        </p:grpSpPr>
        <p:sp>
          <p:nvSpPr>
            <p:cNvPr id="16" name="圆角矩形 14"/>
            <p:cNvSpPr/>
            <p:nvPr/>
          </p:nvSpPr>
          <p:spPr>
            <a:xfrm rot="16200000">
              <a:off x="4492683" y="296236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圆角矩形 15"/>
            <p:cNvSpPr/>
            <p:nvPr/>
          </p:nvSpPr>
          <p:spPr>
            <a:xfrm rot="16200000">
              <a:off x="4492684" y="292334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组合 16"/>
          <p:cNvGrpSpPr/>
          <p:nvPr/>
        </p:nvGrpSpPr>
        <p:grpSpPr>
          <a:xfrm>
            <a:off x="2946524" y="2097291"/>
            <a:ext cx="529900" cy="439662"/>
            <a:chOff x="4988246" y="2860631"/>
            <a:chExt cx="706533" cy="586217"/>
          </a:xfrm>
        </p:grpSpPr>
        <p:sp>
          <p:nvSpPr>
            <p:cNvPr id="19" name="椭圆 17"/>
            <p:cNvSpPr/>
            <p:nvPr/>
          </p:nvSpPr>
          <p:spPr>
            <a:xfrm>
              <a:off x="5055353" y="2884106"/>
              <a:ext cx="562742" cy="5627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文本框 18"/>
            <p:cNvSpPr txBox="1"/>
            <p:nvPr/>
          </p:nvSpPr>
          <p:spPr>
            <a:xfrm>
              <a:off x="4988246" y="2860631"/>
              <a:ext cx="706533" cy="553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100" dirty="0">
                  <a:solidFill>
                    <a:srgbClr val="663B7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  <a:endParaRPr lang="zh-CN" altLang="en-US" sz="2100" dirty="0">
                <a:solidFill>
                  <a:srgbClr val="663B7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组合 19"/>
          <p:cNvGrpSpPr/>
          <p:nvPr/>
        </p:nvGrpSpPr>
        <p:grpSpPr>
          <a:xfrm>
            <a:off x="1575428" y="2090850"/>
            <a:ext cx="619481" cy="460881"/>
            <a:chOff x="6233338" y="4924592"/>
            <a:chExt cx="808555" cy="601547"/>
          </a:xfrm>
          <a:solidFill>
            <a:schemeClr val="bg1"/>
          </a:solidFill>
        </p:grpSpPr>
        <p:sp>
          <p:nvSpPr>
            <p:cNvPr id="22" name="Freeform 389"/>
            <p:cNvSpPr>
              <a:spLocks noEditPoints="1"/>
            </p:cNvSpPr>
            <p:nvPr/>
          </p:nvSpPr>
          <p:spPr bwMode="auto">
            <a:xfrm>
              <a:off x="6795936" y="5282347"/>
              <a:ext cx="245957" cy="243792"/>
            </a:xfrm>
            <a:custGeom>
              <a:avLst/>
              <a:gdLst>
                <a:gd name="T0" fmla="*/ 128 w 144"/>
                <a:gd name="T1" fmla="*/ 65 h 143"/>
                <a:gd name="T2" fmla="*/ 144 w 144"/>
                <a:gd name="T3" fmla="*/ 57 h 143"/>
                <a:gd name="T4" fmla="*/ 139 w 144"/>
                <a:gd name="T5" fmla="*/ 43 h 143"/>
                <a:gd name="T6" fmla="*/ 121 w 144"/>
                <a:gd name="T7" fmla="*/ 45 h 143"/>
                <a:gd name="T8" fmla="*/ 115 w 144"/>
                <a:gd name="T9" fmla="*/ 35 h 143"/>
                <a:gd name="T10" fmla="*/ 121 w 144"/>
                <a:gd name="T11" fmla="*/ 18 h 143"/>
                <a:gd name="T12" fmla="*/ 111 w 144"/>
                <a:gd name="T13" fmla="*/ 10 h 143"/>
                <a:gd name="T14" fmla="*/ 97 w 144"/>
                <a:gd name="T15" fmla="*/ 23 h 143"/>
                <a:gd name="T16" fmla="*/ 85 w 144"/>
                <a:gd name="T17" fmla="*/ 19 h 143"/>
                <a:gd name="T18" fmla="*/ 80 w 144"/>
                <a:gd name="T19" fmla="*/ 0 h 143"/>
                <a:gd name="T20" fmla="*/ 65 w 144"/>
                <a:gd name="T21" fmla="*/ 0 h 143"/>
                <a:gd name="T22" fmla="*/ 60 w 144"/>
                <a:gd name="T23" fmla="*/ 19 h 143"/>
                <a:gd name="T24" fmla="*/ 47 w 144"/>
                <a:gd name="T25" fmla="*/ 21 h 143"/>
                <a:gd name="T26" fmla="*/ 34 w 144"/>
                <a:gd name="T27" fmla="*/ 10 h 143"/>
                <a:gd name="T28" fmla="*/ 23 w 144"/>
                <a:gd name="T29" fmla="*/ 19 h 143"/>
                <a:gd name="T30" fmla="*/ 29 w 144"/>
                <a:gd name="T31" fmla="*/ 36 h 143"/>
                <a:gd name="T32" fmla="*/ 24 w 144"/>
                <a:gd name="T33" fmla="*/ 43 h 143"/>
                <a:gd name="T34" fmla="*/ 4 w 144"/>
                <a:gd name="T35" fmla="*/ 43 h 143"/>
                <a:gd name="T36" fmla="*/ 0 w 144"/>
                <a:gd name="T37" fmla="*/ 54 h 143"/>
                <a:gd name="T38" fmla="*/ 17 w 144"/>
                <a:gd name="T39" fmla="*/ 64 h 143"/>
                <a:gd name="T40" fmla="*/ 16 w 144"/>
                <a:gd name="T41" fmla="*/ 76 h 143"/>
                <a:gd name="T42" fmla="*/ 0 w 144"/>
                <a:gd name="T43" fmla="*/ 87 h 143"/>
                <a:gd name="T44" fmla="*/ 5 w 144"/>
                <a:gd name="T45" fmla="*/ 100 h 143"/>
                <a:gd name="T46" fmla="*/ 23 w 144"/>
                <a:gd name="T47" fmla="*/ 98 h 143"/>
                <a:gd name="T48" fmla="*/ 29 w 144"/>
                <a:gd name="T49" fmla="*/ 108 h 143"/>
                <a:gd name="T50" fmla="*/ 23 w 144"/>
                <a:gd name="T51" fmla="*/ 125 h 143"/>
                <a:gd name="T52" fmla="*/ 34 w 144"/>
                <a:gd name="T53" fmla="*/ 133 h 143"/>
                <a:gd name="T54" fmla="*/ 49 w 144"/>
                <a:gd name="T55" fmla="*/ 122 h 143"/>
                <a:gd name="T56" fmla="*/ 60 w 144"/>
                <a:gd name="T57" fmla="*/ 126 h 143"/>
                <a:gd name="T58" fmla="*/ 65 w 144"/>
                <a:gd name="T59" fmla="*/ 143 h 143"/>
                <a:gd name="T60" fmla="*/ 78 w 144"/>
                <a:gd name="T61" fmla="*/ 143 h 143"/>
                <a:gd name="T62" fmla="*/ 83 w 144"/>
                <a:gd name="T63" fmla="*/ 125 h 143"/>
                <a:gd name="T64" fmla="*/ 97 w 144"/>
                <a:gd name="T65" fmla="*/ 122 h 143"/>
                <a:gd name="T66" fmla="*/ 109 w 144"/>
                <a:gd name="T67" fmla="*/ 133 h 143"/>
                <a:gd name="T68" fmla="*/ 120 w 144"/>
                <a:gd name="T69" fmla="*/ 125 h 143"/>
                <a:gd name="T70" fmla="*/ 114 w 144"/>
                <a:gd name="T71" fmla="*/ 108 h 143"/>
                <a:gd name="T72" fmla="*/ 121 w 144"/>
                <a:gd name="T73" fmla="*/ 100 h 143"/>
                <a:gd name="T74" fmla="*/ 140 w 144"/>
                <a:gd name="T75" fmla="*/ 100 h 143"/>
                <a:gd name="T76" fmla="*/ 144 w 144"/>
                <a:gd name="T77" fmla="*/ 87 h 143"/>
                <a:gd name="T78" fmla="*/ 128 w 144"/>
                <a:gd name="T79" fmla="*/ 78 h 143"/>
                <a:gd name="T80" fmla="*/ 128 w 144"/>
                <a:gd name="T81" fmla="*/ 65 h 143"/>
                <a:gd name="T82" fmla="*/ 72 w 144"/>
                <a:gd name="T83" fmla="*/ 101 h 143"/>
                <a:gd name="T84" fmla="*/ 43 w 144"/>
                <a:gd name="T85" fmla="*/ 72 h 143"/>
                <a:gd name="T86" fmla="*/ 72 w 144"/>
                <a:gd name="T87" fmla="*/ 43 h 143"/>
                <a:gd name="T88" fmla="*/ 101 w 144"/>
                <a:gd name="T89" fmla="*/ 72 h 143"/>
                <a:gd name="T90" fmla="*/ 72 w 144"/>
                <a:gd name="T91" fmla="*/ 10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44" h="143">
                  <a:moveTo>
                    <a:pt x="128" y="65"/>
                  </a:moveTo>
                  <a:cubicBezTo>
                    <a:pt x="144" y="57"/>
                    <a:pt x="144" y="57"/>
                    <a:pt x="144" y="57"/>
                  </a:cubicBezTo>
                  <a:cubicBezTo>
                    <a:pt x="139" y="43"/>
                    <a:pt x="139" y="43"/>
                    <a:pt x="139" y="43"/>
                  </a:cubicBezTo>
                  <a:cubicBezTo>
                    <a:pt x="121" y="45"/>
                    <a:pt x="121" y="45"/>
                    <a:pt x="121" y="45"/>
                  </a:cubicBezTo>
                  <a:cubicBezTo>
                    <a:pt x="115" y="35"/>
                    <a:pt x="115" y="35"/>
                    <a:pt x="115" y="35"/>
                  </a:cubicBezTo>
                  <a:cubicBezTo>
                    <a:pt x="121" y="18"/>
                    <a:pt x="121" y="18"/>
                    <a:pt x="121" y="18"/>
                  </a:cubicBezTo>
                  <a:cubicBezTo>
                    <a:pt x="111" y="10"/>
                    <a:pt x="111" y="10"/>
                    <a:pt x="111" y="1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47" y="21"/>
                    <a:pt x="47" y="21"/>
                    <a:pt x="47" y="21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4" y="43"/>
                    <a:pt x="4" y="43"/>
                    <a:pt x="4" y="4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7" y="64"/>
                    <a:pt x="17" y="64"/>
                    <a:pt x="17" y="64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" y="100"/>
                    <a:pt x="5" y="100"/>
                    <a:pt x="5" y="100"/>
                  </a:cubicBezTo>
                  <a:cubicBezTo>
                    <a:pt x="23" y="98"/>
                    <a:pt x="23" y="98"/>
                    <a:pt x="23" y="98"/>
                  </a:cubicBezTo>
                  <a:cubicBezTo>
                    <a:pt x="29" y="108"/>
                    <a:pt x="29" y="108"/>
                    <a:pt x="29" y="108"/>
                  </a:cubicBezTo>
                  <a:cubicBezTo>
                    <a:pt x="23" y="125"/>
                    <a:pt x="23" y="125"/>
                    <a:pt x="23" y="125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49" y="122"/>
                    <a:pt x="49" y="122"/>
                    <a:pt x="49" y="122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5" y="143"/>
                    <a:pt x="65" y="143"/>
                    <a:pt x="65" y="143"/>
                  </a:cubicBezTo>
                  <a:cubicBezTo>
                    <a:pt x="78" y="143"/>
                    <a:pt x="78" y="143"/>
                    <a:pt x="78" y="143"/>
                  </a:cubicBezTo>
                  <a:cubicBezTo>
                    <a:pt x="83" y="125"/>
                    <a:pt x="83" y="125"/>
                    <a:pt x="83" y="125"/>
                  </a:cubicBezTo>
                  <a:cubicBezTo>
                    <a:pt x="97" y="122"/>
                    <a:pt x="97" y="122"/>
                    <a:pt x="97" y="122"/>
                  </a:cubicBezTo>
                  <a:cubicBezTo>
                    <a:pt x="109" y="133"/>
                    <a:pt x="109" y="133"/>
                    <a:pt x="109" y="133"/>
                  </a:cubicBezTo>
                  <a:cubicBezTo>
                    <a:pt x="120" y="125"/>
                    <a:pt x="120" y="125"/>
                    <a:pt x="120" y="125"/>
                  </a:cubicBezTo>
                  <a:cubicBezTo>
                    <a:pt x="114" y="108"/>
                    <a:pt x="114" y="108"/>
                    <a:pt x="114" y="108"/>
                  </a:cubicBezTo>
                  <a:cubicBezTo>
                    <a:pt x="121" y="100"/>
                    <a:pt x="121" y="100"/>
                    <a:pt x="121" y="100"/>
                  </a:cubicBezTo>
                  <a:cubicBezTo>
                    <a:pt x="140" y="100"/>
                    <a:pt x="140" y="100"/>
                    <a:pt x="140" y="100"/>
                  </a:cubicBezTo>
                  <a:cubicBezTo>
                    <a:pt x="144" y="87"/>
                    <a:pt x="144" y="87"/>
                    <a:pt x="144" y="87"/>
                  </a:cubicBezTo>
                  <a:cubicBezTo>
                    <a:pt x="128" y="78"/>
                    <a:pt x="128" y="78"/>
                    <a:pt x="128" y="78"/>
                  </a:cubicBezTo>
                  <a:lnTo>
                    <a:pt x="128" y="65"/>
                  </a:lnTo>
                  <a:close/>
                  <a:moveTo>
                    <a:pt x="72" y="101"/>
                  </a:moveTo>
                  <a:cubicBezTo>
                    <a:pt x="56" y="101"/>
                    <a:pt x="43" y="88"/>
                    <a:pt x="43" y="72"/>
                  </a:cubicBezTo>
                  <a:cubicBezTo>
                    <a:pt x="43" y="56"/>
                    <a:pt x="56" y="43"/>
                    <a:pt x="72" y="43"/>
                  </a:cubicBezTo>
                  <a:cubicBezTo>
                    <a:pt x="88" y="43"/>
                    <a:pt x="101" y="56"/>
                    <a:pt x="101" y="72"/>
                  </a:cubicBezTo>
                  <a:cubicBezTo>
                    <a:pt x="101" y="88"/>
                    <a:pt x="88" y="101"/>
                    <a:pt x="72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390"/>
            <p:cNvSpPr>
              <a:spLocks noEditPoints="1"/>
            </p:cNvSpPr>
            <p:nvPr/>
          </p:nvSpPr>
          <p:spPr bwMode="auto">
            <a:xfrm>
              <a:off x="6875998" y="5362409"/>
              <a:ext cx="85832" cy="83668"/>
            </a:xfrm>
            <a:custGeom>
              <a:avLst/>
              <a:gdLst>
                <a:gd name="T0" fmla="*/ 25 w 50"/>
                <a:gd name="T1" fmla="*/ 0 h 49"/>
                <a:gd name="T2" fmla="*/ 0 w 50"/>
                <a:gd name="T3" fmla="*/ 25 h 49"/>
                <a:gd name="T4" fmla="*/ 25 w 50"/>
                <a:gd name="T5" fmla="*/ 49 h 49"/>
                <a:gd name="T6" fmla="*/ 50 w 50"/>
                <a:gd name="T7" fmla="*/ 25 h 49"/>
                <a:gd name="T8" fmla="*/ 25 w 50"/>
                <a:gd name="T9" fmla="*/ 0 h 49"/>
                <a:gd name="T10" fmla="*/ 25 w 50"/>
                <a:gd name="T11" fmla="*/ 43 h 49"/>
                <a:gd name="T12" fmla="*/ 6 w 50"/>
                <a:gd name="T13" fmla="*/ 25 h 49"/>
                <a:gd name="T14" fmla="*/ 25 w 50"/>
                <a:gd name="T15" fmla="*/ 6 h 49"/>
                <a:gd name="T16" fmla="*/ 44 w 50"/>
                <a:gd name="T17" fmla="*/ 25 h 49"/>
                <a:gd name="T18" fmla="*/ 25 w 50"/>
                <a:gd name="T19" fmla="*/ 4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49">
                  <a:moveTo>
                    <a:pt x="25" y="0"/>
                  </a:moveTo>
                  <a:cubicBezTo>
                    <a:pt x="11" y="0"/>
                    <a:pt x="0" y="11"/>
                    <a:pt x="0" y="25"/>
                  </a:cubicBezTo>
                  <a:cubicBezTo>
                    <a:pt x="0" y="38"/>
                    <a:pt x="11" y="49"/>
                    <a:pt x="25" y="49"/>
                  </a:cubicBezTo>
                  <a:cubicBezTo>
                    <a:pt x="39" y="49"/>
                    <a:pt x="50" y="38"/>
                    <a:pt x="50" y="25"/>
                  </a:cubicBezTo>
                  <a:cubicBezTo>
                    <a:pt x="50" y="11"/>
                    <a:pt x="39" y="0"/>
                    <a:pt x="25" y="0"/>
                  </a:cubicBezTo>
                  <a:close/>
                  <a:moveTo>
                    <a:pt x="25" y="43"/>
                  </a:moveTo>
                  <a:cubicBezTo>
                    <a:pt x="15" y="43"/>
                    <a:pt x="6" y="35"/>
                    <a:pt x="6" y="25"/>
                  </a:cubicBezTo>
                  <a:cubicBezTo>
                    <a:pt x="6" y="14"/>
                    <a:pt x="15" y="6"/>
                    <a:pt x="25" y="6"/>
                  </a:cubicBezTo>
                  <a:cubicBezTo>
                    <a:pt x="35" y="6"/>
                    <a:pt x="44" y="14"/>
                    <a:pt x="44" y="25"/>
                  </a:cubicBezTo>
                  <a:cubicBezTo>
                    <a:pt x="44" y="35"/>
                    <a:pt x="35" y="43"/>
                    <a:pt x="25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391"/>
            <p:cNvSpPr>
              <a:spLocks noEditPoints="1"/>
            </p:cNvSpPr>
            <p:nvPr/>
          </p:nvSpPr>
          <p:spPr bwMode="auto">
            <a:xfrm>
              <a:off x="6233338" y="4924592"/>
              <a:ext cx="598662" cy="595056"/>
            </a:xfrm>
            <a:custGeom>
              <a:avLst/>
              <a:gdLst>
                <a:gd name="T0" fmla="*/ 341 w 351"/>
                <a:gd name="T1" fmla="*/ 243 h 349"/>
                <a:gd name="T2" fmla="*/ 351 w 351"/>
                <a:gd name="T3" fmla="*/ 213 h 349"/>
                <a:gd name="T4" fmla="*/ 313 w 351"/>
                <a:gd name="T5" fmla="*/ 189 h 349"/>
                <a:gd name="T6" fmla="*/ 313 w 351"/>
                <a:gd name="T7" fmla="*/ 159 h 349"/>
                <a:gd name="T8" fmla="*/ 351 w 351"/>
                <a:gd name="T9" fmla="*/ 137 h 349"/>
                <a:gd name="T10" fmla="*/ 339 w 351"/>
                <a:gd name="T11" fmla="*/ 106 h 349"/>
                <a:gd name="T12" fmla="*/ 295 w 351"/>
                <a:gd name="T13" fmla="*/ 109 h 349"/>
                <a:gd name="T14" fmla="*/ 280 w 351"/>
                <a:gd name="T15" fmla="*/ 86 h 349"/>
                <a:gd name="T16" fmla="*/ 295 w 351"/>
                <a:gd name="T17" fmla="*/ 42 h 349"/>
                <a:gd name="T18" fmla="*/ 270 w 351"/>
                <a:gd name="T19" fmla="*/ 23 h 349"/>
                <a:gd name="T20" fmla="*/ 236 w 351"/>
                <a:gd name="T21" fmla="*/ 55 h 349"/>
                <a:gd name="T22" fmla="*/ 206 w 351"/>
                <a:gd name="T23" fmla="*/ 47 h 349"/>
                <a:gd name="T24" fmla="*/ 194 w 351"/>
                <a:gd name="T25" fmla="*/ 0 h 349"/>
                <a:gd name="T26" fmla="*/ 159 w 351"/>
                <a:gd name="T27" fmla="*/ 0 h 349"/>
                <a:gd name="T28" fmla="*/ 147 w 351"/>
                <a:gd name="T29" fmla="*/ 46 h 349"/>
                <a:gd name="T30" fmla="*/ 115 w 351"/>
                <a:gd name="T31" fmla="*/ 51 h 349"/>
                <a:gd name="T32" fmla="*/ 84 w 351"/>
                <a:gd name="T33" fmla="*/ 23 h 349"/>
                <a:gd name="T34" fmla="*/ 55 w 351"/>
                <a:gd name="T35" fmla="*/ 47 h 349"/>
                <a:gd name="T36" fmla="*/ 71 w 351"/>
                <a:gd name="T37" fmla="*/ 87 h 349"/>
                <a:gd name="T38" fmla="*/ 57 w 351"/>
                <a:gd name="T39" fmla="*/ 106 h 349"/>
                <a:gd name="T40" fmla="*/ 10 w 351"/>
                <a:gd name="T41" fmla="*/ 104 h 349"/>
                <a:gd name="T42" fmla="*/ 0 w 351"/>
                <a:gd name="T43" fmla="*/ 132 h 349"/>
                <a:gd name="T44" fmla="*/ 41 w 351"/>
                <a:gd name="T45" fmla="*/ 156 h 349"/>
                <a:gd name="T46" fmla="*/ 38 w 351"/>
                <a:gd name="T47" fmla="*/ 186 h 349"/>
                <a:gd name="T48" fmla="*/ 0 w 351"/>
                <a:gd name="T49" fmla="*/ 211 h 349"/>
                <a:gd name="T50" fmla="*/ 12 w 351"/>
                <a:gd name="T51" fmla="*/ 244 h 349"/>
                <a:gd name="T52" fmla="*/ 55 w 351"/>
                <a:gd name="T53" fmla="*/ 239 h 349"/>
                <a:gd name="T54" fmla="*/ 69 w 351"/>
                <a:gd name="T55" fmla="*/ 264 h 349"/>
                <a:gd name="T56" fmla="*/ 55 w 351"/>
                <a:gd name="T57" fmla="*/ 304 h 349"/>
                <a:gd name="T58" fmla="*/ 84 w 351"/>
                <a:gd name="T59" fmla="*/ 324 h 349"/>
                <a:gd name="T60" fmla="*/ 119 w 351"/>
                <a:gd name="T61" fmla="*/ 296 h 349"/>
                <a:gd name="T62" fmla="*/ 146 w 351"/>
                <a:gd name="T63" fmla="*/ 307 h 349"/>
                <a:gd name="T64" fmla="*/ 158 w 351"/>
                <a:gd name="T65" fmla="*/ 349 h 349"/>
                <a:gd name="T66" fmla="*/ 190 w 351"/>
                <a:gd name="T67" fmla="*/ 349 h 349"/>
                <a:gd name="T68" fmla="*/ 202 w 351"/>
                <a:gd name="T69" fmla="*/ 305 h 349"/>
                <a:gd name="T70" fmla="*/ 236 w 351"/>
                <a:gd name="T71" fmla="*/ 297 h 349"/>
                <a:gd name="T72" fmla="*/ 266 w 351"/>
                <a:gd name="T73" fmla="*/ 324 h 349"/>
                <a:gd name="T74" fmla="*/ 293 w 351"/>
                <a:gd name="T75" fmla="*/ 306 h 349"/>
                <a:gd name="T76" fmla="*/ 277 w 351"/>
                <a:gd name="T77" fmla="*/ 265 h 349"/>
                <a:gd name="T78" fmla="*/ 296 w 351"/>
                <a:gd name="T79" fmla="*/ 243 h 349"/>
                <a:gd name="T80" fmla="*/ 341 w 351"/>
                <a:gd name="T81" fmla="*/ 243 h 349"/>
                <a:gd name="T82" fmla="*/ 175 w 351"/>
                <a:gd name="T83" fmla="*/ 246 h 349"/>
                <a:gd name="T84" fmla="*/ 104 w 351"/>
                <a:gd name="T85" fmla="*/ 175 h 349"/>
                <a:gd name="T86" fmla="*/ 175 w 351"/>
                <a:gd name="T87" fmla="*/ 103 h 349"/>
                <a:gd name="T88" fmla="*/ 247 w 351"/>
                <a:gd name="T89" fmla="*/ 175 h 349"/>
                <a:gd name="T90" fmla="*/ 175 w 351"/>
                <a:gd name="T91" fmla="*/ 246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1" h="349">
                  <a:moveTo>
                    <a:pt x="341" y="243"/>
                  </a:moveTo>
                  <a:cubicBezTo>
                    <a:pt x="351" y="213"/>
                    <a:pt x="351" y="213"/>
                    <a:pt x="351" y="213"/>
                  </a:cubicBezTo>
                  <a:cubicBezTo>
                    <a:pt x="313" y="189"/>
                    <a:pt x="313" y="189"/>
                    <a:pt x="313" y="189"/>
                  </a:cubicBezTo>
                  <a:cubicBezTo>
                    <a:pt x="313" y="159"/>
                    <a:pt x="313" y="159"/>
                    <a:pt x="313" y="159"/>
                  </a:cubicBezTo>
                  <a:cubicBezTo>
                    <a:pt x="351" y="137"/>
                    <a:pt x="351" y="137"/>
                    <a:pt x="351" y="137"/>
                  </a:cubicBezTo>
                  <a:cubicBezTo>
                    <a:pt x="339" y="106"/>
                    <a:pt x="339" y="106"/>
                    <a:pt x="339" y="106"/>
                  </a:cubicBezTo>
                  <a:cubicBezTo>
                    <a:pt x="295" y="109"/>
                    <a:pt x="295" y="109"/>
                    <a:pt x="295" y="109"/>
                  </a:cubicBezTo>
                  <a:cubicBezTo>
                    <a:pt x="280" y="86"/>
                    <a:pt x="280" y="86"/>
                    <a:pt x="280" y="86"/>
                  </a:cubicBezTo>
                  <a:cubicBezTo>
                    <a:pt x="295" y="42"/>
                    <a:pt x="295" y="42"/>
                    <a:pt x="295" y="42"/>
                  </a:cubicBezTo>
                  <a:cubicBezTo>
                    <a:pt x="270" y="23"/>
                    <a:pt x="270" y="23"/>
                    <a:pt x="270" y="23"/>
                  </a:cubicBezTo>
                  <a:cubicBezTo>
                    <a:pt x="236" y="55"/>
                    <a:pt x="236" y="55"/>
                    <a:pt x="236" y="55"/>
                  </a:cubicBezTo>
                  <a:cubicBezTo>
                    <a:pt x="206" y="47"/>
                    <a:pt x="206" y="47"/>
                    <a:pt x="206" y="47"/>
                  </a:cubicBezTo>
                  <a:cubicBezTo>
                    <a:pt x="194" y="0"/>
                    <a:pt x="194" y="0"/>
                    <a:pt x="194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47" y="46"/>
                    <a:pt x="147" y="46"/>
                    <a:pt x="147" y="46"/>
                  </a:cubicBezTo>
                  <a:cubicBezTo>
                    <a:pt x="115" y="51"/>
                    <a:pt x="115" y="51"/>
                    <a:pt x="115" y="51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55" y="47"/>
                    <a:pt x="55" y="47"/>
                    <a:pt x="55" y="47"/>
                  </a:cubicBezTo>
                  <a:cubicBezTo>
                    <a:pt x="71" y="87"/>
                    <a:pt x="71" y="87"/>
                    <a:pt x="71" y="87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10" y="104"/>
                    <a:pt x="10" y="104"/>
                    <a:pt x="10" y="104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41" y="156"/>
                    <a:pt x="41" y="156"/>
                    <a:pt x="41" y="156"/>
                  </a:cubicBezTo>
                  <a:cubicBezTo>
                    <a:pt x="38" y="186"/>
                    <a:pt x="38" y="186"/>
                    <a:pt x="38" y="186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12" y="244"/>
                    <a:pt x="12" y="244"/>
                    <a:pt x="12" y="244"/>
                  </a:cubicBezTo>
                  <a:cubicBezTo>
                    <a:pt x="55" y="239"/>
                    <a:pt x="55" y="239"/>
                    <a:pt x="55" y="239"/>
                  </a:cubicBezTo>
                  <a:cubicBezTo>
                    <a:pt x="69" y="264"/>
                    <a:pt x="69" y="264"/>
                    <a:pt x="69" y="264"/>
                  </a:cubicBezTo>
                  <a:cubicBezTo>
                    <a:pt x="55" y="304"/>
                    <a:pt x="55" y="304"/>
                    <a:pt x="55" y="304"/>
                  </a:cubicBezTo>
                  <a:cubicBezTo>
                    <a:pt x="84" y="324"/>
                    <a:pt x="84" y="324"/>
                    <a:pt x="84" y="324"/>
                  </a:cubicBezTo>
                  <a:cubicBezTo>
                    <a:pt x="119" y="296"/>
                    <a:pt x="119" y="296"/>
                    <a:pt x="119" y="296"/>
                  </a:cubicBezTo>
                  <a:cubicBezTo>
                    <a:pt x="146" y="307"/>
                    <a:pt x="146" y="307"/>
                    <a:pt x="146" y="307"/>
                  </a:cubicBezTo>
                  <a:cubicBezTo>
                    <a:pt x="158" y="349"/>
                    <a:pt x="158" y="349"/>
                    <a:pt x="158" y="349"/>
                  </a:cubicBezTo>
                  <a:cubicBezTo>
                    <a:pt x="190" y="349"/>
                    <a:pt x="190" y="349"/>
                    <a:pt x="190" y="349"/>
                  </a:cubicBezTo>
                  <a:cubicBezTo>
                    <a:pt x="202" y="305"/>
                    <a:pt x="202" y="305"/>
                    <a:pt x="202" y="305"/>
                  </a:cubicBezTo>
                  <a:cubicBezTo>
                    <a:pt x="236" y="297"/>
                    <a:pt x="236" y="297"/>
                    <a:pt x="236" y="297"/>
                  </a:cubicBezTo>
                  <a:cubicBezTo>
                    <a:pt x="266" y="324"/>
                    <a:pt x="266" y="324"/>
                    <a:pt x="266" y="324"/>
                  </a:cubicBezTo>
                  <a:cubicBezTo>
                    <a:pt x="293" y="306"/>
                    <a:pt x="293" y="306"/>
                    <a:pt x="293" y="306"/>
                  </a:cubicBezTo>
                  <a:cubicBezTo>
                    <a:pt x="277" y="265"/>
                    <a:pt x="277" y="265"/>
                    <a:pt x="277" y="265"/>
                  </a:cubicBezTo>
                  <a:cubicBezTo>
                    <a:pt x="296" y="243"/>
                    <a:pt x="296" y="243"/>
                    <a:pt x="296" y="243"/>
                  </a:cubicBezTo>
                  <a:lnTo>
                    <a:pt x="341" y="243"/>
                  </a:lnTo>
                  <a:close/>
                  <a:moveTo>
                    <a:pt x="175" y="246"/>
                  </a:moveTo>
                  <a:cubicBezTo>
                    <a:pt x="136" y="246"/>
                    <a:pt x="104" y="214"/>
                    <a:pt x="104" y="175"/>
                  </a:cubicBezTo>
                  <a:cubicBezTo>
                    <a:pt x="104" y="135"/>
                    <a:pt x="136" y="103"/>
                    <a:pt x="175" y="103"/>
                  </a:cubicBezTo>
                  <a:cubicBezTo>
                    <a:pt x="215" y="103"/>
                    <a:pt x="247" y="135"/>
                    <a:pt x="247" y="175"/>
                  </a:cubicBezTo>
                  <a:cubicBezTo>
                    <a:pt x="247" y="214"/>
                    <a:pt x="215" y="246"/>
                    <a:pt x="175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 392"/>
            <p:cNvSpPr>
              <a:spLocks noEditPoints="1"/>
            </p:cNvSpPr>
            <p:nvPr/>
          </p:nvSpPr>
          <p:spPr bwMode="auto">
            <a:xfrm>
              <a:off x="6429526" y="5118616"/>
              <a:ext cx="206286" cy="206286"/>
            </a:xfrm>
            <a:custGeom>
              <a:avLst/>
              <a:gdLst>
                <a:gd name="T0" fmla="*/ 60 w 121"/>
                <a:gd name="T1" fmla="*/ 0 h 121"/>
                <a:gd name="T2" fmla="*/ 0 w 121"/>
                <a:gd name="T3" fmla="*/ 61 h 121"/>
                <a:gd name="T4" fmla="*/ 60 w 121"/>
                <a:gd name="T5" fmla="*/ 121 h 121"/>
                <a:gd name="T6" fmla="*/ 121 w 121"/>
                <a:gd name="T7" fmla="*/ 61 h 121"/>
                <a:gd name="T8" fmla="*/ 60 w 121"/>
                <a:gd name="T9" fmla="*/ 0 h 121"/>
                <a:gd name="T10" fmla="*/ 60 w 121"/>
                <a:gd name="T11" fmla="*/ 106 h 121"/>
                <a:gd name="T12" fmla="*/ 15 w 121"/>
                <a:gd name="T13" fmla="*/ 61 h 121"/>
                <a:gd name="T14" fmla="*/ 60 w 121"/>
                <a:gd name="T15" fmla="*/ 15 h 121"/>
                <a:gd name="T16" fmla="*/ 106 w 121"/>
                <a:gd name="T17" fmla="*/ 61 h 121"/>
                <a:gd name="T18" fmla="*/ 60 w 121"/>
                <a:gd name="T19" fmla="*/ 10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1" h="121">
                  <a:moveTo>
                    <a:pt x="60" y="0"/>
                  </a:moveTo>
                  <a:cubicBezTo>
                    <a:pt x="27" y="0"/>
                    <a:pt x="0" y="27"/>
                    <a:pt x="0" y="61"/>
                  </a:cubicBezTo>
                  <a:cubicBezTo>
                    <a:pt x="0" y="94"/>
                    <a:pt x="27" y="121"/>
                    <a:pt x="60" y="121"/>
                  </a:cubicBezTo>
                  <a:cubicBezTo>
                    <a:pt x="94" y="121"/>
                    <a:pt x="121" y="94"/>
                    <a:pt x="121" y="61"/>
                  </a:cubicBezTo>
                  <a:cubicBezTo>
                    <a:pt x="121" y="27"/>
                    <a:pt x="94" y="0"/>
                    <a:pt x="60" y="0"/>
                  </a:cubicBezTo>
                  <a:close/>
                  <a:moveTo>
                    <a:pt x="60" y="106"/>
                  </a:moveTo>
                  <a:cubicBezTo>
                    <a:pt x="35" y="106"/>
                    <a:pt x="15" y="86"/>
                    <a:pt x="15" y="61"/>
                  </a:cubicBezTo>
                  <a:cubicBezTo>
                    <a:pt x="15" y="35"/>
                    <a:pt x="35" y="15"/>
                    <a:pt x="60" y="15"/>
                  </a:cubicBezTo>
                  <a:cubicBezTo>
                    <a:pt x="86" y="15"/>
                    <a:pt x="106" y="35"/>
                    <a:pt x="106" y="61"/>
                  </a:cubicBezTo>
                  <a:cubicBezTo>
                    <a:pt x="106" y="86"/>
                    <a:pt x="86" y="106"/>
                    <a:pt x="60" y="1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文本框 24"/>
          <p:cNvSpPr txBox="1"/>
          <p:nvPr/>
        </p:nvSpPr>
        <p:spPr>
          <a:xfrm>
            <a:off x="3394697" y="2075884"/>
            <a:ext cx="4633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700" b="1" dirty="0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ĐẶC ĐIỂM CỦA HỢP CHẤT ION</a:t>
            </a:r>
            <a:endParaRPr lang="zh-CN" altLang="en-US" sz="2700" b="1" dirty="0">
              <a:solidFill>
                <a:schemeClr val="bg1"/>
              </a:solidFill>
              <a:latin typeface="Arial" panose="020B0604020202020204" pitchFamily="34" charset="0"/>
              <a:ea typeface="造字工房悦黑体验版细体" pitchFamily="50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94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800"/>
                                </p:stCondLst>
                                <p:childTnLst>
                                  <p:par>
                                    <p:cTn id="18" presetID="3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7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7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630" decel="100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70" accel="100000" fill="hold">
                                              <p:stCondLst>
                                                <p:cond delay="63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5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4" dur="3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46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7" dur="500" tmFilter="0, 0; .2, .5; .8, .5; 1, 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8" dur="250" autoRev="1" fill="hold"/>
                                            <p:tgtEl>
                                              <p:spTgt spid="18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50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2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 animBg="1"/>
          <p:bldP spid="26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800"/>
                                </p:stCondLst>
                                <p:childTnLst>
                                  <p:par>
                                    <p:cTn id="18" presetID="37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7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1" dur="7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630" decel="100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70" accel="100000" fill="hold">
                                              <p:stCondLst>
                                                <p:cond delay="63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1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2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5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0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3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4" dur="3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5" fill="hold">
                                <p:stCondLst>
                                  <p:cond delay="2800"/>
                                </p:stCondLst>
                                <p:childTnLst>
                                  <p:par>
                                    <p:cTn id="46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7" dur="500" tmFilter="0, 0; .2, .5; .8, .5; 1, 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8" dur="250" autoRev="1" fill="hold"/>
                                            <p:tgtEl>
                                              <p:spTgt spid="18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3300"/>
                                </p:stCondLst>
                                <p:childTnLst>
                                  <p:par>
                                    <p:cTn id="50" presetID="16" presetClass="entr" presetSubtype="37" fill="hold" grpId="0" nodeType="after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52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8" grpId="0" animBg="1"/>
          <p:bldP spid="26" grpId="0"/>
        </p:bldLst>
      </p:timing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6"/>
          <p:cNvSpPr/>
          <p:nvPr/>
        </p:nvSpPr>
        <p:spPr>
          <a:xfrm>
            <a:off x="206355" y="185096"/>
            <a:ext cx="4451691" cy="517358"/>
          </a:xfrm>
          <a:prstGeom prst="roundRect">
            <a:avLst>
              <a:gd name="adj" fmla="val 9976"/>
            </a:avLst>
          </a:prstGeom>
          <a:solidFill>
            <a:srgbClr val="663B77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组合 7"/>
          <p:cNvGrpSpPr/>
          <p:nvPr/>
        </p:nvGrpSpPr>
        <p:grpSpPr>
          <a:xfrm>
            <a:off x="299503" y="410113"/>
            <a:ext cx="103580" cy="81631"/>
            <a:chOff x="4486616" y="3001075"/>
            <a:chExt cx="274695" cy="274699"/>
          </a:xfrm>
        </p:grpSpPr>
        <p:sp>
          <p:nvSpPr>
            <p:cNvPr id="4" name="椭圆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椭圆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组合 10"/>
          <p:cNvGrpSpPr/>
          <p:nvPr/>
        </p:nvGrpSpPr>
        <p:grpSpPr>
          <a:xfrm>
            <a:off x="0" y="410113"/>
            <a:ext cx="103580" cy="81631"/>
            <a:chOff x="4486616" y="3001075"/>
            <a:chExt cx="274695" cy="274699"/>
          </a:xfrm>
        </p:grpSpPr>
        <p:sp>
          <p:nvSpPr>
            <p:cNvPr id="7" name="椭圆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椭圆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组合 13"/>
          <p:cNvGrpSpPr/>
          <p:nvPr/>
        </p:nvGrpSpPr>
        <p:grpSpPr>
          <a:xfrm>
            <a:off x="66558" y="443775"/>
            <a:ext cx="251930" cy="45719"/>
            <a:chOff x="4311730" y="3104300"/>
            <a:chExt cx="384317" cy="61430"/>
          </a:xfrm>
        </p:grpSpPr>
        <p:sp>
          <p:nvSpPr>
            <p:cNvPr id="10" name="圆角矩形 14"/>
            <p:cNvSpPr/>
            <p:nvPr/>
          </p:nvSpPr>
          <p:spPr>
            <a:xfrm rot="16200000">
              <a:off x="4492683" y="296236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圆角矩形 15"/>
            <p:cNvSpPr/>
            <p:nvPr/>
          </p:nvSpPr>
          <p:spPr>
            <a:xfrm rot="16200000">
              <a:off x="4492684" y="292334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组合 16"/>
          <p:cNvGrpSpPr/>
          <p:nvPr/>
        </p:nvGrpSpPr>
        <p:grpSpPr>
          <a:xfrm>
            <a:off x="458657" y="242533"/>
            <a:ext cx="730077" cy="424662"/>
            <a:chOff x="4955812" y="2884106"/>
            <a:chExt cx="816138" cy="562742"/>
          </a:xfrm>
        </p:grpSpPr>
        <p:sp>
          <p:nvSpPr>
            <p:cNvPr id="13" name="椭圆 17"/>
            <p:cNvSpPr/>
            <p:nvPr/>
          </p:nvSpPr>
          <p:spPr>
            <a:xfrm>
              <a:off x="5055353" y="2884106"/>
              <a:ext cx="562742" cy="5627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8"/>
            <p:cNvSpPr txBox="1"/>
            <p:nvPr/>
          </p:nvSpPr>
          <p:spPr>
            <a:xfrm>
              <a:off x="4955812" y="2927792"/>
              <a:ext cx="816138" cy="4894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800" dirty="0">
                  <a:solidFill>
                    <a:srgbClr val="663B7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  <a:endParaRPr lang="zh-CN" altLang="en-US" sz="1800" dirty="0">
                <a:solidFill>
                  <a:srgbClr val="663B77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文本框 24"/>
          <p:cNvSpPr txBox="1"/>
          <p:nvPr/>
        </p:nvSpPr>
        <p:spPr>
          <a:xfrm>
            <a:off x="971484" y="242531"/>
            <a:ext cx="36865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Đặc</a:t>
            </a:r>
            <a:r>
              <a:rPr lang="en-U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 </a:t>
            </a:r>
            <a:r>
              <a:rPr lang="en-US" altLang="zh-CN" sz="2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điểm</a:t>
            </a:r>
            <a:r>
              <a:rPr lang="en-U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 </a:t>
            </a:r>
            <a:r>
              <a:rPr lang="en-US" altLang="zh-CN" sz="2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của</a:t>
            </a:r>
            <a:r>
              <a:rPr lang="en-U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 </a:t>
            </a:r>
            <a:r>
              <a:rPr lang="en-US" altLang="zh-CN" sz="2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hợp</a:t>
            </a:r>
            <a:r>
              <a:rPr lang="en-U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 </a:t>
            </a:r>
            <a:r>
              <a:rPr lang="en-US" altLang="zh-CN" sz="20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chất</a:t>
            </a:r>
            <a:r>
              <a:rPr lang="en-US" altLang="zh-CN" sz="2000" b="1" dirty="0" smtClean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 ion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造字工房悦黑体验版细体" pitchFamily="50" charset="-122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757264" y="1350515"/>
            <a:ext cx="6943822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Kể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tên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xung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quanh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điều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kiện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thường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chúng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tồn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tại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sao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endParaRPr lang="en-US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组合 15"/>
          <p:cNvGrpSpPr/>
          <p:nvPr/>
        </p:nvGrpSpPr>
        <p:grpSpPr>
          <a:xfrm>
            <a:off x="403083" y="1226572"/>
            <a:ext cx="1122655" cy="1204239"/>
            <a:chOff x="7266058" y="4015805"/>
            <a:chExt cx="601374" cy="678528"/>
          </a:xfrm>
        </p:grpSpPr>
        <p:sp>
          <p:nvSpPr>
            <p:cNvPr id="68" name="Freeform 5"/>
            <p:cNvSpPr/>
            <p:nvPr/>
          </p:nvSpPr>
          <p:spPr bwMode="auto">
            <a:xfrm rot="5400000">
              <a:off x="7227481" y="4054382"/>
              <a:ext cx="678528" cy="60137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100000"/>
                  </a:schemeClr>
                </a:gs>
                <a:gs pos="2000">
                  <a:schemeClr val="bg1">
                    <a:lumMod val="79000"/>
                  </a:schemeClr>
                </a:gs>
              </a:gsLst>
              <a:lin ang="18900000" scaled="0"/>
              <a:tileRect/>
            </a:gradFill>
            <a:ln w="1587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0000"/>
                    </a:schemeClr>
                  </a:gs>
                </a:gsLst>
                <a:lin ang="18900000" scaled="0"/>
                <a:tileRect/>
              </a:gradFill>
            </a:ln>
            <a:effectLst>
              <a:outerShdw blurRad="165100" dist="76200" dir="2700000" algn="tl" rotWithShape="0">
                <a:prstClr val="black">
                  <a:alpha val="3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文本框 17"/>
            <p:cNvSpPr txBox="1"/>
            <p:nvPr/>
          </p:nvSpPr>
          <p:spPr>
            <a:xfrm>
              <a:off x="7308746" y="4134810"/>
              <a:ext cx="547159" cy="3988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dirty="0" smtClean="0">
                  <a:solidFill>
                    <a:srgbClr val="01ACB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  <a:endParaRPr lang="zh-CN" altLang="en-US" sz="4000" dirty="0">
                <a:solidFill>
                  <a:srgbClr val="01ACB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0" name="组合 15"/>
          <p:cNvGrpSpPr/>
          <p:nvPr/>
        </p:nvGrpSpPr>
        <p:grpSpPr>
          <a:xfrm>
            <a:off x="448608" y="3005892"/>
            <a:ext cx="1122655" cy="1204239"/>
            <a:chOff x="7266058" y="4015805"/>
            <a:chExt cx="601374" cy="678528"/>
          </a:xfrm>
        </p:grpSpPr>
        <p:sp>
          <p:nvSpPr>
            <p:cNvPr id="71" name="Freeform 5"/>
            <p:cNvSpPr/>
            <p:nvPr/>
          </p:nvSpPr>
          <p:spPr bwMode="auto">
            <a:xfrm rot="5400000">
              <a:off x="7227481" y="4054382"/>
              <a:ext cx="678528" cy="60137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bg1">
                    <a:lumMod val="100000"/>
                  </a:schemeClr>
                </a:gs>
                <a:gs pos="2000">
                  <a:schemeClr val="bg1">
                    <a:lumMod val="79000"/>
                  </a:schemeClr>
                </a:gs>
              </a:gsLst>
              <a:lin ang="18900000" scaled="0"/>
              <a:tileRect/>
            </a:gradFill>
            <a:ln w="15875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0000"/>
                    </a:schemeClr>
                  </a:gs>
                </a:gsLst>
                <a:lin ang="18900000" scaled="0"/>
                <a:tileRect/>
              </a:gradFill>
            </a:ln>
            <a:effectLst>
              <a:outerShdw blurRad="165100" dist="76200" dir="2700000" algn="tl" rotWithShape="0">
                <a:prstClr val="black">
                  <a:alpha val="3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文本框 17"/>
            <p:cNvSpPr txBox="1"/>
            <p:nvPr/>
          </p:nvSpPr>
          <p:spPr>
            <a:xfrm>
              <a:off x="7308746" y="4134810"/>
              <a:ext cx="547159" cy="3988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dirty="0" smtClean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  <a:endParaRPr lang="zh-CN" altLang="en-US" sz="4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3" name="Rectangle 72"/>
          <p:cNvSpPr/>
          <p:nvPr/>
        </p:nvSpPr>
        <p:spPr>
          <a:xfrm>
            <a:off x="1757264" y="3523818"/>
            <a:ext cx="6943822" cy="39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bày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bước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nuôi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tinh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muối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ăn</a:t>
            </a:r>
            <a:endParaRPr lang="en-US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964410" y="4455476"/>
            <a:ext cx="6943822" cy="39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https://www.youtube.com/watch?v=2IyD4tb9oN4&amp;t=0s</a:t>
            </a:r>
            <a:endParaRPr lang="en-US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46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accel="70000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3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800"/>
                                </p:stCondLst>
                                <p:childTnLst>
                                  <p:par>
                                    <p:cTn id="24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5" dur="500" tmFilter="0, 0; .2, .5; .8, .5; 1, 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26" dur="250" autoRev="1" fill="hold"/>
                                            <p:tgtEl>
                                              <p:spTgt spid="12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7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9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" presetClass="entr" presetSubtype="4" accel="70000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4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5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2" presetClass="entr" presetSubtype="4" accel="70000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5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1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6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15" grpId="0"/>
          <p:bldP spid="46" grpId="0"/>
          <p:bldP spid="73" grpId="0"/>
          <p:bldP spid="7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" dur="5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accel="7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3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3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800"/>
                                </p:stCondLst>
                                <p:childTnLst>
                                  <p:par>
                                    <p:cTn id="24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5" dur="500" tmFilter="0, 0; .2, .5; .8, .5; 1, 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26" dur="250" autoRev="1" fill="hold"/>
                                            <p:tgtEl>
                                              <p:spTgt spid="12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27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29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2" presetClass="entr" presetSubtype="4" accel="7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6" fill="hold">
                          <p:stCondLst>
                            <p:cond delay="indefinite"/>
                          </p:stCondLst>
                          <p:childTnLst>
                            <p:par>
                              <p:cTn id="3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8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40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1" fill="hold">
                          <p:stCondLst>
                            <p:cond delay="indefinite"/>
                          </p:stCondLst>
                          <p:childTnLst>
                            <p:par>
                              <p:cTn id="4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3" presetID="2" presetClass="entr" presetSubtype="4" accel="7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7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1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6" dur="500"/>
                                            <p:tgtEl>
                                              <p:spTgt spid="7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" grpId="0" animBg="1"/>
          <p:bldP spid="15" grpId="0"/>
          <p:bldP spid="46" grpId="0"/>
          <p:bldP spid="73" grpId="0"/>
          <p:bldP spid="74" grpId="0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矩形 51"/>
          <p:cNvSpPr/>
          <p:nvPr/>
        </p:nvSpPr>
        <p:spPr>
          <a:xfrm>
            <a:off x="8192466" y="4235040"/>
            <a:ext cx="957262" cy="945383"/>
          </a:xfrm>
          <a:prstGeom prst="rect">
            <a:avLst/>
          </a:prstGeom>
          <a:solidFill>
            <a:srgbClr val="9751CB">
              <a:alpha val="5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7605131" y="4589219"/>
            <a:ext cx="457200" cy="451526"/>
          </a:xfrm>
          <a:prstGeom prst="rect">
            <a:avLst/>
          </a:prstGeom>
          <a:solidFill>
            <a:schemeClr val="accent1">
              <a:lumMod val="60000"/>
              <a:lumOff val="4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8749522" y="3874167"/>
            <a:ext cx="280241" cy="276763"/>
          </a:xfrm>
          <a:prstGeom prst="rect">
            <a:avLst/>
          </a:prstGeom>
          <a:solidFill>
            <a:srgbClr val="FF9F9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7297072" y="4865029"/>
            <a:ext cx="177924" cy="175716"/>
          </a:xfrm>
          <a:prstGeom prst="rect">
            <a:avLst/>
          </a:prstGeom>
          <a:solidFill>
            <a:srgbClr val="9DDFBE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8516992" y="3638859"/>
            <a:ext cx="177924" cy="175716"/>
          </a:xfrm>
          <a:prstGeom prst="rect">
            <a:avLst/>
          </a:prstGeom>
          <a:solidFill>
            <a:srgbClr val="FFFFCC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0" y="31917"/>
            <a:ext cx="864393" cy="853666"/>
          </a:xfrm>
          <a:prstGeom prst="rect">
            <a:avLst/>
          </a:prstGeom>
          <a:solidFill>
            <a:schemeClr val="bg2">
              <a:lumMod val="75000"/>
              <a:alpha val="5882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991764" y="131788"/>
            <a:ext cx="457200" cy="451526"/>
          </a:xfrm>
          <a:prstGeom prst="rect">
            <a:avLst/>
          </a:prstGeom>
          <a:solidFill>
            <a:srgbClr val="5FE8D6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81380" y="976555"/>
            <a:ext cx="280241" cy="276763"/>
          </a:xfrm>
          <a:prstGeom prst="rect">
            <a:avLst/>
          </a:prstGeom>
          <a:solidFill>
            <a:srgbClr val="FF9F9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67990" y="1318810"/>
            <a:ext cx="177924" cy="175716"/>
          </a:xfrm>
          <a:prstGeom prst="rect">
            <a:avLst/>
          </a:prstGeom>
          <a:solidFill>
            <a:srgbClr val="9DDFBE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988558" y="709867"/>
            <a:ext cx="177924" cy="175716"/>
          </a:xfrm>
          <a:prstGeom prst="rect">
            <a:avLst/>
          </a:prstGeom>
          <a:solidFill>
            <a:srgbClr val="FFFFCC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30" name="正五边形 29"/>
          <p:cNvSpPr/>
          <p:nvPr/>
        </p:nvSpPr>
        <p:spPr>
          <a:xfrm rot="793021">
            <a:off x="6780867" y="1547291"/>
            <a:ext cx="769399" cy="723668"/>
          </a:xfrm>
          <a:prstGeom prst="pentagon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45271" y="849566"/>
            <a:ext cx="5740944" cy="3305108"/>
            <a:chOff x="1642923" y="869321"/>
            <a:chExt cx="6103740" cy="3513972"/>
          </a:xfrm>
        </p:grpSpPr>
        <p:sp>
          <p:nvSpPr>
            <p:cNvPr id="31" name="等腰三角形 11"/>
            <p:cNvSpPr/>
            <p:nvPr/>
          </p:nvSpPr>
          <p:spPr>
            <a:xfrm rot="15717985">
              <a:off x="2353785" y="978160"/>
              <a:ext cx="385992" cy="168314"/>
            </a:xfrm>
            <a:custGeom>
              <a:avLst/>
              <a:gdLst>
                <a:gd name="connsiteX0" fmla="*/ 0 w 333062"/>
                <a:gd name="connsiteY0" fmla="*/ 412463 h 412463"/>
                <a:gd name="connsiteX1" fmla="*/ 166531 w 333062"/>
                <a:gd name="connsiteY1" fmla="*/ 0 h 412463"/>
                <a:gd name="connsiteX2" fmla="*/ 333062 w 333062"/>
                <a:gd name="connsiteY2" fmla="*/ 412463 h 412463"/>
                <a:gd name="connsiteX3" fmla="*/ 0 w 333062"/>
                <a:gd name="connsiteY3" fmla="*/ 412463 h 412463"/>
                <a:gd name="connsiteX0" fmla="*/ 0 w 397789"/>
                <a:gd name="connsiteY0" fmla="*/ 371263 h 412463"/>
                <a:gd name="connsiteX1" fmla="*/ 231258 w 397789"/>
                <a:gd name="connsiteY1" fmla="*/ 0 h 412463"/>
                <a:gd name="connsiteX2" fmla="*/ 397789 w 397789"/>
                <a:gd name="connsiteY2" fmla="*/ 412463 h 412463"/>
                <a:gd name="connsiteX3" fmla="*/ 0 w 397789"/>
                <a:gd name="connsiteY3" fmla="*/ 371263 h 412463"/>
                <a:gd name="connsiteX0" fmla="*/ 0 w 397789"/>
                <a:gd name="connsiteY0" fmla="*/ 304620 h 345820"/>
                <a:gd name="connsiteX1" fmla="*/ 385381 w 397789"/>
                <a:gd name="connsiteY1" fmla="*/ 0 h 345820"/>
                <a:gd name="connsiteX2" fmla="*/ 397789 w 397789"/>
                <a:gd name="connsiteY2" fmla="*/ 345820 h 345820"/>
                <a:gd name="connsiteX3" fmla="*/ 0 w 397789"/>
                <a:gd name="connsiteY3" fmla="*/ 304620 h 345820"/>
                <a:gd name="connsiteX0" fmla="*/ 0 w 385381"/>
                <a:gd name="connsiteY0" fmla="*/ 304620 h 489692"/>
                <a:gd name="connsiteX1" fmla="*/ 385381 w 385381"/>
                <a:gd name="connsiteY1" fmla="*/ 0 h 489692"/>
                <a:gd name="connsiteX2" fmla="*/ 371580 w 385381"/>
                <a:gd name="connsiteY2" fmla="*/ 489692 h 489692"/>
                <a:gd name="connsiteX3" fmla="*/ 0 w 385381"/>
                <a:gd name="connsiteY3" fmla="*/ 304620 h 489692"/>
                <a:gd name="connsiteX0" fmla="*/ 0 w 451165"/>
                <a:gd name="connsiteY0" fmla="*/ 17900 h 202972"/>
                <a:gd name="connsiteX1" fmla="*/ 451165 w 451165"/>
                <a:gd name="connsiteY1" fmla="*/ 0 h 202972"/>
                <a:gd name="connsiteX2" fmla="*/ 371580 w 451165"/>
                <a:gd name="connsiteY2" fmla="*/ 202972 h 202972"/>
                <a:gd name="connsiteX3" fmla="*/ 0 w 451165"/>
                <a:gd name="connsiteY3" fmla="*/ 17900 h 202972"/>
                <a:gd name="connsiteX0" fmla="*/ 0 w 451165"/>
                <a:gd name="connsiteY0" fmla="*/ 17900 h 194290"/>
                <a:gd name="connsiteX1" fmla="*/ 451165 w 451165"/>
                <a:gd name="connsiteY1" fmla="*/ 0 h 194290"/>
                <a:gd name="connsiteX2" fmla="*/ 372805 w 451165"/>
                <a:gd name="connsiteY2" fmla="*/ 194290 h 194290"/>
                <a:gd name="connsiteX3" fmla="*/ 0 w 451165"/>
                <a:gd name="connsiteY3" fmla="*/ 17900 h 194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1165" h="194290">
                  <a:moveTo>
                    <a:pt x="0" y="17900"/>
                  </a:moveTo>
                  <a:lnTo>
                    <a:pt x="451165" y="0"/>
                  </a:lnTo>
                  <a:lnTo>
                    <a:pt x="372805" y="194290"/>
                  </a:lnTo>
                  <a:lnTo>
                    <a:pt x="0" y="179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endParaRPr>
            </a:p>
          </p:txBody>
        </p:sp>
        <p:sp>
          <p:nvSpPr>
            <p:cNvPr id="37" name="矩形 10"/>
            <p:cNvSpPr/>
            <p:nvPr/>
          </p:nvSpPr>
          <p:spPr>
            <a:xfrm>
              <a:off x="2750924" y="1400608"/>
              <a:ext cx="1030158" cy="2982685"/>
            </a:xfrm>
            <a:custGeom>
              <a:avLst/>
              <a:gdLst>
                <a:gd name="connsiteX0" fmla="*/ 0 w 568276"/>
                <a:gd name="connsiteY0" fmla="*/ 0 h 3472171"/>
                <a:gd name="connsiteX1" fmla="*/ 568276 w 568276"/>
                <a:gd name="connsiteY1" fmla="*/ 0 h 3472171"/>
                <a:gd name="connsiteX2" fmla="*/ 568276 w 568276"/>
                <a:gd name="connsiteY2" fmla="*/ 3472171 h 3472171"/>
                <a:gd name="connsiteX3" fmla="*/ 0 w 568276"/>
                <a:gd name="connsiteY3" fmla="*/ 3472171 h 3472171"/>
                <a:gd name="connsiteX4" fmla="*/ 0 w 568276"/>
                <a:gd name="connsiteY4" fmla="*/ 0 h 3472171"/>
                <a:gd name="connsiteX0" fmla="*/ 0 w 676226"/>
                <a:gd name="connsiteY0" fmla="*/ 0 h 3472171"/>
                <a:gd name="connsiteX1" fmla="*/ 676226 w 676226"/>
                <a:gd name="connsiteY1" fmla="*/ 0 h 3472171"/>
                <a:gd name="connsiteX2" fmla="*/ 568276 w 676226"/>
                <a:gd name="connsiteY2" fmla="*/ 3472171 h 3472171"/>
                <a:gd name="connsiteX3" fmla="*/ 0 w 676226"/>
                <a:gd name="connsiteY3" fmla="*/ 3472171 h 3472171"/>
                <a:gd name="connsiteX4" fmla="*/ 0 w 676226"/>
                <a:gd name="connsiteY4" fmla="*/ 0 h 3472171"/>
                <a:gd name="connsiteX0" fmla="*/ 50800 w 676226"/>
                <a:gd name="connsiteY0" fmla="*/ 0 h 3535671"/>
                <a:gd name="connsiteX1" fmla="*/ 676226 w 676226"/>
                <a:gd name="connsiteY1" fmla="*/ 63500 h 3535671"/>
                <a:gd name="connsiteX2" fmla="*/ 568276 w 676226"/>
                <a:gd name="connsiteY2" fmla="*/ 3535671 h 3535671"/>
                <a:gd name="connsiteX3" fmla="*/ 0 w 676226"/>
                <a:gd name="connsiteY3" fmla="*/ 3535671 h 3535671"/>
                <a:gd name="connsiteX4" fmla="*/ 50800 w 676226"/>
                <a:gd name="connsiteY4" fmla="*/ 0 h 3535671"/>
                <a:gd name="connsiteX0" fmla="*/ 31750 w 676226"/>
                <a:gd name="connsiteY0" fmla="*/ 0 h 3522971"/>
                <a:gd name="connsiteX1" fmla="*/ 676226 w 676226"/>
                <a:gd name="connsiteY1" fmla="*/ 50800 h 3522971"/>
                <a:gd name="connsiteX2" fmla="*/ 568276 w 676226"/>
                <a:gd name="connsiteY2" fmla="*/ 3522971 h 3522971"/>
                <a:gd name="connsiteX3" fmla="*/ 0 w 676226"/>
                <a:gd name="connsiteY3" fmla="*/ 3522971 h 3522971"/>
                <a:gd name="connsiteX4" fmla="*/ 31750 w 676226"/>
                <a:gd name="connsiteY4" fmla="*/ 0 h 3522971"/>
                <a:gd name="connsiteX0" fmla="*/ 63500 w 676226"/>
                <a:gd name="connsiteY0" fmla="*/ 0 h 3522971"/>
                <a:gd name="connsiteX1" fmla="*/ 676226 w 676226"/>
                <a:gd name="connsiteY1" fmla="*/ 50800 h 3522971"/>
                <a:gd name="connsiteX2" fmla="*/ 568276 w 676226"/>
                <a:gd name="connsiteY2" fmla="*/ 3522971 h 3522971"/>
                <a:gd name="connsiteX3" fmla="*/ 0 w 676226"/>
                <a:gd name="connsiteY3" fmla="*/ 3522971 h 3522971"/>
                <a:gd name="connsiteX4" fmla="*/ 63500 w 676226"/>
                <a:gd name="connsiteY4" fmla="*/ 0 h 3522971"/>
                <a:gd name="connsiteX0" fmla="*/ 63500 w 676226"/>
                <a:gd name="connsiteY0" fmla="*/ 0 h 3522971"/>
                <a:gd name="connsiteX1" fmla="*/ 676226 w 676226"/>
                <a:gd name="connsiteY1" fmla="*/ 57150 h 3522971"/>
                <a:gd name="connsiteX2" fmla="*/ 568276 w 676226"/>
                <a:gd name="connsiteY2" fmla="*/ 3522971 h 3522971"/>
                <a:gd name="connsiteX3" fmla="*/ 0 w 676226"/>
                <a:gd name="connsiteY3" fmla="*/ 3522971 h 3522971"/>
                <a:gd name="connsiteX4" fmla="*/ 63500 w 676226"/>
                <a:gd name="connsiteY4" fmla="*/ 0 h 3522971"/>
                <a:gd name="connsiteX0" fmla="*/ 63500 w 680988"/>
                <a:gd name="connsiteY0" fmla="*/ 0 h 3522971"/>
                <a:gd name="connsiteX1" fmla="*/ 680988 w 680988"/>
                <a:gd name="connsiteY1" fmla="*/ 57150 h 3522971"/>
                <a:gd name="connsiteX2" fmla="*/ 568276 w 680988"/>
                <a:gd name="connsiteY2" fmla="*/ 3522971 h 3522971"/>
                <a:gd name="connsiteX3" fmla="*/ 0 w 680988"/>
                <a:gd name="connsiteY3" fmla="*/ 3522971 h 3522971"/>
                <a:gd name="connsiteX4" fmla="*/ 63500 w 680988"/>
                <a:gd name="connsiteY4" fmla="*/ 0 h 3522971"/>
                <a:gd name="connsiteX0" fmla="*/ 63500 w 690513"/>
                <a:gd name="connsiteY0" fmla="*/ 0 h 3522971"/>
                <a:gd name="connsiteX1" fmla="*/ 690513 w 690513"/>
                <a:gd name="connsiteY1" fmla="*/ 47625 h 3522971"/>
                <a:gd name="connsiteX2" fmla="*/ 568276 w 690513"/>
                <a:gd name="connsiteY2" fmla="*/ 3522971 h 3522971"/>
                <a:gd name="connsiteX3" fmla="*/ 0 w 690513"/>
                <a:gd name="connsiteY3" fmla="*/ 3522971 h 3522971"/>
                <a:gd name="connsiteX4" fmla="*/ 63500 w 690513"/>
                <a:gd name="connsiteY4" fmla="*/ 0 h 3522971"/>
                <a:gd name="connsiteX0" fmla="*/ 177800 w 804813"/>
                <a:gd name="connsiteY0" fmla="*/ 0 h 3522971"/>
                <a:gd name="connsiteX1" fmla="*/ 804813 w 804813"/>
                <a:gd name="connsiteY1" fmla="*/ 47625 h 3522971"/>
                <a:gd name="connsiteX2" fmla="*/ 682576 w 804813"/>
                <a:gd name="connsiteY2" fmla="*/ 3522971 h 3522971"/>
                <a:gd name="connsiteX3" fmla="*/ 0 w 804813"/>
                <a:gd name="connsiteY3" fmla="*/ 3383271 h 3522971"/>
                <a:gd name="connsiteX4" fmla="*/ 177800 w 804813"/>
                <a:gd name="connsiteY4" fmla="*/ 0 h 3522971"/>
                <a:gd name="connsiteX0" fmla="*/ 177800 w 911176"/>
                <a:gd name="connsiteY0" fmla="*/ 0 h 3446771"/>
                <a:gd name="connsiteX1" fmla="*/ 804813 w 911176"/>
                <a:gd name="connsiteY1" fmla="*/ 47625 h 3446771"/>
                <a:gd name="connsiteX2" fmla="*/ 911176 w 911176"/>
                <a:gd name="connsiteY2" fmla="*/ 3446771 h 3446771"/>
                <a:gd name="connsiteX3" fmla="*/ 0 w 911176"/>
                <a:gd name="connsiteY3" fmla="*/ 3383271 h 3446771"/>
                <a:gd name="connsiteX4" fmla="*/ 177800 w 911176"/>
                <a:gd name="connsiteY4" fmla="*/ 0 h 3446771"/>
                <a:gd name="connsiteX0" fmla="*/ 381000 w 1114376"/>
                <a:gd name="connsiteY0" fmla="*/ 0 h 3510271"/>
                <a:gd name="connsiteX1" fmla="*/ 1008013 w 1114376"/>
                <a:gd name="connsiteY1" fmla="*/ 47625 h 3510271"/>
                <a:gd name="connsiteX2" fmla="*/ 1114376 w 1114376"/>
                <a:gd name="connsiteY2" fmla="*/ 3446771 h 3510271"/>
                <a:gd name="connsiteX3" fmla="*/ 0 w 1114376"/>
                <a:gd name="connsiteY3" fmla="*/ 3510271 h 3510271"/>
                <a:gd name="connsiteX4" fmla="*/ 381000 w 1114376"/>
                <a:gd name="connsiteY4" fmla="*/ 0 h 3510271"/>
                <a:gd name="connsiteX0" fmla="*/ 469900 w 1203276"/>
                <a:gd name="connsiteY0" fmla="*/ 0 h 3510271"/>
                <a:gd name="connsiteX1" fmla="*/ 1096913 w 1203276"/>
                <a:gd name="connsiteY1" fmla="*/ 47625 h 3510271"/>
                <a:gd name="connsiteX2" fmla="*/ 1203276 w 1203276"/>
                <a:gd name="connsiteY2" fmla="*/ 3446771 h 3510271"/>
                <a:gd name="connsiteX3" fmla="*/ 0 w 1203276"/>
                <a:gd name="connsiteY3" fmla="*/ 3510271 h 3510271"/>
                <a:gd name="connsiteX4" fmla="*/ 469900 w 1203276"/>
                <a:gd name="connsiteY4" fmla="*/ 0 h 3510271"/>
                <a:gd name="connsiteX0" fmla="*/ 469900 w 1279476"/>
                <a:gd name="connsiteY0" fmla="*/ 0 h 3624571"/>
                <a:gd name="connsiteX1" fmla="*/ 1096913 w 1279476"/>
                <a:gd name="connsiteY1" fmla="*/ 47625 h 3624571"/>
                <a:gd name="connsiteX2" fmla="*/ 1279476 w 1279476"/>
                <a:gd name="connsiteY2" fmla="*/ 3624571 h 3624571"/>
                <a:gd name="connsiteX3" fmla="*/ 0 w 1279476"/>
                <a:gd name="connsiteY3" fmla="*/ 3510271 h 3624571"/>
                <a:gd name="connsiteX4" fmla="*/ 469900 w 1279476"/>
                <a:gd name="connsiteY4" fmla="*/ 0 h 3624571"/>
                <a:gd name="connsiteX0" fmla="*/ 513737 w 1323313"/>
                <a:gd name="connsiteY0" fmla="*/ 0 h 3869736"/>
                <a:gd name="connsiteX1" fmla="*/ 1140750 w 1323313"/>
                <a:gd name="connsiteY1" fmla="*/ 47625 h 3869736"/>
                <a:gd name="connsiteX2" fmla="*/ 1323313 w 1323313"/>
                <a:gd name="connsiteY2" fmla="*/ 3624571 h 3869736"/>
                <a:gd name="connsiteX3" fmla="*/ 0 w 1323313"/>
                <a:gd name="connsiteY3" fmla="*/ 3869736 h 3869736"/>
                <a:gd name="connsiteX4" fmla="*/ 513737 w 1323313"/>
                <a:gd name="connsiteY4" fmla="*/ 0 h 3869736"/>
                <a:gd name="connsiteX0" fmla="*/ 513737 w 1384685"/>
                <a:gd name="connsiteY0" fmla="*/ 0 h 3869736"/>
                <a:gd name="connsiteX1" fmla="*/ 1140750 w 1384685"/>
                <a:gd name="connsiteY1" fmla="*/ 47625 h 3869736"/>
                <a:gd name="connsiteX2" fmla="*/ 1384685 w 1384685"/>
                <a:gd name="connsiteY2" fmla="*/ 3624571 h 3869736"/>
                <a:gd name="connsiteX3" fmla="*/ 0 w 1384685"/>
                <a:gd name="connsiteY3" fmla="*/ 3869736 h 3869736"/>
                <a:gd name="connsiteX4" fmla="*/ 513737 w 1384685"/>
                <a:gd name="connsiteY4" fmla="*/ 0 h 3869736"/>
                <a:gd name="connsiteX0" fmla="*/ 491819 w 1362767"/>
                <a:gd name="connsiteY0" fmla="*/ 0 h 3869736"/>
                <a:gd name="connsiteX1" fmla="*/ 1118832 w 1362767"/>
                <a:gd name="connsiteY1" fmla="*/ 47625 h 3869736"/>
                <a:gd name="connsiteX2" fmla="*/ 1362767 w 1362767"/>
                <a:gd name="connsiteY2" fmla="*/ 3624571 h 3869736"/>
                <a:gd name="connsiteX3" fmla="*/ 0 w 1362767"/>
                <a:gd name="connsiteY3" fmla="*/ 3869736 h 3869736"/>
                <a:gd name="connsiteX4" fmla="*/ 491819 w 1362767"/>
                <a:gd name="connsiteY4" fmla="*/ 0 h 3869736"/>
                <a:gd name="connsiteX0" fmla="*/ 491819 w 1118832"/>
                <a:gd name="connsiteY0" fmla="*/ 0 h 3869736"/>
                <a:gd name="connsiteX1" fmla="*/ 1118832 w 1118832"/>
                <a:gd name="connsiteY1" fmla="*/ 47625 h 3869736"/>
                <a:gd name="connsiteX2" fmla="*/ 1108930 w 1118832"/>
                <a:gd name="connsiteY2" fmla="*/ 3738216 h 3869736"/>
                <a:gd name="connsiteX3" fmla="*/ 0 w 1118832"/>
                <a:gd name="connsiteY3" fmla="*/ 3869736 h 3869736"/>
                <a:gd name="connsiteX4" fmla="*/ 491819 w 1118832"/>
                <a:gd name="connsiteY4" fmla="*/ 0 h 3869736"/>
                <a:gd name="connsiteX0" fmla="*/ 491819 w 1189192"/>
                <a:gd name="connsiteY0" fmla="*/ 0 h 3880272"/>
                <a:gd name="connsiteX1" fmla="*/ 1118832 w 1189192"/>
                <a:gd name="connsiteY1" fmla="*/ 47625 h 3880272"/>
                <a:gd name="connsiteX2" fmla="*/ 1189089 w 1189192"/>
                <a:gd name="connsiteY2" fmla="*/ 3880272 h 3880272"/>
                <a:gd name="connsiteX3" fmla="*/ 0 w 1189192"/>
                <a:gd name="connsiteY3" fmla="*/ 3869736 h 3880272"/>
                <a:gd name="connsiteX4" fmla="*/ 491819 w 1189192"/>
                <a:gd name="connsiteY4" fmla="*/ 0 h 3880272"/>
                <a:gd name="connsiteX0" fmla="*/ 491819 w 1189192"/>
                <a:gd name="connsiteY0" fmla="*/ 0 h 3951300"/>
                <a:gd name="connsiteX1" fmla="*/ 1118832 w 1189192"/>
                <a:gd name="connsiteY1" fmla="*/ 47625 h 3951300"/>
                <a:gd name="connsiteX2" fmla="*/ 1189089 w 1189192"/>
                <a:gd name="connsiteY2" fmla="*/ 3951300 h 3951300"/>
                <a:gd name="connsiteX3" fmla="*/ 0 w 1189192"/>
                <a:gd name="connsiteY3" fmla="*/ 3869736 h 3951300"/>
                <a:gd name="connsiteX4" fmla="*/ 491819 w 1189192"/>
                <a:gd name="connsiteY4" fmla="*/ 0 h 3951300"/>
                <a:gd name="connsiteX0" fmla="*/ 438380 w 1135753"/>
                <a:gd name="connsiteY0" fmla="*/ 0 h 3951300"/>
                <a:gd name="connsiteX1" fmla="*/ 1065393 w 1135753"/>
                <a:gd name="connsiteY1" fmla="*/ 47625 h 3951300"/>
                <a:gd name="connsiteX2" fmla="*/ 1135650 w 1135753"/>
                <a:gd name="connsiteY2" fmla="*/ 3951300 h 3951300"/>
                <a:gd name="connsiteX3" fmla="*/ 0 w 1135753"/>
                <a:gd name="connsiteY3" fmla="*/ 3899625 h 3951300"/>
                <a:gd name="connsiteX4" fmla="*/ 438380 w 1135753"/>
                <a:gd name="connsiteY4" fmla="*/ 0 h 3951300"/>
                <a:gd name="connsiteX0" fmla="*/ 438380 w 1189151"/>
                <a:gd name="connsiteY0" fmla="*/ 0 h 3899625"/>
                <a:gd name="connsiteX1" fmla="*/ 1065393 w 1189151"/>
                <a:gd name="connsiteY1" fmla="*/ 47625 h 3899625"/>
                <a:gd name="connsiteX2" fmla="*/ 1189090 w 1189151"/>
                <a:gd name="connsiteY2" fmla="*/ 3712198 h 3899625"/>
                <a:gd name="connsiteX3" fmla="*/ 0 w 1189151"/>
                <a:gd name="connsiteY3" fmla="*/ 3899625 h 3899625"/>
                <a:gd name="connsiteX4" fmla="*/ 438380 w 1189151"/>
                <a:gd name="connsiteY4" fmla="*/ 0 h 389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9151" h="3899625">
                  <a:moveTo>
                    <a:pt x="438380" y="0"/>
                  </a:moveTo>
                  <a:lnTo>
                    <a:pt x="1065393" y="47625"/>
                  </a:lnTo>
                  <a:cubicBezTo>
                    <a:pt x="1062092" y="1277822"/>
                    <a:pt x="1192391" y="2482001"/>
                    <a:pt x="1189090" y="3712198"/>
                  </a:cubicBezTo>
                  <a:lnTo>
                    <a:pt x="0" y="3899625"/>
                  </a:lnTo>
                  <a:lnTo>
                    <a:pt x="43838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endParaRPr>
            </a:p>
          </p:txBody>
        </p:sp>
        <p:sp>
          <p:nvSpPr>
            <p:cNvPr id="38" name="矩形 9"/>
            <p:cNvSpPr/>
            <p:nvPr/>
          </p:nvSpPr>
          <p:spPr>
            <a:xfrm>
              <a:off x="3141451" y="2045221"/>
              <a:ext cx="4605212" cy="1458963"/>
            </a:xfrm>
            <a:custGeom>
              <a:avLst/>
              <a:gdLst>
                <a:gd name="connsiteX0" fmla="*/ 0 w 6069161"/>
                <a:gd name="connsiteY0" fmla="*/ 0 h 1886857"/>
                <a:gd name="connsiteX1" fmla="*/ 6069161 w 6069161"/>
                <a:gd name="connsiteY1" fmla="*/ 0 h 1886857"/>
                <a:gd name="connsiteX2" fmla="*/ 6069161 w 6069161"/>
                <a:gd name="connsiteY2" fmla="*/ 1886857 h 1886857"/>
                <a:gd name="connsiteX3" fmla="*/ 0 w 6069161"/>
                <a:gd name="connsiteY3" fmla="*/ 1886857 h 1886857"/>
                <a:gd name="connsiteX4" fmla="*/ 0 w 6069161"/>
                <a:gd name="connsiteY4" fmla="*/ 0 h 1886857"/>
                <a:gd name="connsiteX0" fmla="*/ 371475 w 6440636"/>
                <a:gd name="connsiteY0" fmla="*/ 0 h 1886857"/>
                <a:gd name="connsiteX1" fmla="*/ 6440636 w 6440636"/>
                <a:gd name="connsiteY1" fmla="*/ 0 h 1886857"/>
                <a:gd name="connsiteX2" fmla="*/ 6440636 w 6440636"/>
                <a:gd name="connsiteY2" fmla="*/ 1886857 h 1886857"/>
                <a:gd name="connsiteX3" fmla="*/ 0 w 6440636"/>
                <a:gd name="connsiteY3" fmla="*/ 1886857 h 1886857"/>
                <a:gd name="connsiteX4" fmla="*/ 371475 w 6440636"/>
                <a:gd name="connsiteY4" fmla="*/ 0 h 188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0636" h="1886857">
                  <a:moveTo>
                    <a:pt x="371475" y="0"/>
                  </a:moveTo>
                  <a:lnTo>
                    <a:pt x="6440636" y="0"/>
                  </a:lnTo>
                  <a:lnTo>
                    <a:pt x="6440636" y="1886857"/>
                  </a:lnTo>
                  <a:lnTo>
                    <a:pt x="0" y="1886857"/>
                  </a:lnTo>
                  <a:lnTo>
                    <a:pt x="3714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71" tIns="34136" rIns="68271" bIns="34136"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endParaRPr>
            </a:p>
          </p:txBody>
        </p:sp>
        <p:sp>
          <p:nvSpPr>
            <p:cNvPr id="39" name="矩形 7"/>
            <p:cNvSpPr/>
            <p:nvPr/>
          </p:nvSpPr>
          <p:spPr>
            <a:xfrm rot="20111146">
              <a:off x="2362673" y="2800210"/>
              <a:ext cx="823855" cy="960348"/>
            </a:xfrm>
            <a:custGeom>
              <a:avLst/>
              <a:gdLst>
                <a:gd name="connsiteX0" fmla="*/ 0 w 1752600"/>
                <a:gd name="connsiteY0" fmla="*/ 0 h 533400"/>
                <a:gd name="connsiteX1" fmla="*/ 1752600 w 1752600"/>
                <a:gd name="connsiteY1" fmla="*/ 0 h 533400"/>
                <a:gd name="connsiteX2" fmla="*/ 1752600 w 1752600"/>
                <a:gd name="connsiteY2" fmla="*/ 533400 h 533400"/>
                <a:gd name="connsiteX3" fmla="*/ 0 w 1752600"/>
                <a:gd name="connsiteY3" fmla="*/ 533400 h 533400"/>
                <a:gd name="connsiteX4" fmla="*/ 0 w 1752600"/>
                <a:gd name="connsiteY4" fmla="*/ 0 h 533400"/>
                <a:gd name="connsiteX0" fmla="*/ 62378 w 1752600"/>
                <a:gd name="connsiteY0" fmla="*/ 0 h 630484"/>
                <a:gd name="connsiteX1" fmla="*/ 1752600 w 1752600"/>
                <a:gd name="connsiteY1" fmla="*/ 97084 h 630484"/>
                <a:gd name="connsiteX2" fmla="*/ 1752600 w 1752600"/>
                <a:gd name="connsiteY2" fmla="*/ 630484 h 630484"/>
                <a:gd name="connsiteX3" fmla="*/ 0 w 1752600"/>
                <a:gd name="connsiteY3" fmla="*/ 630484 h 630484"/>
                <a:gd name="connsiteX4" fmla="*/ 62378 w 1752600"/>
                <a:gd name="connsiteY4" fmla="*/ 0 h 630484"/>
                <a:gd name="connsiteX0" fmla="*/ 62378 w 1752600"/>
                <a:gd name="connsiteY0" fmla="*/ 0 h 630484"/>
                <a:gd name="connsiteX1" fmla="*/ 951008 w 1752600"/>
                <a:gd name="connsiteY1" fmla="*/ 37773 h 630484"/>
                <a:gd name="connsiteX2" fmla="*/ 1752600 w 1752600"/>
                <a:gd name="connsiteY2" fmla="*/ 630484 h 630484"/>
                <a:gd name="connsiteX3" fmla="*/ 0 w 1752600"/>
                <a:gd name="connsiteY3" fmla="*/ 630484 h 630484"/>
                <a:gd name="connsiteX4" fmla="*/ 62378 w 1752600"/>
                <a:gd name="connsiteY4" fmla="*/ 0 h 630484"/>
                <a:gd name="connsiteX0" fmla="*/ 62378 w 1243687"/>
                <a:gd name="connsiteY0" fmla="*/ 0 h 630484"/>
                <a:gd name="connsiteX1" fmla="*/ 951008 w 1243687"/>
                <a:gd name="connsiteY1" fmla="*/ 37773 h 630484"/>
                <a:gd name="connsiteX2" fmla="*/ 1243687 w 1243687"/>
                <a:gd name="connsiteY2" fmla="*/ 619048 h 630484"/>
                <a:gd name="connsiteX3" fmla="*/ 0 w 1243687"/>
                <a:gd name="connsiteY3" fmla="*/ 630484 h 630484"/>
                <a:gd name="connsiteX4" fmla="*/ 62378 w 1243687"/>
                <a:gd name="connsiteY4" fmla="*/ 0 h 630484"/>
                <a:gd name="connsiteX0" fmla="*/ 62378 w 951008"/>
                <a:gd name="connsiteY0" fmla="*/ 0 h 1138113"/>
                <a:gd name="connsiteX1" fmla="*/ 951008 w 951008"/>
                <a:gd name="connsiteY1" fmla="*/ 37773 h 1138113"/>
                <a:gd name="connsiteX2" fmla="*/ 945733 w 951008"/>
                <a:gd name="connsiteY2" fmla="*/ 1138113 h 1138113"/>
                <a:gd name="connsiteX3" fmla="*/ 0 w 951008"/>
                <a:gd name="connsiteY3" fmla="*/ 630484 h 1138113"/>
                <a:gd name="connsiteX4" fmla="*/ 62378 w 951008"/>
                <a:gd name="connsiteY4" fmla="*/ 0 h 1138113"/>
                <a:gd name="connsiteX0" fmla="*/ 62378 w 951008"/>
                <a:gd name="connsiteY0" fmla="*/ 0 h 1130754"/>
                <a:gd name="connsiteX1" fmla="*/ 951008 w 951008"/>
                <a:gd name="connsiteY1" fmla="*/ 37773 h 1130754"/>
                <a:gd name="connsiteX2" fmla="*/ 929816 w 951008"/>
                <a:gd name="connsiteY2" fmla="*/ 1130754 h 1130754"/>
                <a:gd name="connsiteX3" fmla="*/ 0 w 951008"/>
                <a:gd name="connsiteY3" fmla="*/ 630484 h 1130754"/>
                <a:gd name="connsiteX4" fmla="*/ 62378 w 951008"/>
                <a:gd name="connsiteY4" fmla="*/ 0 h 1130754"/>
                <a:gd name="connsiteX0" fmla="*/ 62378 w 951008"/>
                <a:gd name="connsiteY0" fmla="*/ 0 h 1132593"/>
                <a:gd name="connsiteX1" fmla="*/ 951008 w 951008"/>
                <a:gd name="connsiteY1" fmla="*/ 37773 h 1132593"/>
                <a:gd name="connsiteX2" fmla="*/ 933795 w 951008"/>
                <a:gd name="connsiteY2" fmla="*/ 1132593 h 1132593"/>
                <a:gd name="connsiteX3" fmla="*/ 0 w 951008"/>
                <a:gd name="connsiteY3" fmla="*/ 630484 h 1132593"/>
                <a:gd name="connsiteX4" fmla="*/ 62378 w 951008"/>
                <a:gd name="connsiteY4" fmla="*/ 0 h 1132593"/>
                <a:gd name="connsiteX0" fmla="*/ 62378 w 951008"/>
                <a:gd name="connsiteY0" fmla="*/ 0 h 1128615"/>
                <a:gd name="connsiteX1" fmla="*/ 951008 w 951008"/>
                <a:gd name="connsiteY1" fmla="*/ 37773 h 1128615"/>
                <a:gd name="connsiteX2" fmla="*/ 935634 w 951008"/>
                <a:gd name="connsiteY2" fmla="*/ 1128615 h 1128615"/>
                <a:gd name="connsiteX3" fmla="*/ 0 w 951008"/>
                <a:gd name="connsiteY3" fmla="*/ 630484 h 1128615"/>
                <a:gd name="connsiteX4" fmla="*/ 62378 w 951008"/>
                <a:gd name="connsiteY4" fmla="*/ 0 h 1128615"/>
                <a:gd name="connsiteX0" fmla="*/ 62378 w 951008"/>
                <a:gd name="connsiteY0" fmla="*/ 0 h 1122497"/>
                <a:gd name="connsiteX1" fmla="*/ 951008 w 951008"/>
                <a:gd name="connsiteY1" fmla="*/ 37773 h 1122497"/>
                <a:gd name="connsiteX2" fmla="*/ 943293 w 951008"/>
                <a:gd name="connsiteY2" fmla="*/ 1122497 h 1122497"/>
                <a:gd name="connsiteX3" fmla="*/ 0 w 951008"/>
                <a:gd name="connsiteY3" fmla="*/ 630484 h 1122497"/>
                <a:gd name="connsiteX4" fmla="*/ 62378 w 951008"/>
                <a:gd name="connsiteY4" fmla="*/ 0 h 1122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1008" h="1122497">
                  <a:moveTo>
                    <a:pt x="62378" y="0"/>
                  </a:moveTo>
                  <a:lnTo>
                    <a:pt x="951008" y="37773"/>
                  </a:lnTo>
                  <a:cubicBezTo>
                    <a:pt x="949250" y="404553"/>
                    <a:pt x="945051" y="755717"/>
                    <a:pt x="943293" y="1122497"/>
                  </a:cubicBezTo>
                  <a:lnTo>
                    <a:pt x="0" y="630484"/>
                  </a:lnTo>
                  <a:lnTo>
                    <a:pt x="6237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endParaRPr>
            </a:p>
          </p:txBody>
        </p:sp>
        <p:sp>
          <p:nvSpPr>
            <p:cNvPr id="40" name="等腰三角形 5"/>
            <p:cNvSpPr/>
            <p:nvPr/>
          </p:nvSpPr>
          <p:spPr>
            <a:xfrm rot="9110624">
              <a:off x="1642923" y="1166612"/>
              <a:ext cx="1588197" cy="2187614"/>
            </a:xfrm>
            <a:custGeom>
              <a:avLst/>
              <a:gdLst>
                <a:gd name="connsiteX0" fmla="*/ 0 w 1619250"/>
                <a:gd name="connsiteY0" fmla="*/ 2381250 h 2381250"/>
                <a:gd name="connsiteX1" fmla="*/ 809625 w 1619250"/>
                <a:gd name="connsiteY1" fmla="*/ 0 h 2381250"/>
                <a:gd name="connsiteX2" fmla="*/ 1619250 w 1619250"/>
                <a:gd name="connsiteY2" fmla="*/ 2381250 h 2381250"/>
                <a:gd name="connsiteX3" fmla="*/ 0 w 1619250"/>
                <a:gd name="connsiteY3" fmla="*/ 2381250 h 2381250"/>
                <a:gd name="connsiteX0" fmla="*/ 0 w 1283513"/>
                <a:gd name="connsiteY0" fmla="*/ 2381250 h 2381250"/>
                <a:gd name="connsiteX1" fmla="*/ 809625 w 1283513"/>
                <a:gd name="connsiteY1" fmla="*/ 0 h 2381250"/>
                <a:gd name="connsiteX2" fmla="*/ 1283513 w 1283513"/>
                <a:gd name="connsiteY2" fmla="*/ 1899923 h 2381250"/>
                <a:gd name="connsiteX3" fmla="*/ 0 w 1283513"/>
                <a:gd name="connsiteY3" fmla="*/ 2381250 h 2381250"/>
                <a:gd name="connsiteX0" fmla="*/ 0 w 1283513"/>
                <a:gd name="connsiteY0" fmla="*/ 1977588 h 1977588"/>
                <a:gd name="connsiteX1" fmla="*/ 809207 w 1283513"/>
                <a:gd name="connsiteY1" fmla="*/ 0 h 1977588"/>
                <a:gd name="connsiteX2" fmla="*/ 1283513 w 1283513"/>
                <a:gd name="connsiteY2" fmla="*/ 1496261 h 1977588"/>
                <a:gd name="connsiteX3" fmla="*/ 0 w 1283513"/>
                <a:gd name="connsiteY3" fmla="*/ 1977588 h 1977588"/>
                <a:gd name="connsiteX0" fmla="*/ 0 w 1283513"/>
                <a:gd name="connsiteY0" fmla="*/ 2533029 h 2533029"/>
                <a:gd name="connsiteX1" fmla="*/ 1063273 w 1283513"/>
                <a:gd name="connsiteY1" fmla="*/ 0 h 2533029"/>
                <a:gd name="connsiteX2" fmla="*/ 1283513 w 1283513"/>
                <a:gd name="connsiteY2" fmla="*/ 2051702 h 2533029"/>
                <a:gd name="connsiteX3" fmla="*/ 0 w 1283513"/>
                <a:gd name="connsiteY3" fmla="*/ 2533029 h 2533029"/>
                <a:gd name="connsiteX0" fmla="*/ 0 w 1833318"/>
                <a:gd name="connsiteY0" fmla="*/ 2556980 h 2556980"/>
                <a:gd name="connsiteX1" fmla="*/ 1613078 w 1833318"/>
                <a:gd name="connsiteY1" fmla="*/ 0 h 2556980"/>
                <a:gd name="connsiteX2" fmla="*/ 1833318 w 1833318"/>
                <a:gd name="connsiteY2" fmla="*/ 2051702 h 2556980"/>
                <a:gd name="connsiteX3" fmla="*/ 0 w 1833318"/>
                <a:gd name="connsiteY3" fmla="*/ 2556980 h 2556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33318" h="2556980">
                  <a:moveTo>
                    <a:pt x="0" y="2556980"/>
                  </a:moveTo>
                  <a:lnTo>
                    <a:pt x="1613078" y="0"/>
                  </a:lnTo>
                  <a:lnTo>
                    <a:pt x="1833318" y="2051702"/>
                  </a:lnTo>
                  <a:lnTo>
                    <a:pt x="0" y="255698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endParaRPr>
            </a:p>
          </p:txBody>
        </p:sp>
        <p:sp>
          <p:nvSpPr>
            <p:cNvPr id="41" name="矩形 9"/>
            <p:cNvSpPr/>
            <p:nvPr/>
          </p:nvSpPr>
          <p:spPr>
            <a:xfrm rot="303323">
              <a:off x="2981376" y="1409604"/>
              <a:ext cx="594753" cy="2133292"/>
            </a:xfrm>
            <a:custGeom>
              <a:avLst/>
              <a:gdLst>
                <a:gd name="connsiteX0" fmla="*/ 0 w 656744"/>
                <a:gd name="connsiteY0" fmla="*/ 0 h 1701800"/>
                <a:gd name="connsiteX1" fmla="*/ 656744 w 656744"/>
                <a:gd name="connsiteY1" fmla="*/ 0 h 1701800"/>
                <a:gd name="connsiteX2" fmla="*/ 656744 w 656744"/>
                <a:gd name="connsiteY2" fmla="*/ 1701800 h 1701800"/>
                <a:gd name="connsiteX3" fmla="*/ 0 w 656744"/>
                <a:gd name="connsiteY3" fmla="*/ 1701800 h 1701800"/>
                <a:gd name="connsiteX4" fmla="*/ 0 w 656744"/>
                <a:gd name="connsiteY4" fmla="*/ 0 h 1701800"/>
                <a:gd name="connsiteX0" fmla="*/ 16592 w 673336"/>
                <a:gd name="connsiteY0" fmla="*/ 0 h 1701800"/>
                <a:gd name="connsiteX1" fmla="*/ 673336 w 673336"/>
                <a:gd name="connsiteY1" fmla="*/ 0 h 1701800"/>
                <a:gd name="connsiteX2" fmla="*/ 673336 w 673336"/>
                <a:gd name="connsiteY2" fmla="*/ 1701800 h 1701800"/>
                <a:gd name="connsiteX3" fmla="*/ 0 w 673336"/>
                <a:gd name="connsiteY3" fmla="*/ 1550273 h 1701800"/>
                <a:gd name="connsiteX4" fmla="*/ 16592 w 673336"/>
                <a:gd name="connsiteY4" fmla="*/ 0 h 1701800"/>
                <a:gd name="connsiteX0" fmla="*/ 16592 w 673336"/>
                <a:gd name="connsiteY0" fmla="*/ 0 h 1902945"/>
                <a:gd name="connsiteX1" fmla="*/ 673336 w 673336"/>
                <a:gd name="connsiteY1" fmla="*/ 0 h 1902945"/>
                <a:gd name="connsiteX2" fmla="*/ 525385 w 673336"/>
                <a:gd name="connsiteY2" fmla="*/ 1902945 h 1902945"/>
                <a:gd name="connsiteX3" fmla="*/ 0 w 673336"/>
                <a:gd name="connsiteY3" fmla="*/ 1550273 h 1902945"/>
                <a:gd name="connsiteX4" fmla="*/ 16592 w 673336"/>
                <a:gd name="connsiteY4" fmla="*/ 0 h 1902945"/>
                <a:gd name="connsiteX0" fmla="*/ 26639 w 683383"/>
                <a:gd name="connsiteY0" fmla="*/ 0 h 1902945"/>
                <a:gd name="connsiteX1" fmla="*/ 683383 w 683383"/>
                <a:gd name="connsiteY1" fmla="*/ 0 h 1902945"/>
                <a:gd name="connsiteX2" fmla="*/ 535432 w 683383"/>
                <a:gd name="connsiteY2" fmla="*/ 1902945 h 1902945"/>
                <a:gd name="connsiteX3" fmla="*/ 0 w 683383"/>
                <a:gd name="connsiteY3" fmla="*/ 1544787 h 1902945"/>
                <a:gd name="connsiteX4" fmla="*/ 26639 w 683383"/>
                <a:gd name="connsiteY4" fmla="*/ 0 h 1902945"/>
                <a:gd name="connsiteX0" fmla="*/ 29802 w 686546"/>
                <a:gd name="connsiteY0" fmla="*/ 0 h 1902945"/>
                <a:gd name="connsiteX1" fmla="*/ 686546 w 686546"/>
                <a:gd name="connsiteY1" fmla="*/ 0 h 1902945"/>
                <a:gd name="connsiteX2" fmla="*/ 538595 w 686546"/>
                <a:gd name="connsiteY2" fmla="*/ 1902945 h 1902945"/>
                <a:gd name="connsiteX3" fmla="*/ 0 w 686546"/>
                <a:gd name="connsiteY3" fmla="*/ 1545067 h 1902945"/>
                <a:gd name="connsiteX4" fmla="*/ 29802 w 686546"/>
                <a:gd name="connsiteY4" fmla="*/ 0 h 1902945"/>
                <a:gd name="connsiteX0" fmla="*/ 29802 w 686546"/>
                <a:gd name="connsiteY0" fmla="*/ 0 h 2493486"/>
                <a:gd name="connsiteX1" fmla="*/ 686546 w 686546"/>
                <a:gd name="connsiteY1" fmla="*/ 0 h 2493486"/>
                <a:gd name="connsiteX2" fmla="*/ 529225 w 686546"/>
                <a:gd name="connsiteY2" fmla="*/ 2493486 h 2493486"/>
                <a:gd name="connsiteX3" fmla="*/ 0 w 686546"/>
                <a:gd name="connsiteY3" fmla="*/ 1545067 h 2493486"/>
                <a:gd name="connsiteX4" fmla="*/ 29802 w 686546"/>
                <a:gd name="connsiteY4" fmla="*/ 0 h 2493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6546" h="2493486">
                  <a:moveTo>
                    <a:pt x="29802" y="0"/>
                  </a:moveTo>
                  <a:lnTo>
                    <a:pt x="686546" y="0"/>
                  </a:lnTo>
                  <a:lnTo>
                    <a:pt x="529225" y="2493486"/>
                  </a:lnTo>
                  <a:lnTo>
                    <a:pt x="0" y="1545067"/>
                  </a:lnTo>
                  <a:lnTo>
                    <a:pt x="29802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endParaRPr>
            </a:p>
          </p:txBody>
        </p:sp>
      </p:grpSp>
      <p:sp>
        <p:nvSpPr>
          <p:cNvPr id="46" name="正五边形 45"/>
          <p:cNvSpPr/>
          <p:nvPr/>
        </p:nvSpPr>
        <p:spPr>
          <a:xfrm rot="387320">
            <a:off x="6473131" y="1241823"/>
            <a:ext cx="401769" cy="377889"/>
          </a:xfrm>
          <a:prstGeom prst="pentagon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47" name="正五边形 46"/>
          <p:cNvSpPr/>
          <p:nvPr/>
        </p:nvSpPr>
        <p:spPr>
          <a:xfrm rot="387320">
            <a:off x="7142308" y="3521957"/>
            <a:ext cx="352729" cy="331763"/>
          </a:xfrm>
          <a:prstGeom prst="pent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48" name="正五边形 47"/>
          <p:cNvSpPr/>
          <p:nvPr/>
        </p:nvSpPr>
        <p:spPr>
          <a:xfrm rot="1136089">
            <a:off x="7032245" y="1128162"/>
            <a:ext cx="306844" cy="288606"/>
          </a:xfrm>
          <a:prstGeom prst="pentagon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50" name="正五边形 49"/>
          <p:cNvSpPr/>
          <p:nvPr/>
        </p:nvSpPr>
        <p:spPr>
          <a:xfrm rot="1136089">
            <a:off x="7496313" y="1120290"/>
            <a:ext cx="169245" cy="159184"/>
          </a:xfrm>
          <a:prstGeom prst="pentagon">
            <a:avLst/>
          </a:prstGeom>
          <a:solidFill>
            <a:srgbClr val="CDF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51" name="正五边形 50"/>
          <p:cNvSpPr/>
          <p:nvPr/>
        </p:nvSpPr>
        <p:spPr>
          <a:xfrm rot="1136089">
            <a:off x="6916707" y="3745515"/>
            <a:ext cx="169245" cy="159184"/>
          </a:xfrm>
          <a:prstGeom prst="pentagon">
            <a:avLst/>
          </a:prstGeom>
          <a:solidFill>
            <a:srgbClr val="CDFF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271" tIns="34136" rIns="68271" bIns="34136" rtlCol="0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61" name="文本框 22"/>
          <p:cNvSpPr txBox="1"/>
          <p:nvPr/>
        </p:nvSpPr>
        <p:spPr>
          <a:xfrm>
            <a:off x="3280334" y="2046981"/>
            <a:ext cx="3984424" cy="807602"/>
          </a:xfrm>
          <a:prstGeom prst="rect">
            <a:avLst/>
          </a:prstGeom>
          <a:noFill/>
        </p:spPr>
        <p:txBody>
          <a:bodyPr wrap="square" lIns="68271" tIns="34136" rIns="68271" bIns="34136" rtlCol="0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Nộp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sản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phẩm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tinh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thể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NaCl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vào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tiết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học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2400" b="1" dirty="0" err="1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sau</a:t>
            </a:r>
            <a:r>
              <a:rPr lang="en-US" altLang="zh-CN" sz="2400" b="1" dirty="0" smtClean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endParaRPr lang="zh-CN" altLang="en-US" sz="2400" b="1" dirty="0">
              <a:solidFill>
                <a:srgbClr val="7030A0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" name="文本框 23"/>
          <p:cNvSpPr txBox="1"/>
          <p:nvPr/>
        </p:nvSpPr>
        <p:spPr>
          <a:xfrm>
            <a:off x="3367194" y="2786523"/>
            <a:ext cx="3897564" cy="358377"/>
          </a:xfrm>
          <a:prstGeom prst="rect">
            <a:avLst/>
          </a:prstGeom>
          <a:noFill/>
        </p:spPr>
        <p:txBody>
          <a:bodyPr wrap="square" lIns="68271" tIns="34136" rIns="68271" bIns="34136" rtlCol="0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81" spc="282" dirty="0" smtClean="0">
                <a:solidFill>
                  <a:prstClr val="white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HÃY HỌC TẬP THẬT TỐT!!!</a:t>
            </a:r>
            <a:endParaRPr lang="zh-CN" altLang="en-US" sz="1881" spc="282" dirty="0">
              <a:solidFill>
                <a:prstClr val="white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43498"/>
      </p:ext>
    </p:extLst>
  </p:cSld>
  <p:clrMapOvr>
    <a:masterClrMapping/>
  </p:clrMapOvr>
  <p:transition advTm="1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 tmFilter="0,0; .5, 1; 1, 1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150"/>
                            </p:stCondLst>
                            <p:childTnLst>
                              <p:par>
                                <p:cTn id="11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2" grpId="0" animBg="1"/>
      <p:bldP spid="30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61" grpId="0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组合 108"/>
          <p:cNvGrpSpPr/>
          <p:nvPr/>
        </p:nvGrpSpPr>
        <p:grpSpPr>
          <a:xfrm>
            <a:off x="3228801" y="-799874"/>
            <a:ext cx="2388228" cy="2129830"/>
            <a:chOff x="2894659" y="1465288"/>
            <a:chExt cx="1727827" cy="1727827"/>
          </a:xfrm>
        </p:grpSpPr>
        <p:grpSp>
          <p:nvGrpSpPr>
            <p:cNvPr id="110" name="组合 109"/>
            <p:cNvGrpSpPr/>
            <p:nvPr/>
          </p:nvGrpSpPr>
          <p:grpSpPr>
            <a:xfrm rot="1771504">
              <a:off x="2914532" y="1485269"/>
              <a:ext cx="1688083" cy="1687866"/>
              <a:chOff x="1827622" y="1343919"/>
              <a:chExt cx="2304000" cy="2304000"/>
            </a:xfrm>
          </p:grpSpPr>
          <p:sp>
            <p:nvSpPr>
              <p:cNvPr id="112" name="椭圆 111"/>
              <p:cNvSpPr/>
              <p:nvPr/>
            </p:nvSpPr>
            <p:spPr>
              <a:xfrm>
                <a:off x="1827622" y="1343919"/>
                <a:ext cx="2304000" cy="23040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>
                <a:outerShdw blurRad="254000" dist="241300" dir="7800000" sx="85000" sy="85000" algn="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514350"/>
                <a:endParaRPr lang="zh-CN" altLang="en-US" sz="1050">
                  <a:solidFill>
                    <a:srgbClr val="FF0000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13" name="椭圆 112"/>
              <p:cNvSpPr/>
              <p:nvPr/>
            </p:nvSpPr>
            <p:spPr>
              <a:xfrm>
                <a:off x="1877481" y="1393778"/>
                <a:ext cx="2204282" cy="220428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100000">
                    <a:srgbClr val="FEFEFE"/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514350"/>
                <a:endParaRPr lang="zh-CN" altLang="en-US" sz="1050">
                  <a:solidFill>
                    <a:srgbClr val="FF0000"/>
                  </a:solidFill>
                  <a:latin typeface="Arial" panose="020B0604020202020204" pitchFamily="34" charset="0"/>
                  <a:ea typeface="华文细黑" panose="02010600040101010101" pitchFamily="2" charset="-122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1" name="流程图: 联系 110"/>
            <p:cNvSpPr/>
            <p:nvPr/>
          </p:nvSpPr>
          <p:spPr>
            <a:xfrm>
              <a:off x="2894659" y="1465288"/>
              <a:ext cx="1727827" cy="1727827"/>
            </a:xfrm>
            <a:prstGeom prst="flowChartConnector">
              <a:avLst/>
            </a:prstGeom>
            <a:noFill/>
            <a:ln w="3175">
              <a:solidFill>
                <a:srgbClr val="00B7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4" name="组合 113"/>
          <p:cNvGrpSpPr/>
          <p:nvPr/>
        </p:nvGrpSpPr>
        <p:grpSpPr>
          <a:xfrm rot="1771504">
            <a:off x="3165642" y="429544"/>
            <a:ext cx="370216" cy="330117"/>
            <a:chOff x="1827622" y="1343919"/>
            <a:chExt cx="2304000" cy="2304000"/>
          </a:xfrm>
        </p:grpSpPr>
        <p:sp>
          <p:nvSpPr>
            <p:cNvPr id="115" name="椭圆 114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6" name="椭圆 115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17" name="组合 116"/>
          <p:cNvGrpSpPr/>
          <p:nvPr/>
        </p:nvGrpSpPr>
        <p:grpSpPr>
          <a:xfrm rot="1771504">
            <a:off x="5363438" y="39531"/>
            <a:ext cx="370216" cy="330117"/>
            <a:chOff x="1827622" y="1343919"/>
            <a:chExt cx="2304000" cy="2304000"/>
          </a:xfrm>
        </p:grpSpPr>
        <p:sp>
          <p:nvSpPr>
            <p:cNvPr id="118" name="椭圆 117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19" name="椭圆 118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20" name="组合 119"/>
          <p:cNvGrpSpPr/>
          <p:nvPr/>
        </p:nvGrpSpPr>
        <p:grpSpPr>
          <a:xfrm rot="1771504">
            <a:off x="4214240" y="1205379"/>
            <a:ext cx="294863" cy="262926"/>
            <a:chOff x="1827622" y="1343919"/>
            <a:chExt cx="2304000" cy="2304000"/>
          </a:xfrm>
        </p:grpSpPr>
        <p:sp>
          <p:nvSpPr>
            <p:cNvPr id="121" name="椭圆 120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2" name="椭圆 121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组合 122"/>
          <p:cNvGrpSpPr/>
          <p:nvPr/>
        </p:nvGrpSpPr>
        <p:grpSpPr>
          <a:xfrm rot="1771504">
            <a:off x="5029777" y="879208"/>
            <a:ext cx="547005" cy="487758"/>
            <a:chOff x="1827622" y="1343919"/>
            <a:chExt cx="2304000" cy="2304000"/>
          </a:xfrm>
        </p:grpSpPr>
        <p:sp>
          <p:nvSpPr>
            <p:cNvPr id="124" name="椭圆 123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5" name="椭圆 124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26" name="组合 125"/>
          <p:cNvGrpSpPr/>
          <p:nvPr/>
        </p:nvGrpSpPr>
        <p:grpSpPr>
          <a:xfrm rot="1771504">
            <a:off x="3202804" y="-59106"/>
            <a:ext cx="225928" cy="201458"/>
            <a:chOff x="1827622" y="1343919"/>
            <a:chExt cx="2304000" cy="2304000"/>
          </a:xfrm>
        </p:grpSpPr>
        <p:sp>
          <p:nvSpPr>
            <p:cNvPr id="127" name="椭圆 126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28" name="椭圆 127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29" name="组合 128"/>
          <p:cNvGrpSpPr/>
          <p:nvPr/>
        </p:nvGrpSpPr>
        <p:grpSpPr>
          <a:xfrm rot="1771504">
            <a:off x="3403662" y="911397"/>
            <a:ext cx="275737" cy="245872"/>
            <a:chOff x="1827622" y="1343919"/>
            <a:chExt cx="2304000" cy="2304000"/>
          </a:xfrm>
        </p:grpSpPr>
        <p:sp>
          <p:nvSpPr>
            <p:cNvPr id="130" name="椭圆 129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31" name="椭圆 130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132" name="文本框 131"/>
          <p:cNvSpPr txBox="1"/>
          <p:nvPr/>
        </p:nvSpPr>
        <p:spPr>
          <a:xfrm>
            <a:off x="3506712" y="220898"/>
            <a:ext cx="2268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Nội dung</a:t>
            </a:r>
            <a:endParaRPr lang="zh-CN" altLang="en-US" sz="32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grpSp>
        <p:nvGrpSpPr>
          <p:cNvPr id="133" name="组合 132"/>
          <p:cNvGrpSpPr/>
          <p:nvPr/>
        </p:nvGrpSpPr>
        <p:grpSpPr>
          <a:xfrm>
            <a:off x="594900" y="2297941"/>
            <a:ext cx="1559228" cy="1268929"/>
            <a:chOff x="1254722" y="1864234"/>
            <a:chExt cx="762943" cy="762943"/>
          </a:xfrm>
        </p:grpSpPr>
        <p:grpSp>
          <p:nvGrpSpPr>
            <p:cNvPr id="134" name="组合 133"/>
            <p:cNvGrpSpPr/>
            <p:nvPr/>
          </p:nvGrpSpPr>
          <p:grpSpPr>
            <a:xfrm>
              <a:off x="1254722" y="1864234"/>
              <a:ext cx="762943" cy="762943"/>
              <a:chOff x="2894659" y="1465288"/>
              <a:chExt cx="1727827" cy="1727827"/>
            </a:xfrm>
          </p:grpSpPr>
          <p:grpSp>
            <p:nvGrpSpPr>
              <p:cNvPr id="136" name="组合 135"/>
              <p:cNvGrpSpPr/>
              <p:nvPr/>
            </p:nvGrpSpPr>
            <p:grpSpPr>
              <a:xfrm rot="1771504">
                <a:off x="2914532" y="1485269"/>
                <a:ext cx="1688083" cy="1687866"/>
                <a:chOff x="1827622" y="1343919"/>
                <a:chExt cx="2304000" cy="2304000"/>
              </a:xfrm>
            </p:grpSpPr>
            <p:sp>
              <p:nvSpPr>
                <p:cNvPr id="138" name="椭圆 137"/>
                <p:cNvSpPr/>
                <p:nvPr/>
              </p:nvSpPr>
              <p:spPr>
                <a:xfrm>
                  <a:off x="1827622" y="1343919"/>
                  <a:ext cx="2304000" cy="23040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2700">
                  <a:noFill/>
                </a:ln>
                <a:effectLst>
                  <a:outerShdw blurRad="254000" dist="241300" dir="7800000" sx="85000" sy="85000" algn="tr" rotWithShape="0">
                    <a:prstClr val="black">
                      <a:alpha val="3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514350"/>
                  <a:endParaRPr lang="zh-CN" altLang="en-US" sz="1050">
                    <a:solidFill>
                      <a:srgbClr val="00B7CA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9" name="椭圆 138"/>
                <p:cNvSpPr/>
                <p:nvPr/>
              </p:nvSpPr>
              <p:spPr>
                <a:xfrm>
                  <a:off x="1877481" y="1393778"/>
                  <a:ext cx="2204282" cy="220428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rgbClr val="FEFEFE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270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514350"/>
                  <a:endParaRPr lang="zh-CN" altLang="en-US" sz="1050">
                    <a:solidFill>
                      <a:srgbClr val="00B7CA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37" name="流程图: 联系 136"/>
              <p:cNvSpPr/>
              <p:nvPr/>
            </p:nvSpPr>
            <p:spPr>
              <a:xfrm>
                <a:off x="2894659" y="1465288"/>
                <a:ext cx="1727827" cy="1727827"/>
              </a:xfrm>
              <a:prstGeom prst="flowChartConnector">
                <a:avLst/>
              </a:prstGeom>
              <a:noFill/>
              <a:ln w="3175">
                <a:solidFill>
                  <a:srgbClr val="00B7C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00B7CA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35" name="文本框 134"/>
            <p:cNvSpPr txBox="1"/>
            <p:nvPr/>
          </p:nvSpPr>
          <p:spPr>
            <a:xfrm>
              <a:off x="1378895" y="2045650"/>
              <a:ext cx="526473" cy="462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srgbClr val="00B7CA"/>
                  </a:solidFill>
                  <a:latin typeface="Arial" panose="020B0604020202020204" pitchFamily="34" charset="0"/>
                  <a:ea typeface="方正兰亭超细黑简体" panose="02000000000000000000" pitchFamily="2" charset="-122"/>
                  <a:cs typeface="Arial" panose="020B0604020202020204" pitchFamily="34" charset="0"/>
                </a:rPr>
                <a:t>01</a:t>
              </a:r>
              <a:endParaRPr lang="zh-CN" altLang="en-US" sz="4400" b="1" dirty="0">
                <a:solidFill>
                  <a:srgbClr val="00B7CA"/>
                </a:solidFill>
                <a:latin typeface="Arial" panose="020B0604020202020204" pitchFamily="34" charset="0"/>
                <a:ea typeface="方正兰亭超细黑简体" panose="02000000000000000000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40" name="组合 139"/>
          <p:cNvGrpSpPr/>
          <p:nvPr/>
        </p:nvGrpSpPr>
        <p:grpSpPr>
          <a:xfrm>
            <a:off x="2726713" y="2316450"/>
            <a:ext cx="1559228" cy="1268929"/>
            <a:chOff x="2705448" y="1864234"/>
            <a:chExt cx="762943" cy="762943"/>
          </a:xfrm>
        </p:grpSpPr>
        <p:grpSp>
          <p:nvGrpSpPr>
            <p:cNvPr id="141" name="组合 140"/>
            <p:cNvGrpSpPr/>
            <p:nvPr/>
          </p:nvGrpSpPr>
          <p:grpSpPr>
            <a:xfrm>
              <a:off x="2705448" y="1864234"/>
              <a:ext cx="762943" cy="762943"/>
              <a:chOff x="2894659" y="1465288"/>
              <a:chExt cx="1727827" cy="1727827"/>
            </a:xfrm>
          </p:grpSpPr>
          <p:grpSp>
            <p:nvGrpSpPr>
              <p:cNvPr id="143" name="组合 142"/>
              <p:cNvGrpSpPr/>
              <p:nvPr/>
            </p:nvGrpSpPr>
            <p:grpSpPr>
              <a:xfrm rot="1771504">
                <a:off x="2914532" y="1485269"/>
                <a:ext cx="1688083" cy="1687866"/>
                <a:chOff x="1827622" y="1343919"/>
                <a:chExt cx="2304000" cy="2304000"/>
              </a:xfrm>
            </p:grpSpPr>
            <p:sp>
              <p:nvSpPr>
                <p:cNvPr id="145" name="椭圆 144"/>
                <p:cNvSpPr/>
                <p:nvPr/>
              </p:nvSpPr>
              <p:spPr>
                <a:xfrm>
                  <a:off x="1827622" y="1343919"/>
                  <a:ext cx="2304000" cy="23040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2700">
                  <a:noFill/>
                </a:ln>
                <a:effectLst>
                  <a:outerShdw blurRad="254000" dist="241300" dir="7800000" sx="85000" sy="85000" algn="tr" rotWithShape="0">
                    <a:prstClr val="black">
                      <a:alpha val="3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514350"/>
                  <a:endParaRPr lang="zh-CN" altLang="en-US" sz="1050">
                    <a:solidFill>
                      <a:srgbClr val="FFB757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6" name="椭圆 145"/>
                <p:cNvSpPr/>
                <p:nvPr/>
              </p:nvSpPr>
              <p:spPr>
                <a:xfrm>
                  <a:off x="1877481" y="1393778"/>
                  <a:ext cx="2204282" cy="220428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rgbClr val="FEFEFE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270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514350"/>
                  <a:endParaRPr lang="zh-CN" altLang="en-US" sz="1050">
                    <a:solidFill>
                      <a:srgbClr val="FFB757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44" name="流程图: 联系 143"/>
              <p:cNvSpPr/>
              <p:nvPr/>
            </p:nvSpPr>
            <p:spPr>
              <a:xfrm>
                <a:off x="2894659" y="1465288"/>
                <a:ext cx="1727827" cy="1727827"/>
              </a:xfrm>
              <a:prstGeom prst="flowChartConnector">
                <a:avLst/>
              </a:prstGeom>
              <a:noFill/>
              <a:ln w="3175">
                <a:solidFill>
                  <a:srgbClr val="FFB75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B75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2" name="文本框 141"/>
            <p:cNvSpPr txBox="1"/>
            <p:nvPr/>
          </p:nvSpPr>
          <p:spPr>
            <a:xfrm>
              <a:off x="2824946" y="2053130"/>
              <a:ext cx="526473" cy="462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srgbClr val="FFB757"/>
                  </a:solidFill>
                  <a:latin typeface="Arial" panose="020B0604020202020204" pitchFamily="34" charset="0"/>
                  <a:ea typeface="方正兰亭超细黑简体" panose="02000000000000000000" pitchFamily="2" charset="-122"/>
                  <a:cs typeface="Arial" panose="020B0604020202020204" pitchFamily="34" charset="0"/>
                </a:rPr>
                <a:t>02</a:t>
              </a:r>
              <a:endParaRPr lang="zh-CN" altLang="en-US" sz="4400" b="1" dirty="0">
                <a:solidFill>
                  <a:srgbClr val="FFB757"/>
                </a:solidFill>
                <a:latin typeface="Arial" panose="020B0604020202020204" pitchFamily="34" charset="0"/>
                <a:ea typeface="方正兰亭超细黑简体" panose="02000000000000000000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47" name="组合 146"/>
          <p:cNvGrpSpPr/>
          <p:nvPr/>
        </p:nvGrpSpPr>
        <p:grpSpPr>
          <a:xfrm>
            <a:off x="4837415" y="2269990"/>
            <a:ext cx="1559228" cy="1268929"/>
            <a:chOff x="4132381" y="1864234"/>
            <a:chExt cx="762943" cy="762943"/>
          </a:xfrm>
        </p:grpSpPr>
        <p:grpSp>
          <p:nvGrpSpPr>
            <p:cNvPr id="148" name="组合 147"/>
            <p:cNvGrpSpPr/>
            <p:nvPr/>
          </p:nvGrpSpPr>
          <p:grpSpPr>
            <a:xfrm>
              <a:off x="4132381" y="1864234"/>
              <a:ext cx="762943" cy="762943"/>
              <a:chOff x="2894659" y="1465288"/>
              <a:chExt cx="1727827" cy="1727827"/>
            </a:xfrm>
          </p:grpSpPr>
          <p:grpSp>
            <p:nvGrpSpPr>
              <p:cNvPr id="150" name="组合 149"/>
              <p:cNvGrpSpPr/>
              <p:nvPr/>
            </p:nvGrpSpPr>
            <p:grpSpPr>
              <a:xfrm rot="1771504">
                <a:off x="2914532" y="1485269"/>
                <a:ext cx="1688083" cy="1687866"/>
                <a:chOff x="1827622" y="1343919"/>
                <a:chExt cx="2304000" cy="2304000"/>
              </a:xfrm>
            </p:grpSpPr>
            <p:sp>
              <p:nvSpPr>
                <p:cNvPr id="152" name="椭圆 151"/>
                <p:cNvSpPr/>
                <p:nvPr/>
              </p:nvSpPr>
              <p:spPr>
                <a:xfrm>
                  <a:off x="1827622" y="1343919"/>
                  <a:ext cx="2304000" cy="23040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2700">
                  <a:noFill/>
                </a:ln>
                <a:effectLst>
                  <a:outerShdw blurRad="254000" dist="241300" dir="7800000" sx="85000" sy="85000" algn="tr" rotWithShape="0">
                    <a:prstClr val="black">
                      <a:alpha val="3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514350"/>
                  <a:endParaRPr lang="zh-CN" altLang="en-US" sz="1050">
                    <a:solidFill>
                      <a:srgbClr val="FF0000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53" name="椭圆 152"/>
                <p:cNvSpPr/>
                <p:nvPr/>
              </p:nvSpPr>
              <p:spPr>
                <a:xfrm>
                  <a:off x="1877481" y="1393778"/>
                  <a:ext cx="2204282" cy="220428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rgbClr val="FEFEFE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270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514350"/>
                  <a:endParaRPr lang="zh-CN" altLang="en-US" sz="1050">
                    <a:solidFill>
                      <a:srgbClr val="FF0000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1" name="流程图: 联系 150"/>
              <p:cNvSpPr/>
              <p:nvPr/>
            </p:nvSpPr>
            <p:spPr>
              <a:xfrm>
                <a:off x="2894659" y="1465288"/>
                <a:ext cx="1727827" cy="1727827"/>
              </a:xfrm>
              <a:prstGeom prst="flowChartConnector">
                <a:avLst/>
              </a:prstGeom>
              <a:noFill/>
              <a:ln w="3175">
                <a:solidFill>
                  <a:srgbClr val="71438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9" name="文本框 148"/>
            <p:cNvSpPr txBox="1"/>
            <p:nvPr/>
          </p:nvSpPr>
          <p:spPr>
            <a:xfrm>
              <a:off x="4247986" y="2048949"/>
              <a:ext cx="526473" cy="462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srgbClr val="714383"/>
                  </a:solidFill>
                  <a:latin typeface="Arial" panose="020B0604020202020204" pitchFamily="34" charset="0"/>
                  <a:ea typeface="方正兰亭超细黑简体" panose="02000000000000000000" pitchFamily="2" charset="-122"/>
                  <a:cs typeface="Arial" panose="020B0604020202020204" pitchFamily="34" charset="0"/>
                </a:rPr>
                <a:t>03</a:t>
              </a:r>
            </a:p>
          </p:txBody>
        </p:sp>
      </p:grpSp>
      <p:grpSp>
        <p:nvGrpSpPr>
          <p:cNvPr id="154" name="组合 153"/>
          <p:cNvGrpSpPr/>
          <p:nvPr/>
        </p:nvGrpSpPr>
        <p:grpSpPr>
          <a:xfrm>
            <a:off x="6836190" y="2208056"/>
            <a:ext cx="1559228" cy="1268929"/>
            <a:chOff x="5617616" y="1872229"/>
            <a:chExt cx="762943" cy="762943"/>
          </a:xfrm>
        </p:grpSpPr>
        <p:grpSp>
          <p:nvGrpSpPr>
            <p:cNvPr id="155" name="组合 154"/>
            <p:cNvGrpSpPr/>
            <p:nvPr/>
          </p:nvGrpSpPr>
          <p:grpSpPr>
            <a:xfrm>
              <a:off x="5617616" y="1872229"/>
              <a:ext cx="762943" cy="762943"/>
              <a:chOff x="2894659" y="1465288"/>
              <a:chExt cx="1727827" cy="1727827"/>
            </a:xfrm>
          </p:grpSpPr>
          <p:grpSp>
            <p:nvGrpSpPr>
              <p:cNvPr id="157" name="组合 156"/>
              <p:cNvGrpSpPr/>
              <p:nvPr/>
            </p:nvGrpSpPr>
            <p:grpSpPr>
              <a:xfrm rot="1771504">
                <a:off x="2914532" y="1485269"/>
                <a:ext cx="1688083" cy="1687866"/>
                <a:chOff x="1827622" y="1343919"/>
                <a:chExt cx="2304000" cy="2304000"/>
              </a:xfrm>
            </p:grpSpPr>
            <p:sp>
              <p:nvSpPr>
                <p:cNvPr id="159" name="椭圆 158"/>
                <p:cNvSpPr/>
                <p:nvPr/>
              </p:nvSpPr>
              <p:spPr>
                <a:xfrm>
                  <a:off x="1827622" y="1343919"/>
                  <a:ext cx="2304000" cy="23040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chemeClr val="bg1">
                        <a:lumMod val="85000"/>
                      </a:schemeClr>
                    </a:gs>
                    <a:gs pos="0">
                      <a:schemeClr val="bg1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2700">
                  <a:noFill/>
                </a:ln>
                <a:effectLst>
                  <a:outerShdw blurRad="254000" dist="241300" dir="7800000" sx="85000" sy="85000" algn="tr" rotWithShape="0">
                    <a:prstClr val="black">
                      <a:alpha val="3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514350"/>
                  <a:endParaRPr lang="zh-CN" altLang="en-US" sz="1050">
                    <a:solidFill>
                      <a:srgbClr val="FF0000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0" name="椭圆 159"/>
                <p:cNvSpPr/>
                <p:nvPr/>
              </p:nvSpPr>
              <p:spPr>
                <a:xfrm>
                  <a:off x="1877481" y="1393778"/>
                  <a:ext cx="2204282" cy="2204282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bg1">
                        <a:lumMod val="85000"/>
                      </a:schemeClr>
                    </a:gs>
                    <a:gs pos="100000">
                      <a:srgbClr val="FEFEFE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 w="1270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514350"/>
                  <a:endParaRPr lang="zh-CN" altLang="en-US" sz="1050">
                    <a:solidFill>
                      <a:srgbClr val="FF0000"/>
                    </a:solidFill>
                    <a:latin typeface="Arial" panose="020B0604020202020204" pitchFamily="34" charset="0"/>
                    <a:ea typeface="华文细黑" panose="0201060004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58" name="流程图: 联系 157"/>
              <p:cNvSpPr/>
              <p:nvPr/>
            </p:nvSpPr>
            <p:spPr>
              <a:xfrm>
                <a:off x="2894659" y="1465288"/>
                <a:ext cx="1727827" cy="1727827"/>
              </a:xfrm>
              <a:prstGeom prst="flowChartConnector">
                <a:avLst/>
              </a:prstGeom>
              <a:noFill/>
              <a:ln w="3175">
                <a:solidFill>
                  <a:srgbClr val="E566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56" name="文本框 155"/>
            <p:cNvSpPr txBox="1"/>
            <p:nvPr/>
          </p:nvSpPr>
          <p:spPr>
            <a:xfrm>
              <a:off x="5735850" y="2053130"/>
              <a:ext cx="526473" cy="462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400" b="1" dirty="0">
                  <a:solidFill>
                    <a:srgbClr val="E56666"/>
                  </a:solidFill>
                  <a:latin typeface="Arial" panose="020B0604020202020204" pitchFamily="34" charset="0"/>
                  <a:ea typeface="方正兰亭超细黑简体" panose="02000000000000000000" pitchFamily="2" charset="-122"/>
                  <a:cs typeface="Arial" panose="020B0604020202020204" pitchFamily="34" charset="0"/>
                </a:rPr>
                <a:t>04</a:t>
              </a:r>
              <a:endParaRPr lang="zh-CN" altLang="en-US" sz="4400" b="1" dirty="0">
                <a:solidFill>
                  <a:srgbClr val="E56666"/>
                </a:solidFill>
                <a:latin typeface="Arial" panose="020B0604020202020204" pitchFamily="34" charset="0"/>
                <a:ea typeface="方正兰亭超细黑简体" panose="02000000000000000000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410122" y="4026346"/>
            <a:ext cx="1629207" cy="707886"/>
            <a:chOff x="1096942" y="3448150"/>
            <a:chExt cx="1629207" cy="707886"/>
          </a:xfrm>
        </p:grpSpPr>
        <p:sp>
          <p:nvSpPr>
            <p:cNvPr id="162" name="文本框 161"/>
            <p:cNvSpPr txBox="1"/>
            <p:nvPr/>
          </p:nvSpPr>
          <p:spPr>
            <a:xfrm>
              <a:off x="1280664" y="3448150"/>
              <a:ext cx="144548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KHỞI ĐỘNG</a:t>
              </a:r>
              <a:endParaRPr lang="zh-CN" altLang="en-US" sz="2000" dirty="0">
                <a:solidFill>
                  <a:srgbClr val="00B7CA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63" name="文本框 162"/>
            <p:cNvSpPr txBox="1"/>
            <p:nvPr/>
          </p:nvSpPr>
          <p:spPr>
            <a:xfrm>
              <a:off x="1096942" y="3470797"/>
              <a:ext cx="16070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64" name="组合 163"/>
          <p:cNvGrpSpPr/>
          <p:nvPr/>
        </p:nvGrpSpPr>
        <p:grpSpPr>
          <a:xfrm>
            <a:off x="2619183" y="3744068"/>
            <a:ext cx="2069872" cy="1754326"/>
            <a:chOff x="2020347" y="3100986"/>
            <a:chExt cx="2133141" cy="1754326"/>
          </a:xfrm>
        </p:grpSpPr>
        <p:sp>
          <p:nvSpPr>
            <p:cNvPr id="165" name="文本框 164"/>
            <p:cNvSpPr txBox="1"/>
            <p:nvPr/>
          </p:nvSpPr>
          <p:spPr>
            <a:xfrm>
              <a:off x="2020347" y="3100986"/>
              <a:ext cx="213314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KHÁI NIỆM </a:t>
              </a:r>
              <a:r>
                <a:rPr lang="en-US" sz="1800" b="1" dirty="0">
                  <a:latin typeface="Arial" panose="020B0604020202020204" pitchFamily="34" charset="0"/>
                  <a:cs typeface="Arial" panose="020B0604020202020204" pitchFamily="34" charset="0"/>
                </a:rPr>
                <a:t>VÀ SỰ HÌNH THÀNH LIÊN KẾT ION</a:t>
              </a:r>
              <a:endParaRPr lang="zh-CN" altLang="en-US" sz="1800" dirty="0">
                <a:solidFill>
                  <a:srgbClr val="FFC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66" name="文本框 165"/>
            <p:cNvSpPr txBox="1"/>
            <p:nvPr/>
          </p:nvSpPr>
          <p:spPr>
            <a:xfrm>
              <a:off x="2504238" y="3470031"/>
              <a:ext cx="11653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171" name="文本框 170"/>
          <p:cNvSpPr txBox="1"/>
          <p:nvPr/>
        </p:nvSpPr>
        <p:spPr>
          <a:xfrm>
            <a:off x="7024391" y="3819178"/>
            <a:ext cx="1495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ĐẶC ĐIỂM CỦA HỢP CHẤT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endParaRPr lang="zh-CN" altLang="en-US" sz="1800" dirty="0">
              <a:solidFill>
                <a:srgbClr val="E56666"/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73" name="组合 172"/>
          <p:cNvGrpSpPr/>
          <p:nvPr/>
        </p:nvGrpSpPr>
        <p:grpSpPr>
          <a:xfrm rot="1771504">
            <a:off x="1754524" y="3166848"/>
            <a:ext cx="556386" cy="452739"/>
            <a:chOff x="1827622" y="1343919"/>
            <a:chExt cx="2304000" cy="2304000"/>
          </a:xfrm>
        </p:grpSpPr>
        <p:sp>
          <p:nvSpPr>
            <p:cNvPr id="174" name="椭圆 173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75" name="椭圆 174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76" name="组合 175"/>
          <p:cNvGrpSpPr/>
          <p:nvPr/>
        </p:nvGrpSpPr>
        <p:grpSpPr>
          <a:xfrm rot="1771504">
            <a:off x="3800611" y="3145248"/>
            <a:ext cx="556386" cy="452739"/>
            <a:chOff x="1827622" y="1343919"/>
            <a:chExt cx="2304000" cy="2304000"/>
          </a:xfrm>
        </p:grpSpPr>
        <p:sp>
          <p:nvSpPr>
            <p:cNvPr id="177" name="椭圆 176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78" name="椭圆 177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79" name="组合 178"/>
          <p:cNvGrpSpPr/>
          <p:nvPr/>
        </p:nvGrpSpPr>
        <p:grpSpPr>
          <a:xfrm rot="1771504">
            <a:off x="5994832" y="3243579"/>
            <a:ext cx="556386" cy="452739"/>
            <a:chOff x="1827622" y="1343919"/>
            <a:chExt cx="2304000" cy="2304000"/>
          </a:xfrm>
        </p:grpSpPr>
        <p:sp>
          <p:nvSpPr>
            <p:cNvPr id="180" name="椭圆 179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1" name="椭圆 180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182" name="组合 181"/>
          <p:cNvGrpSpPr/>
          <p:nvPr/>
        </p:nvGrpSpPr>
        <p:grpSpPr>
          <a:xfrm rot="1771504">
            <a:off x="7755287" y="3269110"/>
            <a:ext cx="556386" cy="452739"/>
            <a:chOff x="1827622" y="1343919"/>
            <a:chExt cx="2304000" cy="2304000"/>
          </a:xfrm>
        </p:grpSpPr>
        <p:sp>
          <p:nvSpPr>
            <p:cNvPr id="183" name="椭圆 182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4" name="椭圆 183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grpSp>
        <p:nvGrpSpPr>
          <p:cNvPr id="84" name="组合 181"/>
          <p:cNvGrpSpPr/>
          <p:nvPr/>
        </p:nvGrpSpPr>
        <p:grpSpPr>
          <a:xfrm rot="1771504">
            <a:off x="8433598" y="3041263"/>
            <a:ext cx="556386" cy="452739"/>
            <a:chOff x="1827622" y="1343919"/>
            <a:chExt cx="2304000" cy="2304000"/>
          </a:xfrm>
        </p:grpSpPr>
        <p:sp>
          <p:nvSpPr>
            <p:cNvPr id="85" name="椭圆 182"/>
            <p:cNvSpPr/>
            <p:nvPr/>
          </p:nvSpPr>
          <p:spPr>
            <a:xfrm>
              <a:off x="1827622" y="1343919"/>
              <a:ext cx="2304000" cy="23040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>
              <a:outerShdw blurRad="254000" dist="241300" dir="7800000" sx="85000" sy="85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86" name="椭圆 183"/>
            <p:cNvSpPr/>
            <p:nvPr/>
          </p:nvSpPr>
          <p:spPr>
            <a:xfrm>
              <a:off x="1877481" y="1393778"/>
              <a:ext cx="2204282" cy="220428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00000">
                  <a:srgbClr val="FEFEFE"/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514350"/>
              <a:endParaRPr lang="zh-CN" altLang="en-US" sz="1050">
                <a:solidFill>
                  <a:srgbClr val="FF0000"/>
                </a:solidFill>
                <a:latin typeface="Arial" panose="020B0604020202020204" pitchFamily="34" charset="0"/>
                <a:ea typeface="华文细黑" panose="02010600040101010101" pitchFamily="2" charset="-122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4848270" y="3787383"/>
            <a:ext cx="16622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KHÁI NIỆM TINH THỂ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endParaRPr lang="zh-CN" altLang="en-US" sz="1800" dirty="0">
              <a:solidFill>
                <a:srgbClr val="FFC000"/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0000" fill="hold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7" dur="1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8" dur="1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" presetClass="entr" presetSubtype="8" accel="30000" fill="hold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12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13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3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16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17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12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20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1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6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24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5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28" dur="5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29" dur="5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2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3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1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9" presetID="2" presetClass="entr" presetSubtype="9" accel="30000" fill="hold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41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42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9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45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46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9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49" dur="1000" fill="hold"/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50" dur="1000" fill="hold"/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9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53" dur="10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54" dur="10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6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57" dur="10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58" dur="10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6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61" dur="1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62" dur="1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6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65" dur="1000" fill="hold"/>
                                            <p:tgtEl>
                                              <p:spTgt spid="1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66" dur="1000" fill="hold"/>
                                            <p:tgtEl>
                                              <p:spTgt spid="1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6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69" dur="10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70" dur="10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6" accel="30000" fill="hold" nodeType="with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73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74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6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800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79" dur="800"/>
                                            <p:tgtEl>
                                              <p:spTgt spid="1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2" presetClass="entr" presetSubtype="1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800"/>
                                            <p:tgtEl>
                                              <p:spTgt spid="1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83" dur="800"/>
                                            <p:tgtEl>
                                              <p:spTgt spid="1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4" presetID="1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7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87" dur="7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2" grpId="0"/>
          <p:bldP spid="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0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" presetClass="entr" presetSubtype="8" accel="3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2" presetClass="entr" presetSubtype="3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2" presetClass="entr" presetSubtype="12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6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500" fill="hold"/>
                                            <p:tgtEl>
                                              <p:spTgt spid="1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2" presetClass="entr" presetSubtype="4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500" fill="hold"/>
                                            <p:tgtEl>
                                              <p:spTgt spid="1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1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1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9" presetID="2" presetClass="entr" presetSubtype="9" accel="3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1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9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1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" presetClass="entr" presetSubtype="9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9" dur="1000" fill="hold"/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0" dur="1000" fill="hold"/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9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10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1000" fill="hold"/>
                                            <p:tgtEl>
                                              <p:spTgt spid="1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5" presetID="2" presetClass="entr" presetSubtype="6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7" dur="10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8" dur="1000" fill="hold"/>
                                            <p:tgtEl>
                                              <p:spTgt spid="17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6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1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1000" fill="hold"/>
                                            <p:tgtEl>
                                              <p:spTgt spid="17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6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1000" fill="hold"/>
                                            <p:tgtEl>
                                              <p:spTgt spid="1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1000" fill="hold"/>
                                            <p:tgtEl>
                                              <p:spTgt spid="1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6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10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6" accel="3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1000" fill="hold"/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76" presetID="1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800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79" dur="800"/>
                                            <p:tgtEl>
                                              <p:spTgt spid="1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12" presetClass="entr" presetSubtype="1" fill="hold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2" dur="800"/>
                                            <p:tgtEl>
                                              <p:spTgt spid="1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83" dur="800"/>
                                            <p:tgtEl>
                                              <p:spTgt spid="16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4" presetID="12" presetClass="entr" presetSubtype="1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700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down)">
                                          <p:cBhvr>
                                            <p:cTn id="87" dur="7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2" grpId="0"/>
          <p:bldP spid="3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776463" y="100735"/>
            <a:ext cx="2065817" cy="2584754"/>
            <a:chOff x="3295850" y="1895995"/>
            <a:chExt cx="3725149" cy="4660916"/>
          </a:xfrm>
        </p:grpSpPr>
        <p:sp>
          <p:nvSpPr>
            <p:cNvPr id="3" name="圆角矩形 2"/>
            <p:cNvSpPr/>
            <p:nvPr/>
          </p:nvSpPr>
          <p:spPr>
            <a:xfrm rot="2760000">
              <a:off x="3086007" y="2621919"/>
              <a:ext cx="4660916" cy="3209068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 rot="2760000">
              <a:off x="3371510" y="2878566"/>
              <a:ext cx="3953505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 rot="10800000">
              <a:off x="3589408" y="2523401"/>
              <a:ext cx="2056648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C8C8C"/>
                </a:gs>
                <a:gs pos="100000">
                  <a:srgbClr val="E35353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E35353"/>
                  </a:gs>
                  <a:gs pos="100000">
                    <a:srgbClr val="F1A9A9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圆角矩形 6"/>
          <p:cNvSpPr/>
          <p:nvPr/>
        </p:nvSpPr>
        <p:spPr>
          <a:xfrm>
            <a:off x="2329155" y="574694"/>
            <a:ext cx="3894951" cy="751080"/>
          </a:xfrm>
          <a:prstGeom prst="roundRect">
            <a:avLst>
              <a:gd name="adj" fmla="val 9976"/>
            </a:avLst>
          </a:prstGeom>
          <a:solidFill>
            <a:srgbClr val="E8797A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399444" y="888551"/>
            <a:ext cx="118508" cy="118509"/>
            <a:chOff x="4486616" y="3001075"/>
            <a:chExt cx="274695" cy="274699"/>
          </a:xfrm>
        </p:grpSpPr>
        <p:sp>
          <p:nvSpPr>
            <p:cNvPr id="9" name="椭圆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2099939" y="888551"/>
            <a:ext cx="118508" cy="118509"/>
            <a:chOff x="4486616" y="3001075"/>
            <a:chExt cx="274695" cy="274699"/>
          </a:xfrm>
        </p:grpSpPr>
        <p:sp>
          <p:nvSpPr>
            <p:cNvPr id="12" name="椭圆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166498" y="922213"/>
            <a:ext cx="288238" cy="46073"/>
            <a:chOff x="4317617" y="3104300"/>
            <a:chExt cx="384317" cy="61430"/>
          </a:xfrm>
        </p:grpSpPr>
        <p:sp>
          <p:nvSpPr>
            <p:cNvPr id="15" name="圆角矩形 14"/>
            <p:cNvSpPr/>
            <p:nvPr/>
          </p:nvSpPr>
          <p:spPr>
            <a:xfrm rot="16200000">
              <a:off x="4498570" y="296236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 rot="16200000">
              <a:off x="4498571" y="292334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234560" y="748202"/>
            <a:ext cx="539637" cy="423360"/>
            <a:chOff x="4172643" y="3997027"/>
            <a:chExt cx="736426" cy="577745"/>
          </a:xfrm>
          <a:solidFill>
            <a:schemeClr val="bg1"/>
          </a:solidFill>
        </p:grpSpPr>
        <p:sp>
          <p:nvSpPr>
            <p:cNvPr id="21" name="Freeform 14"/>
            <p:cNvSpPr/>
            <p:nvPr/>
          </p:nvSpPr>
          <p:spPr bwMode="auto">
            <a:xfrm>
              <a:off x="4409944" y="4129742"/>
              <a:ext cx="499125" cy="385885"/>
            </a:xfrm>
            <a:custGeom>
              <a:avLst/>
              <a:gdLst>
                <a:gd name="T0" fmla="*/ 272 w 293"/>
                <a:gd name="T1" fmla="*/ 48 h 226"/>
                <a:gd name="T2" fmla="*/ 255 w 293"/>
                <a:gd name="T3" fmla="*/ 46 h 226"/>
                <a:gd name="T4" fmla="*/ 96 w 293"/>
                <a:gd name="T5" fmla="*/ 46 h 226"/>
                <a:gd name="T6" fmla="*/ 96 w 293"/>
                <a:gd name="T7" fmla="*/ 0 h 226"/>
                <a:gd name="T8" fmla="*/ 89 w 293"/>
                <a:gd name="T9" fmla="*/ 0 h 226"/>
                <a:gd name="T10" fmla="*/ 73 w 293"/>
                <a:gd name="T11" fmla="*/ 0 h 226"/>
                <a:gd name="T12" fmla="*/ 23 w 293"/>
                <a:gd name="T13" fmla="*/ 0 h 226"/>
                <a:gd name="T14" fmla="*/ 2 w 293"/>
                <a:gd name="T15" fmla="*/ 25 h 226"/>
                <a:gd name="T16" fmla="*/ 2 w 293"/>
                <a:gd name="T17" fmla="*/ 38 h 226"/>
                <a:gd name="T18" fmla="*/ 89 w 293"/>
                <a:gd name="T19" fmla="*/ 155 h 226"/>
                <a:gd name="T20" fmla="*/ 66 w 293"/>
                <a:gd name="T21" fmla="*/ 226 h 226"/>
                <a:gd name="T22" fmla="*/ 96 w 293"/>
                <a:gd name="T23" fmla="*/ 226 h 226"/>
                <a:gd name="T24" fmla="*/ 255 w 293"/>
                <a:gd name="T25" fmla="*/ 226 h 226"/>
                <a:gd name="T26" fmla="*/ 293 w 293"/>
                <a:gd name="T27" fmla="*/ 201 h 226"/>
                <a:gd name="T28" fmla="*/ 293 w 293"/>
                <a:gd name="T29" fmla="*/ 74 h 226"/>
                <a:gd name="T30" fmla="*/ 272 w 293"/>
                <a:gd name="T31" fmla="*/ 48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3" h="226">
                  <a:moveTo>
                    <a:pt x="272" y="48"/>
                  </a:moveTo>
                  <a:cubicBezTo>
                    <a:pt x="263" y="46"/>
                    <a:pt x="255" y="46"/>
                    <a:pt x="255" y="46"/>
                  </a:cubicBezTo>
                  <a:cubicBezTo>
                    <a:pt x="96" y="46"/>
                    <a:pt x="96" y="46"/>
                    <a:pt x="96" y="46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3" y="0"/>
                    <a:pt x="73" y="0"/>
                  </a:cubicBezTo>
                  <a:cubicBezTo>
                    <a:pt x="59" y="0"/>
                    <a:pt x="37" y="0"/>
                    <a:pt x="23" y="0"/>
                  </a:cubicBezTo>
                  <a:cubicBezTo>
                    <a:pt x="0" y="0"/>
                    <a:pt x="2" y="25"/>
                    <a:pt x="2" y="25"/>
                  </a:cubicBezTo>
                  <a:cubicBezTo>
                    <a:pt x="2" y="25"/>
                    <a:pt x="2" y="30"/>
                    <a:pt x="2" y="38"/>
                  </a:cubicBezTo>
                  <a:cubicBezTo>
                    <a:pt x="52" y="53"/>
                    <a:pt x="89" y="100"/>
                    <a:pt x="89" y="155"/>
                  </a:cubicBezTo>
                  <a:cubicBezTo>
                    <a:pt x="89" y="182"/>
                    <a:pt x="80" y="206"/>
                    <a:pt x="66" y="226"/>
                  </a:cubicBezTo>
                  <a:cubicBezTo>
                    <a:pt x="96" y="226"/>
                    <a:pt x="96" y="226"/>
                    <a:pt x="96" y="226"/>
                  </a:cubicBezTo>
                  <a:cubicBezTo>
                    <a:pt x="96" y="226"/>
                    <a:pt x="219" y="226"/>
                    <a:pt x="255" y="226"/>
                  </a:cubicBezTo>
                  <a:cubicBezTo>
                    <a:pt x="292" y="226"/>
                    <a:pt x="293" y="201"/>
                    <a:pt x="293" y="201"/>
                  </a:cubicBezTo>
                  <a:cubicBezTo>
                    <a:pt x="293" y="74"/>
                    <a:pt x="293" y="74"/>
                    <a:pt x="293" y="74"/>
                  </a:cubicBezTo>
                  <a:cubicBezTo>
                    <a:pt x="293" y="58"/>
                    <a:pt x="282" y="51"/>
                    <a:pt x="272" y="4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4534004" y="3997027"/>
              <a:ext cx="339001" cy="188975"/>
            </a:xfrm>
            <a:custGeom>
              <a:avLst/>
              <a:gdLst>
                <a:gd name="T0" fmla="*/ 83 w 470"/>
                <a:gd name="T1" fmla="*/ 262 h 262"/>
                <a:gd name="T2" fmla="*/ 397 w 470"/>
                <a:gd name="T3" fmla="*/ 262 h 262"/>
                <a:gd name="T4" fmla="*/ 470 w 470"/>
                <a:gd name="T5" fmla="*/ 262 h 262"/>
                <a:gd name="T6" fmla="*/ 470 w 470"/>
                <a:gd name="T7" fmla="*/ 0 h 262"/>
                <a:gd name="T8" fmla="*/ 0 w 470"/>
                <a:gd name="T9" fmla="*/ 0 h 262"/>
                <a:gd name="T10" fmla="*/ 0 w 470"/>
                <a:gd name="T11" fmla="*/ 158 h 262"/>
                <a:gd name="T12" fmla="*/ 83 w 470"/>
                <a:gd name="T13" fmla="*/ 158 h 262"/>
                <a:gd name="T14" fmla="*/ 83 w 470"/>
                <a:gd name="T15" fmla="*/ 262 h 262"/>
                <a:gd name="T16" fmla="*/ 123 w 470"/>
                <a:gd name="T17" fmla="*/ 83 h 262"/>
                <a:gd name="T18" fmla="*/ 362 w 470"/>
                <a:gd name="T19" fmla="*/ 83 h 262"/>
                <a:gd name="T20" fmla="*/ 362 w 470"/>
                <a:gd name="T21" fmla="*/ 102 h 262"/>
                <a:gd name="T22" fmla="*/ 123 w 470"/>
                <a:gd name="T23" fmla="*/ 102 h 262"/>
                <a:gd name="T24" fmla="*/ 123 w 470"/>
                <a:gd name="T25" fmla="*/ 83 h 262"/>
                <a:gd name="T26" fmla="*/ 121 w 470"/>
                <a:gd name="T27" fmla="*/ 140 h 262"/>
                <a:gd name="T28" fmla="*/ 362 w 470"/>
                <a:gd name="T29" fmla="*/ 140 h 262"/>
                <a:gd name="T30" fmla="*/ 362 w 470"/>
                <a:gd name="T31" fmla="*/ 158 h 262"/>
                <a:gd name="T32" fmla="*/ 121 w 470"/>
                <a:gd name="T33" fmla="*/ 158 h 262"/>
                <a:gd name="T34" fmla="*/ 121 w 470"/>
                <a:gd name="T35" fmla="*/ 140 h 262"/>
                <a:gd name="T36" fmla="*/ 121 w 470"/>
                <a:gd name="T37" fmla="*/ 196 h 262"/>
                <a:gd name="T38" fmla="*/ 362 w 470"/>
                <a:gd name="T39" fmla="*/ 196 h 262"/>
                <a:gd name="T40" fmla="*/ 362 w 470"/>
                <a:gd name="T41" fmla="*/ 215 h 262"/>
                <a:gd name="T42" fmla="*/ 121 w 470"/>
                <a:gd name="T43" fmla="*/ 215 h 262"/>
                <a:gd name="T44" fmla="*/ 121 w 470"/>
                <a:gd name="T45" fmla="*/ 196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70" h="262">
                  <a:moveTo>
                    <a:pt x="83" y="262"/>
                  </a:moveTo>
                  <a:lnTo>
                    <a:pt x="397" y="262"/>
                  </a:lnTo>
                  <a:lnTo>
                    <a:pt x="470" y="262"/>
                  </a:lnTo>
                  <a:lnTo>
                    <a:pt x="470" y="0"/>
                  </a:lnTo>
                  <a:lnTo>
                    <a:pt x="0" y="0"/>
                  </a:lnTo>
                  <a:lnTo>
                    <a:pt x="0" y="158"/>
                  </a:lnTo>
                  <a:lnTo>
                    <a:pt x="83" y="158"/>
                  </a:lnTo>
                  <a:lnTo>
                    <a:pt x="83" y="262"/>
                  </a:lnTo>
                  <a:close/>
                  <a:moveTo>
                    <a:pt x="123" y="83"/>
                  </a:moveTo>
                  <a:lnTo>
                    <a:pt x="362" y="83"/>
                  </a:lnTo>
                  <a:lnTo>
                    <a:pt x="362" y="102"/>
                  </a:lnTo>
                  <a:lnTo>
                    <a:pt x="123" y="102"/>
                  </a:lnTo>
                  <a:lnTo>
                    <a:pt x="123" y="83"/>
                  </a:lnTo>
                  <a:close/>
                  <a:moveTo>
                    <a:pt x="121" y="140"/>
                  </a:moveTo>
                  <a:lnTo>
                    <a:pt x="362" y="140"/>
                  </a:lnTo>
                  <a:lnTo>
                    <a:pt x="362" y="158"/>
                  </a:lnTo>
                  <a:lnTo>
                    <a:pt x="121" y="158"/>
                  </a:lnTo>
                  <a:lnTo>
                    <a:pt x="121" y="140"/>
                  </a:lnTo>
                  <a:close/>
                  <a:moveTo>
                    <a:pt x="121" y="196"/>
                  </a:moveTo>
                  <a:lnTo>
                    <a:pt x="362" y="196"/>
                  </a:lnTo>
                  <a:lnTo>
                    <a:pt x="362" y="215"/>
                  </a:lnTo>
                  <a:lnTo>
                    <a:pt x="121" y="215"/>
                  </a:lnTo>
                  <a:lnTo>
                    <a:pt x="121" y="19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4172643" y="4213411"/>
              <a:ext cx="361361" cy="361361"/>
            </a:xfrm>
            <a:custGeom>
              <a:avLst/>
              <a:gdLst>
                <a:gd name="T0" fmla="*/ 141 w 212"/>
                <a:gd name="T1" fmla="*/ 6 h 212"/>
                <a:gd name="T2" fmla="*/ 106 w 212"/>
                <a:gd name="T3" fmla="*/ 0 h 212"/>
                <a:gd name="T4" fmla="*/ 0 w 212"/>
                <a:gd name="T5" fmla="*/ 106 h 212"/>
                <a:gd name="T6" fmla="*/ 106 w 212"/>
                <a:gd name="T7" fmla="*/ 212 h 212"/>
                <a:gd name="T8" fmla="*/ 185 w 212"/>
                <a:gd name="T9" fmla="*/ 177 h 212"/>
                <a:gd name="T10" fmla="*/ 212 w 212"/>
                <a:gd name="T11" fmla="*/ 106 h 212"/>
                <a:gd name="T12" fmla="*/ 141 w 212"/>
                <a:gd name="T13" fmla="*/ 6 h 212"/>
                <a:gd name="T14" fmla="*/ 106 w 212"/>
                <a:gd name="T15" fmla="*/ 178 h 212"/>
                <a:gd name="T16" fmla="*/ 34 w 212"/>
                <a:gd name="T17" fmla="*/ 106 h 212"/>
                <a:gd name="T18" fmla="*/ 106 w 212"/>
                <a:gd name="T19" fmla="*/ 34 h 212"/>
                <a:gd name="T20" fmla="*/ 141 w 212"/>
                <a:gd name="T21" fmla="*/ 43 h 212"/>
                <a:gd name="T22" fmla="*/ 178 w 212"/>
                <a:gd name="T23" fmla="*/ 106 h 212"/>
                <a:gd name="T24" fmla="*/ 147 w 212"/>
                <a:gd name="T25" fmla="*/ 165 h 212"/>
                <a:gd name="T26" fmla="*/ 106 w 212"/>
                <a:gd name="T27" fmla="*/ 178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2" h="212">
                  <a:moveTo>
                    <a:pt x="141" y="6"/>
                  </a:moveTo>
                  <a:cubicBezTo>
                    <a:pt x="130" y="2"/>
                    <a:pt x="118" y="0"/>
                    <a:pt x="106" y="0"/>
                  </a:cubicBezTo>
                  <a:cubicBezTo>
                    <a:pt x="47" y="0"/>
                    <a:pt x="0" y="47"/>
                    <a:pt x="0" y="106"/>
                  </a:cubicBezTo>
                  <a:cubicBezTo>
                    <a:pt x="0" y="165"/>
                    <a:pt x="47" y="212"/>
                    <a:pt x="106" y="212"/>
                  </a:cubicBezTo>
                  <a:cubicBezTo>
                    <a:pt x="137" y="212"/>
                    <a:pt x="165" y="199"/>
                    <a:pt x="185" y="177"/>
                  </a:cubicBezTo>
                  <a:cubicBezTo>
                    <a:pt x="202" y="159"/>
                    <a:pt x="212" y="133"/>
                    <a:pt x="212" y="106"/>
                  </a:cubicBezTo>
                  <a:cubicBezTo>
                    <a:pt x="212" y="60"/>
                    <a:pt x="182" y="20"/>
                    <a:pt x="141" y="6"/>
                  </a:cubicBezTo>
                  <a:close/>
                  <a:moveTo>
                    <a:pt x="106" y="178"/>
                  </a:moveTo>
                  <a:cubicBezTo>
                    <a:pt x="66" y="178"/>
                    <a:pt x="34" y="146"/>
                    <a:pt x="34" y="106"/>
                  </a:cubicBezTo>
                  <a:cubicBezTo>
                    <a:pt x="34" y="66"/>
                    <a:pt x="66" y="34"/>
                    <a:pt x="106" y="34"/>
                  </a:cubicBezTo>
                  <a:cubicBezTo>
                    <a:pt x="119" y="34"/>
                    <a:pt x="131" y="38"/>
                    <a:pt x="141" y="43"/>
                  </a:cubicBezTo>
                  <a:cubicBezTo>
                    <a:pt x="163" y="56"/>
                    <a:pt x="178" y="79"/>
                    <a:pt x="178" y="106"/>
                  </a:cubicBezTo>
                  <a:cubicBezTo>
                    <a:pt x="178" y="130"/>
                    <a:pt x="166" y="152"/>
                    <a:pt x="147" y="165"/>
                  </a:cubicBezTo>
                  <a:cubicBezTo>
                    <a:pt x="136" y="173"/>
                    <a:pt x="121" y="178"/>
                    <a:pt x="106" y="1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17"/>
            <p:cNvSpPr/>
            <p:nvPr/>
          </p:nvSpPr>
          <p:spPr bwMode="auto">
            <a:xfrm>
              <a:off x="4288769" y="4324488"/>
              <a:ext cx="83668" cy="102422"/>
            </a:xfrm>
            <a:custGeom>
              <a:avLst/>
              <a:gdLst>
                <a:gd name="T0" fmla="*/ 45 w 49"/>
                <a:gd name="T1" fmla="*/ 0 h 60"/>
                <a:gd name="T2" fmla="*/ 41 w 49"/>
                <a:gd name="T3" fmla="*/ 3 h 60"/>
                <a:gd name="T4" fmla="*/ 41 w 49"/>
                <a:gd name="T5" fmla="*/ 41 h 60"/>
                <a:gd name="T6" fmla="*/ 3 w 49"/>
                <a:gd name="T7" fmla="*/ 52 h 60"/>
                <a:gd name="T8" fmla="*/ 0 w 49"/>
                <a:gd name="T9" fmla="*/ 55 h 60"/>
                <a:gd name="T10" fmla="*/ 1 w 49"/>
                <a:gd name="T11" fmla="*/ 57 h 60"/>
                <a:gd name="T12" fmla="*/ 5 w 49"/>
                <a:gd name="T13" fmla="*/ 60 h 60"/>
                <a:gd name="T14" fmla="*/ 43 w 49"/>
                <a:gd name="T15" fmla="*/ 50 h 60"/>
                <a:gd name="T16" fmla="*/ 47 w 49"/>
                <a:gd name="T17" fmla="*/ 49 h 60"/>
                <a:gd name="T18" fmla="*/ 49 w 49"/>
                <a:gd name="T19" fmla="*/ 45 h 60"/>
                <a:gd name="T20" fmla="*/ 49 w 49"/>
                <a:gd name="T21" fmla="*/ 3 h 60"/>
                <a:gd name="T22" fmla="*/ 48 w 49"/>
                <a:gd name="T23" fmla="*/ 1 h 60"/>
                <a:gd name="T24" fmla="*/ 45 w 49"/>
                <a:gd name="T2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60">
                  <a:moveTo>
                    <a:pt x="45" y="0"/>
                  </a:moveTo>
                  <a:cubicBezTo>
                    <a:pt x="43" y="0"/>
                    <a:pt x="41" y="1"/>
                    <a:pt x="41" y="3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3" y="52"/>
                    <a:pt x="3" y="52"/>
                    <a:pt x="3" y="52"/>
                  </a:cubicBezTo>
                  <a:cubicBezTo>
                    <a:pt x="1" y="52"/>
                    <a:pt x="0" y="53"/>
                    <a:pt x="0" y="55"/>
                  </a:cubicBezTo>
                  <a:cubicBezTo>
                    <a:pt x="0" y="56"/>
                    <a:pt x="0" y="56"/>
                    <a:pt x="1" y="57"/>
                  </a:cubicBezTo>
                  <a:cubicBezTo>
                    <a:pt x="1" y="59"/>
                    <a:pt x="3" y="60"/>
                    <a:pt x="5" y="60"/>
                  </a:cubicBezTo>
                  <a:cubicBezTo>
                    <a:pt x="43" y="50"/>
                    <a:pt x="43" y="50"/>
                    <a:pt x="43" y="50"/>
                  </a:cubicBezTo>
                  <a:cubicBezTo>
                    <a:pt x="47" y="49"/>
                    <a:pt x="47" y="49"/>
                    <a:pt x="47" y="49"/>
                  </a:cubicBezTo>
                  <a:cubicBezTo>
                    <a:pt x="49" y="48"/>
                    <a:pt x="49" y="47"/>
                    <a:pt x="49" y="45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2"/>
                    <a:pt x="49" y="1"/>
                    <a:pt x="48" y="1"/>
                  </a:cubicBezTo>
                  <a:cubicBezTo>
                    <a:pt x="47" y="0"/>
                    <a:pt x="46" y="0"/>
                    <a:pt x="4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2963834" y="709035"/>
            <a:ext cx="262990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700" b="1" dirty="0">
                <a:solidFill>
                  <a:schemeClr val="bg1"/>
                </a:solidFill>
                <a:latin typeface="Arial" panose="020B0604020202020204" pitchFamily="34" charset="0"/>
                <a:ea typeface="造字工房悦黑体验版细体" pitchFamily="50" charset="-122"/>
                <a:cs typeface="Arial" panose="020B0604020202020204" pitchFamily="34" charset="0"/>
              </a:rPr>
              <a:t>KHỞI ĐỘNG </a:t>
            </a:r>
            <a:endParaRPr lang="zh-CN" altLang="en-US" sz="2700" b="1" dirty="0">
              <a:solidFill>
                <a:schemeClr val="bg1"/>
              </a:solidFill>
              <a:latin typeface="Arial" panose="020B0604020202020204" pitchFamily="34" charset="0"/>
              <a:ea typeface="造字工房悦黑体验版细体" pitchFamily="50" charset="-122"/>
              <a:cs typeface="Arial" panose="020B0604020202020204" pitchFamily="34" charset="0"/>
            </a:endParaRPr>
          </a:p>
        </p:txBody>
      </p:sp>
      <p:sp>
        <p:nvSpPr>
          <p:cNvPr id="30" name="任意多边形 32"/>
          <p:cNvSpPr/>
          <p:nvPr/>
        </p:nvSpPr>
        <p:spPr>
          <a:xfrm>
            <a:off x="520978" y="1938836"/>
            <a:ext cx="1427163" cy="1427163"/>
          </a:xfrm>
          <a:custGeom>
            <a:avLst/>
            <a:gdLst>
              <a:gd name="txL" fmla="*/ 0 w 1426918"/>
              <a:gd name="txT" fmla="*/ 0 h 1426918"/>
              <a:gd name="txR" fmla="*/ 1426918 w 1426918"/>
              <a:gd name="txB" fmla="*/ 1426918 h 1426918"/>
            </a:gdLst>
            <a:ahLst/>
            <a:cxnLst>
              <a:cxn ang="0">
                <a:pos x="713582" y="0"/>
              </a:cxn>
              <a:cxn ang="0">
                <a:pos x="1427163" y="713582"/>
              </a:cxn>
              <a:cxn ang="0">
                <a:pos x="1427162" y="713582"/>
              </a:cxn>
              <a:cxn ang="0">
                <a:pos x="713580" y="1427163"/>
              </a:cxn>
              <a:cxn ang="0">
                <a:pos x="0" y="1427163"/>
              </a:cxn>
              <a:cxn ang="0">
                <a:pos x="0" y="713582"/>
              </a:cxn>
              <a:cxn ang="0">
                <a:pos x="713582" y="0"/>
              </a:cxn>
            </a:cxnLst>
            <a:rect l="txL" t="txT" r="txR" b="txB"/>
            <a:pathLst>
              <a:path w="1426918" h="1426918">
                <a:moveTo>
                  <a:pt x="713459" y="0"/>
                </a:moveTo>
                <a:cubicBezTo>
                  <a:pt x="1107492" y="0"/>
                  <a:pt x="1426918" y="319426"/>
                  <a:pt x="1426918" y="713459"/>
                </a:cubicBezTo>
                <a:lnTo>
                  <a:pt x="1426917" y="713459"/>
                </a:lnTo>
                <a:cubicBezTo>
                  <a:pt x="1426917" y="1107492"/>
                  <a:pt x="1107491" y="1426918"/>
                  <a:pt x="713458" y="1426918"/>
                </a:cubicBezTo>
                <a:lnTo>
                  <a:pt x="0" y="1426918"/>
                </a:lnTo>
                <a:lnTo>
                  <a:pt x="0" y="713459"/>
                </a:lnTo>
                <a:cubicBezTo>
                  <a:pt x="0" y="319426"/>
                  <a:pt x="319426" y="0"/>
                  <a:pt x="713459" y="0"/>
                </a:cubicBezTo>
                <a:close/>
              </a:path>
            </a:pathLst>
          </a:custGeom>
          <a:solidFill>
            <a:srgbClr val="B3D53D"/>
          </a:solidFill>
          <a:ln w="12700">
            <a:solidFill>
              <a:schemeClr val="tx1"/>
            </a:solidFill>
            <a:miter/>
          </a:ln>
        </p:spPr>
        <p:txBody>
          <a:bodyPr anchor="ctr"/>
          <a:lstStyle/>
          <a:p>
            <a:pPr lvl="0" algn="ctr"/>
            <a:r>
              <a:rPr lang="en-US" altLang="zh-CN" sz="5400" b="1" dirty="0" smtClean="0">
                <a:solidFill>
                  <a:srgbClr val="FFFFFF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  <a:sym typeface="Times New Roman" pitchFamily="18" charset="0"/>
              </a:rPr>
              <a:t>1</a:t>
            </a:r>
            <a:endParaRPr lang="zh-CN" altLang="en-US" sz="5400" b="1" dirty="0">
              <a:solidFill>
                <a:srgbClr val="FFFFFF"/>
              </a:solidFill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  <a:sym typeface="Times New Roman" pitchFamily="18" charset="0"/>
            </a:endParaRPr>
          </a:p>
        </p:txBody>
      </p:sp>
      <p:sp>
        <p:nvSpPr>
          <p:cNvPr id="31" name="任意多边形 40"/>
          <p:cNvSpPr/>
          <p:nvPr/>
        </p:nvSpPr>
        <p:spPr>
          <a:xfrm>
            <a:off x="520978" y="3365999"/>
            <a:ext cx="1427163" cy="1427162"/>
          </a:xfrm>
          <a:custGeom>
            <a:avLst/>
            <a:gdLst>
              <a:gd name="txL" fmla="*/ 0 w 1426918"/>
              <a:gd name="txT" fmla="*/ 0 h 1426918"/>
              <a:gd name="txR" fmla="*/ 1426918 w 1426918"/>
              <a:gd name="txB" fmla="*/ 1426918 h 1426918"/>
            </a:gdLst>
            <a:ahLst/>
            <a:cxnLst>
              <a:cxn ang="0">
                <a:pos x="0" y="0"/>
              </a:cxn>
              <a:cxn ang="0">
                <a:pos x="713582" y="0"/>
              </a:cxn>
              <a:cxn ang="0">
                <a:pos x="1427163" y="713581"/>
              </a:cxn>
              <a:cxn ang="0">
                <a:pos x="713582" y="1427162"/>
              </a:cxn>
              <a:cxn ang="0">
                <a:pos x="713582" y="1427161"/>
              </a:cxn>
              <a:cxn ang="0">
                <a:pos x="0" y="713580"/>
              </a:cxn>
            </a:cxnLst>
            <a:rect l="txL" t="txT" r="txR" b="txB"/>
            <a:pathLst>
              <a:path w="1426918" h="1426918">
                <a:moveTo>
                  <a:pt x="0" y="0"/>
                </a:moveTo>
                <a:lnTo>
                  <a:pt x="713459" y="0"/>
                </a:lnTo>
                <a:cubicBezTo>
                  <a:pt x="1107492" y="0"/>
                  <a:pt x="1426918" y="319426"/>
                  <a:pt x="1426918" y="713459"/>
                </a:cubicBezTo>
                <a:cubicBezTo>
                  <a:pt x="1426918" y="1107492"/>
                  <a:pt x="1107492" y="1426918"/>
                  <a:pt x="713459" y="1426918"/>
                </a:cubicBezTo>
                <a:lnTo>
                  <a:pt x="713459" y="1426917"/>
                </a:lnTo>
                <a:cubicBezTo>
                  <a:pt x="319426" y="1426917"/>
                  <a:pt x="0" y="1107491"/>
                  <a:pt x="0" y="713458"/>
                </a:cubicBezTo>
                <a:lnTo>
                  <a:pt x="0" y="0"/>
                </a:lnTo>
                <a:close/>
              </a:path>
            </a:pathLst>
          </a:custGeom>
          <a:solidFill>
            <a:srgbClr val="FFBF17"/>
          </a:solidFill>
          <a:ln w="12700">
            <a:solidFill>
              <a:schemeClr val="tx1"/>
            </a:solidFill>
            <a:miter/>
          </a:ln>
        </p:spPr>
        <p:txBody>
          <a:bodyPr anchor="ctr"/>
          <a:lstStyle/>
          <a:p>
            <a:pPr lvl="0" algn="ctr"/>
            <a:r>
              <a:rPr lang="en-US" altLang="zh-CN" sz="5400" b="1" dirty="0" smtClean="0">
                <a:solidFill>
                  <a:srgbClr val="FFFFFF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  <a:sym typeface="Times New Roman" pitchFamily="18" charset="0"/>
              </a:rPr>
              <a:t>2</a:t>
            </a:r>
            <a:endParaRPr lang="zh-CN" altLang="en-US" sz="5400" b="1" dirty="0">
              <a:solidFill>
                <a:srgbClr val="FFFFFF"/>
              </a:solidFill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  <a:sym typeface="Times New Roman" pitchFamily="18" charset="0"/>
            </a:endParaRPr>
          </a:p>
        </p:txBody>
      </p:sp>
      <p:sp>
        <p:nvSpPr>
          <p:cNvPr id="32" name="矩形 12">
            <a:extLst>
              <a:ext uri="{FF2B5EF4-FFF2-40B4-BE49-F238E27FC236}">
                <a16:creationId xmlns:a16="http://schemas.microsoft.com/office/drawing/2014/main" id="{4CA45C92-E389-49B4-88E5-B20A142B18DB}"/>
              </a:ext>
            </a:extLst>
          </p:cNvPr>
          <p:cNvSpPr/>
          <p:nvPr/>
        </p:nvSpPr>
        <p:spPr>
          <a:xfrm>
            <a:off x="2037089" y="1987495"/>
            <a:ext cx="6926421" cy="1351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dưới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đây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phù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sơ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phản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ứng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10.1?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arenBoth"/>
              <a:tabLst>
                <a:tab pos="180340" algn="l"/>
              </a:tabLst>
            </a:pP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nhường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electron,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Cl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electron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ion. 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rabicParenBoth"/>
              <a:tabLst>
                <a:tab pos="180340" algn="l"/>
              </a:tabLst>
            </a:pP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Cl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góp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chung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electron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</a:t>
            </a:r>
            <a:endParaRPr lang="en-US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14">
            <a:extLst>
              <a:ext uri="{FF2B5EF4-FFF2-40B4-BE49-F238E27FC236}">
                <a16:creationId xmlns:a16="http://schemas.microsoft.com/office/drawing/2014/main" id="{86F13791-C9C2-49E1-A254-2F7734346765}"/>
              </a:ext>
            </a:extLst>
          </p:cNvPr>
          <p:cNvSpPr/>
          <p:nvPr/>
        </p:nvSpPr>
        <p:spPr>
          <a:xfrm>
            <a:off x="2037089" y="3844685"/>
            <a:ext cx="6503286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Thế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ion?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giữa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Cl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thuộc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gì</a:t>
            </a:r>
            <a:r>
              <a:rPr lang="en-US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endParaRPr lang="en-US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77691" y="2342266"/>
            <a:ext cx="8185819" cy="1754326"/>
          </a:xfrm>
          <a:prstGeom prst="rect">
            <a:avLst/>
          </a:prstGeom>
          <a:solidFill>
            <a:schemeClr val="tx1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nhường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electron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mang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tích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dương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Cl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electron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mang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tích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âm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Vậy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 </a:t>
            </a:r>
            <a:r>
              <a:rPr lang="en-US" sz="1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 phần tử mang điện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tích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ion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组合 16"/>
          <p:cNvGrpSpPr/>
          <p:nvPr/>
        </p:nvGrpSpPr>
        <p:grpSpPr>
          <a:xfrm>
            <a:off x="2631379" y="741895"/>
            <a:ext cx="491776" cy="429667"/>
            <a:chOff x="5030931" y="2884106"/>
            <a:chExt cx="655701" cy="572889"/>
          </a:xfrm>
        </p:grpSpPr>
        <p:sp>
          <p:nvSpPr>
            <p:cNvPr id="37" name="椭圆 17"/>
            <p:cNvSpPr/>
            <p:nvPr/>
          </p:nvSpPr>
          <p:spPr>
            <a:xfrm>
              <a:off x="5055353" y="2884106"/>
              <a:ext cx="562742" cy="5627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文本框 18"/>
            <p:cNvSpPr txBox="1"/>
            <p:nvPr/>
          </p:nvSpPr>
          <p:spPr>
            <a:xfrm>
              <a:off x="5030931" y="2902999"/>
              <a:ext cx="655701" cy="553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100" dirty="0" smtClean="0">
                  <a:solidFill>
                    <a:srgbClr val="E8797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  <a:endParaRPr lang="zh-CN" altLang="en-US" sz="2100" dirty="0">
                <a:solidFill>
                  <a:srgbClr val="E8797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12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7" presetID="3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6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6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40" decel="100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60" accel="100000" fill="hold">
                                              <p:stCondLst>
                                                <p:cond delay="54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5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7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accel="70000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3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2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2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2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44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5" dur="400" tmFilter="0, 0; .2, .5; .8, .5; 1, 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6" dur="200" autoRev="1" fill="hold"/>
                                            <p:tgtEl>
                                              <p:spTgt spid="36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1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53" presetClass="exit" presetSubtype="32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73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75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25" grpId="0"/>
          <p:bldP spid="30" grpId="0" animBg="1"/>
          <p:bldP spid="31" grpId="0" animBg="1"/>
          <p:bldP spid="32" grpId="0"/>
          <p:bldP spid="33" grpId="0"/>
          <p:bldP spid="35" grpId="0" animBg="1"/>
          <p:bldP spid="35" grpId="1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3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3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3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7" presetID="37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9" dur="6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0" dur="6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40" decel="100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60" accel="100000" fill="hold">
                                              <p:stCondLst>
                                                <p:cond delay="54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5" presetID="2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7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30" presetID="2" presetClass="entr" presetSubtype="2" accel="7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3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4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6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900"/>
                                </p:stCondLst>
                                <p:childTnLst>
                                  <p:par>
                                    <p:cTn id="38" presetID="53" presetClass="entr" presetSubtype="16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2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2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2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1100"/>
                                </p:stCondLst>
                                <p:childTnLst>
                                  <p:par>
                                    <p:cTn id="44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45" dur="400" tmFilter="0, 0; .2, .5; .8, .5; 1, 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6" dur="200" autoRev="1" fill="hold"/>
                                            <p:tgtEl>
                                              <p:spTgt spid="36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7" fill="hold">
                          <p:stCondLst>
                            <p:cond delay="indefinite"/>
                          </p:stCondLst>
                          <p:childTnLst>
                            <p:par>
                              <p:cTn id="4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9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1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4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5" fill="hold">
                          <p:stCondLst>
                            <p:cond delay="indefinite"/>
                          </p:stCondLst>
                          <p:childTnLst>
                            <p:par>
                              <p:cTn id="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7" presetID="22" presetClass="entr" presetSubtype="8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9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0" fill="hold">
                          <p:stCondLst>
                            <p:cond delay="indefinite"/>
                          </p:stCondLst>
                          <p:childTnLst>
                            <p:par>
                              <p:cTn id="7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2" presetID="53" presetClass="exit" presetSubtype="32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 calcmode="lin" valueType="num">
                                          <p:cBhvr>
                                            <p:cTn id="73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500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out" filter="fade">
                                          <p:cBhvr>
                                            <p:cTn id="75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25" grpId="0"/>
          <p:bldP spid="30" grpId="0" animBg="1"/>
          <p:bldP spid="31" grpId="0" animBg="1"/>
          <p:bldP spid="32" grpId="0"/>
          <p:bldP spid="33" grpId="0"/>
          <p:bldP spid="35" grpId="0" animBg="1"/>
          <p:bldP spid="35" grpId="1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21523" y="1234237"/>
            <a:ext cx="2072960" cy="2546140"/>
            <a:chOff x="3295850" y="1908877"/>
            <a:chExt cx="3738030" cy="4660916"/>
          </a:xfrm>
        </p:grpSpPr>
        <p:sp>
          <p:nvSpPr>
            <p:cNvPr id="3" name="圆角矩形 2"/>
            <p:cNvSpPr/>
            <p:nvPr/>
          </p:nvSpPr>
          <p:spPr>
            <a:xfrm rot="2760000">
              <a:off x="3098889" y="2634801"/>
              <a:ext cx="4660916" cy="3209067"/>
            </a:xfrm>
            <a:prstGeom prst="roundRect">
              <a:avLst>
                <a:gd name="adj" fmla="val 50000"/>
              </a:avLst>
            </a:prstGeom>
            <a:gradFill>
              <a:gsLst>
                <a:gs pos="33000">
                  <a:srgbClr val="6C6C6C">
                    <a:alpha val="42000"/>
                  </a:srgbClr>
                </a:gs>
                <a:gs pos="0">
                  <a:schemeClr val="tx1">
                    <a:alpha val="54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 rot="2760000">
              <a:off x="3358628" y="2852802"/>
              <a:ext cx="3953506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 rot="10800000">
              <a:off x="3589407" y="2476941"/>
              <a:ext cx="2056649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165"/>
                </a:gs>
                <a:gs pos="100000">
                  <a:srgbClr val="FF9A05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FF9B09"/>
                  </a:gs>
                  <a:gs pos="100000">
                    <a:srgbClr val="FFDBA7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圆角矩形 6"/>
          <p:cNvSpPr/>
          <p:nvPr/>
        </p:nvSpPr>
        <p:spPr>
          <a:xfrm>
            <a:off x="2020454" y="1322222"/>
            <a:ext cx="6482278" cy="1508663"/>
          </a:xfrm>
          <a:prstGeom prst="roundRect">
            <a:avLst>
              <a:gd name="adj" fmla="val 9976"/>
            </a:avLst>
          </a:prstGeom>
          <a:solidFill>
            <a:srgbClr val="FFB850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114329" y="1996819"/>
            <a:ext cx="118508" cy="118509"/>
            <a:chOff x="4486616" y="3001075"/>
            <a:chExt cx="274695" cy="274699"/>
          </a:xfrm>
        </p:grpSpPr>
        <p:sp>
          <p:nvSpPr>
            <p:cNvPr id="9" name="椭圆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814824" y="1996819"/>
            <a:ext cx="118508" cy="118509"/>
            <a:chOff x="4486616" y="3001075"/>
            <a:chExt cx="274695" cy="274699"/>
          </a:xfrm>
        </p:grpSpPr>
        <p:sp>
          <p:nvSpPr>
            <p:cNvPr id="12" name="椭圆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881381" y="2030481"/>
            <a:ext cx="288238" cy="46073"/>
            <a:chOff x="4318304" y="3089060"/>
            <a:chExt cx="384317" cy="61430"/>
          </a:xfrm>
        </p:grpSpPr>
        <p:sp>
          <p:nvSpPr>
            <p:cNvPr id="15" name="圆角矩形 14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3055992" y="1638275"/>
            <a:ext cx="50548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KHÁI NIỆM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SỰ HÌNH THÀNH LIÊN KẾT ION</a:t>
            </a:r>
            <a:endParaRPr lang="zh-CN" altLang="en-US" sz="3200" dirty="0">
              <a:solidFill>
                <a:schemeClr val="bg1"/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8" name="组合 26"/>
          <p:cNvGrpSpPr/>
          <p:nvPr/>
        </p:nvGrpSpPr>
        <p:grpSpPr>
          <a:xfrm>
            <a:off x="2308515" y="1852975"/>
            <a:ext cx="618730" cy="429667"/>
            <a:chOff x="5030931" y="2884106"/>
            <a:chExt cx="601529" cy="572889"/>
          </a:xfrm>
        </p:grpSpPr>
        <p:sp>
          <p:nvSpPr>
            <p:cNvPr id="19" name="椭圆 27"/>
            <p:cNvSpPr/>
            <p:nvPr/>
          </p:nvSpPr>
          <p:spPr>
            <a:xfrm>
              <a:off x="5055353" y="2884106"/>
              <a:ext cx="562742" cy="5627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文本框 28"/>
            <p:cNvSpPr txBox="1"/>
            <p:nvPr/>
          </p:nvSpPr>
          <p:spPr>
            <a:xfrm>
              <a:off x="5030931" y="2902999"/>
              <a:ext cx="601529" cy="553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100" b="1" dirty="0" smtClean="0">
                  <a:solidFill>
                    <a:srgbClr val="FFB8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  <a:endParaRPr lang="zh-CN" altLang="en-US" sz="2100" b="1" dirty="0">
                <a:solidFill>
                  <a:srgbClr val="FFB8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KSO_Shape"/>
          <p:cNvSpPr/>
          <p:nvPr/>
        </p:nvSpPr>
        <p:spPr bwMode="auto">
          <a:xfrm>
            <a:off x="971022" y="1762118"/>
            <a:ext cx="611447" cy="490951"/>
          </a:xfrm>
          <a:custGeom>
            <a:avLst/>
            <a:gdLst>
              <a:gd name="T0" fmla="*/ 2881614 w 3362326"/>
              <a:gd name="T1" fmla="*/ 2245619 h 2424113"/>
              <a:gd name="T2" fmla="*/ 3207949 w 3362326"/>
              <a:gd name="T3" fmla="*/ 953766 h 2424113"/>
              <a:gd name="T4" fmla="*/ 3300702 w 3362326"/>
              <a:gd name="T5" fmla="*/ 1054704 h 2424113"/>
              <a:gd name="T6" fmla="*/ 3357879 w 3362326"/>
              <a:gd name="T7" fmla="*/ 1578442 h 2424113"/>
              <a:gd name="T8" fmla="*/ 2754348 w 3362326"/>
              <a:gd name="T9" fmla="*/ 1274991 h 2424113"/>
              <a:gd name="T10" fmla="*/ 2862031 w 3362326"/>
              <a:gd name="T11" fmla="*/ 1038516 h 2424113"/>
              <a:gd name="T12" fmla="*/ 2811207 w 3362326"/>
              <a:gd name="T13" fmla="*/ 1366725 h 2424113"/>
              <a:gd name="T14" fmla="*/ 3041820 w 3362326"/>
              <a:gd name="T15" fmla="*/ 999791 h 2424113"/>
              <a:gd name="T16" fmla="*/ 3170149 w 3362326"/>
              <a:gd name="T17" fmla="*/ 942974 h 2424113"/>
              <a:gd name="T18" fmla="*/ 296683 w 3362326"/>
              <a:gd name="T19" fmla="*/ 978524 h 2424113"/>
              <a:gd name="T20" fmla="*/ 498389 w 3362326"/>
              <a:gd name="T21" fmla="*/ 1265469 h 2424113"/>
              <a:gd name="T22" fmla="*/ 488542 w 3362326"/>
              <a:gd name="T23" fmla="*/ 1028041 h 2424113"/>
              <a:gd name="T24" fmla="*/ 582566 w 3362326"/>
              <a:gd name="T25" fmla="*/ 1187067 h 2424113"/>
              <a:gd name="T26" fmla="*/ 319871 w 3362326"/>
              <a:gd name="T27" fmla="*/ 2147887 h 2424113"/>
              <a:gd name="T28" fmla="*/ 37800 w 3362326"/>
              <a:gd name="T29" fmla="*/ 1105808 h 2424113"/>
              <a:gd name="T30" fmla="*/ 124836 w 3362326"/>
              <a:gd name="T31" fmla="*/ 975985 h 2424113"/>
              <a:gd name="T32" fmla="*/ 1545327 w 3362326"/>
              <a:gd name="T33" fmla="*/ 746198 h 2424113"/>
              <a:gd name="T34" fmla="*/ 1656547 w 3362326"/>
              <a:gd name="T35" fmla="*/ 809752 h 2424113"/>
              <a:gd name="T36" fmla="*/ 1802720 w 3362326"/>
              <a:gd name="T37" fmla="*/ 881250 h 2424113"/>
              <a:gd name="T38" fmla="*/ 1889154 w 3362326"/>
              <a:gd name="T39" fmla="*/ 667392 h 2424113"/>
              <a:gd name="T40" fmla="*/ 2073778 w 3362326"/>
              <a:gd name="T41" fmla="*/ 739843 h 2424113"/>
              <a:gd name="T42" fmla="*/ 2280963 w 3362326"/>
              <a:gd name="T43" fmla="*/ 997553 h 2424113"/>
              <a:gd name="T44" fmla="*/ 2456054 w 3362326"/>
              <a:gd name="T45" fmla="*/ 821509 h 2424113"/>
              <a:gd name="T46" fmla="*/ 2536132 w 3362326"/>
              <a:gd name="T47" fmla="*/ 819603 h 2424113"/>
              <a:gd name="T48" fmla="*/ 2596190 w 3362326"/>
              <a:gd name="T49" fmla="*/ 876801 h 2424113"/>
              <a:gd name="T50" fmla="*/ 2598415 w 3362326"/>
              <a:gd name="T51" fmla="*/ 956879 h 2424113"/>
              <a:gd name="T52" fmla="*/ 2382332 w 3362326"/>
              <a:gd name="T53" fmla="*/ 1195206 h 2424113"/>
              <a:gd name="T54" fmla="*/ 2241242 w 3362326"/>
              <a:gd name="T55" fmla="*/ 1268610 h 2424113"/>
              <a:gd name="T56" fmla="*/ 2118265 w 3362326"/>
              <a:gd name="T57" fmla="*/ 1192028 h 2424113"/>
              <a:gd name="T58" fmla="*/ 1363246 w 3362326"/>
              <a:gd name="T59" fmla="*/ 1018526 h 2424113"/>
              <a:gd name="T60" fmla="*/ 1307636 w 3362326"/>
              <a:gd name="T61" fmla="*/ 1409700 h 2424113"/>
              <a:gd name="T62" fmla="*/ 1157013 w 3362326"/>
              <a:gd name="T63" fmla="*/ 999778 h 2424113"/>
              <a:gd name="T64" fmla="*/ 1245989 w 3362326"/>
              <a:gd name="T65" fmla="*/ 780199 h 2424113"/>
              <a:gd name="T66" fmla="*/ 1499569 w 3362326"/>
              <a:gd name="T67" fmla="*/ 668027 h 2424113"/>
              <a:gd name="T68" fmla="*/ 3142462 w 3362326"/>
              <a:gd name="T69" fmla="*/ 282872 h 2424113"/>
              <a:gd name="T70" fmla="*/ 3244523 w 3362326"/>
              <a:gd name="T71" fmla="*/ 440586 h 2424113"/>
              <a:gd name="T72" fmla="*/ 3210503 w 3362326"/>
              <a:gd name="T73" fmla="*/ 656690 h 2424113"/>
              <a:gd name="T74" fmla="*/ 3038811 w 3362326"/>
              <a:gd name="T75" fmla="*/ 831222 h 2424113"/>
              <a:gd name="T76" fmla="*/ 2904319 w 3362326"/>
              <a:gd name="T77" fmla="*/ 826780 h 2424113"/>
              <a:gd name="T78" fmla="*/ 2817519 w 3362326"/>
              <a:gd name="T79" fmla="*/ 691913 h 2424113"/>
              <a:gd name="T80" fmla="*/ 2807981 w 3362326"/>
              <a:gd name="T81" fmla="*/ 429797 h 2424113"/>
              <a:gd name="T82" fmla="*/ 2910678 w 3362326"/>
              <a:gd name="T83" fmla="*/ 280651 h 2424113"/>
              <a:gd name="T84" fmla="*/ 375153 w 3362326"/>
              <a:gd name="T85" fmla="*/ 248918 h 2424113"/>
              <a:gd name="T86" fmla="*/ 514634 w 3362326"/>
              <a:gd name="T87" fmla="*/ 342213 h 2424113"/>
              <a:gd name="T88" fmla="*/ 561340 w 3362326"/>
              <a:gd name="T89" fmla="*/ 566885 h 2424113"/>
              <a:gd name="T90" fmla="*/ 510821 w 3362326"/>
              <a:gd name="T91" fmla="*/ 773785 h 2424113"/>
              <a:gd name="T92" fmla="*/ 418682 w 3362326"/>
              <a:gd name="T93" fmla="*/ 842646 h 2424113"/>
              <a:gd name="T94" fmla="*/ 241709 w 3362326"/>
              <a:gd name="T95" fmla="*/ 778862 h 2424113"/>
              <a:gd name="T96" fmla="*/ 117162 w 3362326"/>
              <a:gd name="T97" fmla="*/ 551970 h 2424113"/>
              <a:gd name="T98" fmla="*/ 148299 w 3362326"/>
              <a:gd name="T99" fmla="*/ 359984 h 2424113"/>
              <a:gd name="T100" fmla="*/ 297311 w 3362326"/>
              <a:gd name="T101" fmla="*/ 250822 h 2424113"/>
              <a:gd name="T102" fmla="*/ 1834594 w 3362326"/>
              <a:gd name="T103" fmla="*/ 43475 h 2424113"/>
              <a:gd name="T104" fmla="*/ 1934457 w 3362326"/>
              <a:gd name="T105" fmla="*/ 205318 h 2424113"/>
              <a:gd name="T106" fmla="*/ 1973258 w 3362326"/>
              <a:gd name="T107" fmla="*/ 288461 h 2424113"/>
              <a:gd name="T108" fmla="*/ 1942726 w 3362326"/>
              <a:gd name="T109" fmla="*/ 390961 h 2424113"/>
              <a:gd name="T110" fmla="*/ 1864808 w 3362326"/>
              <a:gd name="T111" fmla="*/ 532812 h 2424113"/>
              <a:gd name="T112" fmla="*/ 1729325 w 3362326"/>
              <a:gd name="T113" fmla="*/ 622301 h 2424113"/>
              <a:gd name="T114" fmla="*/ 1571262 w 3362326"/>
              <a:gd name="T115" fmla="*/ 579778 h 2424113"/>
              <a:gd name="T116" fmla="*/ 1478714 w 3362326"/>
              <a:gd name="T117" fmla="*/ 436341 h 2424113"/>
              <a:gd name="T118" fmla="*/ 1416379 w 3362326"/>
              <a:gd name="T119" fmla="*/ 348438 h 2424113"/>
              <a:gd name="T120" fmla="*/ 1429418 w 3362326"/>
              <a:gd name="T121" fmla="*/ 264978 h 2424113"/>
              <a:gd name="T122" fmla="*/ 1483484 w 3362326"/>
              <a:gd name="T123" fmla="*/ 132965 h 2424113"/>
              <a:gd name="T124" fmla="*/ 1621829 w 3362326"/>
              <a:gd name="T125" fmla="*/ 11107 h 242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62326" h="2424113">
                <a:moveTo>
                  <a:pt x="860805" y="1460500"/>
                </a:moveTo>
                <a:lnTo>
                  <a:pt x="965275" y="1460500"/>
                </a:lnTo>
                <a:lnTo>
                  <a:pt x="961464" y="1465582"/>
                </a:lnTo>
                <a:lnTo>
                  <a:pt x="957654" y="1470664"/>
                </a:lnTo>
                <a:lnTo>
                  <a:pt x="953843" y="1476380"/>
                </a:lnTo>
                <a:lnTo>
                  <a:pt x="949715" y="1482415"/>
                </a:lnTo>
                <a:lnTo>
                  <a:pt x="483570" y="2244666"/>
                </a:lnTo>
                <a:lnTo>
                  <a:pt x="483570" y="2248795"/>
                </a:lnTo>
                <a:lnTo>
                  <a:pt x="483570" y="2251971"/>
                </a:lnTo>
                <a:lnTo>
                  <a:pt x="483888" y="2255147"/>
                </a:lnTo>
                <a:lnTo>
                  <a:pt x="484205" y="2257371"/>
                </a:lnTo>
                <a:lnTo>
                  <a:pt x="2880661" y="2259594"/>
                </a:lnTo>
                <a:lnTo>
                  <a:pt x="2880978" y="2256735"/>
                </a:lnTo>
                <a:lnTo>
                  <a:pt x="2881614" y="2253877"/>
                </a:lnTo>
                <a:lnTo>
                  <a:pt x="2881931" y="2250066"/>
                </a:lnTo>
                <a:lnTo>
                  <a:pt x="2881614" y="2245619"/>
                </a:lnTo>
                <a:lnTo>
                  <a:pt x="2422137" y="1485273"/>
                </a:lnTo>
                <a:lnTo>
                  <a:pt x="2411023" y="1471934"/>
                </a:lnTo>
                <a:lnTo>
                  <a:pt x="2401179" y="1460500"/>
                </a:lnTo>
                <a:lnTo>
                  <a:pt x="2509460" y="1460500"/>
                </a:lnTo>
                <a:lnTo>
                  <a:pt x="3024188" y="2273251"/>
                </a:lnTo>
                <a:lnTo>
                  <a:pt x="3024188" y="2423478"/>
                </a:lnTo>
                <a:lnTo>
                  <a:pt x="3021648" y="2424113"/>
                </a:lnTo>
                <a:lnTo>
                  <a:pt x="3018472" y="2424113"/>
                </a:lnTo>
                <a:lnTo>
                  <a:pt x="345441" y="2421890"/>
                </a:lnTo>
                <a:lnTo>
                  <a:pt x="341948" y="2421572"/>
                </a:lnTo>
                <a:lnTo>
                  <a:pt x="338138" y="2421255"/>
                </a:lnTo>
                <a:lnTo>
                  <a:pt x="338138" y="2277062"/>
                </a:lnTo>
                <a:lnTo>
                  <a:pt x="860805" y="1460500"/>
                </a:lnTo>
                <a:close/>
                <a:moveTo>
                  <a:pt x="3185714" y="941387"/>
                </a:moveTo>
                <a:lnTo>
                  <a:pt x="3196514" y="947100"/>
                </a:lnTo>
                <a:lnTo>
                  <a:pt x="3207949" y="953766"/>
                </a:lnTo>
                <a:lnTo>
                  <a:pt x="3213667" y="957575"/>
                </a:lnTo>
                <a:lnTo>
                  <a:pt x="3219702" y="962019"/>
                </a:lnTo>
                <a:lnTo>
                  <a:pt x="3225420" y="966145"/>
                </a:lnTo>
                <a:lnTo>
                  <a:pt x="3231455" y="970906"/>
                </a:lnTo>
                <a:lnTo>
                  <a:pt x="3237490" y="975985"/>
                </a:lnTo>
                <a:lnTo>
                  <a:pt x="3243526" y="981699"/>
                </a:lnTo>
                <a:lnTo>
                  <a:pt x="3249243" y="987095"/>
                </a:lnTo>
                <a:lnTo>
                  <a:pt x="3255279" y="993443"/>
                </a:lnTo>
                <a:lnTo>
                  <a:pt x="3261314" y="999791"/>
                </a:lnTo>
                <a:lnTo>
                  <a:pt x="3267032" y="1006457"/>
                </a:lnTo>
                <a:lnTo>
                  <a:pt x="3273067" y="1014075"/>
                </a:lnTo>
                <a:lnTo>
                  <a:pt x="3278785" y="1021376"/>
                </a:lnTo>
                <a:lnTo>
                  <a:pt x="3284185" y="1029311"/>
                </a:lnTo>
                <a:lnTo>
                  <a:pt x="3289902" y="1037247"/>
                </a:lnTo>
                <a:lnTo>
                  <a:pt x="3295302" y="1045817"/>
                </a:lnTo>
                <a:lnTo>
                  <a:pt x="3300702" y="1054704"/>
                </a:lnTo>
                <a:lnTo>
                  <a:pt x="3305785" y="1064544"/>
                </a:lnTo>
                <a:lnTo>
                  <a:pt x="3310549" y="1074067"/>
                </a:lnTo>
                <a:lnTo>
                  <a:pt x="3315632" y="1084224"/>
                </a:lnTo>
                <a:lnTo>
                  <a:pt x="3320079" y="1094699"/>
                </a:lnTo>
                <a:lnTo>
                  <a:pt x="3324526" y="1105808"/>
                </a:lnTo>
                <a:lnTo>
                  <a:pt x="3328655" y="1116918"/>
                </a:lnTo>
                <a:lnTo>
                  <a:pt x="3332467" y="1128662"/>
                </a:lnTo>
                <a:lnTo>
                  <a:pt x="3335961" y="1140724"/>
                </a:lnTo>
                <a:lnTo>
                  <a:pt x="3339138" y="1153104"/>
                </a:lnTo>
                <a:lnTo>
                  <a:pt x="3342632" y="1166118"/>
                </a:lnTo>
                <a:lnTo>
                  <a:pt x="3345173" y="1179767"/>
                </a:lnTo>
                <a:lnTo>
                  <a:pt x="3347714" y="1193415"/>
                </a:lnTo>
                <a:lnTo>
                  <a:pt x="3350573" y="1282609"/>
                </a:lnTo>
                <a:lnTo>
                  <a:pt x="3353432" y="1374343"/>
                </a:lnTo>
                <a:lnTo>
                  <a:pt x="3355655" y="1472425"/>
                </a:lnTo>
                <a:lnTo>
                  <a:pt x="3357879" y="1578442"/>
                </a:lnTo>
                <a:lnTo>
                  <a:pt x="3359785" y="1696204"/>
                </a:lnTo>
                <a:lnTo>
                  <a:pt x="3361055" y="1828884"/>
                </a:lnTo>
                <a:lnTo>
                  <a:pt x="3362008" y="1978387"/>
                </a:lnTo>
                <a:lnTo>
                  <a:pt x="3362326" y="2147887"/>
                </a:lnTo>
                <a:lnTo>
                  <a:pt x="3042772" y="2147887"/>
                </a:lnTo>
                <a:lnTo>
                  <a:pt x="2678113" y="1585108"/>
                </a:lnTo>
                <a:lnTo>
                  <a:pt x="2686689" y="1540670"/>
                </a:lnTo>
                <a:lnTo>
                  <a:pt x="2694313" y="1501627"/>
                </a:lnTo>
                <a:lnTo>
                  <a:pt x="2701937" y="1466711"/>
                </a:lnTo>
                <a:lnTo>
                  <a:pt x="2708607" y="1436556"/>
                </a:lnTo>
                <a:lnTo>
                  <a:pt x="2715278" y="1409576"/>
                </a:lnTo>
                <a:lnTo>
                  <a:pt x="2720995" y="1385770"/>
                </a:lnTo>
                <a:lnTo>
                  <a:pt x="2727031" y="1364186"/>
                </a:lnTo>
                <a:lnTo>
                  <a:pt x="2732748" y="1344823"/>
                </a:lnTo>
                <a:lnTo>
                  <a:pt x="2743548" y="1309272"/>
                </a:lnTo>
                <a:lnTo>
                  <a:pt x="2754348" y="1274991"/>
                </a:lnTo>
                <a:lnTo>
                  <a:pt x="2759748" y="1256581"/>
                </a:lnTo>
                <a:lnTo>
                  <a:pt x="2765784" y="1237219"/>
                </a:lnTo>
                <a:lnTo>
                  <a:pt x="2771819" y="1215635"/>
                </a:lnTo>
                <a:lnTo>
                  <a:pt x="2778490" y="1191511"/>
                </a:lnTo>
                <a:lnTo>
                  <a:pt x="2779760" y="1187067"/>
                </a:lnTo>
                <a:lnTo>
                  <a:pt x="2784843" y="1174370"/>
                </a:lnTo>
                <a:lnTo>
                  <a:pt x="2792466" y="1155960"/>
                </a:lnTo>
                <a:lnTo>
                  <a:pt x="2797866" y="1144851"/>
                </a:lnTo>
                <a:lnTo>
                  <a:pt x="2803266" y="1132789"/>
                </a:lnTo>
                <a:lnTo>
                  <a:pt x="2809619" y="1119775"/>
                </a:lnTo>
                <a:lnTo>
                  <a:pt x="2816607" y="1106443"/>
                </a:lnTo>
                <a:lnTo>
                  <a:pt x="2824549" y="1092794"/>
                </a:lnTo>
                <a:lnTo>
                  <a:pt x="2833125" y="1078828"/>
                </a:lnTo>
                <a:lnTo>
                  <a:pt x="2842019" y="1065179"/>
                </a:lnTo>
                <a:lnTo>
                  <a:pt x="2851549" y="1051530"/>
                </a:lnTo>
                <a:lnTo>
                  <a:pt x="2862031" y="1038516"/>
                </a:lnTo>
                <a:lnTo>
                  <a:pt x="2867113" y="1032168"/>
                </a:lnTo>
                <a:lnTo>
                  <a:pt x="2872831" y="1025820"/>
                </a:lnTo>
                <a:lnTo>
                  <a:pt x="2873149" y="1025820"/>
                </a:lnTo>
                <a:lnTo>
                  <a:pt x="2873466" y="1025820"/>
                </a:lnTo>
                <a:lnTo>
                  <a:pt x="2873784" y="1028041"/>
                </a:lnTo>
                <a:lnTo>
                  <a:pt x="2873466" y="1032168"/>
                </a:lnTo>
                <a:lnTo>
                  <a:pt x="2873149" y="1037881"/>
                </a:lnTo>
                <a:lnTo>
                  <a:pt x="2870607" y="1054387"/>
                </a:lnTo>
                <a:lnTo>
                  <a:pt x="2866796" y="1076289"/>
                </a:lnTo>
                <a:lnTo>
                  <a:pt x="2856313" y="1132471"/>
                </a:lnTo>
                <a:lnTo>
                  <a:pt x="2843925" y="1197859"/>
                </a:lnTo>
                <a:lnTo>
                  <a:pt x="2819784" y="1318160"/>
                </a:lnTo>
                <a:lnTo>
                  <a:pt x="2815654" y="1340062"/>
                </a:lnTo>
                <a:lnTo>
                  <a:pt x="2812478" y="1355933"/>
                </a:lnTo>
                <a:lnTo>
                  <a:pt x="2811525" y="1365455"/>
                </a:lnTo>
                <a:lnTo>
                  <a:pt x="2811207" y="1366725"/>
                </a:lnTo>
                <a:lnTo>
                  <a:pt x="2811525" y="1367042"/>
                </a:lnTo>
                <a:lnTo>
                  <a:pt x="2811843" y="1366407"/>
                </a:lnTo>
                <a:lnTo>
                  <a:pt x="2828678" y="1332761"/>
                </a:lnTo>
                <a:lnTo>
                  <a:pt x="2846149" y="1298798"/>
                </a:lnTo>
                <a:lnTo>
                  <a:pt x="2864255" y="1265469"/>
                </a:lnTo>
                <a:lnTo>
                  <a:pt x="2882360" y="1232775"/>
                </a:lnTo>
                <a:lnTo>
                  <a:pt x="2901419" y="1200716"/>
                </a:lnTo>
                <a:lnTo>
                  <a:pt x="2920160" y="1169927"/>
                </a:lnTo>
                <a:lnTo>
                  <a:pt x="2938584" y="1140089"/>
                </a:lnTo>
                <a:lnTo>
                  <a:pt x="2957325" y="1112792"/>
                </a:lnTo>
                <a:lnTo>
                  <a:pt x="2974796" y="1086764"/>
                </a:lnTo>
                <a:lnTo>
                  <a:pt x="2991314" y="1062957"/>
                </a:lnTo>
                <a:lnTo>
                  <a:pt x="3007514" y="1041373"/>
                </a:lnTo>
                <a:lnTo>
                  <a:pt x="3022125" y="1022963"/>
                </a:lnTo>
                <a:lnTo>
                  <a:pt x="3035467" y="1006775"/>
                </a:lnTo>
                <a:lnTo>
                  <a:pt x="3041820" y="999791"/>
                </a:lnTo>
                <a:lnTo>
                  <a:pt x="3047537" y="993760"/>
                </a:lnTo>
                <a:lnTo>
                  <a:pt x="3052620" y="988682"/>
                </a:lnTo>
                <a:lnTo>
                  <a:pt x="3057384" y="984555"/>
                </a:lnTo>
                <a:lnTo>
                  <a:pt x="3062149" y="981381"/>
                </a:lnTo>
                <a:lnTo>
                  <a:pt x="3065643" y="978524"/>
                </a:lnTo>
                <a:lnTo>
                  <a:pt x="3079937" y="971224"/>
                </a:lnTo>
                <a:lnTo>
                  <a:pt x="3094549" y="964241"/>
                </a:lnTo>
                <a:lnTo>
                  <a:pt x="3109161" y="958210"/>
                </a:lnTo>
                <a:lnTo>
                  <a:pt x="3116784" y="955353"/>
                </a:lnTo>
                <a:lnTo>
                  <a:pt x="3124408" y="953131"/>
                </a:lnTo>
                <a:lnTo>
                  <a:pt x="3132031" y="950909"/>
                </a:lnTo>
                <a:lnTo>
                  <a:pt x="3139337" y="948687"/>
                </a:lnTo>
                <a:lnTo>
                  <a:pt x="3146961" y="946783"/>
                </a:lnTo>
                <a:lnTo>
                  <a:pt x="3154902" y="945196"/>
                </a:lnTo>
                <a:lnTo>
                  <a:pt x="3162208" y="943609"/>
                </a:lnTo>
                <a:lnTo>
                  <a:pt x="3170149" y="942974"/>
                </a:lnTo>
                <a:lnTo>
                  <a:pt x="3178090" y="942339"/>
                </a:lnTo>
                <a:lnTo>
                  <a:pt x="3185714" y="941387"/>
                </a:lnTo>
                <a:close/>
                <a:moveTo>
                  <a:pt x="176612" y="941387"/>
                </a:moveTo>
                <a:lnTo>
                  <a:pt x="184236" y="942339"/>
                </a:lnTo>
                <a:lnTo>
                  <a:pt x="192177" y="942974"/>
                </a:lnTo>
                <a:lnTo>
                  <a:pt x="200118" y="943609"/>
                </a:lnTo>
                <a:lnTo>
                  <a:pt x="207742" y="945196"/>
                </a:lnTo>
                <a:lnTo>
                  <a:pt x="215047" y="946783"/>
                </a:lnTo>
                <a:lnTo>
                  <a:pt x="222989" y="948687"/>
                </a:lnTo>
                <a:lnTo>
                  <a:pt x="230295" y="950909"/>
                </a:lnTo>
                <a:lnTo>
                  <a:pt x="238236" y="953131"/>
                </a:lnTo>
                <a:lnTo>
                  <a:pt x="245542" y="955353"/>
                </a:lnTo>
                <a:lnTo>
                  <a:pt x="253165" y="958210"/>
                </a:lnTo>
                <a:lnTo>
                  <a:pt x="268095" y="964241"/>
                </a:lnTo>
                <a:lnTo>
                  <a:pt x="282389" y="971224"/>
                </a:lnTo>
                <a:lnTo>
                  <a:pt x="296683" y="978524"/>
                </a:lnTo>
                <a:lnTo>
                  <a:pt x="300812" y="981381"/>
                </a:lnTo>
                <a:lnTo>
                  <a:pt x="304624" y="984555"/>
                </a:lnTo>
                <a:lnTo>
                  <a:pt x="309706" y="988682"/>
                </a:lnTo>
                <a:lnTo>
                  <a:pt x="314789" y="993760"/>
                </a:lnTo>
                <a:lnTo>
                  <a:pt x="320824" y="999791"/>
                </a:lnTo>
                <a:lnTo>
                  <a:pt x="326859" y="1006775"/>
                </a:lnTo>
                <a:lnTo>
                  <a:pt x="340201" y="1022963"/>
                </a:lnTo>
                <a:lnTo>
                  <a:pt x="354812" y="1041373"/>
                </a:lnTo>
                <a:lnTo>
                  <a:pt x="371012" y="1062957"/>
                </a:lnTo>
                <a:lnTo>
                  <a:pt x="387530" y="1086764"/>
                </a:lnTo>
                <a:lnTo>
                  <a:pt x="405636" y="1112792"/>
                </a:lnTo>
                <a:lnTo>
                  <a:pt x="423742" y="1140089"/>
                </a:lnTo>
                <a:lnTo>
                  <a:pt x="442166" y="1169927"/>
                </a:lnTo>
                <a:lnTo>
                  <a:pt x="460907" y="1200716"/>
                </a:lnTo>
                <a:lnTo>
                  <a:pt x="479966" y="1232775"/>
                </a:lnTo>
                <a:lnTo>
                  <a:pt x="498389" y="1265469"/>
                </a:lnTo>
                <a:lnTo>
                  <a:pt x="516177" y="1298798"/>
                </a:lnTo>
                <a:lnTo>
                  <a:pt x="533966" y="1332761"/>
                </a:lnTo>
                <a:lnTo>
                  <a:pt x="550801" y="1366407"/>
                </a:lnTo>
                <a:lnTo>
                  <a:pt x="550801" y="1367042"/>
                </a:lnTo>
                <a:lnTo>
                  <a:pt x="551119" y="1366725"/>
                </a:lnTo>
                <a:lnTo>
                  <a:pt x="551119" y="1365455"/>
                </a:lnTo>
                <a:lnTo>
                  <a:pt x="549848" y="1355933"/>
                </a:lnTo>
                <a:lnTo>
                  <a:pt x="546672" y="1340062"/>
                </a:lnTo>
                <a:lnTo>
                  <a:pt x="542542" y="1318160"/>
                </a:lnTo>
                <a:lnTo>
                  <a:pt x="519036" y="1197859"/>
                </a:lnTo>
                <a:lnTo>
                  <a:pt x="506013" y="1132471"/>
                </a:lnTo>
                <a:lnTo>
                  <a:pt x="495530" y="1076289"/>
                </a:lnTo>
                <a:lnTo>
                  <a:pt x="491719" y="1054387"/>
                </a:lnTo>
                <a:lnTo>
                  <a:pt x="489495" y="1037881"/>
                </a:lnTo>
                <a:lnTo>
                  <a:pt x="488860" y="1032168"/>
                </a:lnTo>
                <a:lnTo>
                  <a:pt x="488542" y="1028041"/>
                </a:lnTo>
                <a:lnTo>
                  <a:pt x="488860" y="1025820"/>
                </a:lnTo>
                <a:lnTo>
                  <a:pt x="489177" y="1025820"/>
                </a:lnTo>
                <a:lnTo>
                  <a:pt x="489495" y="1025820"/>
                </a:lnTo>
                <a:lnTo>
                  <a:pt x="495213" y="1032168"/>
                </a:lnTo>
                <a:lnTo>
                  <a:pt x="500295" y="1038516"/>
                </a:lnTo>
                <a:lnTo>
                  <a:pt x="510777" y="1051530"/>
                </a:lnTo>
                <a:lnTo>
                  <a:pt x="520307" y="1065179"/>
                </a:lnTo>
                <a:lnTo>
                  <a:pt x="529201" y="1078828"/>
                </a:lnTo>
                <a:lnTo>
                  <a:pt x="537777" y="1092794"/>
                </a:lnTo>
                <a:lnTo>
                  <a:pt x="545719" y="1106443"/>
                </a:lnTo>
                <a:lnTo>
                  <a:pt x="552707" y="1119775"/>
                </a:lnTo>
                <a:lnTo>
                  <a:pt x="559060" y="1132789"/>
                </a:lnTo>
                <a:lnTo>
                  <a:pt x="565095" y="1144851"/>
                </a:lnTo>
                <a:lnTo>
                  <a:pt x="569860" y="1155960"/>
                </a:lnTo>
                <a:lnTo>
                  <a:pt x="577483" y="1174370"/>
                </a:lnTo>
                <a:lnTo>
                  <a:pt x="582566" y="1187067"/>
                </a:lnTo>
                <a:lnTo>
                  <a:pt x="584154" y="1191511"/>
                </a:lnTo>
                <a:lnTo>
                  <a:pt x="590507" y="1215635"/>
                </a:lnTo>
                <a:lnTo>
                  <a:pt x="596542" y="1237219"/>
                </a:lnTo>
                <a:lnTo>
                  <a:pt x="602578" y="1256581"/>
                </a:lnTo>
                <a:lnTo>
                  <a:pt x="607978" y="1274991"/>
                </a:lnTo>
                <a:lnTo>
                  <a:pt x="618778" y="1309272"/>
                </a:lnTo>
                <a:lnTo>
                  <a:pt x="629895" y="1344823"/>
                </a:lnTo>
                <a:lnTo>
                  <a:pt x="635613" y="1364186"/>
                </a:lnTo>
                <a:lnTo>
                  <a:pt x="641013" y="1385770"/>
                </a:lnTo>
                <a:lnTo>
                  <a:pt x="647366" y="1409576"/>
                </a:lnTo>
                <a:lnTo>
                  <a:pt x="653719" y="1436556"/>
                </a:lnTo>
                <a:lnTo>
                  <a:pt x="660389" y="1466711"/>
                </a:lnTo>
                <a:lnTo>
                  <a:pt x="668013" y="1501627"/>
                </a:lnTo>
                <a:lnTo>
                  <a:pt x="675636" y="1540670"/>
                </a:lnTo>
                <a:lnTo>
                  <a:pt x="684213" y="1585108"/>
                </a:lnTo>
                <a:lnTo>
                  <a:pt x="319871" y="2147887"/>
                </a:lnTo>
                <a:lnTo>
                  <a:pt x="0" y="2147887"/>
                </a:lnTo>
                <a:lnTo>
                  <a:pt x="318" y="1978387"/>
                </a:lnTo>
                <a:lnTo>
                  <a:pt x="953" y="1828884"/>
                </a:lnTo>
                <a:lnTo>
                  <a:pt x="2541" y="1696204"/>
                </a:lnTo>
                <a:lnTo>
                  <a:pt x="4447" y="1578442"/>
                </a:lnTo>
                <a:lnTo>
                  <a:pt x="6671" y="1472425"/>
                </a:lnTo>
                <a:lnTo>
                  <a:pt x="8894" y="1374343"/>
                </a:lnTo>
                <a:lnTo>
                  <a:pt x="11753" y="1282609"/>
                </a:lnTo>
                <a:lnTo>
                  <a:pt x="14612" y="1193415"/>
                </a:lnTo>
                <a:lnTo>
                  <a:pt x="17153" y="1179767"/>
                </a:lnTo>
                <a:lnTo>
                  <a:pt x="19694" y="1166118"/>
                </a:lnTo>
                <a:lnTo>
                  <a:pt x="23188" y="1153104"/>
                </a:lnTo>
                <a:lnTo>
                  <a:pt x="26365" y="1140724"/>
                </a:lnTo>
                <a:lnTo>
                  <a:pt x="29859" y="1128662"/>
                </a:lnTo>
                <a:lnTo>
                  <a:pt x="33671" y="1116918"/>
                </a:lnTo>
                <a:lnTo>
                  <a:pt x="37800" y="1105808"/>
                </a:lnTo>
                <a:lnTo>
                  <a:pt x="42247" y="1094699"/>
                </a:lnTo>
                <a:lnTo>
                  <a:pt x="46694" y="1084224"/>
                </a:lnTo>
                <a:lnTo>
                  <a:pt x="51777" y="1074067"/>
                </a:lnTo>
                <a:lnTo>
                  <a:pt x="56541" y="1064544"/>
                </a:lnTo>
                <a:lnTo>
                  <a:pt x="61624" y="1054704"/>
                </a:lnTo>
                <a:lnTo>
                  <a:pt x="67024" y="1045817"/>
                </a:lnTo>
                <a:lnTo>
                  <a:pt x="72424" y="1037247"/>
                </a:lnTo>
                <a:lnTo>
                  <a:pt x="78141" y="1029311"/>
                </a:lnTo>
                <a:lnTo>
                  <a:pt x="83541" y="1021376"/>
                </a:lnTo>
                <a:lnTo>
                  <a:pt x="89259" y="1014075"/>
                </a:lnTo>
                <a:lnTo>
                  <a:pt x="95294" y="1006457"/>
                </a:lnTo>
                <a:lnTo>
                  <a:pt x="101012" y="999791"/>
                </a:lnTo>
                <a:lnTo>
                  <a:pt x="107047" y="993443"/>
                </a:lnTo>
                <a:lnTo>
                  <a:pt x="113083" y="987095"/>
                </a:lnTo>
                <a:lnTo>
                  <a:pt x="118800" y="981699"/>
                </a:lnTo>
                <a:lnTo>
                  <a:pt x="124836" y="975985"/>
                </a:lnTo>
                <a:lnTo>
                  <a:pt x="130871" y="970906"/>
                </a:lnTo>
                <a:lnTo>
                  <a:pt x="136906" y="966145"/>
                </a:lnTo>
                <a:lnTo>
                  <a:pt x="142624" y="962019"/>
                </a:lnTo>
                <a:lnTo>
                  <a:pt x="148659" y="957575"/>
                </a:lnTo>
                <a:lnTo>
                  <a:pt x="154694" y="953766"/>
                </a:lnTo>
                <a:lnTo>
                  <a:pt x="165812" y="947100"/>
                </a:lnTo>
                <a:lnTo>
                  <a:pt x="176612" y="941387"/>
                </a:lnTo>
                <a:close/>
                <a:moveTo>
                  <a:pt x="1531981" y="658812"/>
                </a:moveTo>
                <a:lnTo>
                  <a:pt x="1531981" y="659130"/>
                </a:lnTo>
                <a:lnTo>
                  <a:pt x="1532299" y="658812"/>
                </a:lnTo>
                <a:lnTo>
                  <a:pt x="1532934" y="669616"/>
                </a:lnTo>
                <a:lnTo>
                  <a:pt x="1534523" y="682009"/>
                </a:lnTo>
                <a:lnTo>
                  <a:pt x="1536430" y="695673"/>
                </a:lnTo>
                <a:lnTo>
                  <a:pt x="1538654" y="711244"/>
                </a:lnTo>
                <a:lnTo>
                  <a:pt x="1541514" y="728085"/>
                </a:lnTo>
                <a:lnTo>
                  <a:pt x="1545327" y="746198"/>
                </a:lnTo>
                <a:lnTo>
                  <a:pt x="1549458" y="765900"/>
                </a:lnTo>
                <a:lnTo>
                  <a:pt x="1554543" y="786873"/>
                </a:lnTo>
                <a:lnTo>
                  <a:pt x="1560263" y="808799"/>
                </a:lnTo>
                <a:lnTo>
                  <a:pt x="1566936" y="831678"/>
                </a:lnTo>
                <a:lnTo>
                  <a:pt x="1574562" y="855828"/>
                </a:lnTo>
                <a:lnTo>
                  <a:pt x="1583142" y="881250"/>
                </a:lnTo>
                <a:lnTo>
                  <a:pt x="1592993" y="907307"/>
                </a:lnTo>
                <a:lnTo>
                  <a:pt x="1604115" y="934000"/>
                </a:lnTo>
                <a:lnTo>
                  <a:pt x="1615872" y="961963"/>
                </a:lnTo>
                <a:lnTo>
                  <a:pt x="1629218" y="990245"/>
                </a:lnTo>
                <a:lnTo>
                  <a:pt x="1633667" y="953066"/>
                </a:lnTo>
                <a:lnTo>
                  <a:pt x="1638752" y="917476"/>
                </a:lnTo>
                <a:lnTo>
                  <a:pt x="1643518" y="884745"/>
                </a:lnTo>
                <a:lnTo>
                  <a:pt x="1648285" y="855193"/>
                </a:lnTo>
                <a:lnTo>
                  <a:pt x="1652733" y="830089"/>
                </a:lnTo>
                <a:lnTo>
                  <a:pt x="1656547" y="809752"/>
                </a:lnTo>
                <a:lnTo>
                  <a:pt x="1660678" y="788779"/>
                </a:lnTo>
                <a:lnTo>
                  <a:pt x="1633350" y="725225"/>
                </a:lnTo>
                <a:lnTo>
                  <a:pt x="1677202" y="683280"/>
                </a:lnTo>
                <a:lnTo>
                  <a:pt x="1708661" y="683280"/>
                </a:lnTo>
                <a:lnTo>
                  <a:pt x="1752831" y="725225"/>
                </a:lnTo>
                <a:lnTo>
                  <a:pt x="1725503" y="788779"/>
                </a:lnTo>
                <a:lnTo>
                  <a:pt x="1729634" y="809752"/>
                </a:lnTo>
                <a:lnTo>
                  <a:pt x="1737578" y="855193"/>
                </a:lnTo>
                <a:lnTo>
                  <a:pt x="1742344" y="884745"/>
                </a:lnTo>
                <a:lnTo>
                  <a:pt x="1747111" y="917476"/>
                </a:lnTo>
                <a:lnTo>
                  <a:pt x="1752513" y="953066"/>
                </a:lnTo>
                <a:lnTo>
                  <a:pt x="1756962" y="990245"/>
                </a:lnTo>
                <a:lnTo>
                  <a:pt x="1770308" y="961963"/>
                </a:lnTo>
                <a:lnTo>
                  <a:pt x="1782066" y="934000"/>
                </a:lnTo>
                <a:lnTo>
                  <a:pt x="1792870" y="907307"/>
                </a:lnTo>
                <a:lnTo>
                  <a:pt x="1802720" y="881250"/>
                </a:lnTo>
                <a:lnTo>
                  <a:pt x="1811618" y="855828"/>
                </a:lnTo>
                <a:lnTo>
                  <a:pt x="1818927" y="831678"/>
                </a:lnTo>
                <a:lnTo>
                  <a:pt x="1825600" y="808799"/>
                </a:lnTo>
                <a:lnTo>
                  <a:pt x="1831638" y="786873"/>
                </a:lnTo>
                <a:lnTo>
                  <a:pt x="1836404" y="765900"/>
                </a:lnTo>
                <a:lnTo>
                  <a:pt x="1840853" y="746198"/>
                </a:lnTo>
                <a:lnTo>
                  <a:pt x="1844348" y="728085"/>
                </a:lnTo>
                <a:lnTo>
                  <a:pt x="1847208" y="711244"/>
                </a:lnTo>
                <a:lnTo>
                  <a:pt x="1849750" y="695673"/>
                </a:lnTo>
                <a:lnTo>
                  <a:pt x="1851657" y="682009"/>
                </a:lnTo>
                <a:lnTo>
                  <a:pt x="1852928" y="669616"/>
                </a:lnTo>
                <a:lnTo>
                  <a:pt x="1853881" y="658812"/>
                </a:lnTo>
                <a:lnTo>
                  <a:pt x="1854199" y="659130"/>
                </a:lnTo>
                <a:lnTo>
                  <a:pt x="1854199" y="658812"/>
                </a:lnTo>
                <a:lnTo>
                  <a:pt x="1871359" y="662943"/>
                </a:lnTo>
                <a:lnTo>
                  <a:pt x="1889154" y="667392"/>
                </a:lnTo>
                <a:lnTo>
                  <a:pt x="1908220" y="673111"/>
                </a:lnTo>
                <a:lnTo>
                  <a:pt x="1927922" y="679467"/>
                </a:lnTo>
                <a:lnTo>
                  <a:pt x="1946988" y="684869"/>
                </a:lnTo>
                <a:lnTo>
                  <a:pt x="1964465" y="690271"/>
                </a:lnTo>
                <a:lnTo>
                  <a:pt x="1980354" y="695355"/>
                </a:lnTo>
                <a:lnTo>
                  <a:pt x="1994971" y="700122"/>
                </a:lnTo>
                <a:lnTo>
                  <a:pt x="2008000" y="704888"/>
                </a:lnTo>
                <a:lnTo>
                  <a:pt x="2019757" y="709337"/>
                </a:lnTo>
                <a:lnTo>
                  <a:pt x="2030243" y="713786"/>
                </a:lnTo>
                <a:lnTo>
                  <a:pt x="2039459" y="717917"/>
                </a:lnTo>
                <a:lnTo>
                  <a:pt x="2047721" y="722048"/>
                </a:lnTo>
                <a:lnTo>
                  <a:pt x="2054712" y="725861"/>
                </a:lnTo>
                <a:lnTo>
                  <a:pt x="2060749" y="729674"/>
                </a:lnTo>
                <a:lnTo>
                  <a:pt x="2065834" y="733170"/>
                </a:lnTo>
                <a:lnTo>
                  <a:pt x="2070282" y="736665"/>
                </a:lnTo>
                <a:lnTo>
                  <a:pt x="2073778" y="739843"/>
                </a:lnTo>
                <a:lnTo>
                  <a:pt x="2076638" y="743021"/>
                </a:lnTo>
                <a:lnTo>
                  <a:pt x="2078862" y="746198"/>
                </a:lnTo>
                <a:lnTo>
                  <a:pt x="2084264" y="751600"/>
                </a:lnTo>
                <a:lnTo>
                  <a:pt x="2089348" y="757002"/>
                </a:lnTo>
                <a:lnTo>
                  <a:pt x="2093797" y="763040"/>
                </a:lnTo>
                <a:lnTo>
                  <a:pt x="2097928" y="769395"/>
                </a:lnTo>
                <a:lnTo>
                  <a:pt x="2100788" y="774480"/>
                </a:lnTo>
                <a:lnTo>
                  <a:pt x="2109368" y="788779"/>
                </a:lnTo>
                <a:lnTo>
                  <a:pt x="2139238" y="838033"/>
                </a:lnTo>
                <a:lnTo>
                  <a:pt x="2158940" y="870446"/>
                </a:lnTo>
                <a:lnTo>
                  <a:pt x="2180866" y="905400"/>
                </a:lnTo>
                <a:lnTo>
                  <a:pt x="2203428" y="941626"/>
                </a:lnTo>
                <a:lnTo>
                  <a:pt x="2226942" y="977216"/>
                </a:lnTo>
                <a:lnTo>
                  <a:pt x="2242196" y="999778"/>
                </a:lnTo>
                <a:lnTo>
                  <a:pt x="2256495" y="1021068"/>
                </a:lnTo>
                <a:lnTo>
                  <a:pt x="2280963" y="997553"/>
                </a:lnTo>
                <a:lnTo>
                  <a:pt x="2305749" y="972450"/>
                </a:lnTo>
                <a:lnTo>
                  <a:pt x="2326086" y="951159"/>
                </a:lnTo>
                <a:lnTo>
                  <a:pt x="2345470" y="930186"/>
                </a:lnTo>
                <a:lnTo>
                  <a:pt x="2380107" y="892372"/>
                </a:lnTo>
                <a:lnTo>
                  <a:pt x="2405529" y="864090"/>
                </a:lnTo>
                <a:lnTo>
                  <a:pt x="2417286" y="850109"/>
                </a:lnTo>
                <a:lnTo>
                  <a:pt x="2417922" y="849791"/>
                </a:lnTo>
                <a:lnTo>
                  <a:pt x="2421735" y="845660"/>
                </a:lnTo>
                <a:lnTo>
                  <a:pt x="2425548" y="841847"/>
                </a:lnTo>
                <a:lnTo>
                  <a:pt x="2429679" y="838033"/>
                </a:lnTo>
                <a:lnTo>
                  <a:pt x="2433493" y="834856"/>
                </a:lnTo>
                <a:lnTo>
                  <a:pt x="2437941" y="831678"/>
                </a:lnTo>
                <a:lnTo>
                  <a:pt x="2442072" y="828818"/>
                </a:lnTo>
                <a:lnTo>
                  <a:pt x="2446521" y="826276"/>
                </a:lnTo>
                <a:lnTo>
                  <a:pt x="2451605" y="823734"/>
                </a:lnTo>
                <a:lnTo>
                  <a:pt x="2456054" y="821509"/>
                </a:lnTo>
                <a:lnTo>
                  <a:pt x="2460821" y="819603"/>
                </a:lnTo>
                <a:lnTo>
                  <a:pt x="2465587" y="818014"/>
                </a:lnTo>
                <a:lnTo>
                  <a:pt x="2470672" y="816425"/>
                </a:lnTo>
                <a:lnTo>
                  <a:pt x="2475756" y="815154"/>
                </a:lnTo>
                <a:lnTo>
                  <a:pt x="2480522" y="814201"/>
                </a:lnTo>
                <a:lnTo>
                  <a:pt x="2485607" y="813565"/>
                </a:lnTo>
                <a:lnTo>
                  <a:pt x="2491009" y="812930"/>
                </a:lnTo>
                <a:lnTo>
                  <a:pt x="2495775" y="812930"/>
                </a:lnTo>
                <a:lnTo>
                  <a:pt x="2500860" y="812930"/>
                </a:lnTo>
                <a:lnTo>
                  <a:pt x="2506262" y="812930"/>
                </a:lnTo>
                <a:lnTo>
                  <a:pt x="2511346" y="813565"/>
                </a:lnTo>
                <a:lnTo>
                  <a:pt x="2516113" y="814201"/>
                </a:lnTo>
                <a:lnTo>
                  <a:pt x="2521515" y="815154"/>
                </a:lnTo>
                <a:lnTo>
                  <a:pt x="2526281" y="816425"/>
                </a:lnTo>
                <a:lnTo>
                  <a:pt x="2531366" y="817696"/>
                </a:lnTo>
                <a:lnTo>
                  <a:pt x="2536132" y="819603"/>
                </a:lnTo>
                <a:lnTo>
                  <a:pt x="2541216" y="821509"/>
                </a:lnTo>
                <a:lnTo>
                  <a:pt x="2545983" y="823734"/>
                </a:lnTo>
                <a:lnTo>
                  <a:pt x="2550432" y="826276"/>
                </a:lnTo>
                <a:lnTo>
                  <a:pt x="2555198" y="828818"/>
                </a:lnTo>
                <a:lnTo>
                  <a:pt x="2559647" y="831678"/>
                </a:lnTo>
                <a:lnTo>
                  <a:pt x="2563778" y="835174"/>
                </a:lnTo>
                <a:lnTo>
                  <a:pt x="2568227" y="838351"/>
                </a:lnTo>
                <a:lnTo>
                  <a:pt x="2572358" y="842164"/>
                </a:lnTo>
                <a:lnTo>
                  <a:pt x="2576171" y="845978"/>
                </a:lnTo>
                <a:lnTo>
                  <a:pt x="2579666" y="850109"/>
                </a:lnTo>
                <a:lnTo>
                  <a:pt x="2583162" y="854240"/>
                </a:lnTo>
                <a:lnTo>
                  <a:pt x="2586022" y="858688"/>
                </a:lnTo>
                <a:lnTo>
                  <a:pt x="2589200" y="863137"/>
                </a:lnTo>
                <a:lnTo>
                  <a:pt x="2591742" y="867586"/>
                </a:lnTo>
                <a:lnTo>
                  <a:pt x="2593966" y="872035"/>
                </a:lnTo>
                <a:lnTo>
                  <a:pt x="2596190" y="876801"/>
                </a:lnTo>
                <a:lnTo>
                  <a:pt x="2598097" y="881250"/>
                </a:lnTo>
                <a:lnTo>
                  <a:pt x="2600004" y="886334"/>
                </a:lnTo>
                <a:lnTo>
                  <a:pt x="2601275" y="891419"/>
                </a:lnTo>
                <a:lnTo>
                  <a:pt x="2602546" y="896185"/>
                </a:lnTo>
                <a:lnTo>
                  <a:pt x="2603499" y="901269"/>
                </a:lnTo>
                <a:lnTo>
                  <a:pt x="2604452" y="906036"/>
                </a:lnTo>
                <a:lnTo>
                  <a:pt x="2604770" y="911438"/>
                </a:lnTo>
                <a:lnTo>
                  <a:pt x="2605088" y="916522"/>
                </a:lnTo>
                <a:lnTo>
                  <a:pt x="2605088" y="921289"/>
                </a:lnTo>
                <a:lnTo>
                  <a:pt x="2604770" y="926691"/>
                </a:lnTo>
                <a:lnTo>
                  <a:pt x="2604452" y="931775"/>
                </a:lnTo>
                <a:lnTo>
                  <a:pt x="2603499" y="936542"/>
                </a:lnTo>
                <a:lnTo>
                  <a:pt x="2602546" y="941944"/>
                </a:lnTo>
                <a:lnTo>
                  <a:pt x="2601275" y="947028"/>
                </a:lnTo>
                <a:lnTo>
                  <a:pt x="2600004" y="951795"/>
                </a:lnTo>
                <a:lnTo>
                  <a:pt x="2598415" y="956879"/>
                </a:lnTo>
                <a:lnTo>
                  <a:pt x="2596190" y="961646"/>
                </a:lnTo>
                <a:lnTo>
                  <a:pt x="2593966" y="966412"/>
                </a:lnTo>
                <a:lnTo>
                  <a:pt x="2591742" y="970861"/>
                </a:lnTo>
                <a:lnTo>
                  <a:pt x="2588564" y="975627"/>
                </a:lnTo>
                <a:lnTo>
                  <a:pt x="2585704" y="980076"/>
                </a:lnTo>
                <a:lnTo>
                  <a:pt x="2582844" y="984207"/>
                </a:lnTo>
                <a:lnTo>
                  <a:pt x="2579349" y="988656"/>
                </a:lnTo>
                <a:lnTo>
                  <a:pt x="2566638" y="1003273"/>
                </a:lnTo>
                <a:lnTo>
                  <a:pt x="2534543" y="1039181"/>
                </a:lnTo>
                <a:lnTo>
                  <a:pt x="2512935" y="1063014"/>
                </a:lnTo>
                <a:lnTo>
                  <a:pt x="2488784" y="1089071"/>
                </a:lnTo>
                <a:lnTo>
                  <a:pt x="2463045" y="1116399"/>
                </a:lnTo>
                <a:lnTo>
                  <a:pt x="2436352" y="1143409"/>
                </a:lnTo>
                <a:lnTo>
                  <a:pt x="2417922" y="1161204"/>
                </a:lnTo>
                <a:lnTo>
                  <a:pt x="2400127" y="1178682"/>
                </a:lnTo>
                <a:lnTo>
                  <a:pt x="2382332" y="1195206"/>
                </a:lnTo>
                <a:lnTo>
                  <a:pt x="2364537" y="1210776"/>
                </a:lnTo>
                <a:lnTo>
                  <a:pt x="2354050" y="1219038"/>
                </a:lnTo>
                <a:lnTo>
                  <a:pt x="2343882" y="1226983"/>
                </a:lnTo>
                <a:lnTo>
                  <a:pt x="2333395" y="1234927"/>
                </a:lnTo>
                <a:lnTo>
                  <a:pt x="2322591" y="1241918"/>
                </a:lnTo>
                <a:lnTo>
                  <a:pt x="2316236" y="1246049"/>
                </a:lnTo>
                <a:lnTo>
                  <a:pt x="2309562" y="1249862"/>
                </a:lnTo>
                <a:lnTo>
                  <a:pt x="2301936" y="1253357"/>
                </a:lnTo>
                <a:lnTo>
                  <a:pt x="2294310" y="1257171"/>
                </a:lnTo>
                <a:lnTo>
                  <a:pt x="2284141" y="1260984"/>
                </a:lnTo>
                <a:lnTo>
                  <a:pt x="2279057" y="1262891"/>
                </a:lnTo>
                <a:lnTo>
                  <a:pt x="2272701" y="1264797"/>
                </a:lnTo>
                <a:lnTo>
                  <a:pt x="2266346" y="1266068"/>
                </a:lnTo>
                <a:lnTo>
                  <a:pt x="2258720" y="1267339"/>
                </a:lnTo>
                <a:lnTo>
                  <a:pt x="2250775" y="1267975"/>
                </a:lnTo>
                <a:lnTo>
                  <a:pt x="2241242" y="1268610"/>
                </a:lnTo>
                <a:lnTo>
                  <a:pt x="2233934" y="1268293"/>
                </a:lnTo>
                <a:lnTo>
                  <a:pt x="2226307" y="1267657"/>
                </a:lnTo>
                <a:lnTo>
                  <a:pt x="2217727" y="1266068"/>
                </a:lnTo>
                <a:lnTo>
                  <a:pt x="2209148" y="1263844"/>
                </a:lnTo>
                <a:lnTo>
                  <a:pt x="2198979" y="1260666"/>
                </a:lnTo>
                <a:lnTo>
                  <a:pt x="2190717" y="1257171"/>
                </a:lnTo>
                <a:lnTo>
                  <a:pt x="2184044" y="1253357"/>
                </a:lnTo>
                <a:lnTo>
                  <a:pt x="2178324" y="1250180"/>
                </a:lnTo>
                <a:lnTo>
                  <a:pt x="2172922" y="1246684"/>
                </a:lnTo>
                <a:lnTo>
                  <a:pt x="2168473" y="1243824"/>
                </a:lnTo>
                <a:lnTo>
                  <a:pt x="2160846" y="1237787"/>
                </a:lnTo>
                <a:lnTo>
                  <a:pt x="2154491" y="1232067"/>
                </a:lnTo>
                <a:lnTo>
                  <a:pt x="2148454" y="1226347"/>
                </a:lnTo>
                <a:lnTo>
                  <a:pt x="2137967" y="1215225"/>
                </a:lnTo>
                <a:lnTo>
                  <a:pt x="2128116" y="1204103"/>
                </a:lnTo>
                <a:lnTo>
                  <a:pt x="2118265" y="1192028"/>
                </a:lnTo>
                <a:lnTo>
                  <a:pt x="2109050" y="1179953"/>
                </a:lnTo>
                <a:lnTo>
                  <a:pt x="2098882" y="1166924"/>
                </a:lnTo>
                <a:lnTo>
                  <a:pt x="2078862" y="1138961"/>
                </a:lnTo>
                <a:lnTo>
                  <a:pt x="2058525" y="1108773"/>
                </a:lnTo>
                <a:lnTo>
                  <a:pt x="2037552" y="1077313"/>
                </a:lnTo>
                <a:lnTo>
                  <a:pt x="2017215" y="1045219"/>
                </a:lnTo>
                <a:lnTo>
                  <a:pt x="2012766" y="1038546"/>
                </a:lnTo>
                <a:lnTo>
                  <a:pt x="2012766" y="1409700"/>
                </a:lnTo>
                <a:lnTo>
                  <a:pt x="1373096" y="1409700"/>
                </a:lnTo>
                <a:lnTo>
                  <a:pt x="1373096" y="1002002"/>
                </a:lnTo>
                <a:lnTo>
                  <a:pt x="1372779" y="1002002"/>
                </a:lnTo>
                <a:lnTo>
                  <a:pt x="1371190" y="1003591"/>
                </a:lnTo>
                <a:lnTo>
                  <a:pt x="1369283" y="1005815"/>
                </a:lnTo>
                <a:lnTo>
                  <a:pt x="1367694" y="1009311"/>
                </a:lnTo>
                <a:lnTo>
                  <a:pt x="1365470" y="1013124"/>
                </a:lnTo>
                <a:lnTo>
                  <a:pt x="1363246" y="1018526"/>
                </a:lnTo>
                <a:lnTo>
                  <a:pt x="1361339" y="1024882"/>
                </a:lnTo>
                <a:lnTo>
                  <a:pt x="1356572" y="1039181"/>
                </a:lnTo>
                <a:lnTo>
                  <a:pt x="1351806" y="1056658"/>
                </a:lnTo>
                <a:lnTo>
                  <a:pt x="1347039" y="1077313"/>
                </a:lnTo>
                <a:lnTo>
                  <a:pt x="1342273" y="1099557"/>
                </a:lnTo>
                <a:lnTo>
                  <a:pt x="1337506" y="1124025"/>
                </a:lnTo>
                <a:lnTo>
                  <a:pt x="1332740" y="1149765"/>
                </a:lnTo>
                <a:lnTo>
                  <a:pt x="1328291" y="1176775"/>
                </a:lnTo>
                <a:lnTo>
                  <a:pt x="1324160" y="1204421"/>
                </a:lnTo>
                <a:lnTo>
                  <a:pt x="1320029" y="1232702"/>
                </a:lnTo>
                <a:lnTo>
                  <a:pt x="1316534" y="1260984"/>
                </a:lnTo>
                <a:lnTo>
                  <a:pt x="1313674" y="1288948"/>
                </a:lnTo>
                <a:lnTo>
                  <a:pt x="1311449" y="1316276"/>
                </a:lnTo>
                <a:lnTo>
                  <a:pt x="1309543" y="1342333"/>
                </a:lnTo>
                <a:lnTo>
                  <a:pt x="1308589" y="1375699"/>
                </a:lnTo>
                <a:lnTo>
                  <a:pt x="1307636" y="1409700"/>
                </a:lnTo>
                <a:lnTo>
                  <a:pt x="1106488" y="1409700"/>
                </a:lnTo>
                <a:lnTo>
                  <a:pt x="1106488" y="1388409"/>
                </a:lnTo>
                <a:lnTo>
                  <a:pt x="1106488" y="1368072"/>
                </a:lnTo>
                <a:lnTo>
                  <a:pt x="1107441" y="1348688"/>
                </a:lnTo>
                <a:lnTo>
                  <a:pt x="1108077" y="1330893"/>
                </a:lnTo>
                <a:lnTo>
                  <a:pt x="1111255" y="1293396"/>
                </a:lnTo>
                <a:lnTo>
                  <a:pt x="1114750" y="1257171"/>
                </a:lnTo>
                <a:lnTo>
                  <a:pt x="1118563" y="1222534"/>
                </a:lnTo>
                <a:lnTo>
                  <a:pt x="1122694" y="1189486"/>
                </a:lnTo>
                <a:lnTo>
                  <a:pt x="1127143" y="1158345"/>
                </a:lnTo>
                <a:lnTo>
                  <a:pt x="1131592" y="1128156"/>
                </a:lnTo>
                <a:lnTo>
                  <a:pt x="1136358" y="1099875"/>
                </a:lnTo>
                <a:lnTo>
                  <a:pt x="1141125" y="1072865"/>
                </a:lnTo>
                <a:lnTo>
                  <a:pt x="1146209" y="1047125"/>
                </a:lnTo>
                <a:lnTo>
                  <a:pt x="1151929" y="1022975"/>
                </a:lnTo>
                <a:lnTo>
                  <a:pt x="1157013" y="999778"/>
                </a:lnTo>
                <a:lnTo>
                  <a:pt x="1162733" y="978170"/>
                </a:lnTo>
                <a:lnTo>
                  <a:pt x="1168135" y="957832"/>
                </a:lnTo>
                <a:lnTo>
                  <a:pt x="1174173" y="938448"/>
                </a:lnTo>
                <a:lnTo>
                  <a:pt x="1179893" y="920653"/>
                </a:lnTo>
                <a:lnTo>
                  <a:pt x="1185295" y="903812"/>
                </a:lnTo>
                <a:lnTo>
                  <a:pt x="1191332" y="887923"/>
                </a:lnTo>
                <a:lnTo>
                  <a:pt x="1197052" y="873306"/>
                </a:lnTo>
                <a:lnTo>
                  <a:pt x="1202454" y="859959"/>
                </a:lnTo>
                <a:lnTo>
                  <a:pt x="1208174" y="847567"/>
                </a:lnTo>
                <a:lnTo>
                  <a:pt x="1213258" y="835809"/>
                </a:lnTo>
                <a:lnTo>
                  <a:pt x="1218343" y="825005"/>
                </a:lnTo>
                <a:lnTo>
                  <a:pt x="1223745" y="815472"/>
                </a:lnTo>
                <a:lnTo>
                  <a:pt x="1228511" y="806892"/>
                </a:lnTo>
                <a:lnTo>
                  <a:pt x="1233278" y="798948"/>
                </a:lnTo>
                <a:lnTo>
                  <a:pt x="1237727" y="791957"/>
                </a:lnTo>
                <a:lnTo>
                  <a:pt x="1245989" y="780199"/>
                </a:lnTo>
                <a:lnTo>
                  <a:pt x="1252980" y="771302"/>
                </a:lnTo>
                <a:lnTo>
                  <a:pt x="1258700" y="764947"/>
                </a:lnTo>
                <a:lnTo>
                  <a:pt x="1269186" y="759545"/>
                </a:lnTo>
                <a:lnTo>
                  <a:pt x="1280308" y="754142"/>
                </a:lnTo>
                <a:lnTo>
                  <a:pt x="1292383" y="748105"/>
                </a:lnTo>
                <a:lnTo>
                  <a:pt x="1304776" y="742703"/>
                </a:lnTo>
                <a:lnTo>
                  <a:pt x="1331469" y="731263"/>
                </a:lnTo>
                <a:lnTo>
                  <a:pt x="1359750" y="720141"/>
                </a:lnTo>
                <a:lnTo>
                  <a:pt x="1388349" y="709973"/>
                </a:lnTo>
                <a:lnTo>
                  <a:pt x="1416949" y="699486"/>
                </a:lnTo>
                <a:lnTo>
                  <a:pt x="1444595" y="690271"/>
                </a:lnTo>
                <a:lnTo>
                  <a:pt x="1470652" y="681691"/>
                </a:lnTo>
                <a:lnTo>
                  <a:pt x="1477325" y="677878"/>
                </a:lnTo>
                <a:lnTo>
                  <a:pt x="1484316" y="674065"/>
                </a:lnTo>
                <a:lnTo>
                  <a:pt x="1491624" y="671205"/>
                </a:lnTo>
                <a:lnTo>
                  <a:pt x="1499569" y="668027"/>
                </a:lnTo>
                <a:lnTo>
                  <a:pt x="1507513" y="665167"/>
                </a:lnTo>
                <a:lnTo>
                  <a:pt x="1515139" y="662943"/>
                </a:lnTo>
                <a:lnTo>
                  <a:pt x="1523401" y="660718"/>
                </a:lnTo>
                <a:lnTo>
                  <a:pt x="1531981" y="658812"/>
                </a:lnTo>
                <a:close/>
                <a:moveTo>
                  <a:pt x="3016555" y="246062"/>
                </a:moveTo>
                <a:lnTo>
                  <a:pt x="3026093" y="246062"/>
                </a:lnTo>
                <a:lnTo>
                  <a:pt x="3039447" y="247014"/>
                </a:lnTo>
                <a:lnTo>
                  <a:pt x="3052165" y="248600"/>
                </a:lnTo>
                <a:lnTo>
                  <a:pt x="3064883" y="250822"/>
                </a:lnTo>
                <a:lnTo>
                  <a:pt x="3076965" y="253360"/>
                </a:lnTo>
                <a:lnTo>
                  <a:pt x="3089047" y="256851"/>
                </a:lnTo>
                <a:lnTo>
                  <a:pt x="3100493" y="260976"/>
                </a:lnTo>
                <a:lnTo>
                  <a:pt x="3111303" y="265736"/>
                </a:lnTo>
                <a:lnTo>
                  <a:pt x="3122113" y="270496"/>
                </a:lnTo>
                <a:lnTo>
                  <a:pt x="3132605" y="276526"/>
                </a:lnTo>
                <a:lnTo>
                  <a:pt x="3142462" y="282872"/>
                </a:lnTo>
                <a:lnTo>
                  <a:pt x="3152318" y="289536"/>
                </a:lnTo>
                <a:lnTo>
                  <a:pt x="3161539" y="296518"/>
                </a:lnTo>
                <a:lnTo>
                  <a:pt x="3170123" y="304451"/>
                </a:lnTo>
                <a:lnTo>
                  <a:pt x="3178708" y="312384"/>
                </a:lnTo>
                <a:lnTo>
                  <a:pt x="3186339" y="320952"/>
                </a:lnTo>
                <a:lnTo>
                  <a:pt x="3194287" y="330472"/>
                </a:lnTo>
                <a:lnTo>
                  <a:pt x="3201282" y="339675"/>
                </a:lnTo>
                <a:lnTo>
                  <a:pt x="3207959" y="349512"/>
                </a:lnTo>
                <a:lnTo>
                  <a:pt x="3214318" y="359984"/>
                </a:lnTo>
                <a:lnTo>
                  <a:pt x="3220041" y="370456"/>
                </a:lnTo>
                <a:lnTo>
                  <a:pt x="3225128" y="381563"/>
                </a:lnTo>
                <a:lnTo>
                  <a:pt x="3229898" y="392669"/>
                </a:lnTo>
                <a:lnTo>
                  <a:pt x="3234349" y="404093"/>
                </a:lnTo>
                <a:lnTo>
                  <a:pt x="3238482" y="416152"/>
                </a:lnTo>
                <a:lnTo>
                  <a:pt x="3241980" y="428528"/>
                </a:lnTo>
                <a:lnTo>
                  <a:pt x="3244523" y="440586"/>
                </a:lnTo>
                <a:lnTo>
                  <a:pt x="3247067" y="453280"/>
                </a:lnTo>
                <a:lnTo>
                  <a:pt x="3248974" y="466290"/>
                </a:lnTo>
                <a:lnTo>
                  <a:pt x="3249928" y="479301"/>
                </a:lnTo>
                <a:lnTo>
                  <a:pt x="3251200" y="492629"/>
                </a:lnTo>
                <a:lnTo>
                  <a:pt x="3251200" y="505957"/>
                </a:lnTo>
                <a:lnTo>
                  <a:pt x="3251200" y="519602"/>
                </a:lnTo>
                <a:lnTo>
                  <a:pt x="3249292" y="530709"/>
                </a:lnTo>
                <a:lnTo>
                  <a:pt x="3247385" y="541498"/>
                </a:lnTo>
                <a:lnTo>
                  <a:pt x="3245159" y="551970"/>
                </a:lnTo>
                <a:lnTo>
                  <a:pt x="3242933" y="562442"/>
                </a:lnTo>
                <a:lnTo>
                  <a:pt x="3240390" y="572914"/>
                </a:lnTo>
                <a:lnTo>
                  <a:pt x="3237846" y="582751"/>
                </a:lnTo>
                <a:lnTo>
                  <a:pt x="3231805" y="602426"/>
                </a:lnTo>
                <a:lnTo>
                  <a:pt x="3225446" y="621148"/>
                </a:lnTo>
                <a:lnTo>
                  <a:pt x="3218133" y="639236"/>
                </a:lnTo>
                <a:lnTo>
                  <a:pt x="3210503" y="656690"/>
                </a:lnTo>
                <a:lnTo>
                  <a:pt x="3201918" y="673508"/>
                </a:lnTo>
                <a:lnTo>
                  <a:pt x="3193016" y="689057"/>
                </a:lnTo>
                <a:lnTo>
                  <a:pt x="3183795" y="704289"/>
                </a:lnTo>
                <a:lnTo>
                  <a:pt x="3174257" y="718252"/>
                </a:lnTo>
                <a:lnTo>
                  <a:pt x="3164082" y="732215"/>
                </a:lnTo>
                <a:lnTo>
                  <a:pt x="3153590" y="745225"/>
                </a:lnTo>
                <a:lnTo>
                  <a:pt x="3142780" y="756966"/>
                </a:lnTo>
                <a:lnTo>
                  <a:pt x="3131652" y="768390"/>
                </a:lnTo>
                <a:lnTo>
                  <a:pt x="3120523" y="778862"/>
                </a:lnTo>
                <a:lnTo>
                  <a:pt x="3109077" y="788700"/>
                </a:lnTo>
                <a:lnTo>
                  <a:pt x="3097631" y="797902"/>
                </a:lnTo>
                <a:lnTo>
                  <a:pt x="3085867" y="806153"/>
                </a:lnTo>
                <a:lnTo>
                  <a:pt x="3074103" y="813452"/>
                </a:lnTo>
                <a:lnTo>
                  <a:pt x="3062339" y="820116"/>
                </a:lnTo>
                <a:lnTo>
                  <a:pt x="3050575" y="826145"/>
                </a:lnTo>
                <a:lnTo>
                  <a:pt x="3038811" y="831222"/>
                </a:lnTo>
                <a:lnTo>
                  <a:pt x="3027365" y="835665"/>
                </a:lnTo>
                <a:lnTo>
                  <a:pt x="3015919" y="839473"/>
                </a:lnTo>
                <a:lnTo>
                  <a:pt x="3004472" y="842011"/>
                </a:lnTo>
                <a:lnTo>
                  <a:pt x="2993662" y="844233"/>
                </a:lnTo>
                <a:lnTo>
                  <a:pt x="2982852" y="845502"/>
                </a:lnTo>
                <a:lnTo>
                  <a:pt x="2972678" y="846137"/>
                </a:lnTo>
                <a:lnTo>
                  <a:pt x="2962503" y="845819"/>
                </a:lnTo>
                <a:lnTo>
                  <a:pt x="2952647" y="844550"/>
                </a:lnTo>
                <a:lnTo>
                  <a:pt x="2943427" y="842646"/>
                </a:lnTo>
                <a:lnTo>
                  <a:pt x="2937703" y="841059"/>
                </a:lnTo>
                <a:lnTo>
                  <a:pt x="2931662" y="839155"/>
                </a:lnTo>
                <a:lnTo>
                  <a:pt x="2925939" y="837251"/>
                </a:lnTo>
                <a:lnTo>
                  <a:pt x="2920534" y="835030"/>
                </a:lnTo>
                <a:lnTo>
                  <a:pt x="2914811" y="832492"/>
                </a:lnTo>
                <a:lnTo>
                  <a:pt x="2909724" y="829953"/>
                </a:lnTo>
                <a:lnTo>
                  <a:pt x="2904319" y="826780"/>
                </a:lnTo>
                <a:lnTo>
                  <a:pt x="2899550" y="823924"/>
                </a:lnTo>
                <a:lnTo>
                  <a:pt x="2894780" y="820433"/>
                </a:lnTo>
                <a:lnTo>
                  <a:pt x="2890329" y="817260"/>
                </a:lnTo>
                <a:lnTo>
                  <a:pt x="2885878" y="813452"/>
                </a:lnTo>
                <a:lnTo>
                  <a:pt x="2881427" y="809644"/>
                </a:lnTo>
                <a:lnTo>
                  <a:pt x="2873160" y="801710"/>
                </a:lnTo>
                <a:lnTo>
                  <a:pt x="2865529" y="793142"/>
                </a:lnTo>
                <a:lnTo>
                  <a:pt x="2857899" y="783622"/>
                </a:lnTo>
                <a:lnTo>
                  <a:pt x="2851222" y="773785"/>
                </a:lnTo>
                <a:lnTo>
                  <a:pt x="2845181" y="763630"/>
                </a:lnTo>
                <a:lnTo>
                  <a:pt x="2839458" y="752524"/>
                </a:lnTo>
                <a:lnTo>
                  <a:pt x="2834052" y="741417"/>
                </a:lnTo>
                <a:lnTo>
                  <a:pt x="2829283" y="729676"/>
                </a:lnTo>
                <a:lnTo>
                  <a:pt x="2825150" y="717300"/>
                </a:lnTo>
                <a:lnTo>
                  <a:pt x="2821017" y="704607"/>
                </a:lnTo>
                <a:lnTo>
                  <a:pt x="2817519" y="691913"/>
                </a:lnTo>
                <a:lnTo>
                  <a:pt x="2814340" y="678585"/>
                </a:lnTo>
                <a:lnTo>
                  <a:pt x="2811478" y="665257"/>
                </a:lnTo>
                <a:lnTo>
                  <a:pt x="2809253" y="651612"/>
                </a:lnTo>
                <a:lnTo>
                  <a:pt x="2807027" y="637967"/>
                </a:lnTo>
                <a:lnTo>
                  <a:pt x="2805119" y="623687"/>
                </a:lnTo>
                <a:lnTo>
                  <a:pt x="2803529" y="609724"/>
                </a:lnTo>
                <a:lnTo>
                  <a:pt x="2802576" y="595444"/>
                </a:lnTo>
                <a:lnTo>
                  <a:pt x="2801304" y="580847"/>
                </a:lnTo>
                <a:lnTo>
                  <a:pt x="2800986" y="566885"/>
                </a:lnTo>
                <a:lnTo>
                  <a:pt x="2800350" y="538325"/>
                </a:lnTo>
                <a:lnTo>
                  <a:pt x="2800350" y="509765"/>
                </a:lnTo>
                <a:lnTo>
                  <a:pt x="2800986" y="482157"/>
                </a:lnTo>
                <a:lnTo>
                  <a:pt x="2801622" y="468512"/>
                </a:lnTo>
                <a:lnTo>
                  <a:pt x="2803212" y="455501"/>
                </a:lnTo>
                <a:lnTo>
                  <a:pt x="2805437" y="442490"/>
                </a:lnTo>
                <a:lnTo>
                  <a:pt x="2807981" y="429797"/>
                </a:lnTo>
                <a:lnTo>
                  <a:pt x="2811478" y="417738"/>
                </a:lnTo>
                <a:lnTo>
                  <a:pt x="2815294" y="405680"/>
                </a:lnTo>
                <a:lnTo>
                  <a:pt x="2819109" y="394256"/>
                </a:lnTo>
                <a:lnTo>
                  <a:pt x="2824196" y="383149"/>
                </a:lnTo>
                <a:lnTo>
                  <a:pt x="2829283" y="372360"/>
                </a:lnTo>
                <a:lnTo>
                  <a:pt x="2835006" y="361888"/>
                </a:lnTo>
                <a:lnTo>
                  <a:pt x="2840729" y="351733"/>
                </a:lnTo>
                <a:lnTo>
                  <a:pt x="2847406" y="342213"/>
                </a:lnTo>
                <a:lnTo>
                  <a:pt x="2854083" y="333011"/>
                </a:lnTo>
                <a:lnTo>
                  <a:pt x="2861714" y="324125"/>
                </a:lnTo>
                <a:lnTo>
                  <a:pt x="2869027" y="315875"/>
                </a:lnTo>
                <a:lnTo>
                  <a:pt x="2876975" y="307624"/>
                </a:lnTo>
                <a:lnTo>
                  <a:pt x="2885242" y="300326"/>
                </a:lnTo>
                <a:lnTo>
                  <a:pt x="2893191" y="293344"/>
                </a:lnTo>
                <a:lnTo>
                  <a:pt x="2901775" y="286363"/>
                </a:lnTo>
                <a:lnTo>
                  <a:pt x="2910678" y="280651"/>
                </a:lnTo>
                <a:lnTo>
                  <a:pt x="2920216" y="274622"/>
                </a:lnTo>
                <a:lnTo>
                  <a:pt x="2929119" y="269544"/>
                </a:lnTo>
                <a:lnTo>
                  <a:pt x="2938657" y="265102"/>
                </a:lnTo>
                <a:lnTo>
                  <a:pt x="2947878" y="260976"/>
                </a:lnTo>
                <a:lnTo>
                  <a:pt x="2957734" y="257168"/>
                </a:lnTo>
                <a:lnTo>
                  <a:pt x="2967273" y="253995"/>
                </a:lnTo>
                <a:lnTo>
                  <a:pt x="2977129" y="251139"/>
                </a:lnTo>
                <a:lnTo>
                  <a:pt x="2986985" y="248918"/>
                </a:lnTo>
                <a:lnTo>
                  <a:pt x="2996842" y="247648"/>
                </a:lnTo>
                <a:lnTo>
                  <a:pt x="3006698" y="246379"/>
                </a:lnTo>
                <a:lnTo>
                  <a:pt x="3016555" y="246062"/>
                </a:lnTo>
                <a:close/>
                <a:moveTo>
                  <a:pt x="336073" y="246062"/>
                </a:moveTo>
                <a:lnTo>
                  <a:pt x="345605" y="246062"/>
                </a:lnTo>
                <a:lnTo>
                  <a:pt x="355772" y="246379"/>
                </a:lnTo>
                <a:lnTo>
                  <a:pt x="365304" y="247648"/>
                </a:lnTo>
                <a:lnTo>
                  <a:pt x="375153" y="248918"/>
                </a:lnTo>
                <a:lnTo>
                  <a:pt x="385003" y="251139"/>
                </a:lnTo>
                <a:lnTo>
                  <a:pt x="394852" y="253995"/>
                </a:lnTo>
                <a:lnTo>
                  <a:pt x="404384" y="257168"/>
                </a:lnTo>
                <a:lnTo>
                  <a:pt x="414233" y="260976"/>
                </a:lnTo>
                <a:lnTo>
                  <a:pt x="423765" y="265102"/>
                </a:lnTo>
                <a:lnTo>
                  <a:pt x="432979" y="269544"/>
                </a:lnTo>
                <a:lnTo>
                  <a:pt x="442511" y="274622"/>
                </a:lnTo>
                <a:lnTo>
                  <a:pt x="451407" y="280651"/>
                </a:lnTo>
                <a:lnTo>
                  <a:pt x="460303" y="286363"/>
                </a:lnTo>
                <a:lnTo>
                  <a:pt x="468882" y="293344"/>
                </a:lnTo>
                <a:lnTo>
                  <a:pt x="477460" y="300326"/>
                </a:lnTo>
                <a:lnTo>
                  <a:pt x="485086" y="307624"/>
                </a:lnTo>
                <a:lnTo>
                  <a:pt x="493029" y="315875"/>
                </a:lnTo>
                <a:lnTo>
                  <a:pt x="500654" y="324125"/>
                </a:lnTo>
                <a:lnTo>
                  <a:pt x="507962" y="333011"/>
                </a:lnTo>
                <a:lnTo>
                  <a:pt x="514634" y="342213"/>
                </a:lnTo>
                <a:lnTo>
                  <a:pt x="521306" y="351733"/>
                </a:lnTo>
                <a:lnTo>
                  <a:pt x="527025" y="361888"/>
                </a:lnTo>
                <a:lnTo>
                  <a:pt x="532744" y="372360"/>
                </a:lnTo>
                <a:lnTo>
                  <a:pt x="537828" y="383149"/>
                </a:lnTo>
                <a:lnTo>
                  <a:pt x="542912" y="394256"/>
                </a:lnTo>
                <a:lnTo>
                  <a:pt x="546724" y="405680"/>
                </a:lnTo>
                <a:lnTo>
                  <a:pt x="550855" y="417738"/>
                </a:lnTo>
                <a:lnTo>
                  <a:pt x="554032" y="429797"/>
                </a:lnTo>
                <a:lnTo>
                  <a:pt x="556574" y="442490"/>
                </a:lnTo>
                <a:lnTo>
                  <a:pt x="558798" y="455501"/>
                </a:lnTo>
                <a:lnTo>
                  <a:pt x="560386" y="468512"/>
                </a:lnTo>
                <a:lnTo>
                  <a:pt x="561022" y="482157"/>
                </a:lnTo>
                <a:lnTo>
                  <a:pt x="561657" y="509765"/>
                </a:lnTo>
                <a:lnTo>
                  <a:pt x="561975" y="538325"/>
                </a:lnTo>
                <a:lnTo>
                  <a:pt x="561657" y="552287"/>
                </a:lnTo>
                <a:lnTo>
                  <a:pt x="561340" y="566885"/>
                </a:lnTo>
                <a:lnTo>
                  <a:pt x="560704" y="580847"/>
                </a:lnTo>
                <a:lnTo>
                  <a:pt x="559433" y="595444"/>
                </a:lnTo>
                <a:lnTo>
                  <a:pt x="558480" y="609724"/>
                </a:lnTo>
                <a:lnTo>
                  <a:pt x="556891" y="623687"/>
                </a:lnTo>
                <a:lnTo>
                  <a:pt x="554985" y="637967"/>
                </a:lnTo>
                <a:lnTo>
                  <a:pt x="552761" y="651612"/>
                </a:lnTo>
                <a:lnTo>
                  <a:pt x="550537" y="665257"/>
                </a:lnTo>
                <a:lnTo>
                  <a:pt x="547677" y="678585"/>
                </a:lnTo>
                <a:lnTo>
                  <a:pt x="544500" y="691913"/>
                </a:lnTo>
                <a:lnTo>
                  <a:pt x="541005" y="704607"/>
                </a:lnTo>
                <a:lnTo>
                  <a:pt x="537193" y="717300"/>
                </a:lnTo>
                <a:lnTo>
                  <a:pt x="532744" y="729676"/>
                </a:lnTo>
                <a:lnTo>
                  <a:pt x="527979" y="741417"/>
                </a:lnTo>
                <a:lnTo>
                  <a:pt x="522577" y="752524"/>
                </a:lnTo>
                <a:lnTo>
                  <a:pt x="517176" y="763630"/>
                </a:lnTo>
                <a:lnTo>
                  <a:pt x="510821" y="773785"/>
                </a:lnTo>
                <a:lnTo>
                  <a:pt x="504149" y="783622"/>
                </a:lnTo>
                <a:lnTo>
                  <a:pt x="497159" y="793142"/>
                </a:lnTo>
                <a:lnTo>
                  <a:pt x="489216" y="801710"/>
                </a:lnTo>
                <a:lnTo>
                  <a:pt x="480638" y="809644"/>
                </a:lnTo>
                <a:lnTo>
                  <a:pt x="476507" y="813452"/>
                </a:lnTo>
                <a:lnTo>
                  <a:pt x="472059" y="817260"/>
                </a:lnTo>
                <a:lnTo>
                  <a:pt x="467293" y="820433"/>
                </a:lnTo>
                <a:lnTo>
                  <a:pt x="462527" y="823924"/>
                </a:lnTo>
                <a:lnTo>
                  <a:pt x="457762" y="826780"/>
                </a:lnTo>
                <a:lnTo>
                  <a:pt x="452360" y="829953"/>
                </a:lnTo>
                <a:lnTo>
                  <a:pt x="447277" y="832492"/>
                </a:lnTo>
                <a:lnTo>
                  <a:pt x="441875" y="835030"/>
                </a:lnTo>
                <a:lnTo>
                  <a:pt x="436474" y="837251"/>
                </a:lnTo>
                <a:lnTo>
                  <a:pt x="430437" y="839155"/>
                </a:lnTo>
                <a:lnTo>
                  <a:pt x="425036" y="841059"/>
                </a:lnTo>
                <a:lnTo>
                  <a:pt x="418682" y="842646"/>
                </a:lnTo>
                <a:lnTo>
                  <a:pt x="409150" y="844550"/>
                </a:lnTo>
                <a:lnTo>
                  <a:pt x="399618" y="845819"/>
                </a:lnTo>
                <a:lnTo>
                  <a:pt x="389451" y="846137"/>
                </a:lnTo>
                <a:lnTo>
                  <a:pt x="379284" y="845502"/>
                </a:lnTo>
                <a:lnTo>
                  <a:pt x="368481" y="844233"/>
                </a:lnTo>
                <a:lnTo>
                  <a:pt x="357679" y="842011"/>
                </a:lnTo>
                <a:lnTo>
                  <a:pt x="346558" y="839473"/>
                </a:lnTo>
                <a:lnTo>
                  <a:pt x="334803" y="835665"/>
                </a:lnTo>
                <a:lnTo>
                  <a:pt x="323364" y="831222"/>
                </a:lnTo>
                <a:lnTo>
                  <a:pt x="311609" y="826145"/>
                </a:lnTo>
                <a:lnTo>
                  <a:pt x="299853" y="820116"/>
                </a:lnTo>
                <a:lnTo>
                  <a:pt x="288097" y="813452"/>
                </a:lnTo>
                <a:lnTo>
                  <a:pt x="276659" y="806153"/>
                </a:lnTo>
                <a:lnTo>
                  <a:pt x="264586" y="797902"/>
                </a:lnTo>
                <a:lnTo>
                  <a:pt x="253148" y="788700"/>
                </a:lnTo>
                <a:lnTo>
                  <a:pt x="241709" y="778862"/>
                </a:lnTo>
                <a:lnTo>
                  <a:pt x="230589" y="768390"/>
                </a:lnTo>
                <a:lnTo>
                  <a:pt x="219469" y="756966"/>
                </a:lnTo>
                <a:lnTo>
                  <a:pt x="208666" y="745225"/>
                </a:lnTo>
                <a:lnTo>
                  <a:pt x="198181" y="732215"/>
                </a:lnTo>
                <a:lnTo>
                  <a:pt x="188014" y="718252"/>
                </a:lnTo>
                <a:lnTo>
                  <a:pt x="178482" y="704289"/>
                </a:lnTo>
                <a:lnTo>
                  <a:pt x="169268" y="689057"/>
                </a:lnTo>
                <a:lnTo>
                  <a:pt x="160054" y="673508"/>
                </a:lnTo>
                <a:lnTo>
                  <a:pt x="152111" y="656690"/>
                </a:lnTo>
                <a:lnTo>
                  <a:pt x="144168" y="639236"/>
                </a:lnTo>
                <a:lnTo>
                  <a:pt x="136861" y="621148"/>
                </a:lnTo>
                <a:lnTo>
                  <a:pt x="130506" y="602426"/>
                </a:lnTo>
                <a:lnTo>
                  <a:pt x="124469" y="582751"/>
                </a:lnTo>
                <a:lnTo>
                  <a:pt x="121928" y="572914"/>
                </a:lnTo>
                <a:lnTo>
                  <a:pt x="119386" y="562442"/>
                </a:lnTo>
                <a:lnTo>
                  <a:pt x="117162" y="551970"/>
                </a:lnTo>
                <a:lnTo>
                  <a:pt x="114938" y="541498"/>
                </a:lnTo>
                <a:lnTo>
                  <a:pt x="113031" y="530709"/>
                </a:lnTo>
                <a:lnTo>
                  <a:pt x="111443" y="519602"/>
                </a:lnTo>
                <a:lnTo>
                  <a:pt x="111125" y="505957"/>
                </a:lnTo>
                <a:lnTo>
                  <a:pt x="111443" y="492629"/>
                </a:lnTo>
                <a:lnTo>
                  <a:pt x="112396" y="479301"/>
                </a:lnTo>
                <a:lnTo>
                  <a:pt x="113349" y="466290"/>
                </a:lnTo>
                <a:lnTo>
                  <a:pt x="115255" y="453280"/>
                </a:lnTo>
                <a:lnTo>
                  <a:pt x="117797" y="440586"/>
                </a:lnTo>
                <a:lnTo>
                  <a:pt x="120657" y="428528"/>
                </a:lnTo>
                <a:lnTo>
                  <a:pt x="124152" y="416152"/>
                </a:lnTo>
                <a:lnTo>
                  <a:pt x="127964" y="404093"/>
                </a:lnTo>
                <a:lnTo>
                  <a:pt x="132412" y="392669"/>
                </a:lnTo>
                <a:lnTo>
                  <a:pt x="137178" y="381563"/>
                </a:lnTo>
                <a:lnTo>
                  <a:pt x="142262" y="370456"/>
                </a:lnTo>
                <a:lnTo>
                  <a:pt x="148299" y="359984"/>
                </a:lnTo>
                <a:lnTo>
                  <a:pt x="154335" y="349512"/>
                </a:lnTo>
                <a:lnTo>
                  <a:pt x="161008" y="339675"/>
                </a:lnTo>
                <a:lnTo>
                  <a:pt x="167998" y="330472"/>
                </a:lnTo>
                <a:lnTo>
                  <a:pt x="175941" y="320952"/>
                </a:lnTo>
                <a:lnTo>
                  <a:pt x="183566" y="312384"/>
                </a:lnTo>
                <a:lnTo>
                  <a:pt x="192145" y="304451"/>
                </a:lnTo>
                <a:lnTo>
                  <a:pt x="200723" y="296518"/>
                </a:lnTo>
                <a:lnTo>
                  <a:pt x="209937" y="289536"/>
                </a:lnTo>
                <a:lnTo>
                  <a:pt x="219787" y="282872"/>
                </a:lnTo>
                <a:lnTo>
                  <a:pt x="229636" y="276526"/>
                </a:lnTo>
                <a:lnTo>
                  <a:pt x="240121" y="270496"/>
                </a:lnTo>
                <a:lnTo>
                  <a:pt x="250923" y="265736"/>
                </a:lnTo>
                <a:lnTo>
                  <a:pt x="262044" y="260976"/>
                </a:lnTo>
                <a:lnTo>
                  <a:pt x="273482" y="256851"/>
                </a:lnTo>
                <a:lnTo>
                  <a:pt x="285238" y="253360"/>
                </a:lnTo>
                <a:lnTo>
                  <a:pt x="297311" y="250822"/>
                </a:lnTo>
                <a:lnTo>
                  <a:pt x="310020" y="248600"/>
                </a:lnTo>
                <a:lnTo>
                  <a:pt x="323047" y="247014"/>
                </a:lnTo>
                <a:lnTo>
                  <a:pt x="336073" y="246062"/>
                </a:lnTo>
                <a:close/>
                <a:moveTo>
                  <a:pt x="1696249" y="0"/>
                </a:moveTo>
                <a:lnTo>
                  <a:pt x="1709607" y="317"/>
                </a:lnTo>
                <a:lnTo>
                  <a:pt x="1722646" y="952"/>
                </a:lnTo>
                <a:lnTo>
                  <a:pt x="1735368" y="2856"/>
                </a:lnTo>
                <a:lnTo>
                  <a:pt x="1747771" y="5077"/>
                </a:lnTo>
                <a:lnTo>
                  <a:pt x="1759538" y="7616"/>
                </a:lnTo>
                <a:lnTo>
                  <a:pt x="1771306" y="11424"/>
                </a:lnTo>
                <a:lnTo>
                  <a:pt x="1782755" y="15232"/>
                </a:lnTo>
                <a:lnTo>
                  <a:pt x="1793886" y="19992"/>
                </a:lnTo>
                <a:lnTo>
                  <a:pt x="1804699" y="24752"/>
                </a:lnTo>
                <a:lnTo>
                  <a:pt x="1814876" y="30782"/>
                </a:lnTo>
                <a:lnTo>
                  <a:pt x="1825053" y="36811"/>
                </a:lnTo>
                <a:lnTo>
                  <a:pt x="1834594" y="43475"/>
                </a:lnTo>
                <a:lnTo>
                  <a:pt x="1844136" y="50457"/>
                </a:lnTo>
                <a:lnTo>
                  <a:pt x="1853040" y="58390"/>
                </a:lnTo>
                <a:lnTo>
                  <a:pt x="1861627" y="66006"/>
                </a:lnTo>
                <a:lnTo>
                  <a:pt x="1869578" y="74574"/>
                </a:lnTo>
                <a:lnTo>
                  <a:pt x="1877529" y="83460"/>
                </a:lnTo>
                <a:lnTo>
                  <a:pt x="1884526" y="92663"/>
                </a:lnTo>
                <a:lnTo>
                  <a:pt x="1891523" y="102818"/>
                </a:lnTo>
                <a:lnTo>
                  <a:pt x="1898201" y="112972"/>
                </a:lnTo>
                <a:lnTo>
                  <a:pt x="1904244" y="123127"/>
                </a:lnTo>
                <a:lnTo>
                  <a:pt x="1909969" y="133917"/>
                </a:lnTo>
                <a:lnTo>
                  <a:pt x="1915057" y="145024"/>
                </a:lnTo>
                <a:lnTo>
                  <a:pt x="1919828" y="156765"/>
                </a:lnTo>
                <a:lnTo>
                  <a:pt x="1924280" y="168189"/>
                </a:lnTo>
                <a:lnTo>
                  <a:pt x="1928097" y="180566"/>
                </a:lnTo>
                <a:lnTo>
                  <a:pt x="1931595" y="192624"/>
                </a:lnTo>
                <a:lnTo>
                  <a:pt x="1934457" y="205318"/>
                </a:lnTo>
                <a:lnTo>
                  <a:pt x="1937002" y="218012"/>
                </a:lnTo>
                <a:lnTo>
                  <a:pt x="1938910" y="231022"/>
                </a:lnTo>
                <a:lnTo>
                  <a:pt x="1940500" y="244351"/>
                </a:lnTo>
                <a:lnTo>
                  <a:pt x="1941136" y="257679"/>
                </a:lnTo>
                <a:lnTo>
                  <a:pt x="1947815" y="260218"/>
                </a:lnTo>
                <a:lnTo>
                  <a:pt x="1951313" y="261804"/>
                </a:lnTo>
                <a:lnTo>
                  <a:pt x="1954176" y="263708"/>
                </a:lnTo>
                <a:lnTo>
                  <a:pt x="1957038" y="265612"/>
                </a:lnTo>
                <a:lnTo>
                  <a:pt x="1959900" y="267834"/>
                </a:lnTo>
                <a:lnTo>
                  <a:pt x="1962444" y="270055"/>
                </a:lnTo>
                <a:lnTo>
                  <a:pt x="1964671" y="272594"/>
                </a:lnTo>
                <a:lnTo>
                  <a:pt x="1966897" y="275133"/>
                </a:lnTo>
                <a:lnTo>
                  <a:pt x="1968805" y="277989"/>
                </a:lnTo>
                <a:lnTo>
                  <a:pt x="1970395" y="281479"/>
                </a:lnTo>
                <a:lnTo>
                  <a:pt x="1971986" y="284653"/>
                </a:lnTo>
                <a:lnTo>
                  <a:pt x="1973258" y="288461"/>
                </a:lnTo>
                <a:lnTo>
                  <a:pt x="1974530" y="292269"/>
                </a:lnTo>
                <a:lnTo>
                  <a:pt x="1975484" y="296394"/>
                </a:lnTo>
                <a:lnTo>
                  <a:pt x="1976120" y="300837"/>
                </a:lnTo>
                <a:lnTo>
                  <a:pt x="1976438" y="307819"/>
                </a:lnTo>
                <a:lnTo>
                  <a:pt x="1976438" y="315117"/>
                </a:lnTo>
                <a:lnTo>
                  <a:pt x="1975802" y="323051"/>
                </a:lnTo>
                <a:lnTo>
                  <a:pt x="1974530" y="330350"/>
                </a:lnTo>
                <a:lnTo>
                  <a:pt x="1973258" y="337966"/>
                </a:lnTo>
                <a:lnTo>
                  <a:pt x="1971031" y="345582"/>
                </a:lnTo>
                <a:lnTo>
                  <a:pt x="1968169" y="353198"/>
                </a:lnTo>
                <a:lnTo>
                  <a:pt x="1964989" y="360179"/>
                </a:lnTo>
                <a:lnTo>
                  <a:pt x="1961172" y="367161"/>
                </a:lnTo>
                <a:lnTo>
                  <a:pt x="1957356" y="373825"/>
                </a:lnTo>
                <a:lnTo>
                  <a:pt x="1952903" y="379854"/>
                </a:lnTo>
                <a:lnTo>
                  <a:pt x="1947815" y="385884"/>
                </a:lnTo>
                <a:lnTo>
                  <a:pt x="1942726" y="390961"/>
                </a:lnTo>
                <a:lnTo>
                  <a:pt x="1937002" y="395404"/>
                </a:lnTo>
                <a:lnTo>
                  <a:pt x="1930959" y="399212"/>
                </a:lnTo>
                <a:lnTo>
                  <a:pt x="1924916" y="402068"/>
                </a:lnTo>
                <a:lnTo>
                  <a:pt x="1921736" y="413175"/>
                </a:lnTo>
                <a:lnTo>
                  <a:pt x="1918556" y="423965"/>
                </a:lnTo>
                <a:lnTo>
                  <a:pt x="1914739" y="434754"/>
                </a:lnTo>
                <a:lnTo>
                  <a:pt x="1910923" y="445226"/>
                </a:lnTo>
                <a:lnTo>
                  <a:pt x="1906788" y="456016"/>
                </a:lnTo>
                <a:lnTo>
                  <a:pt x="1902336" y="466171"/>
                </a:lnTo>
                <a:lnTo>
                  <a:pt x="1897883" y="476325"/>
                </a:lnTo>
                <a:lnTo>
                  <a:pt x="1893113" y="486480"/>
                </a:lnTo>
                <a:lnTo>
                  <a:pt x="1888024" y="496000"/>
                </a:lnTo>
                <a:lnTo>
                  <a:pt x="1882300" y="505838"/>
                </a:lnTo>
                <a:lnTo>
                  <a:pt x="1876893" y="515041"/>
                </a:lnTo>
                <a:lnTo>
                  <a:pt x="1870850" y="523926"/>
                </a:lnTo>
                <a:lnTo>
                  <a:pt x="1864808" y="532812"/>
                </a:lnTo>
                <a:lnTo>
                  <a:pt x="1858129" y="541380"/>
                </a:lnTo>
                <a:lnTo>
                  <a:pt x="1851450" y="549631"/>
                </a:lnTo>
                <a:lnTo>
                  <a:pt x="1844454" y="557247"/>
                </a:lnTo>
                <a:lnTo>
                  <a:pt x="1837457" y="565180"/>
                </a:lnTo>
                <a:lnTo>
                  <a:pt x="1829824" y="572162"/>
                </a:lnTo>
                <a:lnTo>
                  <a:pt x="1822191" y="578826"/>
                </a:lnTo>
                <a:lnTo>
                  <a:pt x="1813922" y="585490"/>
                </a:lnTo>
                <a:lnTo>
                  <a:pt x="1805653" y="591520"/>
                </a:lnTo>
                <a:lnTo>
                  <a:pt x="1797066" y="597232"/>
                </a:lnTo>
                <a:lnTo>
                  <a:pt x="1788161" y="601992"/>
                </a:lnTo>
                <a:lnTo>
                  <a:pt x="1779256" y="606752"/>
                </a:lnTo>
                <a:lnTo>
                  <a:pt x="1769715" y="610877"/>
                </a:lnTo>
                <a:lnTo>
                  <a:pt x="1759856" y="614685"/>
                </a:lnTo>
                <a:lnTo>
                  <a:pt x="1750315" y="617859"/>
                </a:lnTo>
                <a:lnTo>
                  <a:pt x="1739820" y="620397"/>
                </a:lnTo>
                <a:lnTo>
                  <a:pt x="1729325" y="622301"/>
                </a:lnTo>
                <a:lnTo>
                  <a:pt x="1718512" y="623888"/>
                </a:lnTo>
                <a:lnTo>
                  <a:pt x="1707699" y="624840"/>
                </a:lnTo>
                <a:lnTo>
                  <a:pt x="1696249" y="625475"/>
                </a:lnTo>
                <a:lnTo>
                  <a:pt x="1685118" y="624840"/>
                </a:lnTo>
                <a:lnTo>
                  <a:pt x="1674305" y="623888"/>
                </a:lnTo>
                <a:lnTo>
                  <a:pt x="1663492" y="622301"/>
                </a:lnTo>
                <a:lnTo>
                  <a:pt x="1652997" y="620397"/>
                </a:lnTo>
                <a:lnTo>
                  <a:pt x="1642820" y="617859"/>
                </a:lnTo>
                <a:lnTo>
                  <a:pt x="1632960" y="614685"/>
                </a:lnTo>
                <a:lnTo>
                  <a:pt x="1623419" y="611195"/>
                </a:lnTo>
                <a:lnTo>
                  <a:pt x="1613878" y="606752"/>
                </a:lnTo>
                <a:lnTo>
                  <a:pt x="1604655" y="602309"/>
                </a:lnTo>
                <a:lnTo>
                  <a:pt x="1596068" y="597232"/>
                </a:lnTo>
                <a:lnTo>
                  <a:pt x="1587481" y="591837"/>
                </a:lnTo>
                <a:lnTo>
                  <a:pt x="1579531" y="586125"/>
                </a:lnTo>
                <a:lnTo>
                  <a:pt x="1571262" y="579778"/>
                </a:lnTo>
                <a:lnTo>
                  <a:pt x="1563311" y="572479"/>
                </a:lnTo>
                <a:lnTo>
                  <a:pt x="1555996" y="565498"/>
                </a:lnTo>
                <a:lnTo>
                  <a:pt x="1548999" y="558199"/>
                </a:lnTo>
                <a:lnTo>
                  <a:pt x="1541684" y="550265"/>
                </a:lnTo>
                <a:lnTo>
                  <a:pt x="1535006" y="542015"/>
                </a:lnTo>
                <a:lnTo>
                  <a:pt x="1528645" y="534081"/>
                </a:lnTo>
                <a:lnTo>
                  <a:pt x="1522602" y="525196"/>
                </a:lnTo>
                <a:lnTo>
                  <a:pt x="1516560" y="516310"/>
                </a:lnTo>
                <a:lnTo>
                  <a:pt x="1510835" y="506790"/>
                </a:lnTo>
                <a:lnTo>
                  <a:pt x="1505428" y="497270"/>
                </a:lnTo>
                <a:lnTo>
                  <a:pt x="1500022" y="487432"/>
                </a:lnTo>
                <a:lnTo>
                  <a:pt x="1495251" y="477912"/>
                </a:lnTo>
                <a:lnTo>
                  <a:pt x="1490799" y="467440"/>
                </a:lnTo>
                <a:lnTo>
                  <a:pt x="1486346" y="457602"/>
                </a:lnTo>
                <a:lnTo>
                  <a:pt x="1482212" y="447130"/>
                </a:lnTo>
                <a:lnTo>
                  <a:pt x="1478714" y="436341"/>
                </a:lnTo>
                <a:lnTo>
                  <a:pt x="1474897" y="425869"/>
                </a:lnTo>
                <a:lnTo>
                  <a:pt x="1471399" y="415079"/>
                </a:lnTo>
                <a:lnTo>
                  <a:pt x="1468536" y="404290"/>
                </a:lnTo>
                <a:lnTo>
                  <a:pt x="1464720" y="403338"/>
                </a:lnTo>
                <a:lnTo>
                  <a:pt x="1461540" y="401751"/>
                </a:lnTo>
                <a:lnTo>
                  <a:pt x="1458041" y="400164"/>
                </a:lnTo>
                <a:lnTo>
                  <a:pt x="1454861" y="398577"/>
                </a:lnTo>
                <a:lnTo>
                  <a:pt x="1451363" y="396673"/>
                </a:lnTo>
                <a:lnTo>
                  <a:pt x="1448500" y="394452"/>
                </a:lnTo>
                <a:lnTo>
                  <a:pt x="1442458" y="389375"/>
                </a:lnTo>
                <a:lnTo>
                  <a:pt x="1436733" y="383980"/>
                </a:lnTo>
                <a:lnTo>
                  <a:pt x="1431962" y="377633"/>
                </a:lnTo>
                <a:lnTo>
                  <a:pt x="1427192" y="370969"/>
                </a:lnTo>
                <a:lnTo>
                  <a:pt x="1423057" y="363988"/>
                </a:lnTo>
                <a:lnTo>
                  <a:pt x="1419241" y="356054"/>
                </a:lnTo>
                <a:lnTo>
                  <a:pt x="1416379" y="348438"/>
                </a:lnTo>
                <a:lnTo>
                  <a:pt x="1413834" y="340504"/>
                </a:lnTo>
                <a:lnTo>
                  <a:pt x="1411926" y="332254"/>
                </a:lnTo>
                <a:lnTo>
                  <a:pt x="1410336" y="324320"/>
                </a:lnTo>
                <a:lnTo>
                  <a:pt x="1409700" y="316387"/>
                </a:lnTo>
                <a:lnTo>
                  <a:pt x="1409700" y="308453"/>
                </a:lnTo>
                <a:lnTo>
                  <a:pt x="1410336" y="300837"/>
                </a:lnTo>
                <a:lnTo>
                  <a:pt x="1411290" y="296077"/>
                </a:lnTo>
                <a:lnTo>
                  <a:pt x="1411926" y="291634"/>
                </a:lnTo>
                <a:lnTo>
                  <a:pt x="1413516" y="286874"/>
                </a:lnTo>
                <a:lnTo>
                  <a:pt x="1414789" y="283383"/>
                </a:lnTo>
                <a:lnTo>
                  <a:pt x="1416697" y="279575"/>
                </a:lnTo>
                <a:lnTo>
                  <a:pt x="1418923" y="275767"/>
                </a:lnTo>
                <a:lnTo>
                  <a:pt x="1421149" y="272911"/>
                </a:lnTo>
                <a:lnTo>
                  <a:pt x="1423694" y="270055"/>
                </a:lnTo>
                <a:lnTo>
                  <a:pt x="1426556" y="267199"/>
                </a:lnTo>
                <a:lnTo>
                  <a:pt x="1429418" y="264978"/>
                </a:lnTo>
                <a:lnTo>
                  <a:pt x="1432917" y="262756"/>
                </a:lnTo>
                <a:lnTo>
                  <a:pt x="1436097" y="261170"/>
                </a:lnTo>
                <a:lnTo>
                  <a:pt x="1439913" y="259266"/>
                </a:lnTo>
                <a:lnTo>
                  <a:pt x="1443730" y="257679"/>
                </a:lnTo>
                <a:lnTo>
                  <a:pt x="1447228" y="256727"/>
                </a:lnTo>
                <a:lnTo>
                  <a:pt x="1451363" y="255458"/>
                </a:lnTo>
                <a:lnTo>
                  <a:pt x="1452635" y="242447"/>
                </a:lnTo>
                <a:lnTo>
                  <a:pt x="1453907" y="229118"/>
                </a:lnTo>
                <a:lnTo>
                  <a:pt x="1455815" y="216108"/>
                </a:lnTo>
                <a:lnTo>
                  <a:pt x="1458359" y="203414"/>
                </a:lnTo>
                <a:lnTo>
                  <a:pt x="1461540" y="191355"/>
                </a:lnTo>
                <a:lnTo>
                  <a:pt x="1464720" y="178979"/>
                </a:lnTo>
                <a:lnTo>
                  <a:pt x="1468854" y="167237"/>
                </a:lnTo>
                <a:lnTo>
                  <a:pt x="1473307" y="155178"/>
                </a:lnTo>
                <a:lnTo>
                  <a:pt x="1478077" y="144072"/>
                </a:lnTo>
                <a:lnTo>
                  <a:pt x="1483484" y="132965"/>
                </a:lnTo>
                <a:lnTo>
                  <a:pt x="1488891" y="122175"/>
                </a:lnTo>
                <a:lnTo>
                  <a:pt x="1494933" y="111703"/>
                </a:lnTo>
                <a:lnTo>
                  <a:pt x="1501612" y="101866"/>
                </a:lnTo>
                <a:lnTo>
                  <a:pt x="1508609" y="92028"/>
                </a:lnTo>
                <a:lnTo>
                  <a:pt x="1516242" y="82825"/>
                </a:lnTo>
                <a:lnTo>
                  <a:pt x="1523556" y="74257"/>
                </a:lnTo>
                <a:lnTo>
                  <a:pt x="1531825" y="65689"/>
                </a:lnTo>
                <a:lnTo>
                  <a:pt x="1540412" y="57438"/>
                </a:lnTo>
                <a:lnTo>
                  <a:pt x="1549317" y="50139"/>
                </a:lnTo>
                <a:lnTo>
                  <a:pt x="1558540" y="43158"/>
                </a:lnTo>
                <a:lnTo>
                  <a:pt x="1568399" y="36494"/>
                </a:lnTo>
                <a:lnTo>
                  <a:pt x="1578258" y="30464"/>
                </a:lnTo>
                <a:lnTo>
                  <a:pt x="1588754" y="24752"/>
                </a:lnTo>
                <a:lnTo>
                  <a:pt x="1599567" y="19675"/>
                </a:lnTo>
                <a:lnTo>
                  <a:pt x="1610380" y="15232"/>
                </a:lnTo>
                <a:lnTo>
                  <a:pt x="1621829" y="11107"/>
                </a:lnTo>
                <a:lnTo>
                  <a:pt x="1633278" y="7616"/>
                </a:lnTo>
                <a:lnTo>
                  <a:pt x="1645364" y="5077"/>
                </a:lnTo>
                <a:lnTo>
                  <a:pt x="1657449" y="2856"/>
                </a:lnTo>
                <a:lnTo>
                  <a:pt x="1670170" y="952"/>
                </a:lnTo>
                <a:lnTo>
                  <a:pt x="1683210" y="317"/>
                </a:lnTo>
                <a:lnTo>
                  <a:pt x="169624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sz="1015">
              <a:solidFill>
                <a:srgbClr val="FFFFFF"/>
              </a:solidFill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84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2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2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700"/>
                                </p:stCondLst>
                                <p:childTnLst>
                                  <p:par>
                                    <p:cTn id="18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700"/>
                                </p:stCondLst>
                                <p:childTnLst>
                                  <p:par>
                                    <p:cTn id="2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8" presetID="2" presetClass="entr" presetSubtype="2" accel="70000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2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8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9" dur="500" tmFilter="0, 0; .2, .5; .8, .5; 1, 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0" dur="250" autoRev="1" fill="hold"/>
                                            <p:tgtEl>
                                              <p:spTgt spid="18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1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3" dur="7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2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2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7" fill="hold">
                                <p:stCondLst>
                                  <p:cond delay="700"/>
                                </p:stCondLst>
                                <p:childTnLst>
                                  <p:par>
                                    <p:cTn id="18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0" fill="hold">
                                <p:stCondLst>
                                  <p:cond delay="700"/>
                                </p:stCondLst>
                                <p:childTnLst>
                                  <p:par>
                                    <p:cTn id="21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3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5" presetID="1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7" fill="hold">
                                <p:stCondLst>
                                  <p:cond delay="1200"/>
                                </p:stCondLst>
                                <p:childTnLst>
                                  <p:par>
                                    <p:cTn id="28" presetID="2" presetClass="entr" presetSubtype="2" accel="7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4" dur="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2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6" dur="2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38" presetID="26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9" dur="500" tmFilter="0, 0; .2, .5; .8, .5; 1, 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40" dur="250" autoRev="1" fill="hold"/>
                                            <p:tgtEl>
                                              <p:spTgt spid="18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41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43" dur="7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7" grpId="0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368851" y="-204667"/>
            <a:ext cx="2072960" cy="2546140"/>
            <a:chOff x="3295850" y="1908877"/>
            <a:chExt cx="3738030" cy="4660916"/>
          </a:xfrm>
        </p:grpSpPr>
        <p:sp>
          <p:nvSpPr>
            <p:cNvPr id="3" name="圆角矩形 2"/>
            <p:cNvSpPr/>
            <p:nvPr/>
          </p:nvSpPr>
          <p:spPr>
            <a:xfrm rot="2760000">
              <a:off x="3098889" y="2634801"/>
              <a:ext cx="4660916" cy="3209067"/>
            </a:xfrm>
            <a:prstGeom prst="roundRect">
              <a:avLst>
                <a:gd name="adj" fmla="val 50000"/>
              </a:avLst>
            </a:prstGeom>
            <a:gradFill>
              <a:gsLst>
                <a:gs pos="33000">
                  <a:srgbClr val="6C6C6C">
                    <a:alpha val="42000"/>
                  </a:srgbClr>
                </a:gs>
                <a:gs pos="0">
                  <a:schemeClr val="tx1">
                    <a:alpha val="54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reeform 5"/>
            <p:cNvSpPr/>
            <p:nvPr/>
          </p:nvSpPr>
          <p:spPr bwMode="auto">
            <a:xfrm rot="10800000">
              <a:off x="3295850" y="2263222"/>
              <a:ext cx="2643765" cy="2343151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/>
                </a:gs>
                <a:gs pos="73000">
                  <a:srgbClr val="ECECEC"/>
                </a:gs>
                <a:gs pos="100000">
                  <a:srgbClr val="D9D9D9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29000">
                    <a:srgbClr val="E0E0E0"/>
                  </a:gs>
                  <a:gs pos="0">
                    <a:srgbClr val="999999"/>
                  </a:gs>
                  <a:gs pos="8300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355600" dist="88900" dir="2700000" algn="tl" rotWithShape="0">
                <a:prstClr val="black">
                  <a:alpha val="28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圆角矩形 4"/>
            <p:cNvSpPr/>
            <p:nvPr/>
          </p:nvSpPr>
          <p:spPr>
            <a:xfrm rot="2760000">
              <a:off x="3358628" y="2852802"/>
              <a:ext cx="3953506" cy="2592561"/>
            </a:xfrm>
            <a:prstGeom prst="roundRect">
              <a:avLst>
                <a:gd name="adj" fmla="val 50000"/>
              </a:avLst>
            </a:prstGeom>
            <a:gradFill>
              <a:gsLst>
                <a:gs pos="37000">
                  <a:srgbClr val="6C6C6C">
                    <a:alpha val="50000"/>
                  </a:srgbClr>
                </a:gs>
                <a:gs pos="0">
                  <a:schemeClr val="tx1">
                    <a:alpha val="61000"/>
                  </a:schemeClr>
                </a:gs>
                <a:gs pos="100000">
                  <a:srgbClr val="D8D8D8">
                    <a:alpha val="0"/>
                  </a:srgbClr>
                </a:gs>
              </a:gsLst>
              <a:lin ang="0" scaled="0"/>
            </a:gradFill>
            <a:ln>
              <a:noFill/>
            </a:ln>
            <a:effectLst>
              <a:softEdge rad="254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reeform 5"/>
            <p:cNvSpPr/>
            <p:nvPr/>
          </p:nvSpPr>
          <p:spPr bwMode="auto">
            <a:xfrm rot="10800000">
              <a:off x="3589407" y="2476941"/>
              <a:ext cx="2056649" cy="182279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165"/>
                </a:gs>
                <a:gs pos="100000">
                  <a:srgbClr val="FF9A05"/>
                </a:gs>
              </a:gsLst>
              <a:lin ang="2700000" scaled="1"/>
              <a:tileRect/>
            </a:gradFill>
            <a:ln w="25400">
              <a:gradFill flip="none" rotWithShape="1">
                <a:gsLst>
                  <a:gs pos="0">
                    <a:srgbClr val="FF9B09"/>
                  </a:gs>
                  <a:gs pos="100000">
                    <a:srgbClr val="FFDBA7"/>
                  </a:gs>
                </a:gsLst>
                <a:lin ang="2700000" scaled="1"/>
                <a:tileRect/>
              </a:gradFill>
            </a:ln>
            <a:effectLst>
              <a:outerShdw blurRad="254000" dist="114300" dir="2700000" algn="tl" rotWithShape="0">
                <a:prstClr val="black">
                  <a:alpha val="25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/>
            <a:lstStyle/>
            <a:p>
              <a:endParaRPr lang="zh-CN" altLang="en-US" sz="1015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圆角矩形 6"/>
          <p:cNvSpPr/>
          <p:nvPr/>
        </p:nvSpPr>
        <p:spPr>
          <a:xfrm>
            <a:off x="1125089" y="246633"/>
            <a:ext cx="5396486" cy="751080"/>
          </a:xfrm>
          <a:prstGeom prst="roundRect">
            <a:avLst>
              <a:gd name="adj" fmla="val 9976"/>
            </a:avLst>
          </a:prstGeom>
          <a:solidFill>
            <a:srgbClr val="FFB850"/>
          </a:solidFill>
          <a:ln w="25400">
            <a:gradFill flip="none" rotWithShape="1">
              <a:gsLst>
                <a:gs pos="88000">
                  <a:schemeClr val="bg1"/>
                </a:gs>
                <a:gs pos="0">
                  <a:schemeClr val="bg1">
                    <a:lumMod val="75000"/>
                  </a:schemeClr>
                </a:gs>
                <a:gs pos="71000">
                  <a:schemeClr val="bg1">
                    <a:lumMod val="85000"/>
                  </a:schemeClr>
                </a:gs>
                <a:gs pos="55000">
                  <a:schemeClr val="bg1"/>
                </a:gs>
                <a:gs pos="37000">
                  <a:schemeClr val="bg1">
                    <a:lumMod val="85000"/>
                  </a:schemeClr>
                </a:gs>
                <a:gs pos="2200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200000" scaled="0"/>
              <a:tileRect/>
            </a:gradFill>
          </a:ln>
          <a:effectLst>
            <a:outerShdw blurRad="1016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226452" y="559246"/>
            <a:ext cx="118508" cy="118509"/>
            <a:chOff x="4486616" y="3001075"/>
            <a:chExt cx="274695" cy="274699"/>
          </a:xfrm>
        </p:grpSpPr>
        <p:sp>
          <p:nvSpPr>
            <p:cNvPr id="9" name="椭圆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926947" y="559246"/>
            <a:ext cx="118508" cy="118509"/>
            <a:chOff x="4486616" y="3001075"/>
            <a:chExt cx="274695" cy="274699"/>
          </a:xfrm>
        </p:grpSpPr>
        <p:sp>
          <p:nvSpPr>
            <p:cNvPr id="12" name="椭圆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93504" y="592908"/>
            <a:ext cx="288238" cy="46073"/>
            <a:chOff x="4318304" y="3089060"/>
            <a:chExt cx="384317" cy="61430"/>
          </a:xfrm>
        </p:grpSpPr>
        <p:sp>
          <p:nvSpPr>
            <p:cNvPr id="15" name="圆角矩形 14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2059880" y="440538"/>
            <a:ext cx="4553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ION VÀ SỰ HÌNH THÀNH LIÊN KẾT ION</a:t>
            </a:r>
            <a:endParaRPr lang="zh-CN" altLang="en-US" sz="1800" dirty="0">
              <a:solidFill>
                <a:srgbClr val="FFC000"/>
              </a:solidFill>
              <a:latin typeface="Arial" panose="020B0604020202020204" pitchFamily="34" charset="0"/>
              <a:ea typeface="华文细黑" panose="0201060004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1527976" y="439193"/>
            <a:ext cx="618730" cy="429667"/>
            <a:chOff x="5030931" y="2884106"/>
            <a:chExt cx="601529" cy="572889"/>
          </a:xfrm>
        </p:grpSpPr>
        <p:sp>
          <p:nvSpPr>
            <p:cNvPr id="28" name="椭圆 27"/>
            <p:cNvSpPr/>
            <p:nvPr/>
          </p:nvSpPr>
          <p:spPr>
            <a:xfrm>
              <a:off x="5055353" y="2884106"/>
              <a:ext cx="562742" cy="5627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5030931" y="2902999"/>
              <a:ext cx="601529" cy="553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100" b="1" dirty="0" smtClean="0">
                  <a:solidFill>
                    <a:srgbClr val="FFB8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02</a:t>
              </a:r>
              <a:endParaRPr lang="zh-CN" altLang="en-US" sz="2100" b="1" dirty="0">
                <a:solidFill>
                  <a:srgbClr val="FFB8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6" name="KSO_Shape"/>
          <p:cNvSpPr/>
          <p:nvPr/>
        </p:nvSpPr>
        <p:spPr bwMode="auto">
          <a:xfrm>
            <a:off x="132485" y="370301"/>
            <a:ext cx="611447" cy="490951"/>
          </a:xfrm>
          <a:custGeom>
            <a:avLst/>
            <a:gdLst>
              <a:gd name="T0" fmla="*/ 2881614 w 3362326"/>
              <a:gd name="T1" fmla="*/ 2245619 h 2424113"/>
              <a:gd name="T2" fmla="*/ 3207949 w 3362326"/>
              <a:gd name="T3" fmla="*/ 953766 h 2424113"/>
              <a:gd name="T4" fmla="*/ 3300702 w 3362326"/>
              <a:gd name="T5" fmla="*/ 1054704 h 2424113"/>
              <a:gd name="T6" fmla="*/ 3357879 w 3362326"/>
              <a:gd name="T7" fmla="*/ 1578442 h 2424113"/>
              <a:gd name="T8" fmla="*/ 2754348 w 3362326"/>
              <a:gd name="T9" fmla="*/ 1274991 h 2424113"/>
              <a:gd name="T10" fmla="*/ 2862031 w 3362326"/>
              <a:gd name="T11" fmla="*/ 1038516 h 2424113"/>
              <a:gd name="T12" fmla="*/ 2811207 w 3362326"/>
              <a:gd name="T13" fmla="*/ 1366725 h 2424113"/>
              <a:gd name="T14" fmla="*/ 3041820 w 3362326"/>
              <a:gd name="T15" fmla="*/ 999791 h 2424113"/>
              <a:gd name="T16" fmla="*/ 3170149 w 3362326"/>
              <a:gd name="T17" fmla="*/ 942974 h 2424113"/>
              <a:gd name="T18" fmla="*/ 296683 w 3362326"/>
              <a:gd name="T19" fmla="*/ 978524 h 2424113"/>
              <a:gd name="T20" fmla="*/ 498389 w 3362326"/>
              <a:gd name="T21" fmla="*/ 1265469 h 2424113"/>
              <a:gd name="T22" fmla="*/ 488542 w 3362326"/>
              <a:gd name="T23" fmla="*/ 1028041 h 2424113"/>
              <a:gd name="T24" fmla="*/ 582566 w 3362326"/>
              <a:gd name="T25" fmla="*/ 1187067 h 2424113"/>
              <a:gd name="T26" fmla="*/ 319871 w 3362326"/>
              <a:gd name="T27" fmla="*/ 2147887 h 2424113"/>
              <a:gd name="T28" fmla="*/ 37800 w 3362326"/>
              <a:gd name="T29" fmla="*/ 1105808 h 2424113"/>
              <a:gd name="T30" fmla="*/ 124836 w 3362326"/>
              <a:gd name="T31" fmla="*/ 975985 h 2424113"/>
              <a:gd name="T32" fmla="*/ 1545327 w 3362326"/>
              <a:gd name="T33" fmla="*/ 746198 h 2424113"/>
              <a:gd name="T34" fmla="*/ 1656547 w 3362326"/>
              <a:gd name="T35" fmla="*/ 809752 h 2424113"/>
              <a:gd name="T36" fmla="*/ 1802720 w 3362326"/>
              <a:gd name="T37" fmla="*/ 881250 h 2424113"/>
              <a:gd name="T38" fmla="*/ 1889154 w 3362326"/>
              <a:gd name="T39" fmla="*/ 667392 h 2424113"/>
              <a:gd name="T40" fmla="*/ 2073778 w 3362326"/>
              <a:gd name="T41" fmla="*/ 739843 h 2424113"/>
              <a:gd name="T42" fmla="*/ 2280963 w 3362326"/>
              <a:gd name="T43" fmla="*/ 997553 h 2424113"/>
              <a:gd name="T44" fmla="*/ 2456054 w 3362326"/>
              <a:gd name="T45" fmla="*/ 821509 h 2424113"/>
              <a:gd name="T46" fmla="*/ 2536132 w 3362326"/>
              <a:gd name="T47" fmla="*/ 819603 h 2424113"/>
              <a:gd name="T48" fmla="*/ 2596190 w 3362326"/>
              <a:gd name="T49" fmla="*/ 876801 h 2424113"/>
              <a:gd name="T50" fmla="*/ 2598415 w 3362326"/>
              <a:gd name="T51" fmla="*/ 956879 h 2424113"/>
              <a:gd name="T52" fmla="*/ 2382332 w 3362326"/>
              <a:gd name="T53" fmla="*/ 1195206 h 2424113"/>
              <a:gd name="T54" fmla="*/ 2241242 w 3362326"/>
              <a:gd name="T55" fmla="*/ 1268610 h 2424113"/>
              <a:gd name="T56" fmla="*/ 2118265 w 3362326"/>
              <a:gd name="T57" fmla="*/ 1192028 h 2424113"/>
              <a:gd name="T58" fmla="*/ 1363246 w 3362326"/>
              <a:gd name="T59" fmla="*/ 1018526 h 2424113"/>
              <a:gd name="T60" fmla="*/ 1307636 w 3362326"/>
              <a:gd name="T61" fmla="*/ 1409700 h 2424113"/>
              <a:gd name="T62" fmla="*/ 1157013 w 3362326"/>
              <a:gd name="T63" fmla="*/ 999778 h 2424113"/>
              <a:gd name="T64" fmla="*/ 1245989 w 3362326"/>
              <a:gd name="T65" fmla="*/ 780199 h 2424113"/>
              <a:gd name="T66" fmla="*/ 1499569 w 3362326"/>
              <a:gd name="T67" fmla="*/ 668027 h 2424113"/>
              <a:gd name="T68" fmla="*/ 3142462 w 3362326"/>
              <a:gd name="T69" fmla="*/ 282872 h 2424113"/>
              <a:gd name="T70" fmla="*/ 3244523 w 3362326"/>
              <a:gd name="T71" fmla="*/ 440586 h 2424113"/>
              <a:gd name="T72" fmla="*/ 3210503 w 3362326"/>
              <a:gd name="T73" fmla="*/ 656690 h 2424113"/>
              <a:gd name="T74" fmla="*/ 3038811 w 3362326"/>
              <a:gd name="T75" fmla="*/ 831222 h 2424113"/>
              <a:gd name="T76" fmla="*/ 2904319 w 3362326"/>
              <a:gd name="T77" fmla="*/ 826780 h 2424113"/>
              <a:gd name="T78" fmla="*/ 2817519 w 3362326"/>
              <a:gd name="T79" fmla="*/ 691913 h 2424113"/>
              <a:gd name="T80" fmla="*/ 2807981 w 3362326"/>
              <a:gd name="T81" fmla="*/ 429797 h 2424113"/>
              <a:gd name="T82" fmla="*/ 2910678 w 3362326"/>
              <a:gd name="T83" fmla="*/ 280651 h 2424113"/>
              <a:gd name="T84" fmla="*/ 375153 w 3362326"/>
              <a:gd name="T85" fmla="*/ 248918 h 2424113"/>
              <a:gd name="T86" fmla="*/ 514634 w 3362326"/>
              <a:gd name="T87" fmla="*/ 342213 h 2424113"/>
              <a:gd name="T88" fmla="*/ 561340 w 3362326"/>
              <a:gd name="T89" fmla="*/ 566885 h 2424113"/>
              <a:gd name="T90" fmla="*/ 510821 w 3362326"/>
              <a:gd name="T91" fmla="*/ 773785 h 2424113"/>
              <a:gd name="T92" fmla="*/ 418682 w 3362326"/>
              <a:gd name="T93" fmla="*/ 842646 h 2424113"/>
              <a:gd name="T94" fmla="*/ 241709 w 3362326"/>
              <a:gd name="T95" fmla="*/ 778862 h 2424113"/>
              <a:gd name="T96" fmla="*/ 117162 w 3362326"/>
              <a:gd name="T97" fmla="*/ 551970 h 2424113"/>
              <a:gd name="T98" fmla="*/ 148299 w 3362326"/>
              <a:gd name="T99" fmla="*/ 359984 h 2424113"/>
              <a:gd name="T100" fmla="*/ 297311 w 3362326"/>
              <a:gd name="T101" fmla="*/ 250822 h 2424113"/>
              <a:gd name="T102" fmla="*/ 1834594 w 3362326"/>
              <a:gd name="T103" fmla="*/ 43475 h 2424113"/>
              <a:gd name="T104" fmla="*/ 1934457 w 3362326"/>
              <a:gd name="T105" fmla="*/ 205318 h 2424113"/>
              <a:gd name="T106" fmla="*/ 1973258 w 3362326"/>
              <a:gd name="T107" fmla="*/ 288461 h 2424113"/>
              <a:gd name="T108" fmla="*/ 1942726 w 3362326"/>
              <a:gd name="T109" fmla="*/ 390961 h 2424113"/>
              <a:gd name="T110" fmla="*/ 1864808 w 3362326"/>
              <a:gd name="T111" fmla="*/ 532812 h 2424113"/>
              <a:gd name="T112" fmla="*/ 1729325 w 3362326"/>
              <a:gd name="T113" fmla="*/ 622301 h 2424113"/>
              <a:gd name="T114" fmla="*/ 1571262 w 3362326"/>
              <a:gd name="T115" fmla="*/ 579778 h 2424113"/>
              <a:gd name="T116" fmla="*/ 1478714 w 3362326"/>
              <a:gd name="T117" fmla="*/ 436341 h 2424113"/>
              <a:gd name="T118" fmla="*/ 1416379 w 3362326"/>
              <a:gd name="T119" fmla="*/ 348438 h 2424113"/>
              <a:gd name="T120" fmla="*/ 1429418 w 3362326"/>
              <a:gd name="T121" fmla="*/ 264978 h 2424113"/>
              <a:gd name="T122" fmla="*/ 1483484 w 3362326"/>
              <a:gd name="T123" fmla="*/ 132965 h 2424113"/>
              <a:gd name="T124" fmla="*/ 1621829 w 3362326"/>
              <a:gd name="T125" fmla="*/ 11107 h 242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62326" h="2424113">
                <a:moveTo>
                  <a:pt x="860805" y="1460500"/>
                </a:moveTo>
                <a:lnTo>
                  <a:pt x="965275" y="1460500"/>
                </a:lnTo>
                <a:lnTo>
                  <a:pt x="961464" y="1465582"/>
                </a:lnTo>
                <a:lnTo>
                  <a:pt x="957654" y="1470664"/>
                </a:lnTo>
                <a:lnTo>
                  <a:pt x="953843" y="1476380"/>
                </a:lnTo>
                <a:lnTo>
                  <a:pt x="949715" y="1482415"/>
                </a:lnTo>
                <a:lnTo>
                  <a:pt x="483570" y="2244666"/>
                </a:lnTo>
                <a:lnTo>
                  <a:pt x="483570" y="2248795"/>
                </a:lnTo>
                <a:lnTo>
                  <a:pt x="483570" y="2251971"/>
                </a:lnTo>
                <a:lnTo>
                  <a:pt x="483888" y="2255147"/>
                </a:lnTo>
                <a:lnTo>
                  <a:pt x="484205" y="2257371"/>
                </a:lnTo>
                <a:lnTo>
                  <a:pt x="2880661" y="2259594"/>
                </a:lnTo>
                <a:lnTo>
                  <a:pt x="2880978" y="2256735"/>
                </a:lnTo>
                <a:lnTo>
                  <a:pt x="2881614" y="2253877"/>
                </a:lnTo>
                <a:lnTo>
                  <a:pt x="2881931" y="2250066"/>
                </a:lnTo>
                <a:lnTo>
                  <a:pt x="2881614" y="2245619"/>
                </a:lnTo>
                <a:lnTo>
                  <a:pt x="2422137" y="1485273"/>
                </a:lnTo>
                <a:lnTo>
                  <a:pt x="2411023" y="1471934"/>
                </a:lnTo>
                <a:lnTo>
                  <a:pt x="2401179" y="1460500"/>
                </a:lnTo>
                <a:lnTo>
                  <a:pt x="2509460" y="1460500"/>
                </a:lnTo>
                <a:lnTo>
                  <a:pt x="3024188" y="2273251"/>
                </a:lnTo>
                <a:lnTo>
                  <a:pt x="3024188" y="2423478"/>
                </a:lnTo>
                <a:lnTo>
                  <a:pt x="3021648" y="2424113"/>
                </a:lnTo>
                <a:lnTo>
                  <a:pt x="3018472" y="2424113"/>
                </a:lnTo>
                <a:lnTo>
                  <a:pt x="345441" y="2421890"/>
                </a:lnTo>
                <a:lnTo>
                  <a:pt x="341948" y="2421572"/>
                </a:lnTo>
                <a:lnTo>
                  <a:pt x="338138" y="2421255"/>
                </a:lnTo>
                <a:lnTo>
                  <a:pt x="338138" y="2277062"/>
                </a:lnTo>
                <a:lnTo>
                  <a:pt x="860805" y="1460500"/>
                </a:lnTo>
                <a:close/>
                <a:moveTo>
                  <a:pt x="3185714" y="941387"/>
                </a:moveTo>
                <a:lnTo>
                  <a:pt x="3196514" y="947100"/>
                </a:lnTo>
                <a:lnTo>
                  <a:pt x="3207949" y="953766"/>
                </a:lnTo>
                <a:lnTo>
                  <a:pt x="3213667" y="957575"/>
                </a:lnTo>
                <a:lnTo>
                  <a:pt x="3219702" y="962019"/>
                </a:lnTo>
                <a:lnTo>
                  <a:pt x="3225420" y="966145"/>
                </a:lnTo>
                <a:lnTo>
                  <a:pt x="3231455" y="970906"/>
                </a:lnTo>
                <a:lnTo>
                  <a:pt x="3237490" y="975985"/>
                </a:lnTo>
                <a:lnTo>
                  <a:pt x="3243526" y="981699"/>
                </a:lnTo>
                <a:lnTo>
                  <a:pt x="3249243" y="987095"/>
                </a:lnTo>
                <a:lnTo>
                  <a:pt x="3255279" y="993443"/>
                </a:lnTo>
                <a:lnTo>
                  <a:pt x="3261314" y="999791"/>
                </a:lnTo>
                <a:lnTo>
                  <a:pt x="3267032" y="1006457"/>
                </a:lnTo>
                <a:lnTo>
                  <a:pt x="3273067" y="1014075"/>
                </a:lnTo>
                <a:lnTo>
                  <a:pt x="3278785" y="1021376"/>
                </a:lnTo>
                <a:lnTo>
                  <a:pt x="3284185" y="1029311"/>
                </a:lnTo>
                <a:lnTo>
                  <a:pt x="3289902" y="1037247"/>
                </a:lnTo>
                <a:lnTo>
                  <a:pt x="3295302" y="1045817"/>
                </a:lnTo>
                <a:lnTo>
                  <a:pt x="3300702" y="1054704"/>
                </a:lnTo>
                <a:lnTo>
                  <a:pt x="3305785" y="1064544"/>
                </a:lnTo>
                <a:lnTo>
                  <a:pt x="3310549" y="1074067"/>
                </a:lnTo>
                <a:lnTo>
                  <a:pt x="3315632" y="1084224"/>
                </a:lnTo>
                <a:lnTo>
                  <a:pt x="3320079" y="1094699"/>
                </a:lnTo>
                <a:lnTo>
                  <a:pt x="3324526" y="1105808"/>
                </a:lnTo>
                <a:lnTo>
                  <a:pt x="3328655" y="1116918"/>
                </a:lnTo>
                <a:lnTo>
                  <a:pt x="3332467" y="1128662"/>
                </a:lnTo>
                <a:lnTo>
                  <a:pt x="3335961" y="1140724"/>
                </a:lnTo>
                <a:lnTo>
                  <a:pt x="3339138" y="1153104"/>
                </a:lnTo>
                <a:lnTo>
                  <a:pt x="3342632" y="1166118"/>
                </a:lnTo>
                <a:lnTo>
                  <a:pt x="3345173" y="1179767"/>
                </a:lnTo>
                <a:lnTo>
                  <a:pt x="3347714" y="1193415"/>
                </a:lnTo>
                <a:lnTo>
                  <a:pt x="3350573" y="1282609"/>
                </a:lnTo>
                <a:lnTo>
                  <a:pt x="3353432" y="1374343"/>
                </a:lnTo>
                <a:lnTo>
                  <a:pt x="3355655" y="1472425"/>
                </a:lnTo>
                <a:lnTo>
                  <a:pt x="3357879" y="1578442"/>
                </a:lnTo>
                <a:lnTo>
                  <a:pt x="3359785" y="1696204"/>
                </a:lnTo>
                <a:lnTo>
                  <a:pt x="3361055" y="1828884"/>
                </a:lnTo>
                <a:lnTo>
                  <a:pt x="3362008" y="1978387"/>
                </a:lnTo>
                <a:lnTo>
                  <a:pt x="3362326" y="2147887"/>
                </a:lnTo>
                <a:lnTo>
                  <a:pt x="3042772" y="2147887"/>
                </a:lnTo>
                <a:lnTo>
                  <a:pt x="2678113" y="1585108"/>
                </a:lnTo>
                <a:lnTo>
                  <a:pt x="2686689" y="1540670"/>
                </a:lnTo>
                <a:lnTo>
                  <a:pt x="2694313" y="1501627"/>
                </a:lnTo>
                <a:lnTo>
                  <a:pt x="2701937" y="1466711"/>
                </a:lnTo>
                <a:lnTo>
                  <a:pt x="2708607" y="1436556"/>
                </a:lnTo>
                <a:lnTo>
                  <a:pt x="2715278" y="1409576"/>
                </a:lnTo>
                <a:lnTo>
                  <a:pt x="2720995" y="1385770"/>
                </a:lnTo>
                <a:lnTo>
                  <a:pt x="2727031" y="1364186"/>
                </a:lnTo>
                <a:lnTo>
                  <a:pt x="2732748" y="1344823"/>
                </a:lnTo>
                <a:lnTo>
                  <a:pt x="2743548" y="1309272"/>
                </a:lnTo>
                <a:lnTo>
                  <a:pt x="2754348" y="1274991"/>
                </a:lnTo>
                <a:lnTo>
                  <a:pt x="2759748" y="1256581"/>
                </a:lnTo>
                <a:lnTo>
                  <a:pt x="2765784" y="1237219"/>
                </a:lnTo>
                <a:lnTo>
                  <a:pt x="2771819" y="1215635"/>
                </a:lnTo>
                <a:lnTo>
                  <a:pt x="2778490" y="1191511"/>
                </a:lnTo>
                <a:lnTo>
                  <a:pt x="2779760" y="1187067"/>
                </a:lnTo>
                <a:lnTo>
                  <a:pt x="2784843" y="1174370"/>
                </a:lnTo>
                <a:lnTo>
                  <a:pt x="2792466" y="1155960"/>
                </a:lnTo>
                <a:lnTo>
                  <a:pt x="2797866" y="1144851"/>
                </a:lnTo>
                <a:lnTo>
                  <a:pt x="2803266" y="1132789"/>
                </a:lnTo>
                <a:lnTo>
                  <a:pt x="2809619" y="1119775"/>
                </a:lnTo>
                <a:lnTo>
                  <a:pt x="2816607" y="1106443"/>
                </a:lnTo>
                <a:lnTo>
                  <a:pt x="2824549" y="1092794"/>
                </a:lnTo>
                <a:lnTo>
                  <a:pt x="2833125" y="1078828"/>
                </a:lnTo>
                <a:lnTo>
                  <a:pt x="2842019" y="1065179"/>
                </a:lnTo>
                <a:lnTo>
                  <a:pt x="2851549" y="1051530"/>
                </a:lnTo>
                <a:lnTo>
                  <a:pt x="2862031" y="1038516"/>
                </a:lnTo>
                <a:lnTo>
                  <a:pt x="2867113" y="1032168"/>
                </a:lnTo>
                <a:lnTo>
                  <a:pt x="2872831" y="1025820"/>
                </a:lnTo>
                <a:lnTo>
                  <a:pt x="2873149" y="1025820"/>
                </a:lnTo>
                <a:lnTo>
                  <a:pt x="2873466" y="1025820"/>
                </a:lnTo>
                <a:lnTo>
                  <a:pt x="2873784" y="1028041"/>
                </a:lnTo>
                <a:lnTo>
                  <a:pt x="2873466" y="1032168"/>
                </a:lnTo>
                <a:lnTo>
                  <a:pt x="2873149" y="1037881"/>
                </a:lnTo>
                <a:lnTo>
                  <a:pt x="2870607" y="1054387"/>
                </a:lnTo>
                <a:lnTo>
                  <a:pt x="2866796" y="1076289"/>
                </a:lnTo>
                <a:lnTo>
                  <a:pt x="2856313" y="1132471"/>
                </a:lnTo>
                <a:lnTo>
                  <a:pt x="2843925" y="1197859"/>
                </a:lnTo>
                <a:lnTo>
                  <a:pt x="2819784" y="1318160"/>
                </a:lnTo>
                <a:lnTo>
                  <a:pt x="2815654" y="1340062"/>
                </a:lnTo>
                <a:lnTo>
                  <a:pt x="2812478" y="1355933"/>
                </a:lnTo>
                <a:lnTo>
                  <a:pt x="2811525" y="1365455"/>
                </a:lnTo>
                <a:lnTo>
                  <a:pt x="2811207" y="1366725"/>
                </a:lnTo>
                <a:lnTo>
                  <a:pt x="2811525" y="1367042"/>
                </a:lnTo>
                <a:lnTo>
                  <a:pt x="2811843" y="1366407"/>
                </a:lnTo>
                <a:lnTo>
                  <a:pt x="2828678" y="1332761"/>
                </a:lnTo>
                <a:lnTo>
                  <a:pt x="2846149" y="1298798"/>
                </a:lnTo>
                <a:lnTo>
                  <a:pt x="2864255" y="1265469"/>
                </a:lnTo>
                <a:lnTo>
                  <a:pt x="2882360" y="1232775"/>
                </a:lnTo>
                <a:lnTo>
                  <a:pt x="2901419" y="1200716"/>
                </a:lnTo>
                <a:lnTo>
                  <a:pt x="2920160" y="1169927"/>
                </a:lnTo>
                <a:lnTo>
                  <a:pt x="2938584" y="1140089"/>
                </a:lnTo>
                <a:lnTo>
                  <a:pt x="2957325" y="1112792"/>
                </a:lnTo>
                <a:lnTo>
                  <a:pt x="2974796" y="1086764"/>
                </a:lnTo>
                <a:lnTo>
                  <a:pt x="2991314" y="1062957"/>
                </a:lnTo>
                <a:lnTo>
                  <a:pt x="3007514" y="1041373"/>
                </a:lnTo>
                <a:lnTo>
                  <a:pt x="3022125" y="1022963"/>
                </a:lnTo>
                <a:lnTo>
                  <a:pt x="3035467" y="1006775"/>
                </a:lnTo>
                <a:lnTo>
                  <a:pt x="3041820" y="999791"/>
                </a:lnTo>
                <a:lnTo>
                  <a:pt x="3047537" y="993760"/>
                </a:lnTo>
                <a:lnTo>
                  <a:pt x="3052620" y="988682"/>
                </a:lnTo>
                <a:lnTo>
                  <a:pt x="3057384" y="984555"/>
                </a:lnTo>
                <a:lnTo>
                  <a:pt x="3062149" y="981381"/>
                </a:lnTo>
                <a:lnTo>
                  <a:pt x="3065643" y="978524"/>
                </a:lnTo>
                <a:lnTo>
                  <a:pt x="3079937" y="971224"/>
                </a:lnTo>
                <a:lnTo>
                  <a:pt x="3094549" y="964241"/>
                </a:lnTo>
                <a:lnTo>
                  <a:pt x="3109161" y="958210"/>
                </a:lnTo>
                <a:lnTo>
                  <a:pt x="3116784" y="955353"/>
                </a:lnTo>
                <a:lnTo>
                  <a:pt x="3124408" y="953131"/>
                </a:lnTo>
                <a:lnTo>
                  <a:pt x="3132031" y="950909"/>
                </a:lnTo>
                <a:lnTo>
                  <a:pt x="3139337" y="948687"/>
                </a:lnTo>
                <a:lnTo>
                  <a:pt x="3146961" y="946783"/>
                </a:lnTo>
                <a:lnTo>
                  <a:pt x="3154902" y="945196"/>
                </a:lnTo>
                <a:lnTo>
                  <a:pt x="3162208" y="943609"/>
                </a:lnTo>
                <a:lnTo>
                  <a:pt x="3170149" y="942974"/>
                </a:lnTo>
                <a:lnTo>
                  <a:pt x="3178090" y="942339"/>
                </a:lnTo>
                <a:lnTo>
                  <a:pt x="3185714" y="941387"/>
                </a:lnTo>
                <a:close/>
                <a:moveTo>
                  <a:pt x="176612" y="941387"/>
                </a:moveTo>
                <a:lnTo>
                  <a:pt x="184236" y="942339"/>
                </a:lnTo>
                <a:lnTo>
                  <a:pt x="192177" y="942974"/>
                </a:lnTo>
                <a:lnTo>
                  <a:pt x="200118" y="943609"/>
                </a:lnTo>
                <a:lnTo>
                  <a:pt x="207742" y="945196"/>
                </a:lnTo>
                <a:lnTo>
                  <a:pt x="215047" y="946783"/>
                </a:lnTo>
                <a:lnTo>
                  <a:pt x="222989" y="948687"/>
                </a:lnTo>
                <a:lnTo>
                  <a:pt x="230295" y="950909"/>
                </a:lnTo>
                <a:lnTo>
                  <a:pt x="238236" y="953131"/>
                </a:lnTo>
                <a:lnTo>
                  <a:pt x="245542" y="955353"/>
                </a:lnTo>
                <a:lnTo>
                  <a:pt x="253165" y="958210"/>
                </a:lnTo>
                <a:lnTo>
                  <a:pt x="268095" y="964241"/>
                </a:lnTo>
                <a:lnTo>
                  <a:pt x="282389" y="971224"/>
                </a:lnTo>
                <a:lnTo>
                  <a:pt x="296683" y="978524"/>
                </a:lnTo>
                <a:lnTo>
                  <a:pt x="300812" y="981381"/>
                </a:lnTo>
                <a:lnTo>
                  <a:pt x="304624" y="984555"/>
                </a:lnTo>
                <a:lnTo>
                  <a:pt x="309706" y="988682"/>
                </a:lnTo>
                <a:lnTo>
                  <a:pt x="314789" y="993760"/>
                </a:lnTo>
                <a:lnTo>
                  <a:pt x="320824" y="999791"/>
                </a:lnTo>
                <a:lnTo>
                  <a:pt x="326859" y="1006775"/>
                </a:lnTo>
                <a:lnTo>
                  <a:pt x="340201" y="1022963"/>
                </a:lnTo>
                <a:lnTo>
                  <a:pt x="354812" y="1041373"/>
                </a:lnTo>
                <a:lnTo>
                  <a:pt x="371012" y="1062957"/>
                </a:lnTo>
                <a:lnTo>
                  <a:pt x="387530" y="1086764"/>
                </a:lnTo>
                <a:lnTo>
                  <a:pt x="405636" y="1112792"/>
                </a:lnTo>
                <a:lnTo>
                  <a:pt x="423742" y="1140089"/>
                </a:lnTo>
                <a:lnTo>
                  <a:pt x="442166" y="1169927"/>
                </a:lnTo>
                <a:lnTo>
                  <a:pt x="460907" y="1200716"/>
                </a:lnTo>
                <a:lnTo>
                  <a:pt x="479966" y="1232775"/>
                </a:lnTo>
                <a:lnTo>
                  <a:pt x="498389" y="1265469"/>
                </a:lnTo>
                <a:lnTo>
                  <a:pt x="516177" y="1298798"/>
                </a:lnTo>
                <a:lnTo>
                  <a:pt x="533966" y="1332761"/>
                </a:lnTo>
                <a:lnTo>
                  <a:pt x="550801" y="1366407"/>
                </a:lnTo>
                <a:lnTo>
                  <a:pt x="550801" y="1367042"/>
                </a:lnTo>
                <a:lnTo>
                  <a:pt x="551119" y="1366725"/>
                </a:lnTo>
                <a:lnTo>
                  <a:pt x="551119" y="1365455"/>
                </a:lnTo>
                <a:lnTo>
                  <a:pt x="549848" y="1355933"/>
                </a:lnTo>
                <a:lnTo>
                  <a:pt x="546672" y="1340062"/>
                </a:lnTo>
                <a:lnTo>
                  <a:pt x="542542" y="1318160"/>
                </a:lnTo>
                <a:lnTo>
                  <a:pt x="519036" y="1197859"/>
                </a:lnTo>
                <a:lnTo>
                  <a:pt x="506013" y="1132471"/>
                </a:lnTo>
                <a:lnTo>
                  <a:pt x="495530" y="1076289"/>
                </a:lnTo>
                <a:lnTo>
                  <a:pt x="491719" y="1054387"/>
                </a:lnTo>
                <a:lnTo>
                  <a:pt x="489495" y="1037881"/>
                </a:lnTo>
                <a:lnTo>
                  <a:pt x="488860" y="1032168"/>
                </a:lnTo>
                <a:lnTo>
                  <a:pt x="488542" y="1028041"/>
                </a:lnTo>
                <a:lnTo>
                  <a:pt x="488860" y="1025820"/>
                </a:lnTo>
                <a:lnTo>
                  <a:pt x="489177" y="1025820"/>
                </a:lnTo>
                <a:lnTo>
                  <a:pt x="489495" y="1025820"/>
                </a:lnTo>
                <a:lnTo>
                  <a:pt x="495213" y="1032168"/>
                </a:lnTo>
                <a:lnTo>
                  <a:pt x="500295" y="1038516"/>
                </a:lnTo>
                <a:lnTo>
                  <a:pt x="510777" y="1051530"/>
                </a:lnTo>
                <a:lnTo>
                  <a:pt x="520307" y="1065179"/>
                </a:lnTo>
                <a:lnTo>
                  <a:pt x="529201" y="1078828"/>
                </a:lnTo>
                <a:lnTo>
                  <a:pt x="537777" y="1092794"/>
                </a:lnTo>
                <a:lnTo>
                  <a:pt x="545719" y="1106443"/>
                </a:lnTo>
                <a:lnTo>
                  <a:pt x="552707" y="1119775"/>
                </a:lnTo>
                <a:lnTo>
                  <a:pt x="559060" y="1132789"/>
                </a:lnTo>
                <a:lnTo>
                  <a:pt x="565095" y="1144851"/>
                </a:lnTo>
                <a:lnTo>
                  <a:pt x="569860" y="1155960"/>
                </a:lnTo>
                <a:lnTo>
                  <a:pt x="577483" y="1174370"/>
                </a:lnTo>
                <a:lnTo>
                  <a:pt x="582566" y="1187067"/>
                </a:lnTo>
                <a:lnTo>
                  <a:pt x="584154" y="1191511"/>
                </a:lnTo>
                <a:lnTo>
                  <a:pt x="590507" y="1215635"/>
                </a:lnTo>
                <a:lnTo>
                  <a:pt x="596542" y="1237219"/>
                </a:lnTo>
                <a:lnTo>
                  <a:pt x="602578" y="1256581"/>
                </a:lnTo>
                <a:lnTo>
                  <a:pt x="607978" y="1274991"/>
                </a:lnTo>
                <a:lnTo>
                  <a:pt x="618778" y="1309272"/>
                </a:lnTo>
                <a:lnTo>
                  <a:pt x="629895" y="1344823"/>
                </a:lnTo>
                <a:lnTo>
                  <a:pt x="635613" y="1364186"/>
                </a:lnTo>
                <a:lnTo>
                  <a:pt x="641013" y="1385770"/>
                </a:lnTo>
                <a:lnTo>
                  <a:pt x="647366" y="1409576"/>
                </a:lnTo>
                <a:lnTo>
                  <a:pt x="653719" y="1436556"/>
                </a:lnTo>
                <a:lnTo>
                  <a:pt x="660389" y="1466711"/>
                </a:lnTo>
                <a:lnTo>
                  <a:pt x="668013" y="1501627"/>
                </a:lnTo>
                <a:lnTo>
                  <a:pt x="675636" y="1540670"/>
                </a:lnTo>
                <a:lnTo>
                  <a:pt x="684213" y="1585108"/>
                </a:lnTo>
                <a:lnTo>
                  <a:pt x="319871" y="2147887"/>
                </a:lnTo>
                <a:lnTo>
                  <a:pt x="0" y="2147887"/>
                </a:lnTo>
                <a:lnTo>
                  <a:pt x="318" y="1978387"/>
                </a:lnTo>
                <a:lnTo>
                  <a:pt x="953" y="1828884"/>
                </a:lnTo>
                <a:lnTo>
                  <a:pt x="2541" y="1696204"/>
                </a:lnTo>
                <a:lnTo>
                  <a:pt x="4447" y="1578442"/>
                </a:lnTo>
                <a:lnTo>
                  <a:pt x="6671" y="1472425"/>
                </a:lnTo>
                <a:lnTo>
                  <a:pt x="8894" y="1374343"/>
                </a:lnTo>
                <a:lnTo>
                  <a:pt x="11753" y="1282609"/>
                </a:lnTo>
                <a:lnTo>
                  <a:pt x="14612" y="1193415"/>
                </a:lnTo>
                <a:lnTo>
                  <a:pt x="17153" y="1179767"/>
                </a:lnTo>
                <a:lnTo>
                  <a:pt x="19694" y="1166118"/>
                </a:lnTo>
                <a:lnTo>
                  <a:pt x="23188" y="1153104"/>
                </a:lnTo>
                <a:lnTo>
                  <a:pt x="26365" y="1140724"/>
                </a:lnTo>
                <a:lnTo>
                  <a:pt x="29859" y="1128662"/>
                </a:lnTo>
                <a:lnTo>
                  <a:pt x="33671" y="1116918"/>
                </a:lnTo>
                <a:lnTo>
                  <a:pt x="37800" y="1105808"/>
                </a:lnTo>
                <a:lnTo>
                  <a:pt x="42247" y="1094699"/>
                </a:lnTo>
                <a:lnTo>
                  <a:pt x="46694" y="1084224"/>
                </a:lnTo>
                <a:lnTo>
                  <a:pt x="51777" y="1074067"/>
                </a:lnTo>
                <a:lnTo>
                  <a:pt x="56541" y="1064544"/>
                </a:lnTo>
                <a:lnTo>
                  <a:pt x="61624" y="1054704"/>
                </a:lnTo>
                <a:lnTo>
                  <a:pt x="67024" y="1045817"/>
                </a:lnTo>
                <a:lnTo>
                  <a:pt x="72424" y="1037247"/>
                </a:lnTo>
                <a:lnTo>
                  <a:pt x="78141" y="1029311"/>
                </a:lnTo>
                <a:lnTo>
                  <a:pt x="83541" y="1021376"/>
                </a:lnTo>
                <a:lnTo>
                  <a:pt x="89259" y="1014075"/>
                </a:lnTo>
                <a:lnTo>
                  <a:pt x="95294" y="1006457"/>
                </a:lnTo>
                <a:lnTo>
                  <a:pt x="101012" y="999791"/>
                </a:lnTo>
                <a:lnTo>
                  <a:pt x="107047" y="993443"/>
                </a:lnTo>
                <a:lnTo>
                  <a:pt x="113083" y="987095"/>
                </a:lnTo>
                <a:lnTo>
                  <a:pt x="118800" y="981699"/>
                </a:lnTo>
                <a:lnTo>
                  <a:pt x="124836" y="975985"/>
                </a:lnTo>
                <a:lnTo>
                  <a:pt x="130871" y="970906"/>
                </a:lnTo>
                <a:lnTo>
                  <a:pt x="136906" y="966145"/>
                </a:lnTo>
                <a:lnTo>
                  <a:pt x="142624" y="962019"/>
                </a:lnTo>
                <a:lnTo>
                  <a:pt x="148659" y="957575"/>
                </a:lnTo>
                <a:lnTo>
                  <a:pt x="154694" y="953766"/>
                </a:lnTo>
                <a:lnTo>
                  <a:pt x="165812" y="947100"/>
                </a:lnTo>
                <a:lnTo>
                  <a:pt x="176612" y="941387"/>
                </a:lnTo>
                <a:close/>
                <a:moveTo>
                  <a:pt x="1531981" y="658812"/>
                </a:moveTo>
                <a:lnTo>
                  <a:pt x="1531981" y="659130"/>
                </a:lnTo>
                <a:lnTo>
                  <a:pt x="1532299" y="658812"/>
                </a:lnTo>
                <a:lnTo>
                  <a:pt x="1532934" y="669616"/>
                </a:lnTo>
                <a:lnTo>
                  <a:pt x="1534523" y="682009"/>
                </a:lnTo>
                <a:lnTo>
                  <a:pt x="1536430" y="695673"/>
                </a:lnTo>
                <a:lnTo>
                  <a:pt x="1538654" y="711244"/>
                </a:lnTo>
                <a:lnTo>
                  <a:pt x="1541514" y="728085"/>
                </a:lnTo>
                <a:lnTo>
                  <a:pt x="1545327" y="746198"/>
                </a:lnTo>
                <a:lnTo>
                  <a:pt x="1549458" y="765900"/>
                </a:lnTo>
                <a:lnTo>
                  <a:pt x="1554543" y="786873"/>
                </a:lnTo>
                <a:lnTo>
                  <a:pt x="1560263" y="808799"/>
                </a:lnTo>
                <a:lnTo>
                  <a:pt x="1566936" y="831678"/>
                </a:lnTo>
                <a:lnTo>
                  <a:pt x="1574562" y="855828"/>
                </a:lnTo>
                <a:lnTo>
                  <a:pt x="1583142" y="881250"/>
                </a:lnTo>
                <a:lnTo>
                  <a:pt x="1592993" y="907307"/>
                </a:lnTo>
                <a:lnTo>
                  <a:pt x="1604115" y="934000"/>
                </a:lnTo>
                <a:lnTo>
                  <a:pt x="1615872" y="961963"/>
                </a:lnTo>
                <a:lnTo>
                  <a:pt x="1629218" y="990245"/>
                </a:lnTo>
                <a:lnTo>
                  <a:pt x="1633667" y="953066"/>
                </a:lnTo>
                <a:lnTo>
                  <a:pt x="1638752" y="917476"/>
                </a:lnTo>
                <a:lnTo>
                  <a:pt x="1643518" y="884745"/>
                </a:lnTo>
                <a:lnTo>
                  <a:pt x="1648285" y="855193"/>
                </a:lnTo>
                <a:lnTo>
                  <a:pt x="1652733" y="830089"/>
                </a:lnTo>
                <a:lnTo>
                  <a:pt x="1656547" y="809752"/>
                </a:lnTo>
                <a:lnTo>
                  <a:pt x="1660678" y="788779"/>
                </a:lnTo>
                <a:lnTo>
                  <a:pt x="1633350" y="725225"/>
                </a:lnTo>
                <a:lnTo>
                  <a:pt x="1677202" y="683280"/>
                </a:lnTo>
                <a:lnTo>
                  <a:pt x="1708661" y="683280"/>
                </a:lnTo>
                <a:lnTo>
                  <a:pt x="1752831" y="725225"/>
                </a:lnTo>
                <a:lnTo>
                  <a:pt x="1725503" y="788779"/>
                </a:lnTo>
                <a:lnTo>
                  <a:pt x="1729634" y="809752"/>
                </a:lnTo>
                <a:lnTo>
                  <a:pt x="1737578" y="855193"/>
                </a:lnTo>
                <a:lnTo>
                  <a:pt x="1742344" y="884745"/>
                </a:lnTo>
                <a:lnTo>
                  <a:pt x="1747111" y="917476"/>
                </a:lnTo>
                <a:lnTo>
                  <a:pt x="1752513" y="953066"/>
                </a:lnTo>
                <a:lnTo>
                  <a:pt x="1756962" y="990245"/>
                </a:lnTo>
                <a:lnTo>
                  <a:pt x="1770308" y="961963"/>
                </a:lnTo>
                <a:lnTo>
                  <a:pt x="1782066" y="934000"/>
                </a:lnTo>
                <a:lnTo>
                  <a:pt x="1792870" y="907307"/>
                </a:lnTo>
                <a:lnTo>
                  <a:pt x="1802720" y="881250"/>
                </a:lnTo>
                <a:lnTo>
                  <a:pt x="1811618" y="855828"/>
                </a:lnTo>
                <a:lnTo>
                  <a:pt x="1818927" y="831678"/>
                </a:lnTo>
                <a:lnTo>
                  <a:pt x="1825600" y="808799"/>
                </a:lnTo>
                <a:lnTo>
                  <a:pt x="1831638" y="786873"/>
                </a:lnTo>
                <a:lnTo>
                  <a:pt x="1836404" y="765900"/>
                </a:lnTo>
                <a:lnTo>
                  <a:pt x="1840853" y="746198"/>
                </a:lnTo>
                <a:lnTo>
                  <a:pt x="1844348" y="728085"/>
                </a:lnTo>
                <a:lnTo>
                  <a:pt x="1847208" y="711244"/>
                </a:lnTo>
                <a:lnTo>
                  <a:pt x="1849750" y="695673"/>
                </a:lnTo>
                <a:lnTo>
                  <a:pt x="1851657" y="682009"/>
                </a:lnTo>
                <a:lnTo>
                  <a:pt x="1852928" y="669616"/>
                </a:lnTo>
                <a:lnTo>
                  <a:pt x="1853881" y="658812"/>
                </a:lnTo>
                <a:lnTo>
                  <a:pt x="1854199" y="659130"/>
                </a:lnTo>
                <a:lnTo>
                  <a:pt x="1854199" y="658812"/>
                </a:lnTo>
                <a:lnTo>
                  <a:pt x="1871359" y="662943"/>
                </a:lnTo>
                <a:lnTo>
                  <a:pt x="1889154" y="667392"/>
                </a:lnTo>
                <a:lnTo>
                  <a:pt x="1908220" y="673111"/>
                </a:lnTo>
                <a:lnTo>
                  <a:pt x="1927922" y="679467"/>
                </a:lnTo>
                <a:lnTo>
                  <a:pt x="1946988" y="684869"/>
                </a:lnTo>
                <a:lnTo>
                  <a:pt x="1964465" y="690271"/>
                </a:lnTo>
                <a:lnTo>
                  <a:pt x="1980354" y="695355"/>
                </a:lnTo>
                <a:lnTo>
                  <a:pt x="1994971" y="700122"/>
                </a:lnTo>
                <a:lnTo>
                  <a:pt x="2008000" y="704888"/>
                </a:lnTo>
                <a:lnTo>
                  <a:pt x="2019757" y="709337"/>
                </a:lnTo>
                <a:lnTo>
                  <a:pt x="2030243" y="713786"/>
                </a:lnTo>
                <a:lnTo>
                  <a:pt x="2039459" y="717917"/>
                </a:lnTo>
                <a:lnTo>
                  <a:pt x="2047721" y="722048"/>
                </a:lnTo>
                <a:lnTo>
                  <a:pt x="2054712" y="725861"/>
                </a:lnTo>
                <a:lnTo>
                  <a:pt x="2060749" y="729674"/>
                </a:lnTo>
                <a:lnTo>
                  <a:pt x="2065834" y="733170"/>
                </a:lnTo>
                <a:lnTo>
                  <a:pt x="2070282" y="736665"/>
                </a:lnTo>
                <a:lnTo>
                  <a:pt x="2073778" y="739843"/>
                </a:lnTo>
                <a:lnTo>
                  <a:pt x="2076638" y="743021"/>
                </a:lnTo>
                <a:lnTo>
                  <a:pt x="2078862" y="746198"/>
                </a:lnTo>
                <a:lnTo>
                  <a:pt x="2084264" y="751600"/>
                </a:lnTo>
                <a:lnTo>
                  <a:pt x="2089348" y="757002"/>
                </a:lnTo>
                <a:lnTo>
                  <a:pt x="2093797" y="763040"/>
                </a:lnTo>
                <a:lnTo>
                  <a:pt x="2097928" y="769395"/>
                </a:lnTo>
                <a:lnTo>
                  <a:pt x="2100788" y="774480"/>
                </a:lnTo>
                <a:lnTo>
                  <a:pt x="2109368" y="788779"/>
                </a:lnTo>
                <a:lnTo>
                  <a:pt x="2139238" y="838033"/>
                </a:lnTo>
                <a:lnTo>
                  <a:pt x="2158940" y="870446"/>
                </a:lnTo>
                <a:lnTo>
                  <a:pt x="2180866" y="905400"/>
                </a:lnTo>
                <a:lnTo>
                  <a:pt x="2203428" y="941626"/>
                </a:lnTo>
                <a:lnTo>
                  <a:pt x="2226942" y="977216"/>
                </a:lnTo>
                <a:lnTo>
                  <a:pt x="2242196" y="999778"/>
                </a:lnTo>
                <a:lnTo>
                  <a:pt x="2256495" y="1021068"/>
                </a:lnTo>
                <a:lnTo>
                  <a:pt x="2280963" y="997553"/>
                </a:lnTo>
                <a:lnTo>
                  <a:pt x="2305749" y="972450"/>
                </a:lnTo>
                <a:lnTo>
                  <a:pt x="2326086" y="951159"/>
                </a:lnTo>
                <a:lnTo>
                  <a:pt x="2345470" y="930186"/>
                </a:lnTo>
                <a:lnTo>
                  <a:pt x="2380107" y="892372"/>
                </a:lnTo>
                <a:lnTo>
                  <a:pt x="2405529" y="864090"/>
                </a:lnTo>
                <a:lnTo>
                  <a:pt x="2417286" y="850109"/>
                </a:lnTo>
                <a:lnTo>
                  <a:pt x="2417922" y="849791"/>
                </a:lnTo>
                <a:lnTo>
                  <a:pt x="2421735" y="845660"/>
                </a:lnTo>
                <a:lnTo>
                  <a:pt x="2425548" y="841847"/>
                </a:lnTo>
                <a:lnTo>
                  <a:pt x="2429679" y="838033"/>
                </a:lnTo>
                <a:lnTo>
                  <a:pt x="2433493" y="834856"/>
                </a:lnTo>
                <a:lnTo>
                  <a:pt x="2437941" y="831678"/>
                </a:lnTo>
                <a:lnTo>
                  <a:pt x="2442072" y="828818"/>
                </a:lnTo>
                <a:lnTo>
                  <a:pt x="2446521" y="826276"/>
                </a:lnTo>
                <a:lnTo>
                  <a:pt x="2451605" y="823734"/>
                </a:lnTo>
                <a:lnTo>
                  <a:pt x="2456054" y="821509"/>
                </a:lnTo>
                <a:lnTo>
                  <a:pt x="2460821" y="819603"/>
                </a:lnTo>
                <a:lnTo>
                  <a:pt x="2465587" y="818014"/>
                </a:lnTo>
                <a:lnTo>
                  <a:pt x="2470672" y="816425"/>
                </a:lnTo>
                <a:lnTo>
                  <a:pt x="2475756" y="815154"/>
                </a:lnTo>
                <a:lnTo>
                  <a:pt x="2480522" y="814201"/>
                </a:lnTo>
                <a:lnTo>
                  <a:pt x="2485607" y="813565"/>
                </a:lnTo>
                <a:lnTo>
                  <a:pt x="2491009" y="812930"/>
                </a:lnTo>
                <a:lnTo>
                  <a:pt x="2495775" y="812930"/>
                </a:lnTo>
                <a:lnTo>
                  <a:pt x="2500860" y="812930"/>
                </a:lnTo>
                <a:lnTo>
                  <a:pt x="2506262" y="812930"/>
                </a:lnTo>
                <a:lnTo>
                  <a:pt x="2511346" y="813565"/>
                </a:lnTo>
                <a:lnTo>
                  <a:pt x="2516113" y="814201"/>
                </a:lnTo>
                <a:lnTo>
                  <a:pt x="2521515" y="815154"/>
                </a:lnTo>
                <a:lnTo>
                  <a:pt x="2526281" y="816425"/>
                </a:lnTo>
                <a:lnTo>
                  <a:pt x="2531366" y="817696"/>
                </a:lnTo>
                <a:lnTo>
                  <a:pt x="2536132" y="819603"/>
                </a:lnTo>
                <a:lnTo>
                  <a:pt x="2541216" y="821509"/>
                </a:lnTo>
                <a:lnTo>
                  <a:pt x="2545983" y="823734"/>
                </a:lnTo>
                <a:lnTo>
                  <a:pt x="2550432" y="826276"/>
                </a:lnTo>
                <a:lnTo>
                  <a:pt x="2555198" y="828818"/>
                </a:lnTo>
                <a:lnTo>
                  <a:pt x="2559647" y="831678"/>
                </a:lnTo>
                <a:lnTo>
                  <a:pt x="2563778" y="835174"/>
                </a:lnTo>
                <a:lnTo>
                  <a:pt x="2568227" y="838351"/>
                </a:lnTo>
                <a:lnTo>
                  <a:pt x="2572358" y="842164"/>
                </a:lnTo>
                <a:lnTo>
                  <a:pt x="2576171" y="845978"/>
                </a:lnTo>
                <a:lnTo>
                  <a:pt x="2579666" y="850109"/>
                </a:lnTo>
                <a:lnTo>
                  <a:pt x="2583162" y="854240"/>
                </a:lnTo>
                <a:lnTo>
                  <a:pt x="2586022" y="858688"/>
                </a:lnTo>
                <a:lnTo>
                  <a:pt x="2589200" y="863137"/>
                </a:lnTo>
                <a:lnTo>
                  <a:pt x="2591742" y="867586"/>
                </a:lnTo>
                <a:lnTo>
                  <a:pt x="2593966" y="872035"/>
                </a:lnTo>
                <a:lnTo>
                  <a:pt x="2596190" y="876801"/>
                </a:lnTo>
                <a:lnTo>
                  <a:pt x="2598097" y="881250"/>
                </a:lnTo>
                <a:lnTo>
                  <a:pt x="2600004" y="886334"/>
                </a:lnTo>
                <a:lnTo>
                  <a:pt x="2601275" y="891419"/>
                </a:lnTo>
                <a:lnTo>
                  <a:pt x="2602546" y="896185"/>
                </a:lnTo>
                <a:lnTo>
                  <a:pt x="2603499" y="901269"/>
                </a:lnTo>
                <a:lnTo>
                  <a:pt x="2604452" y="906036"/>
                </a:lnTo>
                <a:lnTo>
                  <a:pt x="2604770" y="911438"/>
                </a:lnTo>
                <a:lnTo>
                  <a:pt x="2605088" y="916522"/>
                </a:lnTo>
                <a:lnTo>
                  <a:pt x="2605088" y="921289"/>
                </a:lnTo>
                <a:lnTo>
                  <a:pt x="2604770" y="926691"/>
                </a:lnTo>
                <a:lnTo>
                  <a:pt x="2604452" y="931775"/>
                </a:lnTo>
                <a:lnTo>
                  <a:pt x="2603499" y="936542"/>
                </a:lnTo>
                <a:lnTo>
                  <a:pt x="2602546" y="941944"/>
                </a:lnTo>
                <a:lnTo>
                  <a:pt x="2601275" y="947028"/>
                </a:lnTo>
                <a:lnTo>
                  <a:pt x="2600004" y="951795"/>
                </a:lnTo>
                <a:lnTo>
                  <a:pt x="2598415" y="956879"/>
                </a:lnTo>
                <a:lnTo>
                  <a:pt x="2596190" y="961646"/>
                </a:lnTo>
                <a:lnTo>
                  <a:pt x="2593966" y="966412"/>
                </a:lnTo>
                <a:lnTo>
                  <a:pt x="2591742" y="970861"/>
                </a:lnTo>
                <a:lnTo>
                  <a:pt x="2588564" y="975627"/>
                </a:lnTo>
                <a:lnTo>
                  <a:pt x="2585704" y="980076"/>
                </a:lnTo>
                <a:lnTo>
                  <a:pt x="2582844" y="984207"/>
                </a:lnTo>
                <a:lnTo>
                  <a:pt x="2579349" y="988656"/>
                </a:lnTo>
                <a:lnTo>
                  <a:pt x="2566638" y="1003273"/>
                </a:lnTo>
                <a:lnTo>
                  <a:pt x="2534543" y="1039181"/>
                </a:lnTo>
                <a:lnTo>
                  <a:pt x="2512935" y="1063014"/>
                </a:lnTo>
                <a:lnTo>
                  <a:pt x="2488784" y="1089071"/>
                </a:lnTo>
                <a:lnTo>
                  <a:pt x="2463045" y="1116399"/>
                </a:lnTo>
                <a:lnTo>
                  <a:pt x="2436352" y="1143409"/>
                </a:lnTo>
                <a:lnTo>
                  <a:pt x="2417922" y="1161204"/>
                </a:lnTo>
                <a:lnTo>
                  <a:pt x="2400127" y="1178682"/>
                </a:lnTo>
                <a:lnTo>
                  <a:pt x="2382332" y="1195206"/>
                </a:lnTo>
                <a:lnTo>
                  <a:pt x="2364537" y="1210776"/>
                </a:lnTo>
                <a:lnTo>
                  <a:pt x="2354050" y="1219038"/>
                </a:lnTo>
                <a:lnTo>
                  <a:pt x="2343882" y="1226983"/>
                </a:lnTo>
                <a:lnTo>
                  <a:pt x="2333395" y="1234927"/>
                </a:lnTo>
                <a:lnTo>
                  <a:pt x="2322591" y="1241918"/>
                </a:lnTo>
                <a:lnTo>
                  <a:pt x="2316236" y="1246049"/>
                </a:lnTo>
                <a:lnTo>
                  <a:pt x="2309562" y="1249862"/>
                </a:lnTo>
                <a:lnTo>
                  <a:pt x="2301936" y="1253357"/>
                </a:lnTo>
                <a:lnTo>
                  <a:pt x="2294310" y="1257171"/>
                </a:lnTo>
                <a:lnTo>
                  <a:pt x="2284141" y="1260984"/>
                </a:lnTo>
                <a:lnTo>
                  <a:pt x="2279057" y="1262891"/>
                </a:lnTo>
                <a:lnTo>
                  <a:pt x="2272701" y="1264797"/>
                </a:lnTo>
                <a:lnTo>
                  <a:pt x="2266346" y="1266068"/>
                </a:lnTo>
                <a:lnTo>
                  <a:pt x="2258720" y="1267339"/>
                </a:lnTo>
                <a:lnTo>
                  <a:pt x="2250775" y="1267975"/>
                </a:lnTo>
                <a:lnTo>
                  <a:pt x="2241242" y="1268610"/>
                </a:lnTo>
                <a:lnTo>
                  <a:pt x="2233934" y="1268293"/>
                </a:lnTo>
                <a:lnTo>
                  <a:pt x="2226307" y="1267657"/>
                </a:lnTo>
                <a:lnTo>
                  <a:pt x="2217727" y="1266068"/>
                </a:lnTo>
                <a:lnTo>
                  <a:pt x="2209148" y="1263844"/>
                </a:lnTo>
                <a:lnTo>
                  <a:pt x="2198979" y="1260666"/>
                </a:lnTo>
                <a:lnTo>
                  <a:pt x="2190717" y="1257171"/>
                </a:lnTo>
                <a:lnTo>
                  <a:pt x="2184044" y="1253357"/>
                </a:lnTo>
                <a:lnTo>
                  <a:pt x="2178324" y="1250180"/>
                </a:lnTo>
                <a:lnTo>
                  <a:pt x="2172922" y="1246684"/>
                </a:lnTo>
                <a:lnTo>
                  <a:pt x="2168473" y="1243824"/>
                </a:lnTo>
                <a:lnTo>
                  <a:pt x="2160846" y="1237787"/>
                </a:lnTo>
                <a:lnTo>
                  <a:pt x="2154491" y="1232067"/>
                </a:lnTo>
                <a:lnTo>
                  <a:pt x="2148454" y="1226347"/>
                </a:lnTo>
                <a:lnTo>
                  <a:pt x="2137967" y="1215225"/>
                </a:lnTo>
                <a:lnTo>
                  <a:pt x="2128116" y="1204103"/>
                </a:lnTo>
                <a:lnTo>
                  <a:pt x="2118265" y="1192028"/>
                </a:lnTo>
                <a:lnTo>
                  <a:pt x="2109050" y="1179953"/>
                </a:lnTo>
                <a:lnTo>
                  <a:pt x="2098882" y="1166924"/>
                </a:lnTo>
                <a:lnTo>
                  <a:pt x="2078862" y="1138961"/>
                </a:lnTo>
                <a:lnTo>
                  <a:pt x="2058525" y="1108773"/>
                </a:lnTo>
                <a:lnTo>
                  <a:pt x="2037552" y="1077313"/>
                </a:lnTo>
                <a:lnTo>
                  <a:pt x="2017215" y="1045219"/>
                </a:lnTo>
                <a:lnTo>
                  <a:pt x="2012766" y="1038546"/>
                </a:lnTo>
                <a:lnTo>
                  <a:pt x="2012766" y="1409700"/>
                </a:lnTo>
                <a:lnTo>
                  <a:pt x="1373096" y="1409700"/>
                </a:lnTo>
                <a:lnTo>
                  <a:pt x="1373096" y="1002002"/>
                </a:lnTo>
                <a:lnTo>
                  <a:pt x="1372779" y="1002002"/>
                </a:lnTo>
                <a:lnTo>
                  <a:pt x="1371190" y="1003591"/>
                </a:lnTo>
                <a:lnTo>
                  <a:pt x="1369283" y="1005815"/>
                </a:lnTo>
                <a:lnTo>
                  <a:pt x="1367694" y="1009311"/>
                </a:lnTo>
                <a:lnTo>
                  <a:pt x="1365470" y="1013124"/>
                </a:lnTo>
                <a:lnTo>
                  <a:pt x="1363246" y="1018526"/>
                </a:lnTo>
                <a:lnTo>
                  <a:pt x="1361339" y="1024882"/>
                </a:lnTo>
                <a:lnTo>
                  <a:pt x="1356572" y="1039181"/>
                </a:lnTo>
                <a:lnTo>
                  <a:pt x="1351806" y="1056658"/>
                </a:lnTo>
                <a:lnTo>
                  <a:pt x="1347039" y="1077313"/>
                </a:lnTo>
                <a:lnTo>
                  <a:pt x="1342273" y="1099557"/>
                </a:lnTo>
                <a:lnTo>
                  <a:pt x="1337506" y="1124025"/>
                </a:lnTo>
                <a:lnTo>
                  <a:pt x="1332740" y="1149765"/>
                </a:lnTo>
                <a:lnTo>
                  <a:pt x="1328291" y="1176775"/>
                </a:lnTo>
                <a:lnTo>
                  <a:pt x="1324160" y="1204421"/>
                </a:lnTo>
                <a:lnTo>
                  <a:pt x="1320029" y="1232702"/>
                </a:lnTo>
                <a:lnTo>
                  <a:pt x="1316534" y="1260984"/>
                </a:lnTo>
                <a:lnTo>
                  <a:pt x="1313674" y="1288948"/>
                </a:lnTo>
                <a:lnTo>
                  <a:pt x="1311449" y="1316276"/>
                </a:lnTo>
                <a:lnTo>
                  <a:pt x="1309543" y="1342333"/>
                </a:lnTo>
                <a:lnTo>
                  <a:pt x="1308589" y="1375699"/>
                </a:lnTo>
                <a:lnTo>
                  <a:pt x="1307636" y="1409700"/>
                </a:lnTo>
                <a:lnTo>
                  <a:pt x="1106488" y="1409700"/>
                </a:lnTo>
                <a:lnTo>
                  <a:pt x="1106488" y="1388409"/>
                </a:lnTo>
                <a:lnTo>
                  <a:pt x="1106488" y="1368072"/>
                </a:lnTo>
                <a:lnTo>
                  <a:pt x="1107441" y="1348688"/>
                </a:lnTo>
                <a:lnTo>
                  <a:pt x="1108077" y="1330893"/>
                </a:lnTo>
                <a:lnTo>
                  <a:pt x="1111255" y="1293396"/>
                </a:lnTo>
                <a:lnTo>
                  <a:pt x="1114750" y="1257171"/>
                </a:lnTo>
                <a:lnTo>
                  <a:pt x="1118563" y="1222534"/>
                </a:lnTo>
                <a:lnTo>
                  <a:pt x="1122694" y="1189486"/>
                </a:lnTo>
                <a:lnTo>
                  <a:pt x="1127143" y="1158345"/>
                </a:lnTo>
                <a:lnTo>
                  <a:pt x="1131592" y="1128156"/>
                </a:lnTo>
                <a:lnTo>
                  <a:pt x="1136358" y="1099875"/>
                </a:lnTo>
                <a:lnTo>
                  <a:pt x="1141125" y="1072865"/>
                </a:lnTo>
                <a:lnTo>
                  <a:pt x="1146209" y="1047125"/>
                </a:lnTo>
                <a:lnTo>
                  <a:pt x="1151929" y="1022975"/>
                </a:lnTo>
                <a:lnTo>
                  <a:pt x="1157013" y="999778"/>
                </a:lnTo>
                <a:lnTo>
                  <a:pt x="1162733" y="978170"/>
                </a:lnTo>
                <a:lnTo>
                  <a:pt x="1168135" y="957832"/>
                </a:lnTo>
                <a:lnTo>
                  <a:pt x="1174173" y="938448"/>
                </a:lnTo>
                <a:lnTo>
                  <a:pt x="1179893" y="920653"/>
                </a:lnTo>
                <a:lnTo>
                  <a:pt x="1185295" y="903812"/>
                </a:lnTo>
                <a:lnTo>
                  <a:pt x="1191332" y="887923"/>
                </a:lnTo>
                <a:lnTo>
                  <a:pt x="1197052" y="873306"/>
                </a:lnTo>
                <a:lnTo>
                  <a:pt x="1202454" y="859959"/>
                </a:lnTo>
                <a:lnTo>
                  <a:pt x="1208174" y="847567"/>
                </a:lnTo>
                <a:lnTo>
                  <a:pt x="1213258" y="835809"/>
                </a:lnTo>
                <a:lnTo>
                  <a:pt x="1218343" y="825005"/>
                </a:lnTo>
                <a:lnTo>
                  <a:pt x="1223745" y="815472"/>
                </a:lnTo>
                <a:lnTo>
                  <a:pt x="1228511" y="806892"/>
                </a:lnTo>
                <a:lnTo>
                  <a:pt x="1233278" y="798948"/>
                </a:lnTo>
                <a:lnTo>
                  <a:pt x="1237727" y="791957"/>
                </a:lnTo>
                <a:lnTo>
                  <a:pt x="1245989" y="780199"/>
                </a:lnTo>
                <a:lnTo>
                  <a:pt x="1252980" y="771302"/>
                </a:lnTo>
                <a:lnTo>
                  <a:pt x="1258700" y="764947"/>
                </a:lnTo>
                <a:lnTo>
                  <a:pt x="1269186" y="759545"/>
                </a:lnTo>
                <a:lnTo>
                  <a:pt x="1280308" y="754142"/>
                </a:lnTo>
                <a:lnTo>
                  <a:pt x="1292383" y="748105"/>
                </a:lnTo>
                <a:lnTo>
                  <a:pt x="1304776" y="742703"/>
                </a:lnTo>
                <a:lnTo>
                  <a:pt x="1331469" y="731263"/>
                </a:lnTo>
                <a:lnTo>
                  <a:pt x="1359750" y="720141"/>
                </a:lnTo>
                <a:lnTo>
                  <a:pt x="1388349" y="709973"/>
                </a:lnTo>
                <a:lnTo>
                  <a:pt x="1416949" y="699486"/>
                </a:lnTo>
                <a:lnTo>
                  <a:pt x="1444595" y="690271"/>
                </a:lnTo>
                <a:lnTo>
                  <a:pt x="1470652" y="681691"/>
                </a:lnTo>
                <a:lnTo>
                  <a:pt x="1477325" y="677878"/>
                </a:lnTo>
                <a:lnTo>
                  <a:pt x="1484316" y="674065"/>
                </a:lnTo>
                <a:lnTo>
                  <a:pt x="1491624" y="671205"/>
                </a:lnTo>
                <a:lnTo>
                  <a:pt x="1499569" y="668027"/>
                </a:lnTo>
                <a:lnTo>
                  <a:pt x="1507513" y="665167"/>
                </a:lnTo>
                <a:lnTo>
                  <a:pt x="1515139" y="662943"/>
                </a:lnTo>
                <a:lnTo>
                  <a:pt x="1523401" y="660718"/>
                </a:lnTo>
                <a:lnTo>
                  <a:pt x="1531981" y="658812"/>
                </a:lnTo>
                <a:close/>
                <a:moveTo>
                  <a:pt x="3016555" y="246062"/>
                </a:moveTo>
                <a:lnTo>
                  <a:pt x="3026093" y="246062"/>
                </a:lnTo>
                <a:lnTo>
                  <a:pt x="3039447" y="247014"/>
                </a:lnTo>
                <a:lnTo>
                  <a:pt x="3052165" y="248600"/>
                </a:lnTo>
                <a:lnTo>
                  <a:pt x="3064883" y="250822"/>
                </a:lnTo>
                <a:lnTo>
                  <a:pt x="3076965" y="253360"/>
                </a:lnTo>
                <a:lnTo>
                  <a:pt x="3089047" y="256851"/>
                </a:lnTo>
                <a:lnTo>
                  <a:pt x="3100493" y="260976"/>
                </a:lnTo>
                <a:lnTo>
                  <a:pt x="3111303" y="265736"/>
                </a:lnTo>
                <a:lnTo>
                  <a:pt x="3122113" y="270496"/>
                </a:lnTo>
                <a:lnTo>
                  <a:pt x="3132605" y="276526"/>
                </a:lnTo>
                <a:lnTo>
                  <a:pt x="3142462" y="282872"/>
                </a:lnTo>
                <a:lnTo>
                  <a:pt x="3152318" y="289536"/>
                </a:lnTo>
                <a:lnTo>
                  <a:pt x="3161539" y="296518"/>
                </a:lnTo>
                <a:lnTo>
                  <a:pt x="3170123" y="304451"/>
                </a:lnTo>
                <a:lnTo>
                  <a:pt x="3178708" y="312384"/>
                </a:lnTo>
                <a:lnTo>
                  <a:pt x="3186339" y="320952"/>
                </a:lnTo>
                <a:lnTo>
                  <a:pt x="3194287" y="330472"/>
                </a:lnTo>
                <a:lnTo>
                  <a:pt x="3201282" y="339675"/>
                </a:lnTo>
                <a:lnTo>
                  <a:pt x="3207959" y="349512"/>
                </a:lnTo>
                <a:lnTo>
                  <a:pt x="3214318" y="359984"/>
                </a:lnTo>
                <a:lnTo>
                  <a:pt x="3220041" y="370456"/>
                </a:lnTo>
                <a:lnTo>
                  <a:pt x="3225128" y="381563"/>
                </a:lnTo>
                <a:lnTo>
                  <a:pt x="3229898" y="392669"/>
                </a:lnTo>
                <a:lnTo>
                  <a:pt x="3234349" y="404093"/>
                </a:lnTo>
                <a:lnTo>
                  <a:pt x="3238482" y="416152"/>
                </a:lnTo>
                <a:lnTo>
                  <a:pt x="3241980" y="428528"/>
                </a:lnTo>
                <a:lnTo>
                  <a:pt x="3244523" y="440586"/>
                </a:lnTo>
                <a:lnTo>
                  <a:pt x="3247067" y="453280"/>
                </a:lnTo>
                <a:lnTo>
                  <a:pt x="3248974" y="466290"/>
                </a:lnTo>
                <a:lnTo>
                  <a:pt x="3249928" y="479301"/>
                </a:lnTo>
                <a:lnTo>
                  <a:pt x="3251200" y="492629"/>
                </a:lnTo>
                <a:lnTo>
                  <a:pt x="3251200" y="505957"/>
                </a:lnTo>
                <a:lnTo>
                  <a:pt x="3251200" y="519602"/>
                </a:lnTo>
                <a:lnTo>
                  <a:pt x="3249292" y="530709"/>
                </a:lnTo>
                <a:lnTo>
                  <a:pt x="3247385" y="541498"/>
                </a:lnTo>
                <a:lnTo>
                  <a:pt x="3245159" y="551970"/>
                </a:lnTo>
                <a:lnTo>
                  <a:pt x="3242933" y="562442"/>
                </a:lnTo>
                <a:lnTo>
                  <a:pt x="3240390" y="572914"/>
                </a:lnTo>
                <a:lnTo>
                  <a:pt x="3237846" y="582751"/>
                </a:lnTo>
                <a:lnTo>
                  <a:pt x="3231805" y="602426"/>
                </a:lnTo>
                <a:lnTo>
                  <a:pt x="3225446" y="621148"/>
                </a:lnTo>
                <a:lnTo>
                  <a:pt x="3218133" y="639236"/>
                </a:lnTo>
                <a:lnTo>
                  <a:pt x="3210503" y="656690"/>
                </a:lnTo>
                <a:lnTo>
                  <a:pt x="3201918" y="673508"/>
                </a:lnTo>
                <a:lnTo>
                  <a:pt x="3193016" y="689057"/>
                </a:lnTo>
                <a:lnTo>
                  <a:pt x="3183795" y="704289"/>
                </a:lnTo>
                <a:lnTo>
                  <a:pt x="3174257" y="718252"/>
                </a:lnTo>
                <a:lnTo>
                  <a:pt x="3164082" y="732215"/>
                </a:lnTo>
                <a:lnTo>
                  <a:pt x="3153590" y="745225"/>
                </a:lnTo>
                <a:lnTo>
                  <a:pt x="3142780" y="756966"/>
                </a:lnTo>
                <a:lnTo>
                  <a:pt x="3131652" y="768390"/>
                </a:lnTo>
                <a:lnTo>
                  <a:pt x="3120523" y="778862"/>
                </a:lnTo>
                <a:lnTo>
                  <a:pt x="3109077" y="788700"/>
                </a:lnTo>
                <a:lnTo>
                  <a:pt x="3097631" y="797902"/>
                </a:lnTo>
                <a:lnTo>
                  <a:pt x="3085867" y="806153"/>
                </a:lnTo>
                <a:lnTo>
                  <a:pt x="3074103" y="813452"/>
                </a:lnTo>
                <a:lnTo>
                  <a:pt x="3062339" y="820116"/>
                </a:lnTo>
                <a:lnTo>
                  <a:pt x="3050575" y="826145"/>
                </a:lnTo>
                <a:lnTo>
                  <a:pt x="3038811" y="831222"/>
                </a:lnTo>
                <a:lnTo>
                  <a:pt x="3027365" y="835665"/>
                </a:lnTo>
                <a:lnTo>
                  <a:pt x="3015919" y="839473"/>
                </a:lnTo>
                <a:lnTo>
                  <a:pt x="3004472" y="842011"/>
                </a:lnTo>
                <a:lnTo>
                  <a:pt x="2993662" y="844233"/>
                </a:lnTo>
                <a:lnTo>
                  <a:pt x="2982852" y="845502"/>
                </a:lnTo>
                <a:lnTo>
                  <a:pt x="2972678" y="846137"/>
                </a:lnTo>
                <a:lnTo>
                  <a:pt x="2962503" y="845819"/>
                </a:lnTo>
                <a:lnTo>
                  <a:pt x="2952647" y="844550"/>
                </a:lnTo>
                <a:lnTo>
                  <a:pt x="2943427" y="842646"/>
                </a:lnTo>
                <a:lnTo>
                  <a:pt x="2937703" y="841059"/>
                </a:lnTo>
                <a:lnTo>
                  <a:pt x="2931662" y="839155"/>
                </a:lnTo>
                <a:lnTo>
                  <a:pt x="2925939" y="837251"/>
                </a:lnTo>
                <a:lnTo>
                  <a:pt x="2920534" y="835030"/>
                </a:lnTo>
                <a:lnTo>
                  <a:pt x="2914811" y="832492"/>
                </a:lnTo>
                <a:lnTo>
                  <a:pt x="2909724" y="829953"/>
                </a:lnTo>
                <a:lnTo>
                  <a:pt x="2904319" y="826780"/>
                </a:lnTo>
                <a:lnTo>
                  <a:pt x="2899550" y="823924"/>
                </a:lnTo>
                <a:lnTo>
                  <a:pt x="2894780" y="820433"/>
                </a:lnTo>
                <a:lnTo>
                  <a:pt x="2890329" y="817260"/>
                </a:lnTo>
                <a:lnTo>
                  <a:pt x="2885878" y="813452"/>
                </a:lnTo>
                <a:lnTo>
                  <a:pt x="2881427" y="809644"/>
                </a:lnTo>
                <a:lnTo>
                  <a:pt x="2873160" y="801710"/>
                </a:lnTo>
                <a:lnTo>
                  <a:pt x="2865529" y="793142"/>
                </a:lnTo>
                <a:lnTo>
                  <a:pt x="2857899" y="783622"/>
                </a:lnTo>
                <a:lnTo>
                  <a:pt x="2851222" y="773785"/>
                </a:lnTo>
                <a:lnTo>
                  <a:pt x="2845181" y="763630"/>
                </a:lnTo>
                <a:lnTo>
                  <a:pt x="2839458" y="752524"/>
                </a:lnTo>
                <a:lnTo>
                  <a:pt x="2834052" y="741417"/>
                </a:lnTo>
                <a:lnTo>
                  <a:pt x="2829283" y="729676"/>
                </a:lnTo>
                <a:lnTo>
                  <a:pt x="2825150" y="717300"/>
                </a:lnTo>
                <a:lnTo>
                  <a:pt x="2821017" y="704607"/>
                </a:lnTo>
                <a:lnTo>
                  <a:pt x="2817519" y="691913"/>
                </a:lnTo>
                <a:lnTo>
                  <a:pt x="2814340" y="678585"/>
                </a:lnTo>
                <a:lnTo>
                  <a:pt x="2811478" y="665257"/>
                </a:lnTo>
                <a:lnTo>
                  <a:pt x="2809253" y="651612"/>
                </a:lnTo>
                <a:lnTo>
                  <a:pt x="2807027" y="637967"/>
                </a:lnTo>
                <a:lnTo>
                  <a:pt x="2805119" y="623687"/>
                </a:lnTo>
                <a:lnTo>
                  <a:pt x="2803529" y="609724"/>
                </a:lnTo>
                <a:lnTo>
                  <a:pt x="2802576" y="595444"/>
                </a:lnTo>
                <a:lnTo>
                  <a:pt x="2801304" y="580847"/>
                </a:lnTo>
                <a:lnTo>
                  <a:pt x="2800986" y="566885"/>
                </a:lnTo>
                <a:lnTo>
                  <a:pt x="2800350" y="538325"/>
                </a:lnTo>
                <a:lnTo>
                  <a:pt x="2800350" y="509765"/>
                </a:lnTo>
                <a:lnTo>
                  <a:pt x="2800986" y="482157"/>
                </a:lnTo>
                <a:lnTo>
                  <a:pt x="2801622" y="468512"/>
                </a:lnTo>
                <a:lnTo>
                  <a:pt x="2803212" y="455501"/>
                </a:lnTo>
                <a:lnTo>
                  <a:pt x="2805437" y="442490"/>
                </a:lnTo>
                <a:lnTo>
                  <a:pt x="2807981" y="429797"/>
                </a:lnTo>
                <a:lnTo>
                  <a:pt x="2811478" y="417738"/>
                </a:lnTo>
                <a:lnTo>
                  <a:pt x="2815294" y="405680"/>
                </a:lnTo>
                <a:lnTo>
                  <a:pt x="2819109" y="394256"/>
                </a:lnTo>
                <a:lnTo>
                  <a:pt x="2824196" y="383149"/>
                </a:lnTo>
                <a:lnTo>
                  <a:pt x="2829283" y="372360"/>
                </a:lnTo>
                <a:lnTo>
                  <a:pt x="2835006" y="361888"/>
                </a:lnTo>
                <a:lnTo>
                  <a:pt x="2840729" y="351733"/>
                </a:lnTo>
                <a:lnTo>
                  <a:pt x="2847406" y="342213"/>
                </a:lnTo>
                <a:lnTo>
                  <a:pt x="2854083" y="333011"/>
                </a:lnTo>
                <a:lnTo>
                  <a:pt x="2861714" y="324125"/>
                </a:lnTo>
                <a:lnTo>
                  <a:pt x="2869027" y="315875"/>
                </a:lnTo>
                <a:lnTo>
                  <a:pt x="2876975" y="307624"/>
                </a:lnTo>
                <a:lnTo>
                  <a:pt x="2885242" y="300326"/>
                </a:lnTo>
                <a:lnTo>
                  <a:pt x="2893191" y="293344"/>
                </a:lnTo>
                <a:lnTo>
                  <a:pt x="2901775" y="286363"/>
                </a:lnTo>
                <a:lnTo>
                  <a:pt x="2910678" y="280651"/>
                </a:lnTo>
                <a:lnTo>
                  <a:pt x="2920216" y="274622"/>
                </a:lnTo>
                <a:lnTo>
                  <a:pt x="2929119" y="269544"/>
                </a:lnTo>
                <a:lnTo>
                  <a:pt x="2938657" y="265102"/>
                </a:lnTo>
                <a:lnTo>
                  <a:pt x="2947878" y="260976"/>
                </a:lnTo>
                <a:lnTo>
                  <a:pt x="2957734" y="257168"/>
                </a:lnTo>
                <a:lnTo>
                  <a:pt x="2967273" y="253995"/>
                </a:lnTo>
                <a:lnTo>
                  <a:pt x="2977129" y="251139"/>
                </a:lnTo>
                <a:lnTo>
                  <a:pt x="2986985" y="248918"/>
                </a:lnTo>
                <a:lnTo>
                  <a:pt x="2996842" y="247648"/>
                </a:lnTo>
                <a:lnTo>
                  <a:pt x="3006698" y="246379"/>
                </a:lnTo>
                <a:lnTo>
                  <a:pt x="3016555" y="246062"/>
                </a:lnTo>
                <a:close/>
                <a:moveTo>
                  <a:pt x="336073" y="246062"/>
                </a:moveTo>
                <a:lnTo>
                  <a:pt x="345605" y="246062"/>
                </a:lnTo>
                <a:lnTo>
                  <a:pt x="355772" y="246379"/>
                </a:lnTo>
                <a:lnTo>
                  <a:pt x="365304" y="247648"/>
                </a:lnTo>
                <a:lnTo>
                  <a:pt x="375153" y="248918"/>
                </a:lnTo>
                <a:lnTo>
                  <a:pt x="385003" y="251139"/>
                </a:lnTo>
                <a:lnTo>
                  <a:pt x="394852" y="253995"/>
                </a:lnTo>
                <a:lnTo>
                  <a:pt x="404384" y="257168"/>
                </a:lnTo>
                <a:lnTo>
                  <a:pt x="414233" y="260976"/>
                </a:lnTo>
                <a:lnTo>
                  <a:pt x="423765" y="265102"/>
                </a:lnTo>
                <a:lnTo>
                  <a:pt x="432979" y="269544"/>
                </a:lnTo>
                <a:lnTo>
                  <a:pt x="442511" y="274622"/>
                </a:lnTo>
                <a:lnTo>
                  <a:pt x="451407" y="280651"/>
                </a:lnTo>
                <a:lnTo>
                  <a:pt x="460303" y="286363"/>
                </a:lnTo>
                <a:lnTo>
                  <a:pt x="468882" y="293344"/>
                </a:lnTo>
                <a:lnTo>
                  <a:pt x="477460" y="300326"/>
                </a:lnTo>
                <a:lnTo>
                  <a:pt x="485086" y="307624"/>
                </a:lnTo>
                <a:lnTo>
                  <a:pt x="493029" y="315875"/>
                </a:lnTo>
                <a:lnTo>
                  <a:pt x="500654" y="324125"/>
                </a:lnTo>
                <a:lnTo>
                  <a:pt x="507962" y="333011"/>
                </a:lnTo>
                <a:lnTo>
                  <a:pt x="514634" y="342213"/>
                </a:lnTo>
                <a:lnTo>
                  <a:pt x="521306" y="351733"/>
                </a:lnTo>
                <a:lnTo>
                  <a:pt x="527025" y="361888"/>
                </a:lnTo>
                <a:lnTo>
                  <a:pt x="532744" y="372360"/>
                </a:lnTo>
                <a:lnTo>
                  <a:pt x="537828" y="383149"/>
                </a:lnTo>
                <a:lnTo>
                  <a:pt x="542912" y="394256"/>
                </a:lnTo>
                <a:lnTo>
                  <a:pt x="546724" y="405680"/>
                </a:lnTo>
                <a:lnTo>
                  <a:pt x="550855" y="417738"/>
                </a:lnTo>
                <a:lnTo>
                  <a:pt x="554032" y="429797"/>
                </a:lnTo>
                <a:lnTo>
                  <a:pt x="556574" y="442490"/>
                </a:lnTo>
                <a:lnTo>
                  <a:pt x="558798" y="455501"/>
                </a:lnTo>
                <a:lnTo>
                  <a:pt x="560386" y="468512"/>
                </a:lnTo>
                <a:lnTo>
                  <a:pt x="561022" y="482157"/>
                </a:lnTo>
                <a:lnTo>
                  <a:pt x="561657" y="509765"/>
                </a:lnTo>
                <a:lnTo>
                  <a:pt x="561975" y="538325"/>
                </a:lnTo>
                <a:lnTo>
                  <a:pt x="561657" y="552287"/>
                </a:lnTo>
                <a:lnTo>
                  <a:pt x="561340" y="566885"/>
                </a:lnTo>
                <a:lnTo>
                  <a:pt x="560704" y="580847"/>
                </a:lnTo>
                <a:lnTo>
                  <a:pt x="559433" y="595444"/>
                </a:lnTo>
                <a:lnTo>
                  <a:pt x="558480" y="609724"/>
                </a:lnTo>
                <a:lnTo>
                  <a:pt x="556891" y="623687"/>
                </a:lnTo>
                <a:lnTo>
                  <a:pt x="554985" y="637967"/>
                </a:lnTo>
                <a:lnTo>
                  <a:pt x="552761" y="651612"/>
                </a:lnTo>
                <a:lnTo>
                  <a:pt x="550537" y="665257"/>
                </a:lnTo>
                <a:lnTo>
                  <a:pt x="547677" y="678585"/>
                </a:lnTo>
                <a:lnTo>
                  <a:pt x="544500" y="691913"/>
                </a:lnTo>
                <a:lnTo>
                  <a:pt x="541005" y="704607"/>
                </a:lnTo>
                <a:lnTo>
                  <a:pt x="537193" y="717300"/>
                </a:lnTo>
                <a:lnTo>
                  <a:pt x="532744" y="729676"/>
                </a:lnTo>
                <a:lnTo>
                  <a:pt x="527979" y="741417"/>
                </a:lnTo>
                <a:lnTo>
                  <a:pt x="522577" y="752524"/>
                </a:lnTo>
                <a:lnTo>
                  <a:pt x="517176" y="763630"/>
                </a:lnTo>
                <a:lnTo>
                  <a:pt x="510821" y="773785"/>
                </a:lnTo>
                <a:lnTo>
                  <a:pt x="504149" y="783622"/>
                </a:lnTo>
                <a:lnTo>
                  <a:pt x="497159" y="793142"/>
                </a:lnTo>
                <a:lnTo>
                  <a:pt x="489216" y="801710"/>
                </a:lnTo>
                <a:lnTo>
                  <a:pt x="480638" y="809644"/>
                </a:lnTo>
                <a:lnTo>
                  <a:pt x="476507" y="813452"/>
                </a:lnTo>
                <a:lnTo>
                  <a:pt x="472059" y="817260"/>
                </a:lnTo>
                <a:lnTo>
                  <a:pt x="467293" y="820433"/>
                </a:lnTo>
                <a:lnTo>
                  <a:pt x="462527" y="823924"/>
                </a:lnTo>
                <a:lnTo>
                  <a:pt x="457762" y="826780"/>
                </a:lnTo>
                <a:lnTo>
                  <a:pt x="452360" y="829953"/>
                </a:lnTo>
                <a:lnTo>
                  <a:pt x="447277" y="832492"/>
                </a:lnTo>
                <a:lnTo>
                  <a:pt x="441875" y="835030"/>
                </a:lnTo>
                <a:lnTo>
                  <a:pt x="436474" y="837251"/>
                </a:lnTo>
                <a:lnTo>
                  <a:pt x="430437" y="839155"/>
                </a:lnTo>
                <a:lnTo>
                  <a:pt x="425036" y="841059"/>
                </a:lnTo>
                <a:lnTo>
                  <a:pt x="418682" y="842646"/>
                </a:lnTo>
                <a:lnTo>
                  <a:pt x="409150" y="844550"/>
                </a:lnTo>
                <a:lnTo>
                  <a:pt x="399618" y="845819"/>
                </a:lnTo>
                <a:lnTo>
                  <a:pt x="389451" y="846137"/>
                </a:lnTo>
                <a:lnTo>
                  <a:pt x="379284" y="845502"/>
                </a:lnTo>
                <a:lnTo>
                  <a:pt x="368481" y="844233"/>
                </a:lnTo>
                <a:lnTo>
                  <a:pt x="357679" y="842011"/>
                </a:lnTo>
                <a:lnTo>
                  <a:pt x="346558" y="839473"/>
                </a:lnTo>
                <a:lnTo>
                  <a:pt x="334803" y="835665"/>
                </a:lnTo>
                <a:lnTo>
                  <a:pt x="323364" y="831222"/>
                </a:lnTo>
                <a:lnTo>
                  <a:pt x="311609" y="826145"/>
                </a:lnTo>
                <a:lnTo>
                  <a:pt x="299853" y="820116"/>
                </a:lnTo>
                <a:lnTo>
                  <a:pt x="288097" y="813452"/>
                </a:lnTo>
                <a:lnTo>
                  <a:pt x="276659" y="806153"/>
                </a:lnTo>
                <a:lnTo>
                  <a:pt x="264586" y="797902"/>
                </a:lnTo>
                <a:lnTo>
                  <a:pt x="253148" y="788700"/>
                </a:lnTo>
                <a:lnTo>
                  <a:pt x="241709" y="778862"/>
                </a:lnTo>
                <a:lnTo>
                  <a:pt x="230589" y="768390"/>
                </a:lnTo>
                <a:lnTo>
                  <a:pt x="219469" y="756966"/>
                </a:lnTo>
                <a:lnTo>
                  <a:pt x="208666" y="745225"/>
                </a:lnTo>
                <a:lnTo>
                  <a:pt x="198181" y="732215"/>
                </a:lnTo>
                <a:lnTo>
                  <a:pt x="188014" y="718252"/>
                </a:lnTo>
                <a:lnTo>
                  <a:pt x="178482" y="704289"/>
                </a:lnTo>
                <a:lnTo>
                  <a:pt x="169268" y="689057"/>
                </a:lnTo>
                <a:lnTo>
                  <a:pt x="160054" y="673508"/>
                </a:lnTo>
                <a:lnTo>
                  <a:pt x="152111" y="656690"/>
                </a:lnTo>
                <a:lnTo>
                  <a:pt x="144168" y="639236"/>
                </a:lnTo>
                <a:lnTo>
                  <a:pt x="136861" y="621148"/>
                </a:lnTo>
                <a:lnTo>
                  <a:pt x="130506" y="602426"/>
                </a:lnTo>
                <a:lnTo>
                  <a:pt x="124469" y="582751"/>
                </a:lnTo>
                <a:lnTo>
                  <a:pt x="121928" y="572914"/>
                </a:lnTo>
                <a:lnTo>
                  <a:pt x="119386" y="562442"/>
                </a:lnTo>
                <a:lnTo>
                  <a:pt x="117162" y="551970"/>
                </a:lnTo>
                <a:lnTo>
                  <a:pt x="114938" y="541498"/>
                </a:lnTo>
                <a:lnTo>
                  <a:pt x="113031" y="530709"/>
                </a:lnTo>
                <a:lnTo>
                  <a:pt x="111443" y="519602"/>
                </a:lnTo>
                <a:lnTo>
                  <a:pt x="111125" y="505957"/>
                </a:lnTo>
                <a:lnTo>
                  <a:pt x="111443" y="492629"/>
                </a:lnTo>
                <a:lnTo>
                  <a:pt x="112396" y="479301"/>
                </a:lnTo>
                <a:lnTo>
                  <a:pt x="113349" y="466290"/>
                </a:lnTo>
                <a:lnTo>
                  <a:pt x="115255" y="453280"/>
                </a:lnTo>
                <a:lnTo>
                  <a:pt x="117797" y="440586"/>
                </a:lnTo>
                <a:lnTo>
                  <a:pt x="120657" y="428528"/>
                </a:lnTo>
                <a:lnTo>
                  <a:pt x="124152" y="416152"/>
                </a:lnTo>
                <a:lnTo>
                  <a:pt x="127964" y="404093"/>
                </a:lnTo>
                <a:lnTo>
                  <a:pt x="132412" y="392669"/>
                </a:lnTo>
                <a:lnTo>
                  <a:pt x="137178" y="381563"/>
                </a:lnTo>
                <a:lnTo>
                  <a:pt x="142262" y="370456"/>
                </a:lnTo>
                <a:lnTo>
                  <a:pt x="148299" y="359984"/>
                </a:lnTo>
                <a:lnTo>
                  <a:pt x="154335" y="349512"/>
                </a:lnTo>
                <a:lnTo>
                  <a:pt x="161008" y="339675"/>
                </a:lnTo>
                <a:lnTo>
                  <a:pt x="167998" y="330472"/>
                </a:lnTo>
                <a:lnTo>
                  <a:pt x="175941" y="320952"/>
                </a:lnTo>
                <a:lnTo>
                  <a:pt x="183566" y="312384"/>
                </a:lnTo>
                <a:lnTo>
                  <a:pt x="192145" y="304451"/>
                </a:lnTo>
                <a:lnTo>
                  <a:pt x="200723" y="296518"/>
                </a:lnTo>
                <a:lnTo>
                  <a:pt x="209937" y="289536"/>
                </a:lnTo>
                <a:lnTo>
                  <a:pt x="219787" y="282872"/>
                </a:lnTo>
                <a:lnTo>
                  <a:pt x="229636" y="276526"/>
                </a:lnTo>
                <a:lnTo>
                  <a:pt x="240121" y="270496"/>
                </a:lnTo>
                <a:lnTo>
                  <a:pt x="250923" y="265736"/>
                </a:lnTo>
                <a:lnTo>
                  <a:pt x="262044" y="260976"/>
                </a:lnTo>
                <a:lnTo>
                  <a:pt x="273482" y="256851"/>
                </a:lnTo>
                <a:lnTo>
                  <a:pt x="285238" y="253360"/>
                </a:lnTo>
                <a:lnTo>
                  <a:pt x="297311" y="250822"/>
                </a:lnTo>
                <a:lnTo>
                  <a:pt x="310020" y="248600"/>
                </a:lnTo>
                <a:lnTo>
                  <a:pt x="323047" y="247014"/>
                </a:lnTo>
                <a:lnTo>
                  <a:pt x="336073" y="246062"/>
                </a:lnTo>
                <a:close/>
                <a:moveTo>
                  <a:pt x="1696249" y="0"/>
                </a:moveTo>
                <a:lnTo>
                  <a:pt x="1709607" y="317"/>
                </a:lnTo>
                <a:lnTo>
                  <a:pt x="1722646" y="952"/>
                </a:lnTo>
                <a:lnTo>
                  <a:pt x="1735368" y="2856"/>
                </a:lnTo>
                <a:lnTo>
                  <a:pt x="1747771" y="5077"/>
                </a:lnTo>
                <a:lnTo>
                  <a:pt x="1759538" y="7616"/>
                </a:lnTo>
                <a:lnTo>
                  <a:pt x="1771306" y="11424"/>
                </a:lnTo>
                <a:lnTo>
                  <a:pt x="1782755" y="15232"/>
                </a:lnTo>
                <a:lnTo>
                  <a:pt x="1793886" y="19992"/>
                </a:lnTo>
                <a:lnTo>
                  <a:pt x="1804699" y="24752"/>
                </a:lnTo>
                <a:lnTo>
                  <a:pt x="1814876" y="30782"/>
                </a:lnTo>
                <a:lnTo>
                  <a:pt x="1825053" y="36811"/>
                </a:lnTo>
                <a:lnTo>
                  <a:pt x="1834594" y="43475"/>
                </a:lnTo>
                <a:lnTo>
                  <a:pt x="1844136" y="50457"/>
                </a:lnTo>
                <a:lnTo>
                  <a:pt x="1853040" y="58390"/>
                </a:lnTo>
                <a:lnTo>
                  <a:pt x="1861627" y="66006"/>
                </a:lnTo>
                <a:lnTo>
                  <a:pt x="1869578" y="74574"/>
                </a:lnTo>
                <a:lnTo>
                  <a:pt x="1877529" y="83460"/>
                </a:lnTo>
                <a:lnTo>
                  <a:pt x="1884526" y="92663"/>
                </a:lnTo>
                <a:lnTo>
                  <a:pt x="1891523" y="102818"/>
                </a:lnTo>
                <a:lnTo>
                  <a:pt x="1898201" y="112972"/>
                </a:lnTo>
                <a:lnTo>
                  <a:pt x="1904244" y="123127"/>
                </a:lnTo>
                <a:lnTo>
                  <a:pt x="1909969" y="133917"/>
                </a:lnTo>
                <a:lnTo>
                  <a:pt x="1915057" y="145024"/>
                </a:lnTo>
                <a:lnTo>
                  <a:pt x="1919828" y="156765"/>
                </a:lnTo>
                <a:lnTo>
                  <a:pt x="1924280" y="168189"/>
                </a:lnTo>
                <a:lnTo>
                  <a:pt x="1928097" y="180566"/>
                </a:lnTo>
                <a:lnTo>
                  <a:pt x="1931595" y="192624"/>
                </a:lnTo>
                <a:lnTo>
                  <a:pt x="1934457" y="205318"/>
                </a:lnTo>
                <a:lnTo>
                  <a:pt x="1937002" y="218012"/>
                </a:lnTo>
                <a:lnTo>
                  <a:pt x="1938910" y="231022"/>
                </a:lnTo>
                <a:lnTo>
                  <a:pt x="1940500" y="244351"/>
                </a:lnTo>
                <a:lnTo>
                  <a:pt x="1941136" y="257679"/>
                </a:lnTo>
                <a:lnTo>
                  <a:pt x="1947815" y="260218"/>
                </a:lnTo>
                <a:lnTo>
                  <a:pt x="1951313" y="261804"/>
                </a:lnTo>
                <a:lnTo>
                  <a:pt x="1954176" y="263708"/>
                </a:lnTo>
                <a:lnTo>
                  <a:pt x="1957038" y="265612"/>
                </a:lnTo>
                <a:lnTo>
                  <a:pt x="1959900" y="267834"/>
                </a:lnTo>
                <a:lnTo>
                  <a:pt x="1962444" y="270055"/>
                </a:lnTo>
                <a:lnTo>
                  <a:pt x="1964671" y="272594"/>
                </a:lnTo>
                <a:lnTo>
                  <a:pt x="1966897" y="275133"/>
                </a:lnTo>
                <a:lnTo>
                  <a:pt x="1968805" y="277989"/>
                </a:lnTo>
                <a:lnTo>
                  <a:pt x="1970395" y="281479"/>
                </a:lnTo>
                <a:lnTo>
                  <a:pt x="1971986" y="284653"/>
                </a:lnTo>
                <a:lnTo>
                  <a:pt x="1973258" y="288461"/>
                </a:lnTo>
                <a:lnTo>
                  <a:pt x="1974530" y="292269"/>
                </a:lnTo>
                <a:lnTo>
                  <a:pt x="1975484" y="296394"/>
                </a:lnTo>
                <a:lnTo>
                  <a:pt x="1976120" y="300837"/>
                </a:lnTo>
                <a:lnTo>
                  <a:pt x="1976438" y="307819"/>
                </a:lnTo>
                <a:lnTo>
                  <a:pt x="1976438" y="315117"/>
                </a:lnTo>
                <a:lnTo>
                  <a:pt x="1975802" y="323051"/>
                </a:lnTo>
                <a:lnTo>
                  <a:pt x="1974530" y="330350"/>
                </a:lnTo>
                <a:lnTo>
                  <a:pt x="1973258" y="337966"/>
                </a:lnTo>
                <a:lnTo>
                  <a:pt x="1971031" y="345582"/>
                </a:lnTo>
                <a:lnTo>
                  <a:pt x="1968169" y="353198"/>
                </a:lnTo>
                <a:lnTo>
                  <a:pt x="1964989" y="360179"/>
                </a:lnTo>
                <a:lnTo>
                  <a:pt x="1961172" y="367161"/>
                </a:lnTo>
                <a:lnTo>
                  <a:pt x="1957356" y="373825"/>
                </a:lnTo>
                <a:lnTo>
                  <a:pt x="1952903" y="379854"/>
                </a:lnTo>
                <a:lnTo>
                  <a:pt x="1947815" y="385884"/>
                </a:lnTo>
                <a:lnTo>
                  <a:pt x="1942726" y="390961"/>
                </a:lnTo>
                <a:lnTo>
                  <a:pt x="1937002" y="395404"/>
                </a:lnTo>
                <a:lnTo>
                  <a:pt x="1930959" y="399212"/>
                </a:lnTo>
                <a:lnTo>
                  <a:pt x="1924916" y="402068"/>
                </a:lnTo>
                <a:lnTo>
                  <a:pt x="1921736" y="413175"/>
                </a:lnTo>
                <a:lnTo>
                  <a:pt x="1918556" y="423965"/>
                </a:lnTo>
                <a:lnTo>
                  <a:pt x="1914739" y="434754"/>
                </a:lnTo>
                <a:lnTo>
                  <a:pt x="1910923" y="445226"/>
                </a:lnTo>
                <a:lnTo>
                  <a:pt x="1906788" y="456016"/>
                </a:lnTo>
                <a:lnTo>
                  <a:pt x="1902336" y="466171"/>
                </a:lnTo>
                <a:lnTo>
                  <a:pt x="1897883" y="476325"/>
                </a:lnTo>
                <a:lnTo>
                  <a:pt x="1893113" y="486480"/>
                </a:lnTo>
                <a:lnTo>
                  <a:pt x="1888024" y="496000"/>
                </a:lnTo>
                <a:lnTo>
                  <a:pt x="1882300" y="505838"/>
                </a:lnTo>
                <a:lnTo>
                  <a:pt x="1876893" y="515041"/>
                </a:lnTo>
                <a:lnTo>
                  <a:pt x="1870850" y="523926"/>
                </a:lnTo>
                <a:lnTo>
                  <a:pt x="1864808" y="532812"/>
                </a:lnTo>
                <a:lnTo>
                  <a:pt x="1858129" y="541380"/>
                </a:lnTo>
                <a:lnTo>
                  <a:pt x="1851450" y="549631"/>
                </a:lnTo>
                <a:lnTo>
                  <a:pt x="1844454" y="557247"/>
                </a:lnTo>
                <a:lnTo>
                  <a:pt x="1837457" y="565180"/>
                </a:lnTo>
                <a:lnTo>
                  <a:pt x="1829824" y="572162"/>
                </a:lnTo>
                <a:lnTo>
                  <a:pt x="1822191" y="578826"/>
                </a:lnTo>
                <a:lnTo>
                  <a:pt x="1813922" y="585490"/>
                </a:lnTo>
                <a:lnTo>
                  <a:pt x="1805653" y="591520"/>
                </a:lnTo>
                <a:lnTo>
                  <a:pt x="1797066" y="597232"/>
                </a:lnTo>
                <a:lnTo>
                  <a:pt x="1788161" y="601992"/>
                </a:lnTo>
                <a:lnTo>
                  <a:pt x="1779256" y="606752"/>
                </a:lnTo>
                <a:lnTo>
                  <a:pt x="1769715" y="610877"/>
                </a:lnTo>
                <a:lnTo>
                  <a:pt x="1759856" y="614685"/>
                </a:lnTo>
                <a:lnTo>
                  <a:pt x="1750315" y="617859"/>
                </a:lnTo>
                <a:lnTo>
                  <a:pt x="1739820" y="620397"/>
                </a:lnTo>
                <a:lnTo>
                  <a:pt x="1729325" y="622301"/>
                </a:lnTo>
                <a:lnTo>
                  <a:pt x="1718512" y="623888"/>
                </a:lnTo>
                <a:lnTo>
                  <a:pt x="1707699" y="624840"/>
                </a:lnTo>
                <a:lnTo>
                  <a:pt x="1696249" y="625475"/>
                </a:lnTo>
                <a:lnTo>
                  <a:pt x="1685118" y="624840"/>
                </a:lnTo>
                <a:lnTo>
                  <a:pt x="1674305" y="623888"/>
                </a:lnTo>
                <a:lnTo>
                  <a:pt x="1663492" y="622301"/>
                </a:lnTo>
                <a:lnTo>
                  <a:pt x="1652997" y="620397"/>
                </a:lnTo>
                <a:lnTo>
                  <a:pt x="1642820" y="617859"/>
                </a:lnTo>
                <a:lnTo>
                  <a:pt x="1632960" y="614685"/>
                </a:lnTo>
                <a:lnTo>
                  <a:pt x="1623419" y="611195"/>
                </a:lnTo>
                <a:lnTo>
                  <a:pt x="1613878" y="606752"/>
                </a:lnTo>
                <a:lnTo>
                  <a:pt x="1604655" y="602309"/>
                </a:lnTo>
                <a:lnTo>
                  <a:pt x="1596068" y="597232"/>
                </a:lnTo>
                <a:lnTo>
                  <a:pt x="1587481" y="591837"/>
                </a:lnTo>
                <a:lnTo>
                  <a:pt x="1579531" y="586125"/>
                </a:lnTo>
                <a:lnTo>
                  <a:pt x="1571262" y="579778"/>
                </a:lnTo>
                <a:lnTo>
                  <a:pt x="1563311" y="572479"/>
                </a:lnTo>
                <a:lnTo>
                  <a:pt x="1555996" y="565498"/>
                </a:lnTo>
                <a:lnTo>
                  <a:pt x="1548999" y="558199"/>
                </a:lnTo>
                <a:lnTo>
                  <a:pt x="1541684" y="550265"/>
                </a:lnTo>
                <a:lnTo>
                  <a:pt x="1535006" y="542015"/>
                </a:lnTo>
                <a:lnTo>
                  <a:pt x="1528645" y="534081"/>
                </a:lnTo>
                <a:lnTo>
                  <a:pt x="1522602" y="525196"/>
                </a:lnTo>
                <a:lnTo>
                  <a:pt x="1516560" y="516310"/>
                </a:lnTo>
                <a:lnTo>
                  <a:pt x="1510835" y="506790"/>
                </a:lnTo>
                <a:lnTo>
                  <a:pt x="1505428" y="497270"/>
                </a:lnTo>
                <a:lnTo>
                  <a:pt x="1500022" y="487432"/>
                </a:lnTo>
                <a:lnTo>
                  <a:pt x="1495251" y="477912"/>
                </a:lnTo>
                <a:lnTo>
                  <a:pt x="1490799" y="467440"/>
                </a:lnTo>
                <a:lnTo>
                  <a:pt x="1486346" y="457602"/>
                </a:lnTo>
                <a:lnTo>
                  <a:pt x="1482212" y="447130"/>
                </a:lnTo>
                <a:lnTo>
                  <a:pt x="1478714" y="436341"/>
                </a:lnTo>
                <a:lnTo>
                  <a:pt x="1474897" y="425869"/>
                </a:lnTo>
                <a:lnTo>
                  <a:pt x="1471399" y="415079"/>
                </a:lnTo>
                <a:lnTo>
                  <a:pt x="1468536" y="404290"/>
                </a:lnTo>
                <a:lnTo>
                  <a:pt x="1464720" y="403338"/>
                </a:lnTo>
                <a:lnTo>
                  <a:pt x="1461540" y="401751"/>
                </a:lnTo>
                <a:lnTo>
                  <a:pt x="1458041" y="400164"/>
                </a:lnTo>
                <a:lnTo>
                  <a:pt x="1454861" y="398577"/>
                </a:lnTo>
                <a:lnTo>
                  <a:pt x="1451363" y="396673"/>
                </a:lnTo>
                <a:lnTo>
                  <a:pt x="1448500" y="394452"/>
                </a:lnTo>
                <a:lnTo>
                  <a:pt x="1442458" y="389375"/>
                </a:lnTo>
                <a:lnTo>
                  <a:pt x="1436733" y="383980"/>
                </a:lnTo>
                <a:lnTo>
                  <a:pt x="1431962" y="377633"/>
                </a:lnTo>
                <a:lnTo>
                  <a:pt x="1427192" y="370969"/>
                </a:lnTo>
                <a:lnTo>
                  <a:pt x="1423057" y="363988"/>
                </a:lnTo>
                <a:lnTo>
                  <a:pt x="1419241" y="356054"/>
                </a:lnTo>
                <a:lnTo>
                  <a:pt x="1416379" y="348438"/>
                </a:lnTo>
                <a:lnTo>
                  <a:pt x="1413834" y="340504"/>
                </a:lnTo>
                <a:lnTo>
                  <a:pt x="1411926" y="332254"/>
                </a:lnTo>
                <a:lnTo>
                  <a:pt x="1410336" y="324320"/>
                </a:lnTo>
                <a:lnTo>
                  <a:pt x="1409700" y="316387"/>
                </a:lnTo>
                <a:lnTo>
                  <a:pt x="1409700" y="308453"/>
                </a:lnTo>
                <a:lnTo>
                  <a:pt x="1410336" y="300837"/>
                </a:lnTo>
                <a:lnTo>
                  <a:pt x="1411290" y="296077"/>
                </a:lnTo>
                <a:lnTo>
                  <a:pt x="1411926" y="291634"/>
                </a:lnTo>
                <a:lnTo>
                  <a:pt x="1413516" y="286874"/>
                </a:lnTo>
                <a:lnTo>
                  <a:pt x="1414789" y="283383"/>
                </a:lnTo>
                <a:lnTo>
                  <a:pt x="1416697" y="279575"/>
                </a:lnTo>
                <a:lnTo>
                  <a:pt x="1418923" y="275767"/>
                </a:lnTo>
                <a:lnTo>
                  <a:pt x="1421149" y="272911"/>
                </a:lnTo>
                <a:lnTo>
                  <a:pt x="1423694" y="270055"/>
                </a:lnTo>
                <a:lnTo>
                  <a:pt x="1426556" y="267199"/>
                </a:lnTo>
                <a:lnTo>
                  <a:pt x="1429418" y="264978"/>
                </a:lnTo>
                <a:lnTo>
                  <a:pt x="1432917" y="262756"/>
                </a:lnTo>
                <a:lnTo>
                  <a:pt x="1436097" y="261170"/>
                </a:lnTo>
                <a:lnTo>
                  <a:pt x="1439913" y="259266"/>
                </a:lnTo>
                <a:lnTo>
                  <a:pt x="1443730" y="257679"/>
                </a:lnTo>
                <a:lnTo>
                  <a:pt x="1447228" y="256727"/>
                </a:lnTo>
                <a:lnTo>
                  <a:pt x="1451363" y="255458"/>
                </a:lnTo>
                <a:lnTo>
                  <a:pt x="1452635" y="242447"/>
                </a:lnTo>
                <a:lnTo>
                  <a:pt x="1453907" y="229118"/>
                </a:lnTo>
                <a:lnTo>
                  <a:pt x="1455815" y="216108"/>
                </a:lnTo>
                <a:lnTo>
                  <a:pt x="1458359" y="203414"/>
                </a:lnTo>
                <a:lnTo>
                  <a:pt x="1461540" y="191355"/>
                </a:lnTo>
                <a:lnTo>
                  <a:pt x="1464720" y="178979"/>
                </a:lnTo>
                <a:lnTo>
                  <a:pt x="1468854" y="167237"/>
                </a:lnTo>
                <a:lnTo>
                  <a:pt x="1473307" y="155178"/>
                </a:lnTo>
                <a:lnTo>
                  <a:pt x="1478077" y="144072"/>
                </a:lnTo>
                <a:lnTo>
                  <a:pt x="1483484" y="132965"/>
                </a:lnTo>
                <a:lnTo>
                  <a:pt x="1488891" y="122175"/>
                </a:lnTo>
                <a:lnTo>
                  <a:pt x="1494933" y="111703"/>
                </a:lnTo>
                <a:lnTo>
                  <a:pt x="1501612" y="101866"/>
                </a:lnTo>
                <a:lnTo>
                  <a:pt x="1508609" y="92028"/>
                </a:lnTo>
                <a:lnTo>
                  <a:pt x="1516242" y="82825"/>
                </a:lnTo>
                <a:lnTo>
                  <a:pt x="1523556" y="74257"/>
                </a:lnTo>
                <a:lnTo>
                  <a:pt x="1531825" y="65689"/>
                </a:lnTo>
                <a:lnTo>
                  <a:pt x="1540412" y="57438"/>
                </a:lnTo>
                <a:lnTo>
                  <a:pt x="1549317" y="50139"/>
                </a:lnTo>
                <a:lnTo>
                  <a:pt x="1558540" y="43158"/>
                </a:lnTo>
                <a:lnTo>
                  <a:pt x="1568399" y="36494"/>
                </a:lnTo>
                <a:lnTo>
                  <a:pt x="1578258" y="30464"/>
                </a:lnTo>
                <a:lnTo>
                  <a:pt x="1588754" y="24752"/>
                </a:lnTo>
                <a:lnTo>
                  <a:pt x="1599567" y="19675"/>
                </a:lnTo>
                <a:lnTo>
                  <a:pt x="1610380" y="15232"/>
                </a:lnTo>
                <a:lnTo>
                  <a:pt x="1621829" y="11107"/>
                </a:lnTo>
                <a:lnTo>
                  <a:pt x="1633278" y="7616"/>
                </a:lnTo>
                <a:lnTo>
                  <a:pt x="1645364" y="5077"/>
                </a:lnTo>
                <a:lnTo>
                  <a:pt x="1657449" y="2856"/>
                </a:lnTo>
                <a:lnTo>
                  <a:pt x="1670170" y="952"/>
                </a:lnTo>
                <a:lnTo>
                  <a:pt x="1683210" y="317"/>
                </a:lnTo>
                <a:lnTo>
                  <a:pt x="169624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sz="1015">
              <a:solidFill>
                <a:srgbClr val="FFFFFF"/>
              </a:solidFill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38" name="MH_Number_1"/>
          <p:cNvSpPr/>
          <p:nvPr/>
        </p:nvSpPr>
        <p:spPr>
          <a:xfrm>
            <a:off x="796376" y="1615183"/>
            <a:ext cx="833900" cy="736600"/>
          </a:xfrm>
          <a:prstGeom prst="roundRect">
            <a:avLst>
              <a:gd name="adj" fmla="val 7611"/>
            </a:avLst>
          </a:prstGeom>
          <a:solidFill>
            <a:srgbClr val="0895BE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Times New Roman" pitchFamily="18" charset="0"/>
              </a:rPr>
              <a:t>01</a:t>
            </a:r>
            <a:endParaRPr lang="zh-CN" altLang="en-US" sz="2800" b="1" dirty="0">
              <a:solidFill>
                <a:srgbClr val="FFFFFF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Times New Roman" pitchFamily="18" charset="0"/>
            </a:endParaRPr>
          </a:p>
        </p:txBody>
      </p:sp>
      <p:sp>
        <p:nvSpPr>
          <p:cNvPr id="39" name="MH_Entry_1"/>
          <p:cNvSpPr/>
          <p:nvPr/>
        </p:nvSpPr>
        <p:spPr>
          <a:xfrm>
            <a:off x="1801724" y="1615183"/>
            <a:ext cx="6823119" cy="692887"/>
          </a:xfrm>
          <a:prstGeom prst="roundRect">
            <a:avLst>
              <a:gd name="adj" fmla="val 9120"/>
            </a:avLst>
          </a:prstGeom>
          <a:solidFill>
            <a:srgbClr val="0895BE"/>
          </a:solidFill>
          <a:ln w="12700">
            <a:noFill/>
          </a:ln>
        </p:spPr>
        <p:txBody>
          <a:bodyPr anchor="ctr"/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Thế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ion?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nhân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dẫn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ion. 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MH_Entry_2"/>
          <p:cNvSpPr/>
          <p:nvPr/>
        </p:nvSpPr>
        <p:spPr>
          <a:xfrm>
            <a:off x="1837341" y="2794847"/>
            <a:ext cx="6875563" cy="1800905"/>
          </a:xfrm>
          <a:prstGeom prst="roundRect">
            <a:avLst>
              <a:gd name="adj" fmla="val 9120"/>
            </a:avLst>
          </a:prstGeom>
          <a:solidFill>
            <a:srgbClr val="75625B"/>
          </a:solidFill>
          <a:ln w="12700">
            <a:noFill/>
          </a:ln>
        </p:spPr>
        <p:txBody>
          <a:bodyPr anchor="ctr"/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endParaRPr lang="en-US" sz="16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đây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đúng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lphaLcParenR"/>
              <a:tabLst>
                <a:tab pos="180340" algn="l"/>
              </a:tabLst>
            </a:pP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chỉ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đơn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endParaRPr lang="en-US" sz="16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lphaLcParenR"/>
              <a:tabLst>
                <a:tab pos="18034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chỉ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lphaLcParenR"/>
              <a:tabLst>
                <a:tab pos="18034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đơn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endParaRPr lang="en-US" sz="16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lphaLcParenR"/>
              <a:tabLst>
                <a:tab pos="180340" algn="l"/>
              </a:tabLst>
            </a:pP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MH_Number_2"/>
          <p:cNvSpPr/>
          <p:nvPr/>
        </p:nvSpPr>
        <p:spPr>
          <a:xfrm>
            <a:off x="719197" y="3145196"/>
            <a:ext cx="833899" cy="814547"/>
          </a:xfrm>
          <a:prstGeom prst="roundRect">
            <a:avLst>
              <a:gd name="adj" fmla="val 7611"/>
            </a:avLst>
          </a:prstGeom>
          <a:solidFill>
            <a:srgbClr val="75625B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Times New Roman" pitchFamily="18" charset="0"/>
              </a:rPr>
              <a:t>02</a:t>
            </a:r>
            <a:endParaRPr lang="zh-CN" altLang="en-US" sz="2800" b="1" dirty="0">
              <a:solidFill>
                <a:srgbClr val="FFFFFF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2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2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700"/>
                                </p:stCondLst>
                                <p:childTnLst>
                                  <p:par>
                                    <p:cTn id="2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70000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2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2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2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2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5" dur="500" tmFilter="0, 0; .2, .5; .8, .5; 1, 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36" dur="250" autoRev="1" fill="hold"/>
                                            <p:tgtEl>
                                              <p:spTgt spid="2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9" dur="7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7" grpId="0"/>
          <p:bldP spid="38" grpId="0" animBg="1"/>
          <p:bldP spid="39" grpId="0" animBg="1"/>
          <p:bldP spid="40" grpId="0" animBg="1"/>
          <p:bldP spid="41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2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2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200"/>
                                </p:stCondLst>
                                <p:childTnLst>
                                  <p:par>
                                    <p:cTn id="11" presetID="32" presetClass="emph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2" dur="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3" dur="100" fill="hold">
                                              <p:stCondLst>
                                                <p:cond delay="1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" dur="1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" dur="100" fill="hold">
                                              <p:stCondLst>
                                                <p:cond delay="3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" dur="1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7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700"/>
                                </p:stCondLst>
                                <p:childTnLst>
                                  <p:par>
                                    <p:cTn id="20" presetID="2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2" accel="7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2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2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2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26" presetClass="emph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35" dur="500" tmFilter="0, 0; .2, .5; .8, .5; 1, 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36" dur="250" autoRev="1" fill="hold"/>
                                            <p:tgtEl>
                                              <p:spTgt spid="27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37" presetID="16" presetClass="entr" presetSubtype="37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39" dur="7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0" fill="hold">
                          <p:stCondLst>
                            <p:cond delay="indefinite"/>
                          </p:stCondLst>
                          <p:childTnLst>
                            <p:par>
                              <p:cTn id="4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2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9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17" grpId="0"/>
          <p:bldP spid="38" grpId="0" animBg="1"/>
          <p:bldP spid="39" grpId="0" animBg="1"/>
          <p:bldP spid="40" grpId="0" animBg="1"/>
          <p:bldP spid="41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Oval 6"/>
          <p:cNvSpPr>
            <a:spLocks noChangeArrowheads="1"/>
          </p:cNvSpPr>
          <p:nvPr/>
        </p:nvSpPr>
        <p:spPr bwMode="auto">
          <a:xfrm>
            <a:off x="1485900" y="1202531"/>
            <a:ext cx="2428875" cy="2430066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013">
              <a:solidFill>
                <a:prstClr val="black"/>
              </a:solidFill>
              <a:latin typeface="Times New Roman" pitchFamily="18" charset="0"/>
            </a:endParaRPr>
          </a:p>
        </p:txBody>
      </p:sp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752600" y="1483519"/>
            <a:ext cx="1901429" cy="1872854"/>
            <a:chOff x="512" y="1246"/>
            <a:chExt cx="1597" cy="1573"/>
          </a:xfrm>
        </p:grpSpPr>
        <p:sp>
          <p:nvSpPr>
            <p:cNvPr id="32822" name="Oval 4"/>
            <p:cNvSpPr>
              <a:spLocks noChangeArrowheads="1"/>
            </p:cNvSpPr>
            <p:nvPr/>
          </p:nvSpPr>
          <p:spPr bwMode="auto">
            <a:xfrm>
              <a:off x="862" y="1584"/>
              <a:ext cx="907" cy="907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13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823" name="Oval 5"/>
            <p:cNvSpPr>
              <a:spLocks noChangeArrowheads="1"/>
            </p:cNvSpPr>
            <p:nvPr/>
          </p:nvSpPr>
          <p:spPr bwMode="auto">
            <a:xfrm>
              <a:off x="560" y="1292"/>
              <a:ext cx="1496" cy="1474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13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32824" name="Group 69"/>
            <p:cNvGrpSpPr>
              <a:grpSpLocks/>
            </p:cNvGrpSpPr>
            <p:nvPr/>
          </p:nvGrpSpPr>
          <p:grpSpPr bwMode="auto">
            <a:xfrm>
              <a:off x="1134" y="1881"/>
              <a:ext cx="499" cy="340"/>
              <a:chOff x="1277" y="2205"/>
              <a:chExt cx="499" cy="340"/>
            </a:xfrm>
          </p:grpSpPr>
          <p:sp>
            <p:nvSpPr>
              <p:cNvPr id="32836" name="Oval 3"/>
              <p:cNvSpPr>
                <a:spLocks noChangeArrowheads="1"/>
              </p:cNvSpPr>
              <p:nvPr/>
            </p:nvSpPr>
            <p:spPr bwMode="auto">
              <a:xfrm>
                <a:off x="1292" y="2205"/>
                <a:ext cx="340" cy="340"/>
              </a:xfrm>
              <a:prstGeom prst="ellipse">
                <a:avLst/>
              </a:prstGeom>
              <a:solidFill>
                <a:srgbClr val="A5002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srgbClr val="A5002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7" name="Text Box 10"/>
              <p:cNvSpPr txBox="1">
                <a:spLocks noChangeArrowheads="1"/>
              </p:cNvSpPr>
              <p:nvPr/>
            </p:nvSpPr>
            <p:spPr bwMode="auto">
              <a:xfrm>
                <a:off x="1277" y="2256"/>
                <a:ext cx="499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sz="1500" b="1">
                    <a:solidFill>
                      <a:prstClr val="white"/>
                    </a:solidFill>
                    <a:latin typeface="Arial" charset="0"/>
                    <a:cs typeface="Arial" charset="0"/>
                  </a:rPr>
                  <a:t>11+</a:t>
                </a:r>
              </a:p>
            </p:txBody>
          </p:sp>
        </p:grpSp>
        <p:grpSp>
          <p:nvGrpSpPr>
            <p:cNvPr id="32825" name="Group 82"/>
            <p:cNvGrpSpPr>
              <a:grpSpLocks/>
            </p:cNvGrpSpPr>
            <p:nvPr/>
          </p:nvGrpSpPr>
          <p:grpSpPr bwMode="auto">
            <a:xfrm>
              <a:off x="512" y="1246"/>
              <a:ext cx="1597" cy="1573"/>
              <a:chOff x="512" y="1246"/>
              <a:chExt cx="1597" cy="1573"/>
            </a:xfrm>
          </p:grpSpPr>
          <p:sp>
            <p:nvSpPr>
              <p:cNvPr id="32826" name="Oval 14"/>
              <p:cNvSpPr>
                <a:spLocks noChangeArrowheads="1"/>
              </p:cNvSpPr>
              <p:nvPr/>
            </p:nvSpPr>
            <p:spPr bwMode="auto">
              <a:xfrm>
                <a:off x="1266" y="1539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27" name="Oval 15"/>
              <p:cNvSpPr>
                <a:spLocks noChangeArrowheads="1"/>
              </p:cNvSpPr>
              <p:nvPr/>
            </p:nvSpPr>
            <p:spPr bwMode="auto">
              <a:xfrm>
                <a:off x="1149" y="1246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28" name="Oval 16"/>
              <p:cNvSpPr>
                <a:spLocks noChangeArrowheads="1"/>
              </p:cNvSpPr>
              <p:nvPr/>
            </p:nvSpPr>
            <p:spPr bwMode="auto">
              <a:xfrm>
                <a:off x="1376" y="1246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29" name="Oval 17"/>
              <p:cNvSpPr>
                <a:spLocks noChangeArrowheads="1"/>
              </p:cNvSpPr>
              <p:nvPr/>
            </p:nvSpPr>
            <p:spPr bwMode="auto">
              <a:xfrm>
                <a:off x="1149" y="2706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0" name="Oval 18"/>
              <p:cNvSpPr>
                <a:spLocks noChangeArrowheads="1"/>
              </p:cNvSpPr>
              <p:nvPr/>
            </p:nvSpPr>
            <p:spPr bwMode="auto">
              <a:xfrm>
                <a:off x="1376" y="2701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1" name="Oval 19"/>
              <p:cNvSpPr>
                <a:spLocks noChangeArrowheads="1"/>
              </p:cNvSpPr>
              <p:nvPr/>
            </p:nvSpPr>
            <p:spPr bwMode="auto">
              <a:xfrm>
                <a:off x="512" y="1881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2" name="Oval 20"/>
              <p:cNvSpPr>
                <a:spLocks noChangeArrowheads="1"/>
              </p:cNvSpPr>
              <p:nvPr/>
            </p:nvSpPr>
            <p:spPr bwMode="auto">
              <a:xfrm>
                <a:off x="514" y="2108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3" name="Oval 21"/>
              <p:cNvSpPr>
                <a:spLocks noChangeArrowheads="1"/>
              </p:cNvSpPr>
              <p:nvPr/>
            </p:nvSpPr>
            <p:spPr bwMode="auto">
              <a:xfrm>
                <a:off x="1996" y="1881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4" name="Oval 22"/>
              <p:cNvSpPr>
                <a:spLocks noChangeArrowheads="1"/>
              </p:cNvSpPr>
              <p:nvPr/>
            </p:nvSpPr>
            <p:spPr bwMode="auto">
              <a:xfrm>
                <a:off x="1996" y="2098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2835" name="Oval 23"/>
              <p:cNvSpPr>
                <a:spLocks noChangeArrowheads="1"/>
              </p:cNvSpPr>
              <p:nvPr/>
            </p:nvSpPr>
            <p:spPr bwMode="auto">
              <a:xfrm>
                <a:off x="1270" y="2431"/>
                <a:ext cx="113" cy="113"/>
              </a:xfrm>
              <a:prstGeom prst="ellipse">
                <a:avLst/>
              </a:prstGeom>
              <a:gradFill rotWithShape="1">
                <a:gsLst>
                  <a:gs pos="0">
                    <a:srgbClr val="003B00"/>
                  </a:gs>
                  <a:gs pos="100000">
                    <a:srgbClr val="0080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013">
                  <a:solidFill>
                    <a:prstClr val="black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5" name="Group 86"/>
          <p:cNvGrpSpPr>
            <a:grpSpLocks/>
          </p:cNvGrpSpPr>
          <p:nvPr/>
        </p:nvGrpSpPr>
        <p:grpSpPr bwMode="auto">
          <a:xfrm>
            <a:off x="5239941" y="1128712"/>
            <a:ext cx="2532459" cy="2528888"/>
            <a:chOff x="3441" y="948"/>
            <a:chExt cx="2127" cy="2124"/>
          </a:xfrm>
        </p:grpSpPr>
        <p:sp>
          <p:nvSpPr>
            <p:cNvPr id="32797" name="Oval 7"/>
            <p:cNvSpPr>
              <a:spLocks noChangeArrowheads="1"/>
            </p:cNvSpPr>
            <p:nvPr/>
          </p:nvSpPr>
          <p:spPr bwMode="auto">
            <a:xfrm>
              <a:off x="4056" y="1558"/>
              <a:ext cx="907" cy="907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13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798" name="Oval 8"/>
            <p:cNvSpPr>
              <a:spLocks noChangeArrowheads="1"/>
            </p:cNvSpPr>
            <p:nvPr/>
          </p:nvSpPr>
          <p:spPr bwMode="auto">
            <a:xfrm>
              <a:off x="3764" y="1276"/>
              <a:ext cx="1496" cy="1474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13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32799" name="Oval 9"/>
            <p:cNvSpPr>
              <a:spLocks noChangeArrowheads="1"/>
            </p:cNvSpPr>
            <p:nvPr/>
          </p:nvSpPr>
          <p:spPr bwMode="auto">
            <a:xfrm>
              <a:off x="3488" y="989"/>
              <a:ext cx="2040" cy="2041"/>
            </a:xfrm>
            <a:prstGeom prst="ellipse">
              <a:avLst/>
            </a:prstGeom>
            <a:noFill/>
            <a:ln w="3810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13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grpSp>
          <p:nvGrpSpPr>
            <p:cNvPr id="32800" name="Group 85"/>
            <p:cNvGrpSpPr>
              <a:grpSpLocks/>
            </p:cNvGrpSpPr>
            <p:nvPr/>
          </p:nvGrpSpPr>
          <p:grpSpPr bwMode="auto">
            <a:xfrm>
              <a:off x="3441" y="948"/>
              <a:ext cx="2127" cy="2124"/>
              <a:chOff x="3441" y="948"/>
              <a:chExt cx="2127" cy="2124"/>
            </a:xfrm>
          </p:grpSpPr>
          <p:grpSp>
            <p:nvGrpSpPr>
              <p:cNvPr id="32801" name="Group 11"/>
              <p:cNvGrpSpPr>
                <a:grpSpLocks/>
              </p:cNvGrpSpPr>
              <p:nvPr/>
            </p:nvGrpSpPr>
            <p:grpSpPr bwMode="auto">
              <a:xfrm>
                <a:off x="4336" y="1855"/>
                <a:ext cx="499" cy="340"/>
                <a:chOff x="4203" y="2205"/>
                <a:chExt cx="499" cy="340"/>
              </a:xfrm>
            </p:grpSpPr>
            <p:sp>
              <p:nvSpPr>
                <p:cNvPr id="32820" name="Oval 12"/>
                <p:cNvSpPr>
                  <a:spLocks noChangeArrowheads="1"/>
                </p:cNvSpPr>
                <p:nvPr/>
              </p:nvSpPr>
              <p:spPr bwMode="auto">
                <a:xfrm>
                  <a:off x="4218" y="2205"/>
                  <a:ext cx="340" cy="340"/>
                </a:xfrm>
                <a:prstGeom prst="ellipse">
                  <a:avLst/>
                </a:prstGeom>
                <a:solidFill>
                  <a:srgbClr val="A5002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2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203" y="2247"/>
                  <a:ext cx="499" cy="2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eaLnBrk="1" fontAlgn="base" hangingPunct="1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GB" sz="1500" b="1">
                      <a:solidFill>
                        <a:prstClr val="white"/>
                      </a:solidFill>
                      <a:latin typeface="Arial" charset="0"/>
                      <a:cs typeface="Arial" charset="0"/>
                    </a:rPr>
                    <a:t>17+</a:t>
                  </a:r>
                </a:p>
              </p:txBody>
            </p:sp>
          </p:grpSp>
          <p:grpSp>
            <p:nvGrpSpPr>
              <p:cNvPr id="32802" name="Group 80"/>
              <p:cNvGrpSpPr>
                <a:grpSpLocks/>
              </p:cNvGrpSpPr>
              <p:nvPr/>
            </p:nvGrpSpPr>
            <p:grpSpPr bwMode="auto">
              <a:xfrm>
                <a:off x="3441" y="948"/>
                <a:ext cx="2127" cy="2124"/>
                <a:chOff x="3441" y="948"/>
                <a:chExt cx="2127" cy="2124"/>
              </a:xfrm>
            </p:grpSpPr>
            <p:sp>
              <p:nvSpPr>
                <p:cNvPr id="32803" name="Oval 24"/>
                <p:cNvSpPr>
                  <a:spLocks noChangeArrowheads="1"/>
                </p:cNvSpPr>
                <p:nvPr/>
              </p:nvSpPr>
              <p:spPr bwMode="auto">
                <a:xfrm>
                  <a:off x="3451" y="1765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04" name="Oval 25"/>
                <p:cNvSpPr>
                  <a:spLocks noChangeArrowheads="1"/>
                </p:cNvSpPr>
                <p:nvPr/>
              </p:nvSpPr>
              <p:spPr bwMode="auto">
                <a:xfrm>
                  <a:off x="4624" y="948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05" name="Oval 26"/>
                <p:cNvSpPr>
                  <a:spLocks noChangeArrowheads="1"/>
                </p:cNvSpPr>
                <p:nvPr/>
              </p:nvSpPr>
              <p:spPr bwMode="auto">
                <a:xfrm>
                  <a:off x="3713" y="2057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06" name="Oval 27"/>
                <p:cNvSpPr>
                  <a:spLocks noChangeArrowheads="1"/>
                </p:cNvSpPr>
                <p:nvPr/>
              </p:nvSpPr>
              <p:spPr bwMode="auto">
                <a:xfrm>
                  <a:off x="4281" y="2957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07" name="Oval 28"/>
                <p:cNvSpPr>
                  <a:spLocks noChangeArrowheads="1"/>
                </p:cNvSpPr>
                <p:nvPr/>
              </p:nvSpPr>
              <p:spPr bwMode="auto">
                <a:xfrm>
                  <a:off x="4634" y="2959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08" name="Oval 29"/>
                <p:cNvSpPr>
                  <a:spLocks noChangeArrowheads="1"/>
                </p:cNvSpPr>
                <p:nvPr/>
              </p:nvSpPr>
              <p:spPr bwMode="auto">
                <a:xfrm>
                  <a:off x="3719" y="1830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09" name="Oval 30"/>
                <p:cNvSpPr>
                  <a:spLocks noChangeArrowheads="1"/>
                </p:cNvSpPr>
                <p:nvPr/>
              </p:nvSpPr>
              <p:spPr bwMode="auto">
                <a:xfrm>
                  <a:off x="4347" y="2681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0" name="Oval 31"/>
                <p:cNvSpPr>
                  <a:spLocks noChangeArrowheads="1"/>
                </p:cNvSpPr>
                <p:nvPr/>
              </p:nvSpPr>
              <p:spPr bwMode="auto">
                <a:xfrm>
                  <a:off x="4578" y="2687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1" name="Oval 32"/>
                <p:cNvSpPr>
                  <a:spLocks noChangeArrowheads="1"/>
                </p:cNvSpPr>
                <p:nvPr/>
              </p:nvSpPr>
              <p:spPr bwMode="auto">
                <a:xfrm>
                  <a:off x="5450" y="2158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2" name="Oval 33"/>
                <p:cNvSpPr>
                  <a:spLocks noChangeArrowheads="1"/>
                </p:cNvSpPr>
                <p:nvPr/>
              </p:nvSpPr>
              <p:spPr bwMode="auto">
                <a:xfrm>
                  <a:off x="5455" y="1755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3" name="Oval 34"/>
                <p:cNvSpPr>
                  <a:spLocks noChangeArrowheads="1"/>
                </p:cNvSpPr>
                <p:nvPr/>
              </p:nvSpPr>
              <p:spPr bwMode="auto">
                <a:xfrm>
                  <a:off x="5198" y="2062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4" name="Oval 35"/>
                <p:cNvSpPr>
                  <a:spLocks noChangeArrowheads="1"/>
                </p:cNvSpPr>
                <p:nvPr/>
              </p:nvSpPr>
              <p:spPr bwMode="auto">
                <a:xfrm>
                  <a:off x="5198" y="1833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5" name="Oval 36"/>
                <p:cNvSpPr>
                  <a:spLocks noChangeArrowheads="1"/>
                </p:cNvSpPr>
                <p:nvPr/>
              </p:nvSpPr>
              <p:spPr bwMode="auto">
                <a:xfrm>
                  <a:off x="4575" y="1230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6" name="Oval 37"/>
                <p:cNvSpPr>
                  <a:spLocks noChangeArrowheads="1"/>
                </p:cNvSpPr>
                <p:nvPr/>
              </p:nvSpPr>
              <p:spPr bwMode="auto">
                <a:xfrm>
                  <a:off x="4348" y="1236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7" name="Oval 38"/>
                <p:cNvSpPr>
                  <a:spLocks noChangeArrowheads="1"/>
                </p:cNvSpPr>
                <p:nvPr/>
              </p:nvSpPr>
              <p:spPr bwMode="auto">
                <a:xfrm>
                  <a:off x="4465" y="2415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8" name="Oval 39"/>
                <p:cNvSpPr>
                  <a:spLocks noChangeArrowheads="1"/>
                </p:cNvSpPr>
                <p:nvPr/>
              </p:nvSpPr>
              <p:spPr bwMode="auto">
                <a:xfrm>
                  <a:off x="4462" y="1508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32819" name="Oval 40"/>
                <p:cNvSpPr>
                  <a:spLocks noChangeArrowheads="1"/>
                </p:cNvSpPr>
                <p:nvPr/>
              </p:nvSpPr>
              <p:spPr bwMode="auto">
                <a:xfrm>
                  <a:off x="3441" y="2125"/>
                  <a:ext cx="113" cy="11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18841"/>
                    </a:gs>
                    <a:gs pos="100000">
                      <a:srgbClr val="703F1E"/>
                    </a:gs>
                  </a:gsLst>
                  <a:lin ang="5400000" scaled="1"/>
                </a:gradFill>
                <a:ln w="9525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013">
                    <a:solidFill>
                      <a:prstClr val="black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73771" name="Text Box 43"/>
          <p:cNvSpPr txBox="1">
            <a:spLocks noChangeArrowheads="1"/>
          </p:cNvSpPr>
          <p:nvPr/>
        </p:nvSpPr>
        <p:spPr bwMode="auto">
          <a:xfrm>
            <a:off x="3714750" y="1085851"/>
            <a:ext cx="37742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sz="2700" b="1">
                <a:solidFill>
                  <a:srgbClr val="A50021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73772" name="Text Box 44"/>
          <p:cNvSpPr txBox="1">
            <a:spLocks noChangeArrowheads="1"/>
          </p:cNvSpPr>
          <p:nvPr/>
        </p:nvSpPr>
        <p:spPr bwMode="auto">
          <a:xfrm>
            <a:off x="7394973" y="896541"/>
            <a:ext cx="377428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sz="3300" b="1">
                <a:solidFill>
                  <a:srgbClr val="A50021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73773" name="Oval 45"/>
          <p:cNvSpPr>
            <a:spLocks noChangeArrowheads="1"/>
          </p:cNvSpPr>
          <p:nvPr/>
        </p:nvSpPr>
        <p:spPr bwMode="auto">
          <a:xfrm>
            <a:off x="2650331" y="1143000"/>
            <a:ext cx="134541" cy="134541"/>
          </a:xfrm>
          <a:prstGeom prst="ellipse">
            <a:avLst/>
          </a:prstGeom>
          <a:gradFill rotWithShape="1">
            <a:gsLst>
              <a:gs pos="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013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3777" name="Text Box 49"/>
          <p:cNvSpPr txBox="1">
            <a:spLocks noChangeArrowheads="1"/>
          </p:cNvSpPr>
          <p:nvPr/>
        </p:nvSpPr>
        <p:spPr bwMode="auto">
          <a:xfrm>
            <a:off x="1543050" y="3771900"/>
            <a:ext cx="2157413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50" b="1">
                <a:solidFill>
                  <a:srgbClr val="660066"/>
                </a:solidFill>
                <a:latin typeface=".VnSouthern" pitchFamily="34" charset="0"/>
              </a:rPr>
              <a:t>Na (2,8,1)</a:t>
            </a:r>
          </a:p>
        </p:txBody>
      </p:sp>
      <p:sp>
        <p:nvSpPr>
          <p:cNvPr id="73778" name="Text Box 50"/>
          <p:cNvSpPr txBox="1">
            <a:spLocks noChangeArrowheads="1"/>
          </p:cNvSpPr>
          <p:nvPr/>
        </p:nvSpPr>
        <p:spPr bwMode="auto">
          <a:xfrm>
            <a:off x="5314950" y="3771900"/>
            <a:ext cx="24003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50" b="1">
                <a:solidFill>
                  <a:srgbClr val="660066"/>
                </a:solidFill>
                <a:latin typeface=".VnSouthern" pitchFamily="34" charset="0"/>
              </a:rPr>
              <a:t>Cl (2,8,7)</a:t>
            </a:r>
          </a:p>
        </p:txBody>
      </p:sp>
      <p:sp>
        <p:nvSpPr>
          <p:cNvPr id="73794" name="Text Box 66"/>
          <p:cNvSpPr txBox="1">
            <a:spLocks noChangeArrowheads="1"/>
          </p:cNvSpPr>
          <p:nvPr/>
        </p:nvSpPr>
        <p:spPr bwMode="auto">
          <a:xfrm>
            <a:off x="1200150" y="400050"/>
            <a:ext cx="6686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800" b="1" dirty="0" err="1">
                <a:latin typeface=".VnSouthern" pitchFamily="34" charset="0"/>
              </a:rPr>
              <a:t>Sù</a:t>
            </a:r>
            <a:r>
              <a:rPr lang="en-US" sz="1800" b="1" dirty="0">
                <a:latin typeface=".VnSouthern" pitchFamily="34" charset="0"/>
              </a:rPr>
              <a:t> </a:t>
            </a:r>
            <a:r>
              <a:rPr lang="en-US" sz="1800" b="1" dirty="0" err="1">
                <a:latin typeface=".VnSouthern" pitchFamily="34" charset="0"/>
              </a:rPr>
              <a:t>tạo</a:t>
            </a:r>
            <a:r>
              <a:rPr lang="en-US" sz="1800" b="1" dirty="0">
                <a:latin typeface=".VnSouthern" pitchFamily="34" charset="0"/>
              </a:rPr>
              <a:t> </a:t>
            </a:r>
            <a:r>
              <a:rPr lang="en-US" sz="1800" b="1" dirty="0" err="1">
                <a:latin typeface=".VnSouthern" pitchFamily="34" charset="0"/>
              </a:rPr>
              <a:t>thµnh</a:t>
            </a:r>
            <a:r>
              <a:rPr lang="en-US" sz="1800" b="1" dirty="0">
                <a:latin typeface=".VnSouthern" pitchFamily="34" charset="0"/>
              </a:rPr>
              <a:t> </a:t>
            </a:r>
            <a:r>
              <a:rPr lang="en-US" sz="1800" b="1" dirty="0" err="1">
                <a:latin typeface=".VnSouthern" pitchFamily="34" charset="0"/>
              </a:rPr>
              <a:t>ph©n</a:t>
            </a:r>
            <a:r>
              <a:rPr lang="en-US" sz="1800" b="1" dirty="0">
                <a:latin typeface=".VnSouthern" pitchFamily="34" charset="0"/>
              </a:rPr>
              <a:t> </a:t>
            </a:r>
            <a:r>
              <a:rPr lang="en-US" sz="1800" b="1" dirty="0" err="1">
                <a:latin typeface=".VnSouthern" pitchFamily="34" charset="0"/>
              </a:rPr>
              <a:t>tö</a:t>
            </a:r>
            <a:r>
              <a:rPr lang="en-US" sz="1800" b="1" dirty="0">
                <a:latin typeface=".VnSouthern" pitchFamily="34" charset="0"/>
              </a:rPr>
              <a:t> </a:t>
            </a:r>
            <a:r>
              <a:rPr lang="en-US" sz="1800" b="1" dirty="0" err="1">
                <a:latin typeface=".VnSouthern" pitchFamily="34" charset="0"/>
              </a:rPr>
              <a:t>NaCl</a:t>
            </a:r>
            <a:endParaRPr lang="en-US" sz="1800" b="1" dirty="0">
              <a:latin typeface=".VnSouthern" pitchFamily="34" charset="0"/>
            </a:endParaRPr>
          </a:p>
        </p:txBody>
      </p:sp>
      <p:sp>
        <p:nvSpPr>
          <p:cNvPr id="73795" name="Text Box 67"/>
          <p:cNvSpPr txBox="1">
            <a:spLocks noChangeArrowheads="1"/>
          </p:cNvSpPr>
          <p:nvPr/>
        </p:nvSpPr>
        <p:spPr bwMode="auto">
          <a:xfrm>
            <a:off x="1543050" y="3780418"/>
            <a:ext cx="2157413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50" b="1">
                <a:solidFill>
                  <a:srgbClr val="660066"/>
                </a:solidFill>
                <a:latin typeface=".VnSouthern" pitchFamily="34" charset="0"/>
              </a:rPr>
              <a:t>Na</a:t>
            </a:r>
            <a:r>
              <a:rPr lang="en-US" sz="1650" b="1" baseline="30000">
                <a:solidFill>
                  <a:srgbClr val="660066"/>
                </a:solidFill>
                <a:latin typeface=".VnSouthern" pitchFamily="34" charset="0"/>
              </a:rPr>
              <a:t>+</a:t>
            </a:r>
            <a:r>
              <a:rPr lang="en-US" sz="1650" b="1">
                <a:solidFill>
                  <a:srgbClr val="660066"/>
                </a:solidFill>
                <a:latin typeface=".VnSouthern" pitchFamily="34" charset="0"/>
              </a:rPr>
              <a:t> (2, 8)</a:t>
            </a:r>
          </a:p>
        </p:txBody>
      </p:sp>
      <p:sp>
        <p:nvSpPr>
          <p:cNvPr id="73796" name="Text Box 68"/>
          <p:cNvSpPr txBox="1">
            <a:spLocks noChangeArrowheads="1"/>
          </p:cNvSpPr>
          <p:nvPr/>
        </p:nvSpPr>
        <p:spPr bwMode="auto">
          <a:xfrm>
            <a:off x="5486400" y="3714750"/>
            <a:ext cx="24003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50" b="1">
                <a:solidFill>
                  <a:srgbClr val="660066"/>
                </a:solidFill>
                <a:latin typeface=".VnSouthern" pitchFamily="34" charset="0"/>
              </a:rPr>
              <a:t>Cl</a:t>
            </a:r>
            <a:r>
              <a:rPr lang="en-US" sz="1650" b="1" baseline="30000">
                <a:solidFill>
                  <a:srgbClr val="660066"/>
                </a:solidFill>
                <a:latin typeface=".VnSouthern" pitchFamily="34" charset="0"/>
              </a:rPr>
              <a:t>–</a:t>
            </a:r>
            <a:r>
              <a:rPr lang="en-US" sz="1650" b="1">
                <a:solidFill>
                  <a:srgbClr val="660066"/>
                </a:solidFill>
                <a:latin typeface=".VnSouthern" pitchFamily="34" charset="0"/>
              </a:rPr>
              <a:t> (2, 8, 8)</a:t>
            </a:r>
          </a:p>
        </p:txBody>
      </p:sp>
      <p:sp>
        <p:nvSpPr>
          <p:cNvPr id="73806" name="Text Box 78"/>
          <p:cNvSpPr txBox="1">
            <a:spLocks noChangeArrowheads="1"/>
          </p:cNvSpPr>
          <p:nvPr/>
        </p:nvSpPr>
        <p:spPr bwMode="auto">
          <a:xfrm>
            <a:off x="3371850" y="3771900"/>
            <a:ext cx="215741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650" b="1">
                <a:solidFill>
                  <a:srgbClr val="660066"/>
                </a:solidFill>
                <a:latin typeface=".VnSouthern" pitchFamily="34" charset="0"/>
              </a:rPr>
              <a:t>Na</a:t>
            </a:r>
            <a:r>
              <a:rPr lang="en-US" sz="1650" b="1" baseline="30000">
                <a:solidFill>
                  <a:srgbClr val="660066"/>
                </a:solidFill>
                <a:latin typeface=".VnSouthern" pitchFamily="34" charset="0"/>
              </a:rPr>
              <a:t>+</a:t>
            </a:r>
            <a:r>
              <a:rPr lang="en-US" sz="1650" b="1">
                <a:solidFill>
                  <a:srgbClr val="660066"/>
                </a:solidFill>
                <a:latin typeface=".VnSouthern" pitchFamily="34" charset="0"/>
              </a:rPr>
              <a:t> +  Cl</a:t>
            </a:r>
            <a:r>
              <a:rPr lang="en-US" sz="1650" b="1" baseline="30000">
                <a:solidFill>
                  <a:srgbClr val="660066"/>
                </a:solidFill>
                <a:latin typeface=".VnSouthern" pitchFamily="34" charset="0"/>
              </a:rPr>
              <a:t>– </a:t>
            </a:r>
            <a:r>
              <a:rPr lang="en-US" sz="1650" b="1">
                <a:solidFill>
                  <a:srgbClr val="660066"/>
                </a:solidFill>
                <a:latin typeface=".VnSouthern" pitchFamily="34" charset="0"/>
                <a:sym typeface="Symbol" pitchFamily="18" charset="2"/>
              </a:rPr>
              <a:t>  NaCl</a:t>
            </a:r>
          </a:p>
        </p:txBody>
      </p:sp>
      <p:sp>
        <p:nvSpPr>
          <p:cNvPr id="73809" name="Oval 81"/>
          <p:cNvSpPr>
            <a:spLocks noChangeArrowheads="1"/>
          </p:cNvSpPr>
          <p:nvPr/>
        </p:nvSpPr>
        <p:spPr bwMode="auto">
          <a:xfrm>
            <a:off x="6182917" y="1121569"/>
            <a:ext cx="134540" cy="134541"/>
          </a:xfrm>
          <a:prstGeom prst="ellipse">
            <a:avLst/>
          </a:prstGeom>
          <a:gradFill rotWithShape="1">
            <a:gsLst>
              <a:gs pos="0">
                <a:srgbClr val="003B00"/>
              </a:gs>
              <a:gs pos="100000">
                <a:srgbClr val="0080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013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3815" name="AutoShape 87"/>
          <p:cNvSpPr>
            <a:spLocks noChangeArrowheads="1"/>
          </p:cNvSpPr>
          <p:nvPr/>
        </p:nvSpPr>
        <p:spPr bwMode="auto">
          <a:xfrm>
            <a:off x="4279106" y="2800350"/>
            <a:ext cx="285750" cy="617935"/>
          </a:xfrm>
          <a:prstGeom prst="downArrow">
            <a:avLst>
              <a:gd name="adj1" fmla="val 50000"/>
              <a:gd name="adj2" fmla="val 5406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013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3816" name="Text Box 88"/>
          <p:cNvSpPr txBox="1">
            <a:spLocks noChangeArrowheads="1"/>
          </p:cNvSpPr>
          <p:nvPr/>
        </p:nvSpPr>
        <p:spPr bwMode="auto">
          <a:xfrm>
            <a:off x="3650457" y="3429000"/>
            <a:ext cx="16121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800" dirty="0" err="1">
                <a:solidFill>
                  <a:srgbClr val="0000FF"/>
                </a:solidFill>
                <a:latin typeface=".VnVogueH" pitchFamily="34" charset="0"/>
              </a:rPr>
              <a:t>Liªn</a:t>
            </a:r>
            <a:r>
              <a:rPr lang="en-US" sz="1800" dirty="0">
                <a:solidFill>
                  <a:srgbClr val="0000FF"/>
                </a:solidFill>
                <a:latin typeface=".VnVogueH" pitchFamily="34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latin typeface=".VnVogueH" pitchFamily="34" charset="0"/>
              </a:rPr>
              <a:t>kÕt</a:t>
            </a:r>
            <a:r>
              <a:rPr lang="en-US" sz="1800" dirty="0">
                <a:solidFill>
                  <a:srgbClr val="0000FF"/>
                </a:solidFill>
                <a:latin typeface=".VnVogueH" pitchFamily="34" charset="0"/>
              </a:rPr>
              <a:t> ion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764475" y="4538029"/>
            <a:ext cx="39049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https://www.youtube.com/watch?v=prIfqJgCIlQ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0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37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37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37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3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37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3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37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1000"/>
                                        <p:tgtEl>
                                          <p:spTgt spid="73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C 0.08941 -0.04838 0.17951 -0.09606 0.2651 -0.09699 C 0.35139 -0.09722 0.47396 -0.02083 0.51649 -0.00555 " pathEditMode="relative" rAng="0" ptsTypes="aaA">
                                      <p:cBhvr>
                                        <p:cTn id="39" dur="2000" fill="hold"/>
                                        <p:tgtEl>
                                          <p:spTgt spid="737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16" y="-4861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2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3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73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73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73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73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73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73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737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737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11424 -3.7037E-7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12" y="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-0.12101 3.7037E-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73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59" y="0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-0.11527 2.22222E-6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64" y="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16094 -0.00347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737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56" y="-185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6" presetClass="exit" presetSubtype="2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4" dur="500"/>
                                        <p:tgtEl>
                                          <p:spTgt spid="73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7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7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7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7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738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38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3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3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73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3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4" grpId="0" animBg="1"/>
      <p:bldP spid="73734" grpId="1" animBg="1"/>
      <p:bldP spid="73771" grpId="0"/>
      <p:bldP spid="73772" grpId="0"/>
      <p:bldP spid="73772" grpId="1"/>
      <p:bldP spid="73773" grpId="0" animBg="1"/>
      <p:bldP spid="73773" grpId="1" animBg="1"/>
      <p:bldP spid="73773" grpId="2" animBg="1"/>
      <p:bldP spid="73777" grpId="0"/>
      <p:bldP spid="73777" grpId="1"/>
      <p:bldP spid="73778" grpId="0"/>
      <p:bldP spid="73778" grpId="1"/>
      <p:bldP spid="73794" grpId="0"/>
      <p:bldP spid="73795" grpId="0"/>
      <p:bldP spid="73795" grpId="1"/>
      <p:bldP spid="73796" grpId="0"/>
      <p:bldP spid="73796" grpId="1"/>
      <p:bldP spid="73806" grpId="0"/>
      <p:bldP spid="73809" grpId="0" animBg="1"/>
      <p:bldP spid="73809" grpId="1" animBg="1"/>
      <p:bldP spid="73815" grpId="0" animBg="1"/>
      <p:bldP spid="738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MH_Number_1"/>
          <p:cNvSpPr/>
          <p:nvPr/>
        </p:nvSpPr>
        <p:spPr>
          <a:xfrm>
            <a:off x="519118" y="237521"/>
            <a:ext cx="833900" cy="736600"/>
          </a:xfrm>
          <a:prstGeom prst="roundRect">
            <a:avLst>
              <a:gd name="adj" fmla="val 7611"/>
            </a:avLst>
          </a:prstGeom>
          <a:solidFill>
            <a:srgbClr val="0895BE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>
                <a:solidFill>
                  <a:srgbClr val="FFFFFF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Times New Roman" pitchFamily="18" charset="0"/>
              </a:rPr>
              <a:t>01</a:t>
            </a:r>
            <a:endParaRPr lang="zh-CN" altLang="en-US" sz="2800" b="1" dirty="0">
              <a:solidFill>
                <a:srgbClr val="FFFFFF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9118" y="1742699"/>
            <a:ext cx="7969045" cy="1817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phổ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Hóa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học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đặc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biệt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kim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phi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kim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điển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endParaRPr lang="en-US" sz="20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bởi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lực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hút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tĩnh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giữa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mang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tích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trái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dấu</a:t>
            </a:r>
            <a:r>
              <a:rPr lang="en-US" sz="2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MH_Entry_1"/>
          <p:cNvSpPr/>
          <p:nvPr/>
        </p:nvSpPr>
        <p:spPr>
          <a:xfrm>
            <a:off x="1469215" y="281234"/>
            <a:ext cx="6823119" cy="692887"/>
          </a:xfrm>
          <a:prstGeom prst="roundRect">
            <a:avLst>
              <a:gd name="adj" fmla="val 9120"/>
            </a:avLst>
          </a:prstGeom>
          <a:solidFill>
            <a:srgbClr val="0895BE"/>
          </a:solidFill>
          <a:ln w="12700">
            <a:noFill/>
          </a:ln>
        </p:spPr>
        <p:txBody>
          <a:bodyPr anchor="ctr"/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Thế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ion?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nhân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dẫn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việc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ion. 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72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226452" y="559246"/>
            <a:ext cx="118508" cy="118509"/>
            <a:chOff x="4486616" y="3001075"/>
            <a:chExt cx="274695" cy="274699"/>
          </a:xfrm>
        </p:grpSpPr>
        <p:sp>
          <p:nvSpPr>
            <p:cNvPr id="9" name="椭圆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926947" y="559246"/>
            <a:ext cx="118508" cy="118509"/>
            <a:chOff x="4486616" y="3001075"/>
            <a:chExt cx="274695" cy="274699"/>
          </a:xfrm>
        </p:grpSpPr>
        <p:sp>
          <p:nvSpPr>
            <p:cNvPr id="12" name="椭圆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93504" y="592908"/>
            <a:ext cx="288238" cy="46073"/>
            <a:chOff x="4318304" y="3089060"/>
            <a:chExt cx="384317" cy="61430"/>
          </a:xfrm>
        </p:grpSpPr>
        <p:sp>
          <p:nvSpPr>
            <p:cNvPr id="15" name="圆角矩形 14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6" name="KSO_Shape"/>
          <p:cNvSpPr/>
          <p:nvPr/>
        </p:nvSpPr>
        <p:spPr bwMode="auto">
          <a:xfrm>
            <a:off x="132485" y="370301"/>
            <a:ext cx="611447" cy="490951"/>
          </a:xfrm>
          <a:custGeom>
            <a:avLst/>
            <a:gdLst>
              <a:gd name="T0" fmla="*/ 2881614 w 3362326"/>
              <a:gd name="T1" fmla="*/ 2245619 h 2424113"/>
              <a:gd name="T2" fmla="*/ 3207949 w 3362326"/>
              <a:gd name="T3" fmla="*/ 953766 h 2424113"/>
              <a:gd name="T4" fmla="*/ 3300702 w 3362326"/>
              <a:gd name="T5" fmla="*/ 1054704 h 2424113"/>
              <a:gd name="T6" fmla="*/ 3357879 w 3362326"/>
              <a:gd name="T7" fmla="*/ 1578442 h 2424113"/>
              <a:gd name="T8" fmla="*/ 2754348 w 3362326"/>
              <a:gd name="T9" fmla="*/ 1274991 h 2424113"/>
              <a:gd name="T10" fmla="*/ 2862031 w 3362326"/>
              <a:gd name="T11" fmla="*/ 1038516 h 2424113"/>
              <a:gd name="T12" fmla="*/ 2811207 w 3362326"/>
              <a:gd name="T13" fmla="*/ 1366725 h 2424113"/>
              <a:gd name="T14" fmla="*/ 3041820 w 3362326"/>
              <a:gd name="T15" fmla="*/ 999791 h 2424113"/>
              <a:gd name="T16" fmla="*/ 3170149 w 3362326"/>
              <a:gd name="T17" fmla="*/ 942974 h 2424113"/>
              <a:gd name="T18" fmla="*/ 296683 w 3362326"/>
              <a:gd name="T19" fmla="*/ 978524 h 2424113"/>
              <a:gd name="T20" fmla="*/ 498389 w 3362326"/>
              <a:gd name="T21" fmla="*/ 1265469 h 2424113"/>
              <a:gd name="T22" fmla="*/ 488542 w 3362326"/>
              <a:gd name="T23" fmla="*/ 1028041 h 2424113"/>
              <a:gd name="T24" fmla="*/ 582566 w 3362326"/>
              <a:gd name="T25" fmla="*/ 1187067 h 2424113"/>
              <a:gd name="T26" fmla="*/ 319871 w 3362326"/>
              <a:gd name="T27" fmla="*/ 2147887 h 2424113"/>
              <a:gd name="T28" fmla="*/ 37800 w 3362326"/>
              <a:gd name="T29" fmla="*/ 1105808 h 2424113"/>
              <a:gd name="T30" fmla="*/ 124836 w 3362326"/>
              <a:gd name="T31" fmla="*/ 975985 h 2424113"/>
              <a:gd name="T32" fmla="*/ 1545327 w 3362326"/>
              <a:gd name="T33" fmla="*/ 746198 h 2424113"/>
              <a:gd name="T34" fmla="*/ 1656547 w 3362326"/>
              <a:gd name="T35" fmla="*/ 809752 h 2424113"/>
              <a:gd name="T36" fmla="*/ 1802720 w 3362326"/>
              <a:gd name="T37" fmla="*/ 881250 h 2424113"/>
              <a:gd name="T38" fmla="*/ 1889154 w 3362326"/>
              <a:gd name="T39" fmla="*/ 667392 h 2424113"/>
              <a:gd name="T40" fmla="*/ 2073778 w 3362326"/>
              <a:gd name="T41" fmla="*/ 739843 h 2424113"/>
              <a:gd name="T42" fmla="*/ 2280963 w 3362326"/>
              <a:gd name="T43" fmla="*/ 997553 h 2424113"/>
              <a:gd name="T44" fmla="*/ 2456054 w 3362326"/>
              <a:gd name="T45" fmla="*/ 821509 h 2424113"/>
              <a:gd name="T46" fmla="*/ 2536132 w 3362326"/>
              <a:gd name="T47" fmla="*/ 819603 h 2424113"/>
              <a:gd name="T48" fmla="*/ 2596190 w 3362326"/>
              <a:gd name="T49" fmla="*/ 876801 h 2424113"/>
              <a:gd name="T50" fmla="*/ 2598415 w 3362326"/>
              <a:gd name="T51" fmla="*/ 956879 h 2424113"/>
              <a:gd name="T52" fmla="*/ 2382332 w 3362326"/>
              <a:gd name="T53" fmla="*/ 1195206 h 2424113"/>
              <a:gd name="T54" fmla="*/ 2241242 w 3362326"/>
              <a:gd name="T55" fmla="*/ 1268610 h 2424113"/>
              <a:gd name="T56" fmla="*/ 2118265 w 3362326"/>
              <a:gd name="T57" fmla="*/ 1192028 h 2424113"/>
              <a:gd name="T58" fmla="*/ 1363246 w 3362326"/>
              <a:gd name="T59" fmla="*/ 1018526 h 2424113"/>
              <a:gd name="T60" fmla="*/ 1307636 w 3362326"/>
              <a:gd name="T61" fmla="*/ 1409700 h 2424113"/>
              <a:gd name="T62" fmla="*/ 1157013 w 3362326"/>
              <a:gd name="T63" fmla="*/ 999778 h 2424113"/>
              <a:gd name="T64" fmla="*/ 1245989 w 3362326"/>
              <a:gd name="T65" fmla="*/ 780199 h 2424113"/>
              <a:gd name="T66" fmla="*/ 1499569 w 3362326"/>
              <a:gd name="T67" fmla="*/ 668027 h 2424113"/>
              <a:gd name="T68" fmla="*/ 3142462 w 3362326"/>
              <a:gd name="T69" fmla="*/ 282872 h 2424113"/>
              <a:gd name="T70" fmla="*/ 3244523 w 3362326"/>
              <a:gd name="T71" fmla="*/ 440586 h 2424113"/>
              <a:gd name="T72" fmla="*/ 3210503 w 3362326"/>
              <a:gd name="T73" fmla="*/ 656690 h 2424113"/>
              <a:gd name="T74" fmla="*/ 3038811 w 3362326"/>
              <a:gd name="T75" fmla="*/ 831222 h 2424113"/>
              <a:gd name="T76" fmla="*/ 2904319 w 3362326"/>
              <a:gd name="T77" fmla="*/ 826780 h 2424113"/>
              <a:gd name="T78" fmla="*/ 2817519 w 3362326"/>
              <a:gd name="T79" fmla="*/ 691913 h 2424113"/>
              <a:gd name="T80" fmla="*/ 2807981 w 3362326"/>
              <a:gd name="T81" fmla="*/ 429797 h 2424113"/>
              <a:gd name="T82" fmla="*/ 2910678 w 3362326"/>
              <a:gd name="T83" fmla="*/ 280651 h 2424113"/>
              <a:gd name="T84" fmla="*/ 375153 w 3362326"/>
              <a:gd name="T85" fmla="*/ 248918 h 2424113"/>
              <a:gd name="T86" fmla="*/ 514634 w 3362326"/>
              <a:gd name="T87" fmla="*/ 342213 h 2424113"/>
              <a:gd name="T88" fmla="*/ 561340 w 3362326"/>
              <a:gd name="T89" fmla="*/ 566885 h 2424113"/>
              <a:gd name="T90" fmla="*/ 510821 w 3362326"/>
              <a:gd name="T91" fmla="*/ 773785 h 2424113"/>
              <a:gd name="T92" fmla="*/ 418682 w 3362326"/>
              <a:gd name="T93" fmla="*/ 842646 h 2424113"/>
              <a:gd name="T94" fmla="*/ 241709 w 3362326"/>
              <a:gd name="T95" fmla="*/ 778862 h 2424113"/>
              <a:gd name="T96" fmla="*/ 117162 w 3362326"/>
              <a:gd name="T97" fmla="*/ 551970 h 2424113"/>
              <a:gd name="T98" fmla="*/ 148299 w 3362326"/>
              <a:gd name="T99" fmla="*/ 359984 h 2424113"/>
              <a:gd name="T100" fmla="*/ 297311 w 3362326"/>
              <a:gd name="T101" fmla="*/ 250822 h 2424113"/>
              <a:gd name="T102" fmla="*/ 1834594 w 3362326"/>
              <a:gd name="T103" fmla="*/ 43475 h 2424113"/>
              <a:gd name="T104" fmla="*/ 1934457 w 3362326"/>
              <a:gd name="T105" fmla="*/ 205318 h 2424113"/>
              <a:gd name="T106" fmla="*/ 1973258 w 3362326"/>
              <a:gd name="T107" fmla="*/ 288461 h 2424113"/>
              <a:gd name="T108" fmla="*/ 1942726 w 3362326"/>
              <a:gd name="T109" fmla="*/ 390961 h 2424113"/>
              <a:gd name="T110" fmla="*/ 1864808 w 3362326"/>
              <a:gd name="T111" fmla="*/ 532812 h 2424113"/>
              <a:gd name="T112" fmla="*/ 1729325 w 3362326"/>
              <a:gd name="T113" fmla="*/ 622301 h 2424113"/>
              <a:gd name="T114" fmla="*/ 1571262 w 3362326"/>
              <a:gd name="T115" fmla="*/ 579778 h 2424113"/>
              <a:gd name="T116" fmla="*/ 1478714 w 3362326"/>
              <a:gd name="T117" fmla="*/ 436341 h 2424113"/>
              <a:gd name="T118" fmla="*/ 1416379 w 3362326"/>
              <a:gd name="T119" fmla="*/ 348438 h 2424113"/>
              <a:gd name="T120" fmla="*/ 1429418 w 3362326"/>
              <a:gd name="T121" fmla="*/ 264978 h 2424113"/>
              <a:gd name="T122" fmla="*/ 1483484 w 3362326"/>
              <a:gd name="T123" fmla="*/ 132965 h 2424113"/>
              <a:gd name="T124" fmla="*/ 1621829 w 3362326"/>
              <a:gd name="T125" fmla="*/ 11107 h 242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62326" h="2424113">
                <a:moveTo>
                  <a:pt x="860805" y="1460500"/>
                </a:moveTo>
                <a:lnTo>
                  <a:pt x="965275" y="1460500"/>
                </a:lnTo>
                <a:lnTo>
                  <a:pt x="961464" y="1465582"/>
                </a:lnTo>
                <a:lnTo>
                  <a:pt x="957654" y="1470664"/>
                </a:lnTo>
                <a:lnTo>
                  <a:pt x="953843" y="1476380"/>
                </a:lnTo>
                <a:lnTo>
                  <a:pt x="949715" y="1482415"/>
                </a:lnTo>
                <a:lnTo>
                  <a:pt x="483570" y="2244666"/>
                </a:lnTo>
                <a:lnTo>
                  <a:pt x="483570" y="2248795"/>
                </a:lnTo>
                <a:lnTo>
                  <a:pt x="483570" y="2251971"/>
                </a:lnTo>
                <a:lnTo>
                  <a:pt x="483888" y="2255147"/>
                </a:lnTo>
                <a:lnTo>
                  <a:pt x="484205" y="2257371"/>
                </a:lnTo>
                <a:lnTo>
                  <a:pt x="2880661" y="2259594"/>
                </a:lnTo>
                <a:lnTo>
                  <a:pt x="2880978" y="2256735"/>
                </a:lnTo>
                <a:lnTo>
                  <a:pt x="2881614" y="2253877"/>
                </a:lnTo>
                <a:lnTo>
                  <a:pt x="2881931" y="2250066"/>
                </a:lnTo>
                <a:lnTo>
                  <a:pt x="2881614" y="2245619"/>
                </a:lnTo>
                <a:lnTo>
                  <a:pt x="2422137" y="1485273"/>
                </a:lnTo>
                <a:lnTo>
                  <a:pt x="2411023" y="1471934"/>
                </a:lnTo>
                <a:lnTo>
                  <a:pt x="2401179" y="1460500"/>
                </a:lnTo>
                <a:lnTo>
                  <a:pt x="2509460" y="1460500"/>
                </a:lnTo>
                <a:lnTo>
                  <a:pt x="3024188" y="2273251"/>
                </a:lnTo>
                <a:lnTo>
                  <a:pt x="3024188" y="2423478"/>
                </a:lnTo>
                <a:lnTo>
                  <a:pt x="3021648" y="2424113"/>
                </a:lnTo>
                <a:lnTo>
                  <a:pt x="3018472" y="2424113"/>
                </a:lnTo>
                <a:lnTo>
                  <a:pt x="345441" y="2421890"/>
                </a:lnTo>
                <a:lnTo>
                  <a:pt x="341948" y="2421572"/>
                </a:lnTo>
                <a:lnTo>
                  <a:pt x="338138" y="2421255"/>
                </a:lnTo>
                <a:lnTo>
                  <a:pt x="338138" y="2277062"/>
                </a:lnTo>
                <a:lnTo>
                  <a:pt x="860805" y="1460500"/>
                </a:lnTo>
                <a:close/>
                <a:moveTo>
                  <a:pt x="3185714" y="941387"/>
                </a:moveTo>
                <a:lnTo>
                  <a:pt x="3196514" y="947100"/>
                </a:lnTo>
                <a:lnTo>
                  <a:pt x="3207949" y="953766"/>
                </a:lnTo>
                <a:lnTo>
                  <a:pt x="3213667" y="957575"/>
                </a:lnTo>
                <a:lnTo>
                  <a:pt x="3219702" y="962019"/>
                </a:lnTo>
                <a:lnTo>
                  <a:pt x="3225420" y="966145"/>
                </a:lnTo>
                <a:lnTo>
                  <a:pt x="3231455" y="970906"/>
                </a:lnTo>
                <a:lnTo>
                  <a:pt x="3237490" y="975985"/>
                </a:lnTo>
                <a:lnTo>
                  <a:pt x="3243526" y="981699"/>
                </a:lnTo>
                <a:lnTo>
                  <a:pt x="3249243" y="987095"/>
                </a:lnTo>
                <a:lnTo>
                  <a:pt x="3255279" y="993443"/>
                </a:lnTo>
                <a:lnTo>
                  <a:pt x="3261314" y="999791"/>
                </a:lnTo>
                <a:lnTo>
                  <a:pt x="3267032" y="1006457"/>
                </a:lnTo>
                <a:lnTo>
                  <a:pt x="3273067" y="1014075"/>
                </a:lnTo>
                <a:lnTo>
                  <a:pt x="3278785" y="1021376"/>
                </a:lnTo>
                <a:lnTo>
                  <a:pt x="3284185" y="1029311"/>
                </a:lnTo>
                <a:lnTo>
                  <a:pt x="3289902" y="1037247"/>
                </a:lnTo>
                <a:lnTo>
                  <a:pt x="3295302" y="1045817"/>
                </a:lnTo>
                <a:lnTo>
                  <a:pt x="3300702" y="1054704"/>
                </a:lnTo>
                <a:lnTo>
                  <a:pt x="3305785" y="1064544"/>
                </a:lnTo>
                <a:lnTo>
                  <a:pt x="3310549" y="1074067"/>
                </a:lnTo>
                <a:lnTo>
                  <a:pt x="3315632" y="1084224"/>
                </a:lnTo>
                <a:lnTo>
                  <a:pt x="3320079" y="1094699"/>
                </a:lnTo>
                <a:lnTo>
                  <a:pt x="3324526" y="1105808"/>
                </a:lnTo>
                <a:lnTo>
                  <a:pt x="3328655" y="1116918"/>
                </a:lnTo>
                <a:lnTo>
                  <a:pt x="3332467" y="1128662"/>
                </a:lnTo>
                <a:lnTo>
                  <a:pt x="3335961" y="1140724"/>
                </a:lnTo>
                <a:lnTo>
                  <a:pt x="3339138" y="1153104"/>
                </a:lnTo>
                <a:lnTo>
                  <a:pt x="3342632" y="1166118"/>
                </a:lnTo>
                <a:lnTo>
                  <a:pt x="3345173" y="1179767"/>
                </a:lnTo>
                <a:lnTo>
                  <a:pt x="3347714" y="1193415"/>
                </a:lnTo>
                <a:lnTo>
                  <a:pt x="3350573" y="1282609"/>
                </a:lnTo>
                <a:lnTo>
                  <a:pt x="3353432" y="1374343"/>
                </a:lnTo>
                <a:lnTo>
                  <a:pt x="3355655" y="1472425"/>
                </a:lnTo>
                <a:lnTo>
                  <a:pt x="3357879" y="1578442"/>
                </a:lnTo>
                <a:lnTo>
                  <a:pt x="3359785" y="1696204"/>
                </a:lnTo>
                <a:lnTo>
                  <a:pt x="3361055" y="1828884"/>
                </a:lnTo>
                <a:lnTo>
                  <a:pt x="3362008" y="1978387"/>
                </a:lnTo>
                <a:lnTo>
                  <a:pt x="3362326" y="2147887"/>
                </a:lnTo>
                <a:lnTo>
                  <a:pt x="3042772" y="2147887"/>
                </a:lnTo>
                <a:lnTo>
                  <a:pt x="2678113" y="1585108"/>
                </a:lnTo>
                <a:lnTo>
                  <a:pt x="2686689" y="1540670"/>
                </a:lnTo>
                <a:lnTo>
                  <a:pt x="2694313" y="1501627"/>
                </a:lnTo>
                <a:lnTo>
                  <a:pt x="2701937" y="1466711"/>
                </a:lnTo>
                <a:lnTo>
                  <a:pt x="2708607" y="1436556"/>
                </a:lnTo>
                <a:lnTo>
                  <a:pt x="2715278" y="1409576"/>
                </a:lnTo>
                <a:lnTo>
                  <a:pt x="2720995" y="1385770"/>
                </a:lnTo>
                <a:lnTo>
                  <a:pt x="2727031" y="1364186"/>
                </a:lnTo>
                <a:lnTo>
                  <a:pt x="2732748" y="1344823"/>
                </a:lnTo>
                <a:lnTo>
                  <a:pt x="2743548" y="1309272"/>
                </a:lnTo>
                <a:lnTo>
                  <a:pt x="2754348" y="1274991"/>
                </a:lnTo>
                <a:lnTo>
                  <a:pt x="2759748" y="1256581"/>
                </a:lnTo>
                <a:lnTo>
                  <a:pt x="2765784" y="1237219"/>
                </a:lnTo>
                <a:lnTo>
                  <a:pt x="2771819" y="1215635"/>
                </a:lnTo>
                <a:lnTo>
                  <a:pt x="2778490" y="1191511"/>
                </a:lnTo>
                <a:lnTo>
                  <a:pt x="2779760" y="1187067"/>
                </a:lnTo>
                <a:lnTo>
                  <a:pt x="2784843" y="1174370"/>
                </a:lnTo>
                <a:lnTo>
                  <a:pt x="2792466" y="1155960"/>
                </a:lnTo>
                <a:lnTo>
                  <a:pt x="2797866" y="1144851"/>
                </a:lnTo>
                <a:lnTo>
                  <a:pt x="2803266" y="1132789"/>
                </a:lnTo>
                <a:lnTo>
                  <a:pt x="2809619" y="1119775"/>
                </a:lnTo>
                <a:lnTo>
                  <a:pt x="2816607" y="1106443"/>
                </a:lnTo>
                <a:lnTo>
                  <a:pt x="2824549" y="1092794"/>
                </a:lnTo>
                <a:lnTo>
                  <a:pt x="2833125" y="1078828"/>
                </a:lnTo>
                <a:lnTo>
                  <a:pt x="2842019" y="1065179"/>
                </a:lnTo>
                <a:lnTo>
                  <a:pt x="2851549" y="1051530"/>
                </a:lnTo>
                <a:lnTo>
                  <a:pt x="2862031" y="1038516"/>
                </a:lnTo>
                <a:lnTo>
                  <a:pt x="2867113" y="1032168"/>
                </a:lnTo>
                <a:lnTo>
                  <a:pt x="2872831" y="1025820"/>
                </a:lnTo>
                <a:lnTo>
                  <a:pt x="2873149" y="1025820"/>
                </a:lnTo>
                <a:lnTo>
                  <a:pt x="2873466" y="1025820"/>
                </a:lnTo>
                <a:lnTo>
                  <a:pt x="2873784" y="1028041"/>
                </a:lnTo>
                <a:lnTo>
                  <a:pt x="2873466" y="1032168"/>
                </a:lnTo>
                <a:lnTo>
                  <a:pt x="2873149" y="1037881"/>
                </a:lnTo>
                <a:lnTo>
                  <a:pt x="2870607" y="1054387"/>
                </a:lnTo>
                <a:lnTo>
                  <a:pt x="2866796" y="1076289"/>
                </a:lnTo>
                <a:lnTo>
                  <a:pt x="2856313" y="1132471"/>
                </a:lnTo>
                <a:lnTo>
                  <a:pt x="2843925" y="1197859"/>
                </a:lnTo>
                <a:lnTo>
                  <a:pt x="2819784" y="1318160"/>
                </a:lnTo>
                <a:lnTo>
                  <a:pt x="2815654" y="1340062"/>
                </a:lnTo>
                <a:lnTo>
                  <a:pt x="2812478" y="1355933"/>
                </a:lnTo>
                <a:lnTo>
                  <a:pt x="2811525" y="1365455"/>
                </a:lnTo>
                <a:lnTo>
                  <a:pt x="2811207" y="1366725"/>
                </a:lnTo>
                <a:lnTo>
                  <a:pt x="2811525" y="1367042"/>
                </a:lnTo>
                <a:lnTo>
                  <a:pt x="2811843" y="1366407"/>
                </a:lnTo>
                <a:lnTo>
                  <a:pt x="2828678" y="1332761"/>
                </a:lnTo>
                <a:lnTo>
                  <a:pt x="2846149" y="1298798"/>
                </a:lnTo>
                <a:lnTo>
                  <a:pt x="2864255" y="1265469"/>
                </a:lnTo>
                <a:lnTo>
                  <a:pt x="2882360" y="1232775"/>
                </a:lnTo>
                <a:lnTo>
                  <a:pt x="2901419" y="1200716"/>
                </a:lnTo>
                <a:lnTo>
                  <a:pt x="2920160" y="1169927"/>
                </a:lnTo>
                <a:lnTo>
                  <a:pt x="2938584" y="1140089"/>
                </a:lnTo>
                <a:lnTo>
                  <a:pt x="2957325" y="1112792"/>
                </a:lnTo>
                <a:lnTo>
                  <a:pt x="2974796" y="1086764"/>
                </a:lnTo>
                <a:lnTo>
                  <a:pt x="2991314" y="1062957"/>
                </a:lnTo>
                <a:lnTo>
                  <a:pt x="3007514" y="1041373"/>
                </a:lnTo>
                <a:lnTo>
                  <a:pt x="3022125" y="1022963"/>
                </a:lnTo>
                <a:lnTo>
                  <a:pt x="3035467" y="1006775"/>
                </a:lnTo>
                <a:lnTo>
                  <a:pt x="3041820" y="999791"/>
                </a:lnTo>
                <a:lnTo>
                  <a:pt x="3047537" y="993760"/>
                </a:lnTo>
                <a:lnTo>
                  <a:pt x="3052620" y="988682"/>
                </a:lnTo>
                <a:lnTo>
                  <a:pt x="3057384" y="984555"/>
                </a:lnTo>
                <a:lnTo>
                  <a:pt x="3062149" y="981381"/>
                </a:lnTo>
                <a:lnTo>
                  <a:pt x="3065643" y="978524"/>
                </a:lnTo>
                <a:lnTo>
                  <a:pt x="3079937" y="971224"/>
                </a:lnTo>
                <a:lnTo>
                  <a:pt x="3094549" y="964241"/>
                </a:lnTo>
                <a:lnTo>
                  <a:pt x="3109161" y="958210"/>
                </a:lnTo>
                <a:lnTo>
                  <a:pt x="3116784" y="955353"/>
                </a:lnTo>
                <a:lnTo>
                  <a:pt x="3124408" y="953131"/>
                </a:lnTo>
                <a:lnTo>
                  <a:pt x="3132031" y="950909"/>
                </a:lnTo>
                <a:lnTo>
                  <a:pt x="3139337" y="948687"/>
                </a:lnTo>
                <a:lnTo>
                  <a:pt x="3146961" y="946783"/>
                </a:lnTo>
                <a:lnTo>
                  <a:pt x="3154902" y="945196"/>
                </a:lnTo>
                <a:lnTo>
                  <a:pt x="3162208" y="943609"/>
                </a:lnTo>
                <a:lnTo>
                  <a:pt x="3170149" y="942974"/>
                </a:lnTo>
                <a:lnTo>
                  <a:pt x="3178090" y="942339"/>
                </a:lnTo>
                <a:lnTo>
                  <a:pt x="3185714" y="941387"/>
                </a:lnTo>
                <a:close/>
                <a:moveTo>
                  <a:pt x="176612" y="941387"/>
                </a:moveTo>
                <a:lnTo>
                  <a:pt x="184236" y="942339"/>
                </a:lnTo>
                <a:lnTo>
                  <a:pt x="192177" y="942974"/>
                </a:lnTo>
                <a:lnTo>
                  <a:pt x="200118" y="943609"/>
                </a:lnTo>
                <a:lnTo>
                  <a:pt x="207742" y="945196"/>
                </a:lnTo>
                <a:lnTo>
                  <a:pt x="215047" y="946783"/>
                </a:lnTo>
                <a:lnTo>
                  <a:pt x="222989" y="948687"/>
                </a:lnTo>
                <a:lnTo>
                  <a:pt x="230295" y="950909"/>
                </a:lnTo>
                <a:lnTo>
                  <a:pt x="238236" y="953131"/>
                </a:lnTo>
                <a:lnTo>
                  <a:pt x="245542" y="955353"/>
                </a:lnTo>
                <a:lnTo>
                  <a:pt x="253165" y="958210"/>
                </a:lnTo>
                <a:lnTo>
                  <a:pt x="268095" y="964241"/>
                </a:lnTo>
                <a:lnTo>
                  <a:pt x="282389" y="971224"/>
                </a:lnTo>
                <a:lnTo>
                  <a:pt x="296683" y="978524"/>
                </a:lnTo>
                <a:lnTo>
                  <a:pt x="300812" y="981381"/>
                </a:lnTo>
                <a:lnTo>
                  <a:pt x="304624" y="984555"/>
                </a:lnTo>
                <a:lnTo>
                  <a:pt x="309706" y="988682"/>
                </a:lnTo>
                <a:lnTo>
                  <a:pt x="314789" y="993760"/>
                </a:lnTo>
                <a:lnTo>
                  <a:pt x="320824" y="999791"/>
                </a:lnTo>
                <a:lnTo>
                  <a:pt x="326859" y="1006775"/>
                </a:lnTo>
                <a:lnTo>
                  <a:pt x="340201" y="1022963"/>
                </a:lnTo>
                <a:lnTo>
                  <a:pt x="354812" y="1041373"/>
                </a:lnTo>
                <a:lnTo>
                  <a:pt x="371012" y="1062957"/>
                </a:lnTo>
                <a:lnTo>
                  <a:pt x="387530" y="1086764"/>
                </a:lnTo>
                <a:lnTo>
                  <a:pt x="405636" y="1112792"/>
                </a:lnTo>
                <a:lnTo>
                  <a:pt x="423742" y="1140089"/>
                </a:lnTo>
                <a:lnTo>
                  <a:pt x="442166" y="1169927"/>
                </a:lnTo>
                <a:lnTo>
                  <a:pt x="460907" y="1200716"/>
                </a:lnTo>
                <a:lnTo>
                  <a:pt x="479966" y="1232775"/>
                </a:lnTo>
                <a:lnTo>
                  <a:pt x="498389" y="1265469"/>
                </a:lnTo>
                <a:lnTo>
                  <a:pt x="516177" y="1298798"/>
                </a:lnTo>
                <a:lnTo>
                  <a:pt x="533966" y="1332761"/>
                </a:lnTo>
                <a:lnTo>
                  <a:pt x="550801" y="1366407"/>
                </a:lnTo>
                <a:lnTo>
                  <a:pt x="550801" y="1367042"/>
                </a:lnTo>
                <a:lnTo>
                  <a:pt x="551119" y="1366725"/>
                </a:lnTo>
                <a:lnTo>
                  <a:pt x="551119" y="1365455"/>
                </a:lnTo>
                <a:lnTo>
                  <a:pt x="549848" y="1355933"/>
                </a:lnTo>
                <a:lnTo>
                  <a:pt x="546672" y="1340062"/>
                </a:lnTo>
                <a:lnTo>
                  <a:pt x="542542" y="1318160"/>
                </a:lnTo>
                <a:lnTo>
                  <a:pt x="519036" y="1197859"/>
                </a:lnTo>
                <a:lnTo>
                  <a:pt x="506013" y="1132471"/>
                </a:lnTo>
                <a:lnTo>
                  <a:pt x="495530" y="1076289"/>
                </a:lnTo>
                <a:lnTo>
                  <a:pt x="491719" y="1054387"/>
                </a:lnTo>
                <a:lnTo>
                  <a:pt x="489495" y="1037881"/>
                </a:lnTo>
                <a:lnTo>
                  <a:pt x="488860" y="1032168"/>
                </a:lnTo>
                <a:lnTo>
                  <a:pt x="488542" y="1028041"/>
                </a:lnTo>
                <a:lnTo>
                  <a:pt x="488860" y="1025820"/>
                </a:lnTo>
                <a:lnTo>
                  <a:pt x="489177" y="1025820"/>
                </a:lnTo>
                <a:lnTo>
                  <a:pt x="489495" y="1025820"/>
                </a:lnTo>
                <a:lnTo>
                  <a:pt x="495213" y="1032168"/>
                </a:lnTo>
                <a:lnTo>
                  <a:pt x="500295" y="1038516"/>
                </a:lnTo>
                <a:lnTo>
                  <a:pt x="510777" y="1051530"/>
                </a:lnTo>
                <a:lnTo>
                  <a:pt x="520307" y="1065179"/>
                </a:lnTo>
                <a:lnTo>
                  <a:pt x="529201" y="1078828"/>
                </a:lnTo>
                <a:lnTo>
                  <a:pt x="537777" y="1092794"/>
                </a:lnTo>
                <a:lnTo>
                  <a:pt x="545719" y="1106443"/>
                </a:lnTo>
                <a:lnTo>
                  <a:pt x="552707" y="1119775"/>
                </a:lnTo>
                <a:lnTo>
                  <a:pt x="559060" y="1132789"/>
                </a:lnTo>
                <a:lnTo>
                  <a:pt x="565095" y="1144851"/>
                </a:lnTo>
                <a:lnTo>
                  <a:pt x="569860" y="1155960"/>
                </a:lnTo>
                <a:lnTo>
                  <a:pt x="577483" y="1174370"/>
                </a:lnTo>
                <a:lnTo>
                  <a:pt x="582566" y="1187067"/>
                </a:lnTo>
                <a:lnTo>
                  <a:pt x="584154" y="1191511"/>
                </a:lnTo>
                <a:lnTo>
                  <a:pt x="590507" y="1215635"/>
                </a:lnTo>
                <a:lnTo>
                  <a:pt x="596542" y="1237219"/>
                </a:lnTo>
                <a:lnTo>
                  <a:pt x="602578" y="1256581"/>
                </a:lnTo>
                <a:lnTo>
                  <a:pt x="607978" y="1274991"/>
                </a:lnTo>
                <a:lnTo>
                  <a:pt x="618778" y="1309272"/>
                </a:lnTo>
                <a:lnTo>
                  <a:pt x="629895" y="1344823"/>
                </a:lnTo>
                <a:lnTo>
                  <a:pt x="635613" y="1364186"/>
                </a:lnTo>
                <a:lnTo>
                  <a:pt x="641013" y="1385770"/>
                </a:lnTo>
                <a:lnTo>
                  <a:pt x="647366" y="1409576"/>
                </a:lnTo>
                <a:lnTo>
                  <a:pt x="653719" y="1436556"/>
                </a:lnTo>
                <a:lnTo>
                  <a:pt x="660389" y="1466711"/>
                </a:lnTo>
                <a:lnTo>
                  <a:pt x="668013" y="1501627"/>
                </a:lnTo>
                <a:lnTo>
                  <a:pt x="675636" y="1540670"/>
                </a:lnTo>
                <a:lnTo>
                  <a:pt x="684213" y="1585108"/>
                </a:lnTo>
                <a:lnTo>
                  <a:pt x="319871" y="2147887"/>
                </a:lnTo>
                <a:lnTo>
                  <a:pt x="0" y="2147887"/>
                </a:lnTo>
                <a:lnTo>
                  <a:pt x="318" y="1978387"/>
                </a:lnTo>
                <a:lnTo>
                  <a:pt x="953" y="1828884"/>
                </a:lnTo>
                <a:lnTo>
                  <a:pt x="2541" y="1696204"/>
                </a:lnTo>
                <a:lnTo>
                  <a:pt x="4447" y="1578442"/>
                </a:lnTo>
                <a:lnTo>
                  <a:pt x="6671" y="1472425"/>
                </a:lnTo>
                <a:lnTo>
                  <a:pt x="8894" y="1374343"/>
                </a:lnTo>
                <a:lnTo>
                  <a:pt x="11753" y="1282609"/>
                </a:lnTo>
                <a:lnTo>
                  <a:pt x="14612" y="1193415"/>
                </a:lnTo>
                <a:lnTo>
                  <a:pt x="17153" y="1179767"/>
                </a:lnTo>
                <a:lnTo>
                  <a:pt x="19694" y="1166118"/>
                </a:lnTo>
                <a:lnTo>
                  <a:pt x="23188" y="1153104"/>
                </a:lnTo>
                <a:lnTo>
                  <a:pt x="26365" y="1140724"/>
                </a:lnTo>
                <a:lnTo>
                  <a:pt x="29859" y="1128662"/>
                </a:lnTo>
                <a:lnTo>
                  <a:pt x="33671" y="1116918"/>
                </a:lnTo>
                <a:lnTo>
                  <a:pt x="37800" y="1105808"/>
                </a:lnTo>
                <a:lnTo>
                  <a:pt x="42247" y="1094699"/>
                </a:lnTo>
                <a:lnTo>
                  <a:pt x="46694" y="1084224"/>
                </a:lnTo>
                <a:lnTo>
                  <a:pt x="51777" y="1074067"/>
                </a:lnTo>
                <a:lnTo>
                  <a:pt x="56541" y="1064544"/>
                </a:lnTo>
                <a:lnTo>
                  <a:pt x="61624" y="1054704"/>
                </a:lnTo>
                <a:lnTo>
                  <a:pt x="67024" y="1045817"/>
                </a:lnTo>
                <a:lnTo>
                  <a:pt x="72424" y="1037247"/>
                </a:lnTo>
                <a:lnTo>
                  <a:pt x="78141" y="1029311"/>
                </a:lnTo>
                <a:lnTo>
                  <a:pt x="83541" y="1021376"/>
                </a:lnTo>
                <a:lnTo>
                  <a:pt x="89259" y="1014075"/>
                </a:lnTo>
                <a:lnTo>
                  <a:pt x="95294" y="1006457"/>
                </a:lnTo>
                <a:lnTo>
                  <a:pt x="101012" y="999791"/>
                </a:lnTo>
                <a:lnTo>
                  <a:pt x="107047" y="993443"/>
                </a:lnTo>
                <a:lnTo>
                  <a:pt x="113083" y="987095"/>
                </a:lnTo>
                <a:lnTo>
                  <a:pt x="118800" y="981699"/>
                </a:lnTo>
                <a:lnTo>
                  <a:pt x="124836" y="975985"/>
                </a:lnTo>
                <a:lnTo>
                  <a:pt x="130871" y="970906"/>
                </a:lnTo>
                <a:lnTo>
                  <a:pt x="136906" y="966145"/>
                </a:lnTo>
                <a:lnTo>
                  <a:pt x="142624" y="962019"/>
                </a:lnTo>
                <a:lnTo>
                  <a:pt x="148659" y="957575"/>
                </a:lnTo>
                <a:lnTo>
                  <a:pt x="154694" y="953766"/>
                </a:lnTo>
                <a:lnTo>
                  <a:pt x="165812" y="947100"/>
                </a:lnTo>
                <a:lnTo>
                  <a:pt x="176612" y="941387"/>
                </a:lnTo>
                <a:close/>
                <a:moveTo>
                  <a:pt x="1531981" y="658812"/>
                </a:moveTo>
                <a:lnTo>
                  <a:pt x="1531981" y="659130"/>
                </a:lnTo>
                <a:lnTo>
                  <a:pt x="1532299" y="658812"/>
                </a:lnTo>
                <a:lnTo>
                  <a:pt x="1532934" y="669616"/>
                </a:lnTo>
                <a:lnTo>
                  <a:pt x="1534523" y="682009"/>
                </a:lnTo>
                <a:lnTo>
                  <a:pt x="1536430" y="695673"/>
                </a:lnTo>
                <a:lnTo>
                  <a:pt x="1538654" y="711244"/>
                </a:lnTo>
                <a:lnTo>
                  <a:pt x="1541514" y="728085"/>
                </a:lnTo>
                <a:lnTo>
                  <a:pt x="1545327" y="746198"/>
                </a:lnTo>
                <a:lnTo>
                  <a:pt x="1549458" y="765900"/>
                </a:lnTo>
                <a:lnTo>
                  <a:pt x="1554543" y="786873"/>
                </a:lnTo>
                <a:lnTo>
                  <a:pt x="1560263" y="808799"/>
                </a:lnTo>
                <a:lnTo>
                  <a:pt x="1566936" y="831678"/>
                </a:lnTo>
                <a:lnTo>
                  <a:pt x="1574562" y="855828"/>
                </a:lnTo>
                <a:lnTo>
                  <a:pt x="1583142" y="881250"/>
                </a:lnTo>
                <a:lnTo>
                  <a:pt x="1592993" y="907307"/>
                </a:lnTo>
                <a:lnTo>
                  <a:pt x="1604115" y="934000"/>
                </a:lnTo>
                <a:lnTo>
                  <a:pt x="1615872" y="961963"/>
                </a:lnTo>
                <a:lnTo>
                  <a:pt x="1629218" y="990245"/>
                </a:lnTo>
                <a:lnTo>
                  <a:pt x="1633667" y="953066"/>
                </a:lnTo>
                <a:lnTo>
                  <a:pt x="1638752" y="917476"/>
                </a:lnTo>
                <a:lnTo>
                  <a:pt x="1643518" y="884745"/>
                </a:lnTo>
                <a:lnTo>
                  <a:pt x="1648285" y="855193"/>
                </a:lnTo>
                <a:lnTo>
                  <a:pt x="1652733" y="830089"/>
                </a:lnTo>
                <a:lnTo>
                  <a:pt x="1656547" y="809752"/>
                </a:lnTo>
                <a:lnTo>
                  <a:pt x="1660678" y="788779"/>
                </a:lnTo>
                <a:lnTo>
                  <a:pt x="1633350" y="725225"/>
                </a:lnTo>
                <a:lnTo>
                  <a:pt x="1677202" y="683280"/>
                </a:lnTo>
                <a:lnTo>
                  <a:pt x="1708661" y="683280"/>
                </a:lnTo>
                <a:lnTo>
                  <a:pt x="1752831" y="725225"/>
                </a:lnTo>
                <a:lnTo>
                  <a:pt x="1725503" y="788779"/>
                </a:lnTo>
                <a:lnTo>
                  <a:pt x="1729634" y="809752"/>
                </a:lnTo>
                <a:lnTo>
                  <a:pt x="1737578" y="855193"/>
                </a:lnTo>
                <a:lnTo>
                  <a:pt x="1742344" y="884745"/>
                </a:lnTo>
                <a:lnTo>
                  <a:pt x="1747111" y="917476"/>
                </a:lnTo>
                <a:lnTo>
                  <a:pt x="1752513" y="953066"/>
                </a:lnTo>
                <a:lnTo>
                  <a:pt x="1756962" y="990245"/>
                </a:lnTo>
                <a:lnTo>
                  <a:pt x="1770308" y="961963"/>
                </a:lnTo>
                <a:lnTo>
                  <a:pt x="1782066" y="934000"/>
                </a:lnTo>
                <a:lnTo>
                  <a:pt x="1792870" y="907307"/>
                </a:lnTo>
                <a:lnTo>
                  <a:pt x="1802720" y="881250"/>
                </a:lnTo>
                <a:lnTo>
                  <a:pt x="1811618" y="855828"/>
                </a:lnTo>
                <a:lnTo>
                  <a:pt x="1818927" y="831678"/>
                </a:lnTo>
                <a:lnTo>
                  <a:pt x="1825600" y="808799"/>
                </a:lnTo>
                <a:lnTo>
                  <a:pt x="1831638" y="786873"/>
                </a:lnTo>
                <a:lnTo>
                  <a:pt x="1836404" y="765900"/>
                </a:lnTo>
                <a:lnTo>
                  <a:pt x="1840853" y="746198"/>
                </a:lnTo>
                <a:lnTo>
                  <a:pt x="1844348" y="728085"/>
                </a:lnTo>
                <a:lnTo>
                  <a:pt x="1847208" y="711244"/>
                </a:lnTo>
                <a:lnTo>
                  <a:pt x="1849750" y="695673"/>
                </a:lnTo>
                <a:lnTo>
                  <a:pt x="1851657" y="682009"/>
                </a:lnTo>
                <a:lnTo>
                  <a:pt x="1852928" y="669616"/>
                </a:lnTo>
                <a:lnTo>
                  <a:pt x="1853881" y="658812"/>
                </a:lnTo>
                <a:lnTo>
                  <a:pt x="1854199" y="659130"/>
                </a:lnTo>
                <a:lnTo>
                  <a:pt x="1854199" y="658812"/>
                </a:lnTo>
                <a:lnTo>
                  <a:pt x="1871359" y="662943"/>
                </a:lnTo>
                <a:lnTo>
                  <a:pt x="1889154" y="667392"/>
                </a:lnTo>
                <a:lnTo>
                  <a:pt x="1908220" y="673111"/>
                </a:lnTo>
                <a:lnTo>
                  <a:pt x="1927922" y="679467"/>
                </a:lnTo>
                <a:lnTo>
                  <a:pt x="1946988" y="684869"/>
                </a:lnTo>
                <a:lnTo>
                  <a:pt x="1964465" y="690271"/>
                </a:lnTo>
                <a:lnTo>
                  <a:pt x="1980354" y="695355"/>
                </a:lnTo>
                <a:lnTo>
                  <a:pt x="1994971" y="700122"/>
                </a:lnTo>
                <a:lnTo>
                  <a:pt x="2008000" y="704888"/>
                </a:lnTo>
                <a:lnTo>
                  <a:pt x="2019757" y="709337"/>
                </a:lnTo>
                <a:lnTo>
                  <a:pt x="2030243" y="713786"/>
                </a:lnTo>
                <a:lnTo>
                  <a:pt x="2039459" y="717917"/>
                </a:lnTo>
                <a:lnTo>
                  <a:pt x="2047721" y="722048"/>
                </a:lnTo>
                <a:lnTo>
                  <a:pt x="2054712" y="725861"/>
                </a:lnTo>
                <a:lnTo>
                  <a:pt x="2060749" y="729674"/>
                </a:lnTo>
                <a:lnTo>
                  <a:pt x="2065834" y="733170"/>
                </a:lnTo>
                <a:lnTo>
                  <a:pt x="2070282" y="736665"/>
                </a:lnTo>
                <a:lnTo>
                  <a:pt x="2073778" y="739843"/>
                </a:lnTo>
                <a:lnTo>
                  <a:pt x="2076638" y="743021"/>
                </a:lnTo>
                <a:lnTo>
                  <a:pt x="2078862" y="746198"/>
                </a:lnTo>
                <a:lnTo>
                  <a:pt x="2084264" y="751600"/>
                </a:lnTo>
                <a:lnTo>
                  <a:pt x="2089348" y="757002"/>
                </a:lnTo>
                <a:lnTo>
                  <a:pt x="2093797" y="763040"/>
                </a:lnTo>
                <a:lnTo>
                  <a:pt x="2097928" y="769395"/>
                </a:lnTo>
                <a:lnTo>
                  <a:pt x="2100788" y="774480"/>
                </a:lnTo>
                <a:lnTo>
                  <a:pt x="2109368" y="788779"/>
                </a:lnTo>
                <a:lnTo>
                  <a:pt x="2139238" y="838033"/>
                </a:lnTo>
                <a:lnTo>
                  <a:pt x="2158940" y="870446"/>
                </a:lnTo>
                <a:lnTo>
                  <a:pt x="2180866" y="905400"/>
                </a:lnTo>
                <a:lnTo>
                  <a:pt x="2203428" y="941626"/>
                </a:lnTo>
                <a:lnTo>
                  <a:pt x="2226942" y="977216"/>
                </a:lnTo>
                <a:lnTo>
                  <a:pt x="2242196" y="999778"/>
                </a:lnTo>
                <a:lnTo>
                  <a:pt x="2256495" y="1021068"/>
                </a:lnTo>
                <a:lnTo>
                  <a:pt x="2280963" y="997553"/>
                </a:lnTo>
                <a:lnTo>
                  <a:pt x="2305749" y="972450"/>
                </a:lnTo>
                <a:lnTo>
                  <a:pt x="2326086" y="951159"/>
                </a:lnTo>
                <a:lnTo>
                  <a:pt x="2345470" y="930186"/>
                </a:lnTo>
                <a:lnTo>
                  <a:pt x="2380107" y="892372"/>
                </a:lnTo>
                <a:lnTo>
                  <a:pt x="2405529" y="864090"/>
                </a:lnTo>
                <a:lnTo>
                  <a:pt x="2417286" y="850109"/>
                </a:lnTo>
                <a:lnTo>
                  <a:pt x="2417922" y="849791"/>
                </a:lnTo>
                <a:lnTo>
                  <a:pt x="2421735" y="845660"/>
                </a:lnTo>
                <a:lnTo>
                  <a:pt x="2425548" y="841847"/>
                </a:lnTo>
                <a:lnTo>
                  <a:pt x="2429679" y="838033"/>
                </a:lnTo>
                <a:lnTo>
                  <a:pt x="2433493" y="834856"/>
                </a:lnTo>
                <a:lnTo>
                  <a:pt x="2437941" y="831678"/>
                </a:lnTo>
                <a:lnTo>
                  <a:pt x="2442072" y="828818"/>
                </a:lnTo>
                <a:lnTo>
                  <a:pt x="2446521" y="826276"/>
                </a:lnTo>
                <a:lnTo>
                  <a:pt x="2451605" y="823734"/>
                </a:lnTo>
                <a:lnTo>
                  <a:pt x="2456054" y="821509"/>
                </a:lnTo>
                <a:lnTo>
                  <a:pt x="2460821" y="819603"/>
                </a:lnTo>
                <a:lnTo>
                  <a:pt x="2465587" y="818014"/>
                </a:lnTo>
                <a:lnTo>
                  <a:pt x="2470672" y="816425"/>
                </a:lnTo>
                <a:lnTo>
                  <a:pt x="2475756" y="815154"/>
                </a:lnTo>
                <a:lnTo>
                  <a:pt x="2480522" y="814201"/>
                </a:lnTo>
                <a:lnTo>
                  <a:pt x="2485607" y="813565"/>
                </a:lnTo>
                <a:lnTo>
                  <a:pt x="2491009" y="812930"/>
                </a:lnTo>
                <a:lnTo>
                  <a:pt x="2495775" y="812930"/>
                </a:lnTo>
                <a:lnTo>
                  <a:pt x="2500860" y="812930"/>
                </a:lnTo>
                <a:lnTo>
                  <a:pt x="2506262" y="812930"/>
                </a:lnTo>
                <a:lnTo>
                  <a:pt x="2511346" y="813565"/>
                </a:lnTo>
                <a:lnTo>
                  <a:pt x="2516113" y="814201"/>
                </a:lnTo>
                <a:lnTo>
                  <a:pt x="2521515" y="815154"/>
                </a:lnTo>
                <a:lnTo>
                  <a:pt x="2526281" y="816425"/>
                </a:lnTo>
                <a:lnTo>
                  <a:pt x="2531366" y="817696"/>
                </a:lnTo>
                <a:lnTo>
                  <a:pt x="2536132" y="819603"/>
                </a:lnTo>
                <a:lnTo>
                  <a:pt x="2541216" y="821509"/>
                </a:lnTo>
                <a:lnTo>
                  <a:pt x="2545983" y="823734"/>
                </a:lnTo>
                <a:lnTo>
                  <a:pt x="2550432" y="826276"/>
                </a:lnTo>
                <a:lnTo>
                  <a:pt x="2555198" y="828818"/>
                </a:lnTo>
                <a:lnTo>
                  <a:pt x="2559647" y="831678"/>
                </a:lnTo>
                <a:lnTo>
                  <a:pt x="2563778" y="835174"/>
                </a:lnTo>
                <a:lnTo>
                  <a:pt x="2568227" y="838351"/>
                </a:lnTo>
                <a:lnTo>
                  <a:pt x="2572358" y="842164"/>
                </a:lnTo>
                <a:lnTo>
                  <a:pt x="2576171" y="845978"/>
                </a:lnTo>
                <a:lnTo>
                  <a:pt x="2579666" y="850109"/>
                </a:lnTo>
                <a:lnTo>
                  <a:pt x="2583162" y="854240"/>
                </a:lnTo>
                <a:lnTo>
                  <a:pt x="2586022" y="858688"/>
                </a:lnTo>
                <a:lnTo>
                  <a:pt x="2589200" y="863137"/>
                </a:lnTo>
                <a:lnTo>
                  <a:pt x="2591742" y="867586"/>
                </a:lnTo>
                <a:lnTo>
                  <a:pt x="2593966" y="872035"/>
                </a:lnTo>
                <a:lnTo>
                  <a:pt x="2596190" y="876801"/>
                </a:lnTo>
                <a:lnTo>
                  <a:pt x="2598097" y="881250"/>
                </a:lnTo>
                <a:lnTo>
                  <a:pt x="2600004" y="886334"/>
                </a:lnTo>
                <a:lnTo>
                  <a:pt x="2601275" y="891419"/>
                </a:lnTo>
                <a:lnTo>
                  <a:pt x="2602546" y="896185"/>
                </a:lnTo>
                <a:lnTo>
                  <a:pt x="2603499" y="901269"/>
                </a:lnTo>
                <a:lnTo>
                  <a:pt x="2604452" y="906036"/>
                </a:lnTo>
                <a:lnTo>
                  <a:pt x="2604770" y="911438"/>
                </a:lnTo>
                <a:lnTo>
                  <a:pt x="2605088" y="916522"/>
                </a:lnTo>
                <a:lnTo>
                  <a:pt x="2605088" y="921289"/>
                </a:lnTo>
                <a:lnTo>
                  <a:pt x="2604770" y="926691"/>
                </a:lnTo>
                <a:lnTo>
                  <a:pt x="2604452" y="931775"/>
                </a:lnTo>
                <a:lnTo>
                  <a:pt x="2603499" y="936542"/>
                </a:lnTo>
                <a:lnTo>
                  <a:pt x="2602546" y="941944"/>
                </a:lnTo>
                <a:lnTo>
                  <a:pt x="2601275" y="947028"/>
                </a:lnTo>
                <a:lnTo>
                  <a:pt x="2600004" y="951795"/>
                </a:lnTo>
                <a:lnTo>
                  <a:pt x="2598415" y="956879"/>
                </a:lnTo>
                <a:lnTo>
                  <a:pt x="2596190" y="961646"/>
                </a:lnTo>
                <a:lnTo>
                  <a:pt x="2593966" y="966412"/>
                </a:lnTo>
                <a:lnTo>
                  <a:pt x="2591742" y="970861"/>
                </a:lnTo>
                <a:lnTo>
                  <a:pt x="2588564" y="975627"/>
                </a:lnTo>
                <a:lnTo>
                  <a:pt x="2585704" y="980076"/>
                </a:lnTo>
                <a:lnTo>
                  <a:pt x="2582844" y="984207"/>
                </a:lnTo>
                <a:lnTo>
                  <a:pt x="2579349" y="988656"/>
                </a:lnTo>
                <a:lnTo>
                  <a:pt x="2566638" y="1003273"/>
                </a:lnTo>
                <a:lnTo>
                  <a:pt x="2534543" y="1039181"/>
                </a:lnTo>
                <a:lnTo>
                  <a:pt x="2512935" y="1063014"/>
                </a:lnTo>
                <a:lnTo>
                  <a:pt x="2488784" y="1089071"/>
                </a:lnTo>
                <a:lnTo>
                  <a:pt x="2463045" y="1116399"/>
                </a:lnTo>
                <a:lnTo>
                  <a:pt x="2436352" y="1143409"/>
                </a:lnTo>
                <a:lnTo>
                  <a:pt x="2417922" y="1161204"/>
                </a:lnTo>
                <a:lnTo>
                  <a:pt x="2400127" y="1178682"/>
                </a:lnTo>
                <a:lnTo>
                  <a:pt x="2382332" y="1195206"/>
                </a:lnTo>
                <a:lnTo>
                  <a:pt x="2364537" y="1210776"/>
                </a:lnTo>
                <a:lnTo>
                  <a:pt x="2354050" y="1219038"/>
                </a:lnTo>
                <a:lnTo>
                  <a:pt x="2343882" y="1226983"/>
                </a:lnTo>
                <a:lnTo>
                  <a:pt x="2333395" y="1234927"/>
                </a:lnTo>
                <a:lnTo>
                  <a:pt x="2322591" y="1241918"/>
                </a:lnTo>
                <a:lnTo>
                  <a:pt x="2316236" y="1246049"/>
                </a:lnTo>
                <a:lnTo>
                  <a:pt x="2309562" y="1249862"/>
                </a:lnTo>
                <a:lnTo>
                  <a:pt x="2301936" y="1253357"/>
                </a:lnTo>
                <a:lnTo>
                  <a:pt x="2294310" y="1257171"/>
                </a:lnTo>
                <a:lnTo>
                  <a:pt x="2284141" y="1260984"/>
                </a:lnTo>
                <a:lnTo>
                  <a:pt x="2279057" y="1262891"/>
                </a:lnTo>
                <a:lnTo>
                  <a:pt x="2272701" y="1264797"/>
                </a:lnTo>
                <a:lnTo>
                  <a:pt x="2266346" y="1266068"/>
                </a:lnTo>
                <a:lnTo>
                  <a:pt x="2258720" y="1267339"/>
                </a:lnTo>
                <a:lnTo>
                  <a:pt x="2250775" y="1267975"/>
                </a:lnTo>
                <a:lnTo>
                  <a:pt x="2241242" y="1268610"/>
                </a:lnTo>
                <a:lnTo>
                  <a:pt x="2233934" y="1268293"/>
                </a:lnTo>
                <a:lnTo>
                  <a:pt x="2226307" y="1267657"/>
                </a:lnTo>
                <a:lnTo>
                  <a:pt x="2217727" y="1266068"/>
                </a:lnTo>
                <a:lnTo>
                  <a:pt x="2209148" y="1263844"/>
                </a:lnTo>
                <a:lnTo>
                  <a:pt x="2198979" y="1260666"/>
                </a:lnTo>
                <a:lnTo>
                  <a:pt x="2190717" y="1257171"/>
                </a:lnTo>
                <a:lnTo>
                  <a:pt x="2184044" y="1253357"/>
                </a:lnTo>
                <a:lnTo>
                  <a:pt x="2178324" y="1250180"/>
                </a:lnTo>
                <a:lnTo>
                  <a:pt x="2172922" y="1246684"/>
                </a:lnTo>
                <a:lnTo>
                  <a:pt x="2168473" y="1243824"/>
                </a:lnTo>
                <a:lnTo>
                  <a:pt x="2160846" y="1237787"/>
                </a:lnTo>
                <a:lnTo>
                  <a:pt x="2154491" y="1232067"/>
                </a:lnTo>
                <a:lnTo>
                  <a:pt x="2148454" y="1226347"/>
                </a:lnTo>
                <a:lnTo>
                  <a:pt x="2137967" y="1215225"/>
                </a:lnTo>
                <a:lnTo>
                  <a:pt x="2128116" y="1204103"/>
                </a:lnTo>
                <a:lnTo>
                  <a:pt x="2118265" y="1192028"/>
                </a:lnTo>
                <a:lnTo>
                  <a:pt x="2109050" y="1179953"/>
                </a:lnTo>
                <a:lnTo>
                  <a:pt x="2098882" y="1166924"/>
                </a:lnTo>
                <a:lnTo>
                  <a:pt x="2078862" y="1138961"/>
                </a:lnTo>
                <a:lnTo>
                  <a:pt x="2058525" y="1108773"/>
                </a:lnTo>
                <a:lnTo>
                  <a:pt x="2037552" y="1077313"/>
                </a:lnTo>
                <a:lnTo>
                  <a:pt x="2017215" y="1045219"/>
                </a:lnTo>
                <a:lnTo>
                  <a:pt x="2012766" y="1038546"/>
                </a:lnTo>
                <a:lnTo>
                  <a:pt x="2012766" y="1409700"/>
                </a:lnTo>
                <a:lnTo>
                  <a:pt x="1373096" y="1409700"/>
                </a:lnTo>
                <a:lnTo>
                  <a:pt x="1373096" y="1002002"/>
                </a:lnTo>
                <a:lnTo>
                  <a:pt x="1372779" y="1002002"/>
                </a:lnTo>
                <a:lnTo>
                  <a:pt x="1371190" y="1003591"/>
                </a:lnTo>
                <a:lnTo>
                  <a:pt x="1369283" y="1005815"/>
                </a:lnTo>
                <a:lnTo>
                  <a:pt x="1367694" y="1009311"/>
                </a:lnTo>
                <a:lnTo>
                  <a:pt x="1365470" y="1013124"/>
                </a:lnTo>
                <a:lnTo>
                  <a:pt x="1363246" y="1018526"/>
                </a:lnTo>
                <a:lnTo>
                  <a:pt x="1361339" y="1024882"/>
                </a:lnTo>
                <a:lnTo>
                  <a:pt x="1356572" y="1039181"/>
                </a:lnTo>
                <a:lnTo>
                  <a:pt x="1351806" y="1056658"/>
                </a:lnTo>
                <a:lnTo>
                  <a:pt x="1347039" y="1077313"/>
                </a:lnTo>
                <a:lnTo>
                  <a:pt x="1342273" y="1099557"/>
                </a:lnTo>
                <a:lnTo>
                  <a:pt x="1337506" y="1124025"/>
                </a:lnTo>
                <a:lnTo>
                  <a:pt x="1332740" y="1149765"/>
                </a:lnTo>
                <a:lnTo>
                  <a:pt x="1328291" y="1176775"/>
                </a:lnTo>
                <a:lnTo>
                  <a:pt x="1324160" y="1204421"/>
                </a:lnTo>
                <a:lnTo>
                  <a:pt x="1320029" y="1232702"/>
                </a:lnTo>
                <a:lnTo>
                  <a:pt x="1316534" y="1260984"/>
                </a:lnTo>
                <a:lnTo>
                  <a:pt x="1313674" y="1288948"/>
                </a:lnTo>
                <a:lnTo>
                  <a:pt x="1311449" y="1316276"/>
                </a:lnTo>
                <a:lnTo>
                  <a:pt x="1309543" y="1342333"/>
                </a:lnTo>
                <a:lnTo>
                  <a:pt x="1308589" y="1375699"/>
                </a:lnTo>
                <a:lnTo>
                  <a:pt x="1307636" y="1409700"/>
                </a:lnTo>
                <a:lnTo>
                  <a:pt x="1106488" y="1409700"/>
                </a:lnTo>
                <a:lnTo>
                  <a:pt x="1106488" y="1388409"/>
                </a:lnTo>
                <a:lnTo>
                  <a:pt x="1106488" y="1368072"/>
                </a:lnTo>
                <a:lnTo>
                  <a:pt x="1107441" y="1348688"/>
                </a:lnTo>
                <a:lnTo>
                  <a:pt x="1108077" y="1330893"/>
                </a:lnTo>
                <a:lnTo>
                  <a:pt x="1111255" y="1293396"/>
                </a:lnTo>
                <a:lnTo>
                  <a:pt x="1114750" y="1257171"/>
                </a:lnTo>
                <a:lnTo>
                  <a:pt x="1118563" y="1222534"/>
                </a:lnTo>
                <a:lnTo>
                  <a:pt x="1122694" y="1189486"/>
                </a:lnTo>
                <a:lnTo>
                  <a:pt x="1127143" y="1158345"/>
                </a:lnTo>
                <a:lnTo>
                  <a:pt x="1131592" y="1128156"/>
                </a:lnTo>
                <a:lnTo>
                  <a:pt x="1136358" y="1099875"/>
                </a:lnTo>
                <a:lnTo>
                  <a:pt x="1141125" y="1072865"/>
                </a:lnTo>
                <a:lnTo>
                  <a:pt x="1146209" y="1047125"/>
                </a:lnTo>
                <a:lnTo>
                  <a:pt x="1151929" y="1022975"/>
                </a:lnTo>
                <a:lnTo>
                  <a:pt x="1157013" y="999778"/>
                </a:lnTo>
                <a:lnTo>
                  <a:pt x="1162733" y="978170"/>
                </a:lnTo>
                <a:lnTo>
                  <a:pt x="1168135" y="957832"/>
                </a:lnTo>
                <a:lnTo>
                  <a:pt x="1174173" y="938448"/>
                </a:lnTo>
                <a:lnTo>
                  <a:pt x="1179893" y="920653"/>
                </a:lnTo>
                <a:lnTo>
                  <a:pt x="1185295" y="903812"/>
                </a:lnTo>
                <a:lnTo>
                  <a:pt x="1191332" y="887923"/>
                </a:lnTo>
                <a:lnTo>
                  <a:pt x="1197052" y="873306"/>
                </a:lnTo>
                <a:lnTo>
                  <a:pt x="1202454" y="859959"/>
                </a:lnTo>
                <a:lnTo>
                  <a:pt x="1208174" y="847567"/>
                </a:lnTo>
                <a:lnTo>
                  <a:pt x="1213258" y="835809"/>
                </a:lnTo>
                <a:lnTo>
                  <a:pt x="1218343" y="825005"/>
                </a:lnTo>
                <a:lnTo>
                  <a:pt x="1223745" y="815472"/>
                </a:lnTo>
                <a:lnTo>
                  <a:pt x="1228511" y="806892"/>
                </a:lnTo>
                <a:lnTo>
                  <a:pt x="1233278" y="798948"/>
                </a:lnTo>
                <a:lnTo>
                  <a:pt x="1237727" y="791957"/>
                </a:lnTo>
                <a:lnTo>
                  <a:pt x="1245989" y="780199"/>
                </a:lnTo>
                <a:lnTo>
                  <a:pt x="1252980" y="771302"/>
                </a:lnTo>
                <a:lnTo>
                  <a:pt x="1258700" y="764947"/>
                </a:lnTo>
                <a:lnTo>
                  <a:pt x="1269186" y="759545"/>
                </a:lnTo>
                <a:lnTo>
                  <a:pt x="1280308" y="754142"/>
                </a:lnTo>
                <a:lnTo>
                  <a:pt x="1292383" y="748105"/>
                </a:lnTo>
                <a:lnTo>
                  <a:pt x="1304776" y="742703"/>
                </a:lnTo>
                <a:lnTo>
                  <a:pt x="1331469" y="731263"/>
                </a:lnTo>
                <a:lnTo>
                  <a:pt x="1359750" y="720141"/>
                </a:lnTo>
                <a:lnTo>
                  <a:pt x="1388349" y="709973"/>
                </a:lnTo>
                <a:lnTo>
                  <a:pt x="1416949" y="699486"/>
                </a:lnTo>
                <a:lnTo>
                  <a:pt x="1444595" y="690271"/>
                </a:lnTo>
                <a:lnTo>
                  <a:pt x="1470652" y="681691"/>
                </a:lnTo>
                <a:lnTo>
                  <a:pt x="1477325" y="677878"/>
                </a:lnTo>
                <a:lnTo>
                  <a:pt x="1484316" y="674065"/>
                </a:lnTo>
                <a:lnTo>
                  <a:pt x="1491624" y="671205"/>
                </a:lnTo>
                <a:lnTo>
                  <a:pt x="1499569" y="668027"/>
                </a:lnTo>
                <a:lnTo>
                  <a:pt x="1507513" y="665167"/>
                </a:lnTo>
                <a:lnTo>
                  <a:pt x="1515139" y="662943"/>
                </a:lnTo>
                <a:lnTo>
                  <a:pt x="1523401" y="660718"/>
                </a:lnTo>
                <a:lnTo>
                  <a:pt x="1531981" y="658812"/>
                </a:lnTo>
                <a:close/>
                <a:moveTo>
                  <a:pt x="3016555" y="246062"/>
                </a:moveTo>
                <a:lnTo>
                  <a:pt x="3026093" y="246062"/>
                </a:lnTo>
                <a:lnTo>
                  <a:pt x="3039447" y="247014"/>
                </a:lnTo>
                <a:lnTo>
                  <a:pt x="3052165" y="248600"/>
                </a:lnTo>
                <a:lnTo>
                  <a:pt x="3064883" y="250822"/>
                </a:lnTo>
                <a:lnTo>
                  <a:pt x="3076965" y="253360"/>
                </a:lnTo>
                <a:lnTo>
                  <a:pt x="3089047" y="256851"/>
                </a:lnTo>
                <a:lnTo>
                  <a:pt x="3100493" y="260976"/>
                </a:lnTo>
                <a:lnTo>
                  <a:pt x="3111303" y="265736"/>
                </a:lnTo>
                <a:lnTo>
                  <a:pt x="3122113" y="270496"/>
                </a:lnTo>
                <a:lnTo>
                  <a:pt x="3132605" y="276526"/>
                </a:lnTo>
                <a:lnTo>
                  <a:pt x="3142462" y="282872"/>
                </a:lnTo>
                <a:lnTo>
                  <a:pt x="3152318" y="289536"/>
                </a:lnTo>
                <a:lnTo>
                  <a:pt x="3161539" y="296518"/>
                </a:lnTo>
                <a:lnTo>
                  <a:pt x="3170123" y="304451"/>
                </a:lnTo>
                <a:lnTo>
                  <a:pt x="3178708" y="312384"/>
                </a:lnTo>
                <a:lnTo>
                  <a:pt x="3186339" y="320952"/>
                </a:lnTo>
                <a:lnTo>
                  <a:pt x="3194287" y="330472"/>
                </a:lnTo>
                <a:lnTo>
                  <a:pt x="3201282" y="339675"/>
                </a:lnTo>
                <a:lnTo>
                  <a:pt x="3207959" y="349512"/>
                </a:lnTo>
                <a:lnTo>
                  <a:pt x="3214318" y="359984"/>
                </a:lnTo>
                <a:lnTo>
                  <a:pt x="3220041" y="370456"/>
                </a:lnTo>
                <a:lnTo>
                  <a:pt x="3225128" y="381563"/>
                </a:lnTo>
                <a:lnTo>
                  <a:pt x="3229898" y="392669"/>
                </a:lnTo>
                <a:lnTo>
                  <a:pt x="3234349" y="404093"/>
                </a:lnTo>
                <a:lnTo>
                  <a:pt x="3238482" y="416152"/>
                </a:lnTo>
                <a:lnTo>
                  <a:pt x="3241980" y="428528"/>
                </a:lnTo>
                <a:lnTo>
                  <a:pt x="3244523" y="440586"/>
                </a:lnTo>
                <a:lnTo>
                  <a:pt x="3247067" y="453280"/>
                </a:lnTo>
                <a:lnTo>
                  <a:pt x="3248974" y="466290"/>
                </a:lnTo>
                <a:lnTo>
                  <a:pt x="3249928" y="479301"/>
                </a:lnTo>
                <a:lnTo>
                  <a:pt x="3251200" y="492629"/>
                </a:lnTo>
                <a:lnTo>
                  <a:pt x="3251200" y="505957"/>
                </a:lnTo>
                <a:lnTo>
                  <a:pt x="3251200" y="519602"/>
                </a:lnTo>
                <a:lnTo>
                  <a:pt x="3249292" y="530709"/>
                </a:lnTo>
                <a:lnTo>
                  <a:pt x="3247385" y="541498"/>
                </a:lnTo>
                <a:lnTo>
                  <a:pt x="3245159" y="551970"/>
                </a:lnTo>
                <a:lnTo>
                  <a:pt x="3242933" y="562442"/>
                </a:lnTo>
                <a:lnTo>
                  <a:pt x="3240390" y="572914"/>
                </a:lnTo>
                <a:lnTo>
                  <a:pt x="3237846" y="582751"/>
                </a:lnTo>
                <a:lnTo>
                  <a:pt x="3231805" y="602426"/>
                </a:lnTo>
                <a:lnTo>
                  <a:pt x="3225446" y="621148"/>
                </a:lnTo>
                <a:lnTo>
                  <a:pt x="3218133" y="639236"/>
                </a:lnTo>
                <a:lnTo>
                  <a:pt x="3210503" y="656690"/>
                </a:lnTo>
                <a:lnTo>
                  <a:pt x="3201918" y="673508"/>
                </a:lnTo>
                <a:lnTo>
                  <a:pt x="3193016" y="689057"/>
                </a:lnTo>
                <a:lnTo>
                  <a:pt x="3183795" y="704289"/>
                </a:lnTo>
                <a:lnTo>
                  <a:pt x="3174257" y="718252"/>
                </a:lnTo>
                <a:lnTo>
                  <a:pt x="3164082" y="732215"/>
                </a:lnTo>
                <a:lnTo>
                  <a:pt x="3153590" y="745225"/>
                </a:lnTo>
                <a:lnTo>
                  <a:pt x="3142780" y="756966"/>
                </a:lnTo>
                <a:lnTo>
                  <a:pt x="3131652" y="768390"/>
                </a:lnTo>
                <a:lnTo>
                  <a:pt x="3120523" y="778862"/>
                </a:lnTo>
                <a:lnTo>
                  <a:pt x="3109077" y="788700"/>
                </a:lnTo>
                <a:lnTo>
                  <a:pt x="3097631" y="797902"/>
                </a:lnTo>
                <a:lnTo>
                  <a:pt x="3085867" y="806153"/>
                </a:lnTo>
                <a:lnTo>
                  <a:pt x="3074103" y="813452"/>
                </a:lnTo>
                <a:lnTo>
                  <a:pt x="3062339" y="820116"/>
                </a:lnTo>
                <a:lnTo>
                  <a:pt x="3050575" y="826145"/>
                </a:lnTo>
                <a:lnTo>
                  <a:pt x="3038811" y="831222"/>
                </a:lnTo>
                <a:lnTo>
                  <a:pt x="3027365" y="835665"/>
                </a:lnTo>
                <a:lnTo>
                  <a:pt x="3015919" y="839473"/>
                </a:lnTo>
                <a:lnTo>
                  <a:pt x="3004472" y="842011"/>
                </a:lnTo>
                <a:lnTo>
                  <a:pt x="2993662" y="844233"/>
                </a:lnTo>
                <a:lnTo>
                  <a:pt x="2982852" y="845502"/>
                </a:lnTo>
                <a:lnTo>
                  <a:pt x="2972678" y="846137"/>
                </a:lnTo>
                <a:lnTo>
                  <a:pt x="2962503" y="845819"/>
                </a:lnTo>
                <a:lnTo>
                  <a:pt x="2952647" y="844550"/>
                </a:lnTo>
                <a:lnTo>
                  <a:pt x="2943427" y="842646"/>
                </a:lnTo>
                <a:lnTo>
                  <a:pt x="2937703" y="841059"/>
                </a:lnTo>
                <a:lnTo>
                  <a:pt x="2931662" y="839155"/>
                </a:lnTo>
                <a:lnTo>
                  <a:pt x="2925939" y="837251"/>
                </a:lnTo>
                <a:lnTo>
                  <a:pt x="2920534" y="835030"/>
                </a:lnTo>
                <a:lnTo>
                  <a:pt x="2914811" y="832492"/>
                </a:lnTo>
                <a:lnTo>
                  <a:pt x="2909724" y="829953"/>
                </a:lnTo>
                <a:lnTo>
                  <a:pt x="2904319" y="826780"/>
                </a:lnTo>
                <a:lnTo>
                  <a:pt x="2899550" y="823924"/>
                </a:lnTo>
                <a:lnTo>
                  <a:pt x="2894780" y="820433"/>
                </a:lnTo>
                <a:lnTo>
                  <a:pt x="2890329" y="817260"/>
                </a:lnTo>
                <a:lnTo>
                  <a:pt x="2885878" y="813452"/>
                </a:lnTo>
                <a:lnTo>
                  <a:pt x="2881427" y="809644"/>
                </a:lnTo>
                <a:lnTo>
                  <a:pt x="2873160" y="801710"/>
                </a:lnTo>
                <a:lnTo>
                  <a:pt x="2865529" y="793142"/>
                </a:lnTo>
                <a:lnTo>
                  <a:pt x="2857899" y="783622"/>
                </a:lnTo>
                <a:lnTo>
                  <a:pt x="2851222" y="773785"/>
                </a:lnTo>
                <a:lnTo>
                  <a:pt x="2845181" y="763630"/>
                </a:lnTo>
                <a:lnTo>
                  <a:pt x="2839458" y="752524"/>
                </a:lnTo>
                <a:lnTo>
                  <a:pt x="2834052" y="741417"/>
                </a:lnTo>
                <a:lnTo>
                  <a:pt x="2829283" y="729676"/>
                </a:lnTo>
                <a:lnTo>
                  <a:pt x="2825150" y="717300"/>
                </a:lnTo>
                <a:lnTo>
                  <a:pt x="2821017" y="704607"/>
                </a:lnTo>
                <a:lnTo>
                  <a:pt x="2817519" y="691913"/>
                </a:lnTo>
                <a:lnTo>
                  <a:pt x="2814340" y="678585"/>
                </a:lnTo>
                <a:lnTo>
                  <a:pt x="2811478" y="665257"/>
                </a:lnTo>
                <a:lnTo>
                  <a:pt x="2809253" y="651612"/>
                </a:lnTo>
                <a:lnTo>
                  <a:pt x="2807027" y="637967"/>
                </a:lnTo>
                <a:lnTo>
                  <a:pt x="2805119" y="623687"/>
                </a:lnTo>
                <a:lnTo>
                  <a:pt x="2803529" y="609724"/>
                </a:lnTo>
                <a:lnTo>
                  <a:pt x="2802576" y="595444"/>
                </a:lnTo>
                <a:lnTo>
                  <a:pt x="2801304" y="580847"/>
                </a:lnTo>
                <a:lnTo>
                  <a:pt x="2800986" y="566885"/>
                </a:lnTo>
                <a:lnTo>
                  <a:pt x="2800350" y="538325"/>
                </a:lnTo>
                <a:lnTo>
                  <a:pt x="2800350" y="509765"/>
                </a:lnTo>
                <a:lnTo>
                  <a:pt x="2800986" y="482157"/>
                </a:lnTo>
                <a:lnTo>
                  <a:pt x="2801622" y="468512"/>
                </a:lnTo>
                <a:lnTo>
                  <a:pt x="2803212" y="455501"/>
                </a:lnTo>
                <a:lnTo>
                  <a:pt x="2805437" y="442490"/>
                </a:lnTo>
                <a:lnTo>
                  <a:pt x="2807981" y="429797"/>
                </a:lnTo>
                <a:lnTo>
                  <a:pt x="2811478" y="417738"/>
                </a:lnTo>
                <a:lnTo>
                  <a:pt x="2815294" y="405680"/>
                </a:lnTo>
                <a:lnTo>
                  <a:pt x="2819109" y="394256"/>
                </a:lnTo>
                <a:lnTo>
                  <a:pt x="2824196" y="383149"/>
                </a:lnTo>
                <a:lnTo>
                  <a:pt x="2829283" y="372360"/>
                </a:lnTo>
                <a:lnTo>
                  <a:pt x="2835006" y="361888"/>
                </a:lnTo>
                <a:lnTo>
                  <a:pt x="2840729" y="351733"/>
                </a:lnTo>
                <a:lnTo>
                  <a:pt x="2847406" y="342213"/>
                </a:lnTo>
                <a:lnTo>
                  <a:pt x="2854083" y="333011"/>
                </a:lnTo>
                <a:lnTo>
                  <a:pt x="2861714" y="324125"/>
                </a:lnTo>
                <a:lnTo>
                  <a:pt x="2869027" y="315875"/>
                </a:lnTo>
                <a:lnTo>
                  <a:pt x="2876975" y="307624"/>
                </a:lnTo>
                <a:lnTo>
                  <a:pt x="2885242" y="300326"/>
                </a:lnTo>
                <a:lnTo>
                  <a:pt x="2893191" y="293344"/>
                </a:lnTo>
                <a:lnTo>
                  <a:pt x="2901775" y="286363"/>
                </a:lnTo>
                <a:lnTo>
                  <a:pt x="2910678" y="280651"/>
                </a:lnTo>
                <a:lnTo>
                  <a:pt x="2920216" y="274622"/>
                </a:lnTo>
                <a:lnTo>
                  <a:pt x="2929119" y="269544"/>
                </a:lnTo>
                <a:lnTo>
                  <a:pt x="2938657" y="265102"/>
                </a:lnTo>
                <a:lnTo>
                  <a:pt x="2947878" y="260976"/>
                </a:lnTo>
                <a:lnTo>
                  <a:pt x="2957734" y="257168"/>
                </a:lnTo>
                <a:lnTo>
                  <a:pt x="2967273" y="253995"/>
                </a:lnTo>
                <a:lnTo>
                  <a:pt x="2977129" y="251139"/>
                </a:lnTo>
                <a:lnTo>
                  <a:pt x="2986985" y="248918"/>
                </a:lnTo>
                <a:lnTo>
                  <a:pt x="2996842" y="247648"/>
                </a:lnTo>
                <a:lnTo>
                  <a:pt x="3006698" y="246379"/>
                </a:lnTo>
                <a:lnTo>
                  <a:pt x="3016555" y="246062"/>
                </a:lnTo>
                <a:close/>
                <a:moveTo>
                  <a:pt x="336073" y="246062"/>
                </a:moveTo>
                <a:lnTo>
                  <a:pt x="345605" y="246062"/>
                </a:lnTo>
                <a:lnTo>
                  <a:pt x="355772" y="246379"/>
                </a:lnTo>
                <a:lnTo>
                  <a:pt x="365304" y="247648"/>
                </a:lnTo>
                <a:lnTo>
                  <a:pt x="375153" y="248918"/>
                </a:lnTo>
                <a:lnTo>
                  <a:pt x="385003" y="251139"/>
                </a:lnTo>
                <a:lnTo>
                  <a:pt x="394852" y="253995"/>
                </a:lnTo>
                <a:lnTo>
                  <a:pt x="404384" y="257168"/>
                </a:lnTo>
                <a:lnTo>
                  <a:pt x="414233" y="260976"/>
                </a:lnTo>
                <a:lnTo>
                  <a:pt x="423765" y="265102"/>
                </a:lnTo>
                <a:lnTo>
                  <a:pt x="432979" y="269544"/>
                </a:lnTo>
                <a:lnTo>
                  <a:pt x="442511" y="274622"/>
                </a:lnTo>
                <a:lnTo>
                  <a:pt x="451407" y="280651"/>
                </a:lnTo>
                <a:lnTo>
                  <a:pt x="460303" y="286363"/>
                </a:lnTo>
                <a:lnTo>
                  <a:pt x="468882" y="293344"/>
                </a:lnTo>
                <a:lnTo>
                  <a:pt x="477460" y="300326"/>
                </a:lnTo>
                <a:lnTo>
                  <a:pt x="485086" y="307624"/>
                </a:lnTo>
                <a:lnTo>
                  <a:pt x="493029" y="315875"/>
                </a:lnTo>
                <a:lnTo>
                  <a:pt x="500654" y="324125"/>
                </a:lnTo>
                <a:lnTo>
                  <a:pt x="507962" y="333011"/>
                </a:lnTo>
                <a:lnTo>
                  <a:pt x="514634" y="342213"/>
                </a:lnTo>
                <a:lnTo>
                  <a:pt x="521306" y="351733"/>
                </a:lnTo>
                <a:lnTo>
                  <a:pt x="527025" y="361888"/>
                </a:lnTo>
                <a:lnTo>
                  <a:pt x="532744" y="372360"/>
                </a:lnTo>
                <a:lnTo>
                  <a:pt x="537828" y="383149"/>
                </a:lnTo>
                <a:lnTo>
                  <a:pt x="542912" y="394256"/>
                </a:lnTo>
                <a:lnTo>
                  <a:pt x="546724" y="405680"/>
                </a:lnTo>
                <a:lnTo>
                  <a:pt x="550855" y="417738"/>
                </a:lnTo>
                <a:lnTo>
                  <a:pt x="554032" y="429797"/>
                </a:lnTo>
                <a:lnTo>
                  <a:pt x="556574" y="442490"/>
                </a:lnTo>
                <a:lnTo>
                  <a:pt x="558798" y="455501"/>
                </a:lnTo>
                <a:lnTo>
                  <a:pt x="560386" y="468512"/>
                </a:lnTo>
                <a:lnTo>
                  <a:pt x="561022" y="482157"/>
                </a:lnTo>
                <a:lnTo>
                  <a:pt x="561657" y="509765"/>
                </a:lnTo>
                <a:lnTo>
                  <a:pt x="561975" y="538325"/>
                </a:lnTo>
                <a:lnTo>
                  <a:pt x="561657" y="552287"/>
                </a:lnTo>
                <a:lnTo>
                  <a:pt x="561340" y="566885"/>
                </a:lnTo>
                <a:lnTo>
                  <a:pt x="560704" y="580847"/>
                </a:lnTo>
                <a:lnTo>
                  <a:pt x="559433" y="595444"/>
                </a:lnTo>
                <a:lnTo>
                  <a:pt x="558480" y="609724"/>
                </a:lnTo>
                <a:lnTo>
                  <a:pt x="556891" y="623687"/>
                </a:lnTo>
                <a:lnTo>
                  <a:pt x="554985" y="637967"/>
                </a:lnTo>
                <a:lnTo>
                  <a:pt x="552761" y="651612"/>
                </a:lnTo>
                <a:lnTo>
                  <a:pt x="550537" y="665257"/>
                </a:lnTo>
                <a:lnTo>
                  <a:pt x="547677" y="678585"/>
                </a:lnTo>
                <a:lnTo>
                  <a:pt x="544500" y="691913"/>
                </a:lnTo>
                <a:lnTo>
                  <a:pt x="541005" y="704607"/>
                </a:lnTo>
                <a:lnTo>
                  <a:pt x="537193" y="717300"/>
                </a:lnTo>
                <a:lnTo>
                  <a:pt x="532744" y="729676"/>
                </a:lnTo>
                <a:lnTo>
                  <a:pt x="527979" y="741417"/>
                </a:lnTo>
                <a:lnTo>
                  <a:pt x="522577" y="752524"/>
                </a:lnTo>
                <a:lnTo>
                  <a:pt x="517176" y="763630"/>
                </a:lnTo>
                <a:lnTo>
                  <a:pt x="510821" y="773785"/>
                </a:lnTo>
                <a:lnTo>
                  <a:pt x="504149" y="783622"/>
                </a:lnTo>
                <a:lnTo>
                  <a:pt x="497159" y="793142"/>
                </a:lnTo>
                <a:lnTo>
                  <a:pt x="489216" y="801710"/>
                </a:lnTo>
                <a:lnTo>
                  <a:pt x="480638" y="809644"/>
                </a:lnTo>
                <a:lnTo>
                  <a:pt x="476507" y="813452"/>
                </a:lnTo>
                <a:lnTo>
                  <a:pt x="472059" y="817260"/>
                </a:lnTo>
                <a:lnTo>
                  <a:pt x="467293" y="820433"/>
                </a:lnTo>
                <a:lnTo>
                  <a:pt x="462527" y="823924"/>
                </a:lnTo>
                <a:lnTo>
                  <a:pt x="457762" y="826780"/>
                </a:lnTo>
                <a:lnTo>
                  <a:pt x="452360" y="829953"/>
                </a:lnTo>
                <a:lnTo>
                  <a:pt x="447277" y="832492"/>
                </a:lnTo>
                <a:lnTo>
                  <a:pt x="441875" y="835030"/>
                </a:lnTo>
                <a:lnTo>
                  <a:pt x="436474" y="837251"/>
                </a:lnTo>
                <a:lnTo>
                  <a:pt x="430437" y="839155"/>
                </a:lnTo>
                <a:lnTo>
                  <a:pt x="425036" y="841059"/>
                </a:lnTo>
                <a:lnTo>
                  <a:pt x="418682" y="842646"/>
                </a:lnTo>
                <a:lnTo>
                  <a:pt x="409150" y="844550"/>
                </a:lnTo>
                <a:lnTo>
                  <a:pt x="399618" y="845819"/>
                </a:lnTo>
                <a:lnTo>
                  <a:pt x="389451" y="846137"/>
                </a:lnTo>
                <a:lnTo>
                  <a:pt x="379284" y="845502"/>
                </a:lnTo>
                <a:lnTo>
                  <a:pt x="368481" y="844233"/>
                </a:lnTo>
                <a:lnTo>
                  <a:pt x="357679" y="842011"/>
                </a:lnTo>
                <a:lnTo>
                  <a:pt x="346558" y="839473"/>
                </a:lnTo>
                <a:lnTo>
                  <a:pt x="334803" y="835665"/>
                </a:lnTo>
                <a:lnTo>
                  <a:pt x="323364" y="831222"/>
                </a:lnTo>
                <a:lnTo>
                  <a:pt x="311609" y="826145"/>
                </a:lnTo>
                <a:lnTo>
                  <a:pt x="299853" y="820116"/>
                </a:lnTo>
                <a:lnTo>
                  <a:pt x="288097" y="813452"/>
                </a:lnTo>
                <a:lnTo>
                  <a:pt x="276659" y="806153"/>
                </a:lnTo>
                <a:lnTo>
                  <a:pt x="264586" y="797902"/>
                </a:lnTo>
                <a:lnTo>
                  <a:pt x="253148" y="788700"/>
                </a:lnTo>
                <a:lnTo>
                  <a:pt x="241709" y="778862"/>
                </a:lnTo>
                <a:lnTo>
                  <a:pt x="230589" y="768390"/>
                </a:lnTo>
                <a:lnTo>
                  <a:pt x="219469" y="756966"/>
                </a:lnTo>
                <a:lnTo>
                  <a:pt x="208666" y="745225"/>
                </a:lnTo>
                <a:lnTo>
                  <a:pt x="198181" y="732215"/>
                </a:lnTo>
                <a:lnTo>
                  <a:pt x="188014" y="718252"/>
                </a:lnTo>
                <a:lnTo>
                  <a:pt x="178482" y="704289"/>
                </a:lnTo>
                <a:lnTo>
                  <a:pt x="169268" y="689057"/>
                </a:lnTo>
                <a:lnTo>
                  <a:pt x="160054" y="673508"/>
                </a:lnTo>
                <a:lnTo>
                  <a:pt x="152111" y="656690"/>
                </a:lnTo>
                <a:lnTo>
                  <a:pt x="144168" y="639236"/>
                </a:lnTo>
                <a:lnTo>
                  <a:pt x="136861" y="621148"/>
                </a:lnTo>
                <a:lnTo>
                  <a:pt x="130506" y="602426"/>
                </a:lnTo>
                <a:lnTo>
                  <a:pt x="124469" y="582751"/>
                </a:lnTo>
                <a:lnTo>
                  <a:pt x="121928" y="572914"/>
                </a:lnTo>
                <a:lnTo>
                  <a:pt x="119386" y="562442"/>
                </a:lnTo>
                <a:lnTo>
                  <a:pt x="117162" y="551970"/>
                </a:lnTo>
                <a:lnTo>
                  <a:pt x="114938" y="541498"/>
                </a:lnTo>
                <a:lnTo>
                  <a:pt x="113031" y="530709"/>
                </a:lnTo>
                <a:lnTo>
                  <a:pt x="111443" y="519602"/>
                </a:lnTo>
                <a:lnTo>
                  <a:pt x="111125" y="505957"/>
                </a:lnTo>
                <a:lnTo>
                  <a:pt x="111443" y="492629"/>
                </a:lnTo>
                <a:lnTo>
                  <a:pt x="112396" y="479301"/>
                </a:lnTo>
                <a:lnTo>
                  <a:pt x="113349" y="466290"/>
                </a:lnTo>
                <a:lnTo>
                  <a:pt x="115255" y="453280"/>
                </a:lnTo>
                <a:lnTo>
                  <a:pt x="117797" y="440586"/>
                </a:lnTo>
                <a:lnTo>
                  <a:pt x="120657" y="428528"/>
                </a:lnTo>
                <a:lnTo>
                  <a:pt x="124152" y="416152"/>
                </a:lnTo>
                <a:lnTo>
                  <a:pt x="127964" y="404093"/>
                </a:lnTo>
                <a:lnTo>
                  <a:pt x="132412" y="392669"/>
                </a:lnTo>
                <a:lnTo>
                  <a:pt x="137178" y="381563"/>
                </a:lnTo>
                <a:lnTo>
                  <a:pt x="142262" y="370456"/>
                </a:lnTo>
                <a:lnTo>
                  <a:pt x="148299" y="359984"/>
                </a:lnTo>
                <a:lnTo>
                  <a:pt x="154335" y="349512"/>
                </a:lnTo>
                <a:lnTo>
                  <a:pt x="161008" y="339675"/>
                </a:lnTo>
                <a:lnTo>
                  <a:pt x="167998" y="330472"/>
                </a:lnTo>
                <a:lnTo>
                  <a:pt x="175941" y="320952"/>
                </a:lnTo>
                <a:lnTo>
                  <a:pt x="183566" y="312384"/>
                </a:lnTo>
                <a:lnTo>
                  <a:pt x="192145" y="304451"/>
                </a:lnTo>
                <a:lnTo>
                  <a:pt x="200723" y="296518"/>
                </a:lnTo>
                <a:lnTo>
                  <a:pt x="209937" y="289536"/>
                </a:lnTo>
                <a:lnTo>
                  <a:pt x="219787" y="282872"/>
                </a:lnTo>
                <a:lnTo>
                  <a:pt x="229636" y="276526"/>
                </a:lnTo>
                <a:lnTo>
                  <a:pt x="240121" y="270496"/>
                </a:lnTo>
                <a:lnTo>
                  <a:pt x="250923" y="265736"/>
                </a:lnTo>
                <a:lnTo>
                  <a:pt x="262044" y="260976"/>
                </a:lnTo>
                <a:lnTo>
                  <a:pt x="273482" y="256851"/>
                </a:lnTo>
                <a:lnTo>
                  <a:pt x="285238" y="253360"/>
                </a:lnTo>
                <a:lnTo>
                  <a:pt x="297311" y="250822"/>
                </a:lnTo>
                <a:lnTo>
                  <a:pt x="310020" y="248600"/>
                </a:lnTo>
                <a:lnTo>
                  <a:pt x="323047" y="247014"/>
                </a:lnTo>
                <a:lnTo>
                  <a:pt x="336073" y="246062"/>
                </a:lnTo>
                <a:close/>
                <a:moveTo>
                  <a:pt x="1696249" y="0"/>
                </a:moveTo>
                <a:lnTo>
                  <a:pt x="1709607" y="317"/>
                </a:lnTo>
                <a:lnTo>
                  <a:pt x="1722646" y="952"/>
                </a:lnTo>
                <a:lnTo>
                  <a:pt x="1735368" y="2856"/>
                </a:lnTo>
                <a:lnTo>
                  <a:pt x="1747771" y="5077"/>
                </a:lnTo>
                <a:lnTo>
                  <a:pt x="1759538" y="7616"/>
                </a:lnTo>
                <a:lnTo>
                  <a:pt x="1771306" y="11424"/>
                </a:lnTo>
                <a:lnTo>
                  <a:pt x="1782755" y="15232"/>
                </a:lnTo>
                <a:lnTo>
                  <a:pt x="1793886" y="19992"/>
                </a:lnTo>
                <a:lnTo>
                  <a:pt x="1804699" y="24752"/>
                </a:lnTo>
                <a:lnTo>
                  <a:pt x="1814876" y="30782"/>
                </a:lnTo>
                <a:lnTo>
                  <a:pt x="1825053" y="36811"/>
                </a:lnTo>
                <a:lnTo>
                  <a:pt x="1834594" y="43475"/>
                </a:lnTo>
                <a:lnTo>
                  <a:pt x="1844136" y="50457"/>
                </a:lnTo>
                <a:lnTo>
                  <a:pt x="1853040" y="58390"/>
                </a:lnTo>
                <a:lnTo>
                  <a:pt x="1861627" y="66006"/>
                </a:lnTo>
                <a:lnTo>
                  <a:pt x="1869578" y="74574"/>
                </a:lnTo>
                <a:lnTo>
                  <a:pt x="1877529" y="83460"/>
                </a:lnTo>
                <a:lnTo>
                  <a:pt x="1884526" y="92663"/>
                </a:lnTo>
                <a:lnTo>
                  <a:pt x="1891523" y="102818"/>
                </a:lnTo>
                <a:lnTo>
                  <a:pt x="1898201" y="112972"/>
                </a:lnTo>
                <a:lnTo>
                  <a:pt x="1904244" y="123127"/>
                </a:lnTo>
                <a:lnTo>
                  <a:pt x="1909969" y="133917"/>
                </a:lnTo>
                <a:lnTo>
                  <a:pt x="1915057" y="145024"/>
                </a:lnTo>
                <a:lnTo>
                  <a:pt x="1919828" y="156765"/>
                </a:lnTo>
                <a:lnTo>
                  <a:pt x="1924280" y="168189"/>
                </a:lnTo>
                <a:lnTo>
                  <a:pt x="1928097" y="180566"/>
                </a:lnTo>
                <a:lnTo>
                  <a:pt x="1931595" y="192624"/>
                </a:lnTo>
                <a:lnTo>
                  <a:pt x="1934457" y="205318"/>
                </a:lnTo>
                <a:lnTo>
                  <a:pt x="1937002" y="218012"/>
                </a:lnTo>
                <a:lnTo>
                  <a:pt x="1938910" y="231022"/>
                </a:lnTo>
                <a:lnTo>
                  <a:pt x="1940500" y="244351"/>
                </a:lnTo>
                <a:lnTo>
                  <a:pt x="1941136" y="257679"/>
                </a:lnTo>
                <a:lnTo>
                  <a:pt x="1947815" y="260218"/>
                </a:lnTo>
                <a:lnTo>
                  <a:pt x="1951313" y="261804"/>
                </a:lnTo>
                <a:lnTo>
                  <a:pt x="1954176" y="263708"/>
                </a:lnTo>
                <a:lnTo>
                  <a:pt x="1957038" y="265612"/>
                </a:lnTo>
                <a:lnTo>
                  <a:pt x="1959900" y="267834"/>
                </a:lnTo>
                <a:lnTo>
                  <a:pt x="1962444" y="270055"/>
                </a:lnTo>
                <a:lnTo>
                  <a:pt x="1964671" y="272594"/>
                </a:lnTo>
                <a:lnTo>
                  <a:pt x="1966897" y="275133"/>
                </a:lnTo>
                <a:lnTo>
                  <a:pt x="1968805" y="277989"/>
                </a:lnTo>
                <a:lnTo>
                  <a:pt x="1970395" y="281479"/>
                </a:lnTo>
                <a:lnTo>
                  <a:pt x="1971986" y="284653"/>
                </a:lnTo>
                <a:lnTo>
                  <a:pt x="1973258" y="288461"/>
                </a:lnTo>
                <a:lnTo>
                  <a:pt x="1974530" y="292269"/>
                </a:lnTo>
                <a:lnTo>
                  <a:pt x="1975484" y="296394"/>
                </a:lnTo>
                <a:lnTo>
                  <a:pt x="1976120" y="300837"/>
                </a:lnTo>
                <a:lnTo>
                  <a:pt x="1976438" y="307819"/>
                </a:lnTo>
                <a:lnTo>
                  <a:pt x="1976438" y="315117"/>
                </a:lnTo>
                <a:lnTo>
                  <a:pt x="1975802" y="323051"/>
                </a:lnTo>
                <a:lnTo>
                  <a:pt x="1974530" y="330350"/>
                </a:lnTo>
                <a:lnTo>
                  <a:pt x="1973258" y="337966"/>
                </a:lnTo>
                <a:lnTo>
                  <a:pt x="1971031" y="345582"/>
                </a:lnTo>
                <a:lnTo>
                  <a:pt x="1968169" y="353198"/>
                </a:lnTo>
                <a:lnTo>
                  <a:pt x="1964989" y="360179"/>
                </a:lnTo>
                <a:lnTo>
                  <a:pt x="1961172" y="367161"/>
                </a:lnTo>
                <a:lnTo>
                  <a:pt x="1957356" y="373825"/>
                </a:lnTo>
                <a:lnTo>
                  <a:pt x="1952903" y="379854"/>
                </a:lnTo>
                <a:lnTo>
                  <a:pt x="1947815" y="385884"/>
                </a:lnTo>
                <a:lnTo>
                  <a:pt x="1942726" y="390961"/>
                </a:lnTo>
                <a:lnTo>
                  <a:pt x="1937002" y="395404"/>
                </a:lnTo>
                <a:lnTo>
                  <a:pt x="1930959" y="399212"/>
                </a:lnTo>
                <a:lnTo>
                  <a:pt x="1924916" y="402068"/>
                </a:lnTo>
                <a:lnTo>
                  <a:pt x="1921736" y="413175"/>
                </a:lnTo>
                <a:lnTo>
                  <a:pt x="1918556" y="423965"/>
                </a:lnTo>
                <a:lnTo>
                  <a:pt x="1914739" y="434754"/>
                </a:lnTo>
                <a:lnTo>
                  <a:pt x="1910923" y="445226"/>
                </a:lnTo>
                <a:lnTo>
                  <a:pt x="1906788" y="456016"/>
                </a:lnTo>
                <a:lnTo>
                  <a:pt x="1902336" y="466171"/>
                </a:lnTo>
                <a:lnTo>
                  <a:pt x="1897883" y="476325"/>
                </a:lnTo>
                <a:lnTo>
                  <a:pt x="1893113" y="486480"/>
                </a:lnTo>
                <a:lnTo>
                  <a:pt x="1888024" y="496000"/>
                </a:lnTo>
                <a:lnTo>
                  <a:pt x="1882300" y="505838"/>
                </a:lnTo>
                <a:lnTo>
                  <a:pt x="1876893" y="515041"/>
                </a:lnTo>
                <a:lnTo>
                  <a:pt x="1870850" y="523926"/>
                </a:lnTo>
                <a:lnTo>
                  <a:pt x="1864808" y="532812"/>
                </a:lnTo>
                <a:lnTo>
                  <a:pt x="1858129" y="541380"/>
                </a:lnTo>
                <a:lnTo>
                  <a:pt x="1851450" y="549631"/>
                </a:lnTo>
                <a:lnTo>
                  <a:pt x="1844454" y="557247"/>
                </a:lnTo>
                <a:lnTo>
                  <a:pt x="1837457" y="565180"/>
                </a:lnTo>
                <a:lnTo>
                  <a:pt x="1829824" y="572162"/>
                </a:lnTo>
                <a:lnTo>
                  <a:pt x="1822191" y="578826"/>
                </a:lnTo>
                <a:lnTo>
                  <a:pt x="1813922" y="585490"/>
                </a:lnTo>
                <a:lnTo>
                  <a:pt x="1805653" y="591520"/>
                </a:lnTo>
                <a:lnTo>
                  <a:pt x="1797066" y="597232"/>
                </a:lnTo>
                <a:lnTo>
                  <a:pt x="1788161" y="601992"/>
                </a:lnTo>
                <a:lnTo>
                  <a:pt x="1779256" y="606752"/>
                </a:lnTo>
                <a:lnTo>
                  <a:pt x="1769715" y="610877"/>
                </a:lnTo>
                <a:lnTo>
                  <a:pt x="1759856" y="614685"/>
                </a:lnTo>
                <a:lnTo>
                  <a:pt x="1750315" y="617859"/>
                </a:lnTo>
                <a:lnTo>
                  <a:pt x="1739820" y="620397"/>
                </a:lnTo>
                <a:lnTo>
                  <a:pt x="1729325" y="622301"/>
                </a:lnTo>
                <a:lnTo>
                  <a:pt x="1718512" y="623888"/>
                </a:lnTo>
                <a:lnTo>
                  <a:pt x="1707699" y="624840"/>
                </a:lnTo>
                <a:lnTo>
                  <a:pt x="1696249" y="625475"/>
                </a:lnTo>
                <a:lnTo>
                  <a:pt x="1685118" y="624840"/>
                </a:lnTo>
                <a:lnTo>
                  <a:pt x="1674305" y="623888"/>
                </a:lnTo>
                <a:lnTo>
                  <a:pt x="1663492" y="622301"/>
                </a:lnTo>
                <a:lnTo>
                  <a:pt x="1652997" y="620397"/>
                </a:lnTo>
                <a:lnTo>
                  <a:pt x="1642820" y="617859"/>
                </a:lnTo>
                <a:lnTo>
                  <a:pt x="1632960" y="614685"/>
                </a:lnTo>
                <a:lnTo>
                  <a:pt x="1623419" y="611195"/>
                </a:lnTo>
                <a:lnTo>
                  <a:pt x="1613878" y="606752"/>
                </a:lnTo>
                <a:lnTo>
                  <a:pt x="1604655" y="602309"/>
                </a:lnTo>
                <a:lnTo>
                  <a:pt x="1596068" y="597232"/>
                </a:lnTo>
                <a:lnTo>
                  <a:pt x="1587481" y="591837"/>
                </a:lnTo>
                <a:lnTo>
                  <a:pt x="1579531" y="586125"/>
                </a:lnTo>
                <a:lnTo>
                  <a:pt x="1571262" y="579778"/>
                </a:lnTo>
                <a:lnTo>
                  <a:pt x="1563311" y="572479"/>
                </a:lnTo>
                <a:lnTo>
                  <a:pt x="1555996" y="565498"/>
                </a:lnTo>
                <a:lnTo>
                  <a:pt x="1548999" y="558199"/>
                </a:lnTo>
                <a:lnTo>
                  <a:pt x="1541684" y="550265"/>
                </a:lnTo>
                <a:lnTo>
                  <a:pt x="1535006" y="542015"/>
                </a:lnTo>
                <a:lnTo>
                  <a:pt x="1528645" y="534081"/>
                </a:lnTo>
                <a:lnTo>
                  <a:pt x="1522602" y="525196"/>
                </a:lnTo>
                <a:lnTo>
                  <a:pt x="1516560" y="516310"/>
                </a:lnTo>
                <a:lnTo>
                  <a:pt x="1510835" y="506790"/>
                </a:lnTo>
                <a:lnTo>
                  <a:pt x="1505428" y="497270"/>
                </a:lnTo>
                <a:lnTo>
                  <a:pt x="1500022" y="487432"/>
                </a:lnTo>
                <a:lnTo>
                  <a:pt x="1495251" y="477912"/>
                </a:lnTo>
                <a:lnTo>
                  <a:pt x="1490799" y="467440"/>
                </a:lnTo>
                <a:lnTo>
                  <a:pt x="1486346" y="457602"/>
                </a:lnTo>
                <a:lnTo>
                  <a:pt x="1482212" y="447130"/>
                </a:lnTo>
                <a:lnTo>
                  <a:pt x="1478714" y="436341"/>
                </a:lnTo>
                <a:lnTo>
                  <a:pt x="1474897" y="425869"/>
                </a:lnTo>
                <a:lnTo>
                  <a:pt x="1471399" y="415079"/>
                </a:lnTo>
                <a:lnTo>
                  <a:pt x="1468536" y="404290"/>
                </a:lnTo>
                <a:lnTo>
                  <a:pt x="1464720" y="403338"/>
                </a:lnTo>
                <a:lnTo>
                  <a:pt x="1461540" y="401751"/>
                </a:lnTo>
                <a:lnTo>
                  <a:pt x="1458041" y="400164"/>
                </a:lnTo>
                <a:lnTo>
                  <a:pt x="1454861" y="398577"/>
                </a:lnTo>
                <a:lnTo>
                  <a:pt x="1451363" y="396673"/>
                </a:lnTo>
                <a:lnTo>
                  <a:pt x="1448500" y="394452"/>
                </a:lnTo>
                <a:lnTo>
                  <a:pt x="1442458" y="389375"/>
                </a:lnTo>
                <a:lnTo>
                  <a:pt x="1436733" y="383980"/>
                </a:lnTo>
                <a:lnTo>
                  <a:pt x="1431962" y="377633"/>
                </a:lnTo>
                <a:lnTo>
                  <a:pt x="1427192" y="370969"/>
                </a:lnTo>
                <a:lnTo>
                  <a:pt x="1423057" y="363988"/>
                </a:lnTo>
                <a:lnTo>
                  <a:pt x="1419241" y="356054"/>
                </a:lnTo>
                <a:lnTo>
                  <a:pt x="1416379" y="348438"/>
                </a:lnTo>
                <a:lnTo>
                  <a:pt x="1413834" y="340504"/>
                </a:lnTo>
                <a:lnTo>
                  <a:pt x="1411926" y="332254"/>
                </a:lnTo>
                <a:lnTo>
                  <a:pt x="1410336" y="324320"/>
                </a:lnTo>
                <a:lnTo>
                  <a:pt x="1409700" y="316387"/>
                </a:lnTo>
                <a:lnTo>
                  <a:pt x="1409700" y="308453"/>
                </a:lnTo>
                <a:lnTo>
                  <a:pt x="1410336" y="300837"/>
                </a:lnTo>
                <a:lnTo>
                  <a:pt x="1411290" y="296077"/>
                </a:lnTo>
                <a:lnTo>
                  <a:pt x="1411926" y="291634"/>
                </a:lnTo>
                <a:lnTo>
                  <a:pt x="1413516" y="286874"/>
                </a:lnTo>
                <a:lnTo>
                  <a:pt x="1414789" y="283383"/>
                </a:lnTo>
                <a:lnTo>
                  <a:pt x="1416697" y="279575"/>
                </a:lnTo>
                <a:lnTo>
                  <a:pt x="1418923" y="275767"/>
                </a:lnTo>
                <a:lnTo>
                  <a:pt x="1421149" y="272911"/>
                </a:lnTo>
                <a:lnTo>
                  <a:pt x="1423694" y="270055"/>
                </a:lnTo>
                <a:lnTo>
                  <a:pt x="1426556" y="267199"/>
                </a:lnTo>
                <a:lnTo>
                  <a:pt x="1429418" y="264978"/>
                </a:lnTo>
                <a:lnTo>
                  <a:pt x="1432917" y="262756"/>
                </a:lnTo>
                <a:lnTo>
                  <a:pt x="1436097" y="261170"/>
                </a:lnTo>
                <a:lnTo>
                  <a:pt x="1439913" y="259266"/>
                </a:lnTo>
                <a:lnTo>
                  <a:pt x="1443730" y="257679"/>
                </a:lnTo>
                <a:lnTo>
                  <a:pt x="1447228" y="256727"/>
                </a:lnTo>
                <a:lnTo>
                  <a:pt x="1451363" y="255458"/>
                </a:lnTo>
                <a:lnTo>
                  <a:pt x="1452635" y="242447"/>
                </a:lnTo>
                <a:lnTo>
                  <a:pt x="1453907" y="229118"/>
                </a:lnTo>
                <a:lnTo>
                  <a:pt x="1455815" y="216108"/>
                </a:lnTo>
                <a:lnTo>
                  <a:pt x="1458359" y="203414"/>
                </a:lnTo>
                <a:lnTo>
                  <a:pt x="1461540" y="191355"/>
                </a:lnTo>
                <a:lnTo>
                  <a:pt x="1464720" y="178979"/>
                </a:lnTo>
                <a:lnTo>
                  <a:pt x="1468854" y="167237"/>
                </a:lnTo>
                <a:lnTo>
                  <a:pt x="1473307" y="155178"/>
                </a:lnTo>
                <a:lnTo>
                  <a:pt x="1478077" y="144072"/>
                </a:lnTo>
                <a:lnTo>
                  <a:pt x="1483484" y="132965"/>
                </a:lnTo>
                <a:lnTo>
                  <a:pt x="1488891" y="122175"/>
                </a:lnTo>
                <a:lnTo>
                  <a:pt x="1494933" y="111703"/>
                </a:lnTo>
                <a:lnTo>
                  <a:pt x="1501612" y="101866"/>
                </a:lnTo>
                <a:lnTo>
                  <a:pt x="1508609" y="92028"/>
                </a:lnTo>
                <a:lnTo>
                  <a:pt x="1516242" y="82825"/>
                </a:lnTo>
                <a:lnTo>
                  <a:pt x="1523556" y="74257"/>
                </a:lnTo>
                <a:lnTo>
                  <a:pt x="1531825" y="65689"/>
                </a:lnTo>
                <a:lnTo>
                  <a:pt x="1540412" y="57438"/>
                </a:lnTo>
                <a:lnTo>
                  <a:pt x="1549317" y="50139"/>
                </a:lnTo>
                <a:lnTo>
                  <a:pt x="1558540" y="43158"/>
                </a:lnTo>
                <a:lnTo>
                  <a:pt x="1568399" y="36494"/>
                </a:lnTo>
                <a:lnTo>
                  <a:pt x="1578258" y="30464"/>
                </a:lnTo>
                <a:lnTo>
                  <a:pt x="1588754" y="24752"/>
                </a:lnTo>
                <a:lnTo>
                  <a:pt x="1599567" y="19675"/>
                </a:lnTo>
                <a:lnTo>
                  <a:pt x="1610380" y="15232"/>
                </a:lnTo>
                <a:lnTo>
                  <a:pt x="1621829" y="11107"/>
                </a:lnTo>
                <a:lnTo>
                  <a:pt x="1633278" y="7616"/>
                </a:lnTo>
                <a:lnTo>
                  <a:pt x="1645364" y="5077"/>
                </a:lnTo>
                <a:lnTo>
                  <a:pt x="1657449" y="2856"/>
                </a:lnTo>
                <a:lnTo>
                  <a:pt x="1670170" y="952"/>
                </a:lnTo>
                <a:lnTo>
                  <a:pt x="1683210" y="317"/>
                </a:lnTo>
                <a:lnTo>
                  <a:pt x="169624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sz="1015">
              <a:solidFill>
                <a:srgbClr val="FFFFFF"/>
              </a:solidFill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38" name="MH_Number_1"/>
          <p:cNvSpPr/>
          <p:nvPr/>
        </p:nvSpPr>
        <p:spPr>
          <a:xfrm>
            <a:off x="719196" y="370301"/>
            <a:ext cx="833900" cy="736600"/>
          </a:xfrm>
          <a:prstGeom prst="roundRect">
            <a:avLst>
              <a:gd name="adj" fmla="val 7611"/>
            </a:avLst>
          </a:prstGeom>
          <a:solidFill>
            <a:srgbClr val="C00000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Times New Roman" pitchFamily="18" charset="0"/>
              </a:rPr>
              <a:t>03</a:t>
            </a:r>
            <a:endParaRPr lang="zh-CN" altLang="en-US" sz="2800" b="1" dirty="0">
              <a:solidFill>
                <a:srgbClr val="FFFFFF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Times New Roman" pitchFamily="18" charset="0"/>
            </a:endParaRPr>
          </a:p>
        </p:txBody>
      </p:sp>
      <p:sp>
        <p:nvSpPr>
          <p:cNvPr id="39" name="MH_Entry_1"/>
          <p:cNvSpPr/>
          <p:nvPr/>
        </p:nvSpPr>
        <p:spPr>
          <a:xfrm>
            <a:off x="1734092" y="215440"/>
            <a:ext cx="6823119" cy="1782921"/>
          </a:xfrm>
          <a:prstGeom prst="roundRect">
            <a:avLst>
              <a:gd name="adj" fmla="val 9120"/>
            </a:avLst>
          </a:prstGeom>
          <a:solidFill>
            <a:srgbClr val="C00000"/>
          </a:solidFill>
          <a:ln w="12700">
            <a:noFill/>
          </a:ln>
        </p:spPr>
        <p:txBody>
          <a:bodyPr anchor="ctr"/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nêu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lphaLcParenR"/>
              <a:tabLst>
                <a:tab pos="180340" algn="l"/>
              </a:tabLst>
            </a:pP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ạo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bởi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đơn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endParaRPr lang="en-US" sz="16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lphaLcParenR"/>
              <a:tabLst>
                <a:tab pos="18034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bởi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AutoNum type="alphaLcParenR"/>
              <a:tabLst>
                <a:tab pos="180340" algn="l"/>
              </a:tabLst>
            </a:pP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bởi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đơn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đa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MH_Entry_2"/>
          <p:cNvSpPr/>
          <p:nvPr/>
        </p:nvSpPr>
        <p:spPr>
          <a:xfrm>
            <a:off x="1837341" y="2794848"/>
            <a:ext cx="6875563" cy="696498"/>
          </a:xfrm>
          <a:prstGeom prst="roundRect">
            <a:avLst>
              <a:gd name="adj" fmla="val 9120"/>
            </a:avLst>
          </a:prstGeom>
          <a:solidFill>
            <a:srgbClr val="9966FF"/>
          </a:solidFill>
          <a:ln w="12700">
            <a:noFill/>
          </a:ln>
        </p:spPr>
        <p:txBody>
          <a:bodyPr anchor="ctr"/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giai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sự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tương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ứng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(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kèm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cấu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electron)</a:t>
            </a:r>
          </a:p>
        </p:txBody>
      </p:sp>
      <p:sp>
        <p:nvSpPr>
          <p:cNvPr id="41" name="MH_Number_2"/>
          <p:cNvSpPr/>
          <p:nvPr/>
        </p:nvSpPr>
        <p:spPr>
          <a:xfrm>
            <a:off x="636497" y="2676799"/>
            <a:ext cx="833899" cy="814547"/>
          </a:xfrm>
          <a:prstGeom prst="roundRect">
            <a:avLst>
              <a:gd name="adj" fmla="val 7611"/>
            </a:avLst>
          </a:prstGeom>
          <a:solidFill>
            <a:srgbClr val="9966FF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Times New Roman" pitchFamily="18" charset="0"/>
              </a:rPr>
              <a:t>04</a:t>
            </a:r>
            <a:endParaRPr lang="zh-CN" altLang="en-US" sz="2800" b="1" dirty="0">
              <a:solidFill>
                <a:srgbClr val="FFFFFF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54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226452" y="559246"/>
            <a:ext cx="118508" cy="118509"/>
            <a:chOff x="4486616" y="3001075"/>
            <a:chExt cx="274695" cy="274699"/>
          </a:xfrm>
        </p:grpSpPr>
        <p:sp>
          <p:nvSpPr>
            <p:cNvPr id="9" name="椭圆 8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926947" y="559246"/>
            <a:ext cx="118508" cy="118509"/>
            <a:chOff x="4486616" y="3001075"/>
            <a:chExt cx="274695" cy="274699"/>
          </a:xfrm>
        </p:grpSpPr>
        <p:sp>
          <p:nvSpPr>
            <p:cNvPr id="12" name="椭圆 11"/>
            <p:cNvSpPr/>
            <p:nvPr/>
          </p:nvSpPr>
          <p:spPr>
            <a:xfrm rot="16200000">
              <a:off x="4486614" y="3001077"/>
              <a:ext cx="274699" cy="274695"/>
            </a:xfrm>
            <a:prstGeom prst="ellipse">
              <a:avLst/>
            </a:prstGeom>
            <a:gradFill>
              <a:gsLst>
                <a:gs pos="75000">
                  <a:schemeClr val="bg1">
                    <a:lumMod val="95000"/>
                  </a:schemeClr>
                </a:gs>
                <a:gs pos="55000">
                  <a:schemeClr val="bg1">
                    <a:lumMod val="65000"/>
                  </a:schemeClr>
                </a:gs>
                <a:gs pos="35000">
                  <a:schemeClr val="bg1">
                    <a:lumMod val="95000"/>
                  </a:schemeClr>
                </a:gs>
                <a:gs pos="17000">
                  <a:schemeClr val="bg1">
                    <a:lumMod val="65000"/>
                  </a:schemeClr>
                </a:gs>
                <a:gs pos="0">
                  <a:schemeClr val="bg1"/>
                </a:gs>
                <a:gs pos="10000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127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 rot="16200000">
              <a:off x="4511585" y="3026055"/>
              <a:ext cx="224753" cy="224751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innerShdw blurRad="12700" dist="127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93504" y="592908"/>
            <a:ext cx="288238" cy="46073"/>
            <a:chOff x="4318304" y="3089060"/>
            <a:chExt cx="384317" cy="61430"/>
          </a:xfrm>
        </p:grpSpPr>
        <p:sp>
          <p:nvSpPr>
            <p:cNvPr id="15" name="圆角矩形 14"/>
            <p:cNvSpPr/>
            <p:nvPr/>
          </p:nvSpPr>
          <p:spPr>
            <a:xfrm rot="16200000">
              <a:off x="4499257" y="2947128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圆角矩形 15"/>
            <p:cNvSpPr/>
            <p:nvPr/>
          </p:nvSpPr>
          <p:spPr>
            <a:xfrm rot="16200000">
              <a:off x="4499258" y="2908107"/>
              <a:ext cx="22409" cy="384316"/>
            </a:xfrm>
            <a:prstGeom prst="roundRect">
              <a:avLst>
                <a:gd name="adj" fmla="val 50000"/>
              </a:avLst>
            </a:prstGeom>
            <a:gradFill>
              <a:gsLst>
                <a:gs pos="74000">
                  <a:schemeClr val="bg1"/>
                </a:gs>
                <a:gs pos="52000">
                  <a:schemeClr val="bg1">
                    <a:lumMod val="85000"/>
                  </a:schemeClr>
                </a:gs>
                <a:gs pos="23000">
                  <a:schemeClr val="bg1">
                    <a:lumMod val="65000"/>
                  </a:schemeClr>
                </a:gs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1"/>
            </a:gradFill>
            <a:ln w="9525">
              <a:gradFill flip="none" rotWithShape="1">
                <a:gsLst>
                  <a:gs pos="0">
                    <a:schemeClr val="bg1">
                      <a:lumMod val="65000"/>
                    </a:schemeClr>
                  </a:gs>
                  <a:gs pos="44000">
                    <a:schemeClr val="bg1">
                      <a:lumMod val="75000"/>
                    </a:schemeClr>
                  </a:gs>
                  <a:gs pos="78000">
                    <a:schemeClr val="bg1"/>
                  </a:gs>
                  <a:gs pos="61000">
                    <a:schemeClr val="bg1">
                      <a:lumMod val="100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5400000" scaled="0"/>
                <a:tileRect/>
              </a:gradFill>
            </a:ln>
            <a:effectLst>
              <a:outerShdw blurRad="254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6" name="KSO_Shape"/>
          <p:cNvSpPr/>
          <p:nvPr/>
        </p:nvSpPr>
        <p:spPr bwMode="auto">
          <a:xfrm>
            <a:off x="132485" y="370301"/>
            <a:ext cx="611447" cy="490951"/>
          </a:xfrm>
          <a:custGeom>
            <a:avLst/>
            <a:gdLst>
              <a:gd name="T0" fmla="*/ 2881614 w 3362326"/>
              <a:gd name="T1" fmla="*/ 2245619 h 2424113"/>
              <a:gd name="T2" fmla="*/ 3207949 w 3362326"/>
              <a:gd name="T3" fmla="*/ 953766 h 2424113"/>
              <a:gd name="T4" fmla="*/ 3300702 w 3362326"/>
              <a:gd name="T5" fmla="*/ 1054704 h 2424113"/>
              <a:gd name="T6" fmla="*/ 3357879 w 3362326"/>
              <a:gd name="T7" fmla="*/ 1578442 h 2424113"/>
              <a:gd name="T8" fmla="*/ 2754348 w 3362326"/>
              <a:gd name="T9" fmla="*/ 1274991 h 2424113"/>
              <a:gd name="T10" fmla="*/ 2862031 w 3362326"/>
              <a:gd name="T11" fmla="*/ 1038516 h 2424113"/>
              <a:gd name="T12" fmla="*/ 2811207 w 3362326"/>
              <a:gd name="T13" fmla="*/ 1366725 h 2424113"/>
              <a:gd name="T14" fmla="*/ 3041820 w 3362326"/>
              <a:gd name="T15" fmla="*/ 999791 h 2424113"/>
              <a:gd name="T16" fmla="*/ 3170149 w 3362326"/>
              <a:gd name="T17" fmla="*/ 942974 h 2424113"/>
              <a:gd name="T18" fmla="*/ 296683 w 3362326"/>
              <a:gd name="T19" fmla="*/ 978524 h 2424113"/>
              <a:gd name="T20" fmla="*/ 498389 w 3362326"/>
              <a:gd name="T21" fmla="*/ 1265469 h 2424113"/>
              <a:gd name="T22" fmla="*/ 488542 w 3362326"/>
              <a:gd name="T23" fmla="*/ 1028041 h 2424113"/>
              <a:gd name="T24" fmla="*/ 582566 w 3362326"/>
              <a:gd name="T25" fmla="*/ 1187067 h 2424113"/>
              <a:gd name="T26" fmla="*/ 319871 w 3362326"/>
              <a:gd name="T27" fmla="*/ 2147887 h 2424113"/>
              <a:gd name="T28" fmla="*/ 37800 w 3362326"/>
              <a:gd name="T29" fmla="*/ 1105808 h 2424113"/>
              <a:gd name="T30" fmla="*/ 124836 w 3362326"/>
              <a:gd name="T31" fmla="*/ 975985 h 2424113"/>
              <a:gd name="T32" fmla="*/ 1545327 w 3362326"/>
              <a:gd name="T33" fmla="*/ 746198 h 2424113"/>
              <a:gd name="T34" fmla="*/ 1656547 w 3362326"/>
              <a:gd name="T35" fmla="*/ 809752 h 2424113"/>
              <a:gd name="T36" fmla="*/ 1802720 w 3362326"/>
              <a:gd name="T37" fmla="*/ 881250 h 2424113"/>
              <a:gd name="T38" fmla="*/ 1889154 w 3362326"/>
              <a:gd name="T39" fmla="*/ 667392 h 2424113"/>
              <a:gd name="T40" fmla="*/ 2073778 w 3362326"/>
              <a:gd name="T41" fmla="*/ 739843 h 2424113"/>
              <a:gd name="T42" fmla="*/ 2280963 w 3362326"/>
              <a:gd name="T43" fmla="*/ 997553 h 2424113"/>
              <a:gd name="T44" fmla="*/ 2456054 w 3362326"/>
              <a:gd name="T45" fmla="*/ 821509 h 2424113"/>
              <a:gd name="T46" fmla="*/ 2536132 w 3362326"/>
              <a:gd name="T47" fmla="*/ 819603 h 2424113"/>
              <a:gd name="T48" fmla="*/ 2596190 w 3362326"/>
              <a:gd name="T49" fmla="*/ 876801 h 2424113"/>
              <a:gd name="T50" fmla="*/ 2598415 w 3362326"/>
              <a:gd name="T51" fmla="*/ 956879 h 2424113"/>
              <a:gd name="T52" fmla="*/ 2382332 w 3362326"/>
              <a:gd name="T53" fmla="*/ 1195206 h 2424113"/>
              <a:gd name="T54" fmla="*/ 2241242 w 3362326"/>
              <a:gd name="T55" fmla="*/ 1268610 h 2424113"/>
              <a:gd name="T56" fmla="*/ 2118265 w 3362326"/>
              <a:gd name="T57" fmla="*/ 1192028 h 2424113"/>
              <a:gd name="T58" fmla="*/ 1363246 w 3362326"/>
              <a:gd name="T59" fmla="*/ 1018526 h 2424113"/>
              <a:gd name="T60" fmla="*/ 1307636 w 3362326"/>
              <a:gd name="T61" fmla="*/ 1409700 h 2424113"/>
              <a:gd name="T62" fmla="*/ 1157013 w 3362326"/>
              <a:gd name="T63" fmla="*/ 999778 h 2424113"/>
              <a:gd name="T64" fmla="*/ 1245989 w 3362326"/>
              <a:gd name="T65" fmla="*/ 780199 h 2424113"/>
              <a:gd name="T66" fmla="*/ 1499569 w 3362326"/>
              <a:gd name="T67" fmla="*/ 668027 h 2424113"/>
              <a:gd name="T68" fmla="*/ 3142462 w 3362326"/>
              <a:gd name="T69" fmla="*/ 282872 h 2424113"/>
              <a:gd name="T70" fmla="*/ 3244523 w 3362326"/>
              <a:gd name="T71" fmla="*/ 440586 h 2424113"/>
              <a:gd name="T72" fmla="*/ 3210503 w 3362326"/>
              <a:gd name="T73" fmla="*/ 656690 h 2424113"/>
              <a:gd name="T74" fmla="*/ 3038811 w 3362326"/>
              <a:gd name="T75" fmla="*/ 831222 h 2424113"/>
              <a:gd name="T76" fmla="*/ 2904319 w 3362326"/>
              <a:gd name="T77" fmla="*/ 826780 h 2424113"/>
              <a:gd name="T78" fmla="*/ 2817519 w 3362326"/>
              <a:gd name="T79" fmla="*/ 691913 h 2424113"/>
              <a:gd name="T80" fmla="*/ 2807981 w 3362326"/>
              <a:gd name="T81" fmla="*/ 429797 h 2424113"/>
              <a:gd name="T82" fmla="*/ 2910678 w 3362326"/>
              <a:gd name="T83" fmla="*/ 280651 h 2424113"/>
              <a:gd name="T84" fmla="*/ 375153 w 3362326"/>
              <a:gd name="T85" fmla="*/ 248918 h 2424113"/>
              <a:gd name="T86" fmla="*/ 514634 w 3362326"/>
              <a:gd name="T87" fmla="*/ 342213 h 2424113"/>
              <a:gd name="T88" fmla="*/ 561340 w 3362326"/>
              <a:gd name="T89" fmla="*/ 566885 h 2424113"/>
              <a:gd name="T90" fmla="*/ 510821 w 3362326"/>
              <a:gd name="T91" fmla="*/ 773785 h 2424113"/>
              <a:gd name="T92" fmla="*/ 418682 w 3362326"/>
              <a:gd name="T93" fmla="*/ 842646 h 2424113"/>
              <a:gd name="T94" fmla="*/ 241709 w 3362326"/>
              <a:gd name="T95" fmla="*/ 778862 h 2424113"/>
              <a:gd name="T96" fmla="*/ 117162 w 3362326"/>
              <a:gd name="T97" fmla="*/ 551970 h 2424113"/>
              <a:gd name="T98" fmla="*/ 148299 w 3362326"/>
              <a:gd name="T99" fmla="*/ 359984 h 2424113"/>
              <a:gd name="T100" fmla="*/ 297311 w 3362326"/>
              <a:gd name="T101" fmla="*/ 250822 h 2424113"/>
              <a:gd name="T102" fmla="*/ 1834594 w 3362326"/>
              <a:gd name="T103" fmla="*/ 43475 h 2424113"/>
              <a:gd name="T104" fmla="*/ 1934457 w 3362326"/>
              <a:gd name="T105" fmla="*/ 205318 h 2424113"/>
              <a:gd name="T106" fmla="*/ 1973258 w 3362326"/>
              <a:gd name="T107" fmla="*/ 288461 h 2424113"/>
              <a:gd name="T108" fmla="*/ 1942726 w 3362326"/>
              <a:gd name="T109" fmla="*/ 390961 h 2424113"/>
              <a:gd name="T110" fmla="*/ 1864808 w 3362326"/>
              <a:gd name="T111" fmla="*/ 532812 h 2424113"/>
              <a:gd name="T112" fmla="*/ 1729325 w 3362326"/>
              <a:gd name="T113" fmla="*/ 622301 h 2424113"/>
              <a:gd name="T114" fmla="*/ 1571262 w 3362326"/>
              <a:gd name="T115" fmla="*/ 579778 h 2424113"/>
              <a:gd name="T116" fmla="*/ 1478714 w 3362326"/>
              <a:gd name="T117" fmla="*/ 436341 h 2424113"/>
              <a:gd name="T118" fmla="*/ 1416379 w 3362326"/>
              <a:gd name="T119" fmla="*/ 348438 h 2424113"/>
              <a:gd name="T120" fmla="*/ 1429418 w 3362326"/>
              <a:gd name="T121" fmla="*/ 264978 h 2424113"/>
              <a:gd name="T122" fmla="*/ 1483484 w 3362326"/>
              <a:gd name="T123" fmla="*/ 132965 h 2424113"/>
              <a:gd name="T124" fmla="*/ 1621829 w 3362326"/>
              <a:gd name="T125" fmla="*/ 11107 h 2424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62326" h="2424113">
                <a:moveTo>
                  <a:pt x="860805" y="1460500"/>
                </a:moveTo>
                <a:lnTo>
                  <a:pt x="965275" y="1460500"/>
                </a:lnTo>
                <a:lnTo>
                  <a:pt x="961464" y="1465582"/>
                </a:lnTo>
                <a:lnTo>
                  <a:pt x="957654" y="1470664"/>
                </a:lnTo>
                <a:lnTo>
                  <a:pt x="953843" y="1476380"/>
                </a:lnTo>
                <a:lnTo>
                  <a:pt x="949715" y="1482415"/>
                </a:lnTo>
                <a:lnTo>
                  <a:pt x="483570" y="2244666"/>
                </a:lnTo>
                <a:lnTo>
                  <a:pt x="483570" y="2248795"/>
                </a:lnTo>
                <a:lnTo>
                  <a:pt x="483570" y="2251971"/>
                </a:lnTo>
                <a:lnTo>
                  <a:pt x="483888" y="2255147"/>
                </a:lnTo>
                <a:lnTo>
                  <a:pt x="484205" y="2257371"/>
                </a:lnTo>
                <a:lnTo>
                  <a:pt x="2880661" y="2259594"/>
                </a:lnTo>
                <a:lnTo>
                  <a:pt x="2880978" y="2256735"/>
                </a:lnTo>
                <a:lnTo>
                  <a:pt x="2881614" y="2253877"/>
                </a:lnTo>
                <a:lnTo>
                  <a:pt x="2881931" y="2250066"/>
                </a:lnTo>
                <a:lnTo>
                  <a:pt x="2881614" y="2245619"/>
                </a:lnTo>
                <a:lnTo>
                  <a:pt x="2422137" y="1485273"/>
                </a:lnTo>
                <a:lnTo>
                  <a:pt x="2411023" y="1471934"/>
                </a:lnTo>
                <a:lnTo>
                  <a:pt x="2401179" y="1460500"/>
                </a:lnTo>
                <a:lnTo>
                  <a:pt x="2509460" y="1460500"/>
                </a:lnTo>
                <a:lnTo>
                  <a:pt x="3024188" y="2273251"/>
                </a:lnTo>
                <a:lnTo>
                  <a:pt x="3024188" y="2423478"/>
                </a:lnTo>
                <a:lnTo>
                  <a:pt x="3021648" y="2424113"/>
                </a:lnTo>
                <a:lnTo>
                  <a:pt x="3018472" y="2424113"/>
                </a:lnTo>
                <a:lnTo>
                  <a:pt x="345441" y="2421890"/>
                </a:lnTo>
                <a:lnTo>
                  <a:pt x="341948" y="2421572"/>
                </a:lnTo>
                <a:lnTo>
                  <a:pt x="338138" y="2421255"/>
                </a:lnTo>
                <a:lnTo>
                  <a:pt x="338138" y="2277062"/>
                </a:lnTo>
                <a:lnTo>
                  <a:pt x="860805" y="1460500"/>
                </a:lnTo>
                <a:close/>
                <a:moveTo>
                  <a:pt x="3185714" y="941387"/>
                </a:moveTo>
                <a:lnTo>
                  <a:pt x="3196514" y="947100"/>
                </a:lnTo>
                <a:lnTo>
                  <a:pt x="3207949" y="953766"/>
                </a:lnTo>
                <a:lnTo>
                  <a:pt x="3213667" y="957575"/>
                </a:lnTo>
                <a:lnTo>
                  <a:pt x="3219702" y="962019"/>
                </a:lnTo>
                <a:lnTo>
                  <a:pt x="3225420" y="966145"/>
                </a:lnTo>
                <a:lnTo>
                  <a:pt x="3231455" y="970906"/>
                </a:lnTo>
                <a:lnTo>
                  <a:pt x="3237490" y="975985"/>
                </a:lnTo>
                <a:lnTo>
                  <a:pt x="3243526" y="981699"/>
                </a:lnTo>
                <a:lnTo>
                  <a:pt x="3249243" y="987095"/>
                </a:lnTo>
                <a:lnTo>
                  <a:pt x="3255279" y="993443"/>
                </a:lnTo>
                <a:lnTo>
                  <a:pt x="3261314" y="999791"/>
                </a:lnTo>
                <a:lnTo>
                  <a:pt x="3267032" y="1006457"/>
                </a:lnTo>
                <a:lnTo>
                  <a:pt x="3273067" y="1014075"/>
                </a:lnTo>
                <a:lnTo>
                  <a:pt x="3278785" y="1021376"/>
                </a:lnTo>
                <a:lnTo>
                  <a:pt x="3284185" y="1029311"/>
                </a:lnTo>
                <a:lnTo>
                  <a:pt x="3289902" y="1037247"/>
                </a:lnTo>
                <a:lnTo>
                  <a:pt x="3295302" y="1045817"/>
                </a:lnTo>
                <a:lnTo>
                  <a:pt x="3300702" y="1054704"/>
                </a:lnTo>
                <a:lnTo>
                  <a:pt x="3305785" y="1064544"/>
                </a:lnTo>
                <a:lnTo>
                  <a:pt x="3310549" y="1074067"/>
                </a:lnTo>
                <a:lnTo>
                  <a:pt x="3315632" y="1084224"/>
                </a:lnTo>
                <a:lnTo>
                  <a:pt x="3320079" y="1094699"/>
                </a:lnTo>
                <a:lnTo>
                  <a:pt x="3324526" y="1105808"/>
                </a:lnTo>
                <a:lnTo>
                  <a:pt x="3328655" y="1116918"/>
                </a:lnTo>
                <a:lnTo>
                  <a:pt x="3332467" y="1128662"/>
                </a:lnTo>
                <a:lnTo>
                  <a:pt x="3335961" y="1140724"/>
                </a:lnTo>
                <a:lnTo>
                  <a:pt x="3339138" y="1153104"/>
                </a:lnTo>
                <a:lnTo>
                  <a:pt x="3342632" y="1166118"/>
                </a:lnTo>
                <a:lnTo>
                  <a:pt x="3345173" y="1179767"/>
                </a:lnTo>
                <a:lnTo>
                  <a:pt x="3347714" y="1193415"/>
                </a:lnTo>
                <a:lnTo>
                  <a:pt x="3350573" y="1282609"/>
                </a:lnTo>
                <a:lnTo>
                  <a:pt x="3353432" y="1374343"/>
                </a:lnTo>
                <a:lnTo>
                  <a:pt x="3355655" y="1472425"/>
                </a:lnTo>
                <a:lnTo>
                  <a:pt x="3357879" y="1578442"/>
                </a:lnTo>
                <a:lnTo>
                  <a:pt x="3359785" y="1696204"/>
                </a:lnTo>
                <a:lnTo>
                  <a:pt x="3361055" y="1828884"/>
                </a:lnTo>
                <a:lnTo>
                  <a:pt x="3362008" y="1978387"/>
                </a:lnTo>
                <a:lnTo>
                  <a:pt x="3362326" y="2147887"/>
                </a:lnTo>
                <a:lnTo>
                  <a:pt x="3042772" y="2147887"/>
                </a:lnTo>
                <a:lnTo>
                  <a:pt x="2678113" y="1585108"/>
                </a:lnTo>
                <a:lnTo>
                  <a:pt x="2686689" y="1540670"/>
                </a:lnTo>
                <a:lnTo>
                  <a:pt x="2694313" y="1501627"/>
                </a:lnTo>
                <a:lnTo>
                  <a:pt x="2701937" y="1466711"/>
                </a:lnTo>
                <a:lnTo>
                  <a:pt x="2708607" y="1436556"/>
                </a:lnTo>
                <a:lnTo>
                  <a:pt x="2715278" y="1409576"/>
                </a:lnTo>
                <a:lnTo>
                  <a:pt x="2720995" y="1385770"/>
                </a:lnTo>
                <a:lnTo>
                  <a:pt x="2727031" y="1364186"/>
                </a:lnTo>
                <a:lnTo>
                  <a:pt x="2732748" y="1344823"/>
                </a:lnTo>
                <a:lnTo>
                  <a:pt x="2743548" y="1309272"/>
                </a:lnTo>
                <a:lnTo>
                  <a:pt x="2754348" y="1274991"/>
                </a:lnTo>
                <a:lnTo>
                  <a:pt x="2759748" y="1256581"/>
                </a:lnTo>
                <a:lnTo>
                  <a:pt x="2765784" y="1237219"/>
                </a:lnTo>
                <a:lnTo>
                  <a:pt x="2771819" y="1215635"/>
                </a:lnTo>
                <a:lnTo>
                  <a:pt x="2778490" y="1191511"/>
                </a:lnTo>
                <a:lnTo>
                  <a:pt x="2779760" y="1187067"/>
                </a:lnTo>
                <a:lnTo>
                  <a:pt x="2784843" y="1174370"/>
                </a:lnTo>
                <a:lnTo>
                  <a:pt x="2792466" y="1155960"/>
                </a:lnTo>
                <a:lnTo>
                  <a:pt x="2797866" y="1144851"/>
                </a:lnTo>
                <a:lnTo>
                  <a:pt x="2803266" y="1132789"/>
                </a:lnTo>
                <a:lnTo>
                  <a:pt x="2809619" y="1119775"/>
                </a:lnTo>
                <a:lnTo>
                  <a:pt x="2816607" y="1106443"/>
                </a:lnTo>
                <a:lnTo>
                  <a:pt x="2824549" y="1092794"/>
                </a:lnTo>
                <a:lnTo>
                  <a:pt x="2833125" y="1078828"/>
                </a:lnTo>
                <a:lnTo>
                  <a:pt x="2842019" y="1065179"/>
                </a:lnTo>
                <a:lnTo>
                  <a:pt x="2851549" y="1051530"/>
                </a:lnTo>
                <a:lnTo>
                  <a:pt x="2862031" y="1038516"/>
                </a:lnTo>
                <a:lnTo>
                  <a:pt x="2867113" y="1032168"/>
                </a:lnTo>
                <a:lnTo>
                  <a:pt x="2872831" y="1025820"/>
                </a:lnTo>
                <a:lnTo>
                  <a:pt x="2873149" y="1025820"/>
                </a:lnTo>
                <a:lnTo>
                  <a:pt x="2873466" y="1025820"/>
                </a:lnTo>
                <a:lnTo>
                  <a:pt x="2873784" y="1028041"/>
                </a:lnTo>
                <a:lnTo>
                  <a:pt x="2873466" y="1032168"/>
                </a:lnTo>
                <a:lnTo>
                  <a:pt x="2873149" y="1037881"/>
                </a:lnTo>
                <a:lnTo>
                  <a:pt x="2870607" y="1054387"/>
                </a:lnTo>
                <a:lnTo>
                  <a:pt x="2866796" y="1076289"/>
                </a:lnTo>
                <a:lnTo>
                  <a:pt x="2856313" y="1132471"/>
                </a:lnTo>
                <a:lnTo>
                  <a:pt x="2843925" y="1197859"/>
                </a:lnTo>
                <a:lnTo>
                  <a:pt x="2819784" y="1318160"/>
                </a:lnTo>
                <a:lnTo>
                  <a:pt x="2815654" y="1340062"/>
                </a:lnTo>
                <a:lnTo>
                  <a:pt x="2812478" y="1355933"/>
                </a:lnTo>
                <a:lnTo>
                  <a:pt x="2811525" y="1365455"/>
                </a:lnTo>
                <a:lnTo>
                  <a:pt x="2811207" y="1366725"/>
                </a:lnTo>
                <a:lnTo>
                  <a:pt x="2811525" y="1367042"/>
                </a:lnTo>
                <a:lnTo>
                  <a:pt x="2811843" y="1366407"/>
                </a:lnTo>
                <a:lnTo>
                  <a:pt x="2828678" y="1332761"/>
                </a:lnTo>
                <a:lnTo>
                  <a:pt x="2846149" y="1298798"/>
                </a:lnTo>
                <a:lnTo>
                  <a:pt x="2864255" y="1265469"/>
                </a:lnTo>
                <a:lnTo>
                  <a:pt x="2882360" y="1232775"/>
                </a:lnTo>
                <a:lnTo>
                  <a:pt x="2901419" y="1200716"/>
                </a:lnTo>
                <a:lnTo>
                  <a:pt x="2920160" y="1169927"/>
                </a:lnTo>
                <a:lnTo>
                  <a:pt x="2938584" y="1140089"/>
                </a:lnTo>
                <a:lnTo>
                  <a:pt x="2957325" y="1112792"/>
                </a:lnTo>
                <a:lnTo>
                  <a:pt x="2974796" y="1086764"/>
                </a:lnTo>
                <a:lnTo>
                  <a:pt x="2991314" y="1062957"/>
                </a:lnTo>
                <a:lnTo>
                  <a:pt x="3007514" y="1041373"/>
                </a:lnTo>
                <a:lnTo>
                  <a:pt x="3022125" y="1022963"/>
                </a:lnTo>
                <a:lnTo>
                  <a:pt x="3035467" y="1006775"/>
                </a:lnTo>
                <a:lnTo>
                  <a:pt x="3041820" y="999791"/>
                </a:lnTo>
                <a:lnTo>
                  <a:pt x="3047537" y="993760"/>
                </a:lnTo>
                <a:lnTo>
                  <a:pt x="3052620" y="988682"/>
                </a:lnTo>
                <a:lnTo>
                  <a:pt x="3057384" y="984555"/>
                </a:lnTo>
                <a:lnTo>
                  <a:pt x="3062149" y="981381"/>
                </a:lnTo>
                <a:lnTo>
                  <a:pt x="3065643" y="978524"/>
                </a:lnTo>
                <a:lnTo>
                  <a:pt x="3079937" y="971224"/>
                </a:lnTo>
                <a:lnTo>
                  <a:pt x="3094549" y="964241"/>
                </a:lnTo>
                <a:lnTo>
                  <a:pt x="3109161" y="958210"/>
                </a:lnTo>
                <a:lnTo>
                  <a:pt x="3116784" y="955353"/>
                </a:lnTo>
                <a:lnTo>
                  <a:pt x="3124408" y="953131"/>
                </a:lnTo>
                <a:lnTo>
                  <a:pt x="3132031" y="950909"/>
                </a:lnTo>
                <a:lnTo>
                  <a:pt x="3139337" y="948687"/>
                </a:lnTo>
                <a:lnTo>
                  <a:pt x="3146961" y="946783"/>
                </a:lnTo>
                <a:lnTo>
                  <a:pt x="3154902" y="945196"/>
                </a:lnTo>
                <a:lnTo>
                  <a:pt x="3162208" y="943609"/>
                </a:lnTo>
                <a:lnTo>
                  <a:pt x="3170149" y="942974"/>
                </a:lnTo>
                <a:lnTo>
                  <a:pt x="3178090" y="942339"/>
                </a:lnTo>
                <a:lnTo>
                  <a:pt x="3185714" y="941387"/>
                </a:lnTo>
                <a:close/>
                <a:moveTo>
                  <a:pt x="176612" y="941387"/>
                </a:moveTo>
                <a:lnTo>
                  <a:pt x="184236" y="942339"/>
                </a:lnTo>
                <a:lnTo>
                  <a:pt x="192177" y="942974"/>
                </a:lnTo>
                <a:lnTo>
                  <a:pt x="200118" y="943609"/>
                </a:lnTo>
                <a:lnTo>
                  <a:pt x="207742" y="945196"/>
                </a:lnTo>
                <a:lnTo>
                  <a:pt x="215047" y="946783"/>
                </a:lnTo>
                <a:lnTo>
                  <a:pt x="222989" y="948687"/>
                </a:lnTo>
                <a:lnTo>
                  <a:pt x="230295" y="950909"/>
                </a:lnTo>
                <a:lnTo>
                  <a:pt x="238236" y="953131"/>
                </a:lnTo>
                <a:lnTo>
                  <a:pt x="245542" y="955353"/>
                </a:lnTo>
                <a:lnTo>
                  <a:pt x="253165" y="958210"/>
                </a:lnTo>
                <a:lnTo>
                  <a:pt x="268095" y="964241"/>
                </a:lnTo>
                <a:lnTo>
                  <a:pt x="282389" y="971224"/>
                </a:lnTo>
                <a:lnTo>
                  <a:pt x="296683" y="978524"/>
                </a:lnTo>
                <a:lnTo>
                  <a:pt x="300812" y="981381"/>
                </a:lnTo>
                <a:lnTo>
                  <a:pt x="304624" y="984555"/>
                </a:lnTo>
                <a:lnTo>
                  <a:pt x="309706" y="988682"/>
                </a:lnTo>
                <a:lnTo>
                  <a:pt x="314789" y="993760"/>
                </a:lnTo>
                <a:lnTo>
                  <a:pt x="320824" y="999791"/>
                </a:lnTo>
                <a:lnTo>
                  <a:pt x="326859" y="1006775"/>
                </a:lnTo>
                <a:lnTo>
                  <a:pt x="340201" y="1022963"/>
                </a:lnTo>
                <a:lnTo>
                  <a:pt x="354812" y="1041373"/>
                </a:lnTo>
                <a:lnTo>
                  <a:pt x="371012" y="1062957"/>
                </a:lnTo>
                <a:lnTo>
                  <a:pt x="387530" y="1086764"/>
                </a:lnTo>
                <a:lnTo>
                  <a:pt x="405636" y="1112792"/>
                </a:lnTo>
                <a:lnTo>
                  <a:pt x="423742" y="1140089"/>
                </a:lnTo>
                <a:lnTo>
                  <a:pt x="442166" y="1169927"/>
                </a:lnTo>
                <a:lnTo>
                  <a:pt x="460907" y="1200716"/>
                </a:lnTo>
                <a:lnTo>
                  <a:pt x="479966" y="1232775"/>
                </a:lnTo>
                <a:lnTo>
                  <a:pt x="498389" y="1265469"/>
                </a:lnTo>
                <a:lnTo>
                  <a:pt x="516177" y="1298798"/>
                </a:lnTo>
                <a:lnTo>
                  <a:pt x="533966" y="1332761"/>
                </a:lnTo>
                <a:lnTo>
                  <a:pt x="550801" y="1366407"/>
                </a:lnTo>
                <a:lnTo>
                  <a:pt x="550801" y="1367042"/>
                </a:lnTo>
                <a:lnTo>
                  <a:pt x="551119" y="1366725"/>
                </a:lnTo>
                <a:lnTo>
                  <a:pt x="551119" y="1365455"/>
                </a:lnTo>
                <a:lnTo>
                  <a:pt x="549848" y="1355933"/>
                </a:lnTo>
                <a:lnTo>
                  <a:pt x="546672" y="1340062"/>
                </a:lnTo>
                <a:lnTo>
                  <a:pt x="542542" y="1318160"/>
                </a:lnTo>
                <a:lnTo>
                  <a:pt x="519036" y="1197859"/>
                </a:lnTo>
                <a:lnTo>
                  <a:pt x="506013" y="1132471"/>
                </a:lnTo>
                <a:lnTo>
                  <a:pt x="495530" y="1076289"/>
                </a:lnTo>
                <a:lnTo>
                  <a:pt x="491719" y="1054387"/>
                </a:lnTo>
                <a:lnTo>
                  <a:pt x="489495" y="1037881"/>
                </a:lnTo>
                <a:lnTo>
                  <a:pt x="488860" y="1032168"/>
                </a:lnTo>
                <a:lnTo>
                  <a:pt x="488542" y="1028041"/>
                </a:lnTo>
                <a:lnTo>
                  <a:pt x="488860" y="1025820"/>
                </a:lnTo>
                <a:lnTo>
                  <a:pt x="489177" y="1025820"/>
                </a:lnTo>
                <a:lnTo>
                  <a:pt x="489495" y="1025820"/>
                </a:lnTo>
                <a:lnTo>
                  <a:pt x="495213" y="1032168"/>
                </a:lnTo>
                <a:lnTo>
                  <a:pt x="500295" y="1038516"/>
                </a:lnTo>
                <a:lnTo>
                  <a:pt x="510777" y="1051530"/>
                </a:lnTo>
                <a:lnTo>
                  <a:pt x="520307" y="1065179"/>
                </a:lnTo>
                <a:lnTo>
                  <a:pt x="529201" y="1078828"/>
                </a:lnTo>
                <a:lnTo>
                  <a:pt x="537777" y="1092794"/>
                </a:lnTo>
                <a:lnTo>
                  <a:pt x="545719" y="1106443"/>
                </a:lnTo>
                <a:lnTo>
                  <a:pt x="552707" y="1119775"/>
                </a:lnTo>
                <a:lnTo>
                  <a:pt x="559060" y="1132789"/>
                </a:lnTo>
                <a:lnTo>
                  <a:pt x="565095" y="1144851"/>
                </a:lnTo>
                <a:lnTo>
                  <a:pt x="569860" y="1155960"/>
                </a:lnTo>
                <a:lnTo>
                  <a:pt x="577483" y="1174370"/>
                </a:lnTo>
                <a:lnTo>
                  <a:pt x="582566" y="1187067"/>
                </a:lnTo>
                <a:lnTo>
                  <a:pt x="584154" y="1191511"/>
                </a:lnTo>
                <a:lnTo>
                  <a:pt x="590507" y="1215635"/>
                </a:lnTo>
                <a:lnTo>
                  <a:pt x="596542" y="1237219"/>
                </a:lnTo>
                <a:lnTo>
                  <a:pt x="602578" y="1256581"/>
                </a:lnTo>
                <a:lnTo>
                  <a:pt x="607978" y="1274991"/>
                </a:lnTo>
                <a:lnTo>
                  <a:pt x="618778" y="1309272"/>
                </a:lnTo>
                <a:lnTo>
                  <a:pt x="629895" y="1344823"/>
                </a:lnTo>
                <a:lnTo>
                  <a:pt x="635613" y="1364186"/>
                </a:lnTo>
                <a:lnTo>
                  <a:pt x="641013" y="1385770"/>
                </a:lnTo>
                <a:lnTo>
                  <a:pt x="647366" y="1409576"/>
                </a:lnTo>
                <a:lnTo>
                  <a:pt x="653719" y="1436556"/>
                </a:lnTo>
                <a:lnTo>
                  <a:pt x="660389" y="1466711"/>
                </a:lnTo>
                <a:lnTo>
                  <a:pt x="668013" y="1501627"/>
                </a:lnTo>
                <a:lnTo>
                  <a:pt x="675636" y="1540670"/>
                </a:lnTo>
                <a:lnTo>
                  <a:pt x="684213" y="1585108"/>
                </a:lnTo>
                <a:lnTo>
                  <a:pt x="319871" y="2147887"/>
                </a:lnTo>
                <a:lnTo>
                  <a:pt x="0" y="2147887"/>
                </a:lnTo>
                <a:lnTo>
                  <a:pt x="318" y="1978387"/>
                </a:lnTo>
                <a:lnTo>
                  <a:pt x="953" y="1828884"/>
                </a:lnTo>
                <a:lnTo>
                  <a:pt x="2541" y="1696204"/>
                </a:lnTo>
                <a:lnTo>
                  <a:pt x="4447" y="1578442"/>
                </a:lnTo>
                <a:lnTo>
                  <a:pt x="6671" y="1472425"/>
                </a:lnTo>
                <a:lnTo>
                  <a:pt x="8894" y="1374343"/>
                </a:lnTo>
                <a:lnTo>
                  <a:pt x="11753" y="1282609"/>
                </a:lnTo>
                <a:lnTo>
                  <a:pt x="14612" y="1193415"/>
                </a:lnTo>
                <a:lnTo>
                  <a:pt x="17153" y="1179767"/>
                </a:lnTo>
                <a:lnTo>
                  <a:pt x="19694" y="1166118"/>
                </a:lnTo>
                <a:lnTo>
                  <a:pt x="23188" y="1153104"/>
                </a:lnTo>
                <a:lnTo>
                  <a:pt x="26365" y="1140724"/>
                </a:lnTo>
                <a:lnTo>
                  <a:pt x="29859" y="1128662"/>
                </a:lnTo>
                <a:lnTo>
                  <a:pt x="33671" y="1116918"/>
                </a:lnTo>
                <a:lnTo>
                  <a:pt x="37800" y="1105808"/>
                </a:lnTo>
                <a:lnTo>
                  <a:pt x="42247" y="1094699"/>
                </a:lnTo>
                <a:lnTo>
                  <a:pt x="46694" y="1084224"/>
                </a:lnTo>
                <a:lnTo>
                  <a:pt x="51777" y="1074067"/>
                </a:lnTo>
                <a:lnTo>
                  <a:pt x="56541" y="1064544"/>
                </a:lnTo>
                <a:lnTo>
                  <a:pt x="61624" y="1054704"/>
                </a:lnTo>
                <a:lnTo>
                  <a:pt x="67024" y="1045817"/>
                </a:lnTo>
                <a:lnTo>
                  <a:pt x="72424" y="1037247"/>
                </a:lnTo>
                <a:lnTo>
                  <a:pt x="78141" y="1029311"/>
                </a:lnTo>
                <a:lnTo>
                  <a:pt x="83541" y="1021376"/>
                </a:lnTo>
                <a:lnTo>
                  <a:pt x="89259" y="1014075"/>
                </a:lnTo>
                <a:lnTo>
                  <a:pt x="95294" y="1006457"/>
                </a:lnTo>
                <a:lnTo>
                  <a:pt x="101012" y="999791"/>
                </a:lnTo>
                <a:lnTo>
                  <a:pt x="107047" y="993443"/>
                </a:lnTo>
                <a:lnTo>
                  <a:pt x="113083" y="987095"/>
                </a:lnTo>
                <a:lnTo>
                  <a:pt x="118800" y="981699"/>
                </a:lnTo>
                <a:lnTo>
                  <a:pt x="124836" y="975985"/>
                </a:lnTo>
                <a:lnTo>
                  <a:pt x="130871" y="970906"/>
                </a:lnTo>
                <a:lnTo>
                  <a:pt x="136906" y="966145"/>
                </a:lnTo>
                <a:lnTo>
                  <a:pt x="142624" y="962019"/>
                </a:lnTo>
                <a:lnTo>
                  <a:pt x="148659" y="957575"/>
                </a:lnTo>
                <a:lnTo>
                  <a:pt x="154694" y="953766"/>
                </a:lnTo>
                <a:lnTo>
                  <a:pt x="165812" y="947100"/>
                </a:lnTo>
                <a:lnTo>
                  <a:pt x="176612" y="941387"/>
                </a:lnTo>
                <a:close/>
                <a:moveTo>
                  <a:pt x="1531981" y="658812"/>
                </a:moveTo>
                <a:lnTo>
                  <a:pt x="1531981" y="659130"/>
                </a:lnTo>
                <a:lnTo>
                  <a:pt x="1532299" y="658812"/>
                </a:lnTo>
                <a:lnTo>
                  <a:pt x="1532934" y="669616"/>
                </a:lnTo>
                <a:lnTo>
                  <a:pt x="1534523" y="682009"/>
                </a:lnTo>
                <a:lnTo>
                  <a:pt x="1536430" y="695673"/>
                </a:lnTo>
                <a:lnTo>
                  <a:pt x="1538654" y="711244"/>
                </a:lnTo>
                <a:lnTo>
                  <a:pt x="1541514" y="728085"/>
                </a:lnTo>
                <a:lnTo>
                  <a:pt x="1545327" y="746198"/>
                </a:lnTo>
                <a:lnTo>
                  <a:pt x="1549458" y="765900"/>
                </a:lnTo>
                <a:lnTo>
                  <a:pt x="1554543" y="786873"/>
                </a:lnTo>
                <a:lnTo>
                  <a:pt x="1560263" y="808799"/>
                </a:lnTo>
                <a:lnTo>
                  <a:pt x="1566936" y="831678"/>
                </a:lnTo>
                <a:lnTo>
                  <a:pt x="1574562" y="855828"/>
                </a:lnTo>
                <a:lnTo>
                  <a:pt x="1583142" y="881250"/>
                </a:lnTo>
                <a:lnTo>
                  <a:pt x="1592993" y="907307"/>
                </a:lnTo>
                <a:lnTo>
                  <a:pt x="1604115" y="934000"/>
                </a:lnTo>
                <a:lnTo>
                  <a:pt x="1615872" y="961963"/>
                </a:lnTo>
                <a:lnTo>
                  <a:pt x="1629218" y="990245"/>
                </a:lnTo>
                <a:lnTo>
                  <a:pt x="1633667" y="953066"/>
                </a:lnTo>
                <a:lnTo>
                  <a:pt x="1638752" y="917476"/>
                </a:lnTo>
                <a:lnTo>
                  <a:pt x="1643518" y="884745"/>
                </a:lnTo>
                <a:lnTo>
                  <a:pt x="1648285" y="855193"/>
                </a:lnTo>
                <a:lnTo>
                  <a:pt x="1652733" y="830089"/>
                </a:lnTo>
                <a:lnTo>
                  <a:pt x="1656547" y="809752"/>
                </a:lnTo>
                <a:lnTo>
                  <a:pt x="1660678" y="788779"/>
                </a:lnTo>
                <a:lnTo>
                  <a:pt x="1633350" y="725225"/>
                </a:lnTo>
                <a:lnTo>
                  <a:pt x="1677202" y="683280"/>
                </a:lnTo>
                <a:lnTo>
                  <a:pt x="1708661" y="683280"/>
                </a:lnTo>
                <a:lnTo>
                  <a:pt x="1752831" y="725225"/>
                </a:lnTo>
                <a:lnTo>
                  <a:pt x="1725503" y="788779"/>
                </a:lnTo>
                <a:lnTo>
                  <a:pt x="1729634" y="809752"/>
                </a:lnTo>
                <a:lnTo>
                  <a:pt x="1737578" y="855193"/>
                </a:lnTo>
                <a:lnTo>
                  <a:pt x="1742344" y="884745"/>
                </a:lnTo>
                <a:lnTo>
                  <a:pt x="1747111" y="917476"/>
                </a:lnTo>
                <a:lnTo>
                  <a:pt x="1752513" y="953066"/>
                </a:lnTo>
                <a:lnTo>
                  <a:pt x="1756962" y="990245"/>
                </a:lnTo>
                <a:lnTo>
                  <a:pt x="1770308" y="961963"/>
                </a:lnTo>
                <a:lnTo>
                  <a:pt x="1782066" y="934000"/>
                </a:lnTo>
                <a:lnTo>
                  <a:pt x="1792870" y="907307"/>
                </a:lnTo>
                <a:lnTo>
                  <a:pt x="1802720" y="881250"/>
                </a:lnTo>
                <a:lnTo>
                  <a:pt x="1811618" y="855828"/>
                </a:lnTo>
                <a:lnTo>
                  <a:pt x="1818927" y="831678"/>
                </a:lnTo>
                <a:lnTo>
                  <a:pt x="1825600" y="808799"/>
                </a:lnTo>
                <a:lnTo>
                  <a:pt x="1831638" y="786873"/>
                </a:lnTo>
                <a:lnTo>
                  <a:pt x="1836404" y="765900"/>
                </a:lnTo>
                <a:lnTo>
                  <a:pt x="1840853" y="746198"/>
                </a:lnTo>
                <a:lnTo>
                  <a:pt x="1844348" y="728085"/>
                </a:lnTo>
                <a:lnTo>
                  <a:pt x="1847208" y="711244"/>
                </a:lnTo>
                <a:lnTo>
                  <a:pt x="1849750" y="695673"/>
                </a:lnTo>
                <a:lnTo>
                  <a:pt x="1851657" y="682009"/>
                </a:lnTo>
                <a:lnTo>
                  <a:pt x="1852928" y="669616"/>
                </a:lnTo>
                <a:lnTo>
                  <a:pt x="1853881" y="658812"/>
                </a:lnTo>
                <a:lnTo>
                  <a:pt x="1854199" y="659130"/>
                </a:lnTo>
                <a:lnTo>
                  <a:pt x="1854199" y="658812"/>
                </a:lnTo>
                <a:lnTo>
                  <a:pt x="1871359" y="662943"/>
                </a:lnTo>
                <a:lnTo>
                  <a:pt x="1889154" y="667392"/>
                </a:lnTo>
                <a:lnTo>
                  <a:pt x="1908220" y="673111"/>
                </a:lnTo>
                <a:lnTo>
                  <a:pt x="1927922" y="679467"/>
                </a:lnTo>
                <a:lnTo>
                  <a:pt x="1946988" y="684869"/>
                </a:lnTo>
                <a:lnTo>
                  <a:pt x="1964465" y="690271"/>
                </a:lnTo>
                <a:lnTo>
                  <a:pt x="1980354" y="695355"/>
                </a:lnTo>
                <a:lnTo>
                  <a:pt x="1994971" y="700122"/>
                </a:lnTo>
                <a:lnTo>
                  <a:pt x="2008000" y="704888"/>
                </a:lnTo>
                <a:lnTo>
                  <a:pt x="2019757" y="709337"/>
                </a:lnTo>
                <a:lnTo>
                  <a:pt x="2030243" y="713786"/>
                </a:lnTo>
                <a:lnTo>
                  <a:pt x="2039459" y="717917"/>
                </a:lnTo>
                <a:lnTo>
                  <a:pt x="2047721" y="722048"/>
                </a:lnTo>
                <a:lnTo>
                  <a:pt x="2054712" y="725861"/>
                </a:lnTo>
                <a:lnTo>
                  <a:pt x="2060749" y="729674"/>
                </a:lnTo>
                <a:lnTo>
                  <a:pt x="2065834" y="733170"/>
                </a:lnTo>
                <a:lnTo>
                  <a:pt x="2070282" y="736665"/>
                </a:lnTo>
                <a:lnTo>
                  <a:pt x="2073778" y="739843"/>
                </a:lnTo>
                <a:lnTo>
                  <a:pt x="2076638" y="743021"/>
                </a:lnTo>
                <a:lnTo>
                  <a:pt x="2078862" y="746198"/>
                </a:lnTo>
                <a:lnTo>
                  <a:pt x="2084264" y="751600"/>
                </a:lnTo>
                <a:lnTo>
                  <a:pt x="2089348" y="757002"/>
                </a:lnTo>
                <a:lnTo>
                  <a:pt x="2093797" y="763040"/>
                </a:lnTo>
                <a:lnTo>
                  <a:pt x="2097928" y="769395"/>
                </a:lnTo>
                <a:lnTo>
                  <a:pt x="2100788" y="774480"/>
                </a:lnTo>
                <a:lnTo>
                  <a:pt x="2109368" y="788779"/>
                </a:lnTo>
                <a:lnTo>
                  <a:pt x="2139238" y="838033"/>
                </a:lnTo>
                <a:lnTo>
                  <a:pt x="2158940" y="870446"/>
                </a:lnTo>
                <a:lnTo>
                  <a:pt x="2180866" y="905400"/>
                </a:lnTo>
                <a:lnTo>
                  <a:pt x="2203428" y="941626"/>
                </a:lnTo>
                <a:lnTo>
                  <a:pt x="2226942" y="977216"/>
                </a:lnTo>
                <a:lnTo>
                  <a:pt x="2242196" y="999778"/>
                </a:lnTo>
                <a:lnTo>
                  <a:pt x="2256495" y="1021068"/>
                </a:lnTo>
                <a:lnTo>
                  <a:pt x="2280963" y="997553"/>
                </a:lnTo>
                <a:lnTo>
                  <a:pt x="2305749" y="972450"/>
                </a:lnTo>
                <a:lnTo>
                  <a:pt x="2326086" y="951159"/>
                </a:lnTo>
                <a:lnTo>
                  <a:pt x="2345470" y="930186"/>
                </a:lnTo>
                <a:lnTo>
                  <a:pt x="2380107" y="892372"/>
                </a:lnTo>
                <a:lnTo>
                  <a:pt x="2405529" y="864090"/>
                </a:lnTo>
                <a:lnTo>
                  <a:pt x="2417286" y="850109"/>
                </a:lnTo>
                <a:lnTo>
                  <a:pt x="2417922" y="849791"/>
                </a:lnTo>
                <a:lnTo>
                  <a:pt x="2421735" y="845660"/>
                </a:lnTo>
                <a:lnTo>
                  <a:pt x="2425548" y="841847"/>
                </a:lnTo>
                <a:lnTo>
                  <a:pt x="2429679" y="838033"/>
                </a:lnTo>
                <a:lnTo>
                  <a:pt x="2433493" y="834856"/>
                </a:lnTo>
                <a:lnTo>
                  <a:pt x="2437941" y="831678"/>
                </a:lnTo>
                <a:lnTo>
                  <a:pt x="2442072" y="828818"/>
                </a:lnTo>
                <a:lnTo>
                  <a:pt x="2446521" y="826276"/>
                </a:lnTo>
                <a:lnTo>
                  <a:pt x="2451605" y="823734"/>
                </a:lnTo>
                <a:lnTo>
                  <a:pt x="2456054" y="821509"/>
                </a:lnTo>
                <a:lnTo>
                  <a:pt x="2460821" y="819603"/>
                </a:lnTo>
                <a:lnTo>
                  <a:pt x="2465587" y="818014"/>
                </a:lnTo>
                <a:lnTo>
                  <a:pt x="2470672" y="816425"/>
                </a:lnTo>
                <a:lnTo>
                  <a:pt x="2475756" y="815154"/>
                </a:lnTo>
                <a:lnTo>
                  <a:pt x="2480522" y="814201"/>
                </a:lnTo>
                <a:lnTo>
                  <a:pt x="2485607" y="813565"/>
                </a:lnTo>
                <a:lnTo>
                  <a:pt x="2491009" y="812930"/>
                </a:lnTo>
                <a:lnTo>
                  <a:pt x="2495775" y="812930"/>
                </a:lnTo>
                <a:lnTo>
                  <a:pt x="2500860" y="812930"/>
                </a:lnTo>
                <a:lnTo>
                  <a:pt x="2506262" y="812930"/>
                </a:lnTo>
                <a:lnTo>
                  <a:pt x="2511346" y="813565"/>
                </a:lnTo>
                <a:lnTo>
                  <a:pt x="2516113" y="814201"/>
                </a:lnTo>
                <a:lnTo>
                  <a:pt x="2521515" y="815154"/>
                </a:lnTo>
                <a:lnTo>
                  <a:pt x="2526281" y="816425"/>
                </a:lnTo>
                <a:lnTo>
                  <a:pt x="2531366" y="817696"/>
                </a:lnTo>
                <a:lnTo>
                  <a:pt x="2536132" y="819603"/>
                </a:lnTo>
                <a:lnTo>
                  <a:pt x="2541216" y="821509"/>
                </a:lnTo>
                <a:lnTo>
                  <a:pt x="2545983" y="823734"/>
                </a:lnTo>
                <a:lnTo>
                  <a:pt x="2550432" y="826276"/>
                </a:lnTo>
                <a:lnTo>
                  <a:pt x="2555198" y="828818"/>
                </a:lnTo>
                <a:lnTo>
                  <a:pt x="2559647" y="831678"/>
                </a:lnTo>
                <a:lnTo>
                  <a:pt x="2563778" y="835174"/>
                </a:lnTo>
                <a:lnTo>
                  <a:pt x="2568227" y="838351"/>
                </a:lnTo>
                <a:lnTo>
                  <a:pt x="2572358" y="842164"/>
                </a:lnTo>
                <a:lnTo>
                  <a:pt x="2576171" y="845978"/>
                </a:lnTo>
                <a:lnTo>
                  <a:pt x="2579666" y="850109"/>
                </a:lnTo>
                <a:lnTo>
                  <a:pt x="2583162" y="854240"/>
                </a:lnTo>
                <a:lnTo>
                  <a:pt x="2586022" y="858688"/>
                </a:lnTo>
                <a:lnTo>
                  <a:pt x="2589200" y="863137"/>
                </a:lnTo>
                <a:lnTo>
                  <a:pt x="2591742" y="867586"/>
                </a:lnTo>
                <a:lnTo>
                  <a:pt x="2593966" y="872035"/>
                </a:lnTo>
                <a:lnTo>
                  <a:pt x="2596190" y="876801"/>
                </a:lnTo>
                <a:lnTo>
                  <a:pt x="2598097" y="881250"/>
                </a:lnTo>
                <a:lnTo>
                  <a:pt x="2600004" y="886334"/>
                </a:lnTo>
                <a:lnTo>
                  <a:pt x="2601275" y="891419"/>
                </a:lnTo>
                <a:lnTo>
                  <a:pt x="2602546" y="896185"/>
                </a:lnTo>
                <a:lnTo>
                  <a:pt x="2603499" y="901269"/>
                </a:lnTo>
                <a:lnTo>
                  <a:pt x="2604452" y="906036"/>
                </a:lnTo>
                <a:lnTo>
                  <a:pt x="2604770" y="911438"/>
                </a:lnTo>
                <a:lnTo>
                  <a:pt x="2605088" y="916522"/>
                </a:lnTo>
                <a:lnTo>
                  <a:pt x="2605088" y="921289"/>
                </a:lnTo>
                <a:lnTo>
                  <a:pt x="2604770" y="926691"/>
                </a:lnTo>
                <a:lnTo>
                  <a:pt x="2604452" y="931775"/>
                </a:lnTo>
                <a:lnTo>
                  <a:pt x="2603499" y="936542"/>
                </a:lnTo>
                <a:lnTo>
                  <a:pt x="2602546" y="941944"/>
                </a:lnTo>
                <a:lnTo>
                  <a:pt x="2601275" y="947028"/>
                </a:lnTo>
                <a:lnTo>
                  <a:pt x="2600004" y="951795"/>
                </a:lnTo>
                <a:lnTo>
                  <a:pt x="2598415" y="956879"/>
                </a:lnTo>
                <a:lnTo>
                  <a:pt x="2596190" y="961646"/>
                </a:lnTo>
                <a:lnTo>
                  <a:pt x="2593966" y="966412"/>
                </a:lnTo>
                <a:lnTo>
                  <a:pt x="2591742" y="970861"/>
                </a:lnTo>
                <a:lnTo>
                  <a:pt x="2588564" y="975627"/>
                </a:lnTo>
                <a:lnTo>
                  <a:pt x="2585704" y="980076"/>
                </a:lnTo>
                <a:lnTo>
                  <a:pt x="2582844" y="984207"/>
                </a:lnTo>
                <a:lnTo>
                  <a:pt x="2579349" y="988656"/>
                </a:lnTo>
                <a:lnTo>
                  <a:pt x="2566638" y="1003273"/>
                </a:lnTo>
                <a:lnTo>
                  <a:pt x="2534543" y="1039181"/>
                </a:lnTo>
                <a:lnTo>
                  <a:pt x="2512935" y="1063014"/>
                </a:lnTo>
                <a:lnTo>
                  <a:pt x="2488784" y="1089071"/>
                </a:lnTo>
                <a:lnTo>
                  <a:pt x="2463045" y="1116399"/>
                </a:lnTo>
                <a:lnTo>
                  <a:pt x="2436352" y="1143409"/>
                </a:lnTo>
                <a:lnTo>
                  <a:pt x="2417922" y="1161204"/>
                </a:lnTo>
                <a:lnTo>
                  <a:pt x="2400127" y="1178682"/>
                </a:lnTo>
                <a:lnTo>
                  <a:pt x="2382332" y="1195206"/>
                </a:lnTo>
                <a:lnTo>
                  <a:pt x="2364537" y="1210776"/>
                </a:lnTo>
                <a:lnTo>
                  <a:pt x="2354050" y="1219038"/>
                </a:lnTo>
                <a:lnTo>
                  <a:pt x="2343882" y="1226983"/>
                </a:lnTo>
                <a:lnTo>
                  <a:pt x="2333395" y="1234927"/>
                </a:lnTo>
                <a:lnTo>
                  <a:pt x="2322591" y="1241918"/>
                </a:lnTo>
                <a:lnTo>
                  <a:pt x="2316236" y="1246049"/>
                </a:lnTo>
                <a:lnTo>
                  <a:pt x="2309562" y="1249862"/>
                </a:lnTo>
                <a:lnTo>
                  <a:pt x="2301936" y="1253357"/>
                </a:lnTo>
                <a:lnTo>
                  <a:pt x="2294310" y="1257171"/>
                </a:lnTo>
                <a:lnTo>
                  <a:pt x="2284141" y="1260984"/>
                </a:lnTo>
                <a:lnTo>
                  <a:pt x="2279057" y="1262891"/>
                </a:lnTo>
                <a:lnTo>
                  <a:pt x="2272701" y="1264797"/>
                </a:lnTo>
                <a:lnTo>
                  <a:pt x="2266346" y="1266068"/>
                </a:lnTo>
                <a:lnTo>
                  <a:pt x="2258720" y="1267339"/>
                </a:lnTo>
                <a:lnTo>
                  <a:pt x="2250775" y="1267975"/>
                </a:lnTo>
                <a:lnTo>
                  <a:pt x="2241242" y="1268610"/>
                </a:lnTo>
                <a:lnTo>
                  <a:pt x="2233934" y="1268293"/>
                </a:lnTo>
                <a:lnTo>
                  <a:pt x="2226307" y="1267657"/>
                </a:lnTo>
                <a:lnTo>
                  <a:pt x="2217727" y="1266068"/>
                </a:lnTo>
                <a:lnTo>
                  <a:pt x="2209148" y="1263844"/>
                </a:lnTo>
                <a:lnTo>
                  <a:pt x="2198979" y="1260666"/>
                </a:lnTo>
                <a:lnTo>
                  <a:pt x="2190717" y="1257171"/>
                </a:lnTo>
                <a:lnTo>
                  <a:pt x="2184044" y="1253357"/>
                </a:lnTo>
                <a:lnTo>
                  <a:pt x="2178324" y="1250180"/>
                </a:lnTo>
                <a:lnTo>
                  <a:pt x="2172922" y="1246684"/>
                </a:lnTo>
                <a:lnTo>
                  <a:pt x="2168473" y="1243824"/>
                </a:lnTo>
                <a:lnTo>
                  <a:pt x="2160846" y="1237787"/>
                </a:lnTo>
                <a:lnTo>
                  <a:pt x="2154491" y="1232067"/>
                </a:lnTo>
                <a:lnTo>
                  <a:pt x="2148454" y="1226347"/>
                </a:lnTo>
                <a:lnTo>
                  <a:pt x="2137967" y="1215225"/>
                </a:lnTo>
                <a:lnTo>
                  <a:pt x="2128116" y="1204103"/>
                </a:lnTo>
                <a:lnTo>
                  <a:pt x="2118265" y="1192028"/>
                </a:lnTo>
                <a:lnTo>
                  <a:pt x="2109050" y="1179953"/>
                </a:lnTo>
                <a:lnTo>
                  <a:pt x="2098882" y="1166924"/>
                </a:lnTo>
                <a:lnTo>
                  <a:pt x="2078862" y="1138961"/>
                </a:lnTo>
                <a:lnTo>
                  <a:pt x="2058525" y="1108773"/>
                </a:lnTo>
                <a:lnTo>
                  <a:pt x="2037552" y="1077313"/>
                </a:lnTo>
                <a:lnTo>
                  <a:pt x="2017215" y="1045219"/>
                </a:lnTo>
                <a:lnTo>
                  <a:pt x="2012766" y="1038546"/>
                </a:lnTo>
                <a:lnTo>
                  <a:pt x="2012766" y="1409700"/>
                </a:lnTo>
                <a:lnTo>
                  <a:pt x="1373096" y="1409700"/>
                </a:lnTo>
                <a:lnTo>
                  <a:pt x="1373096" y="1002002"/>
                </a:lnTo>
                <a:lnTo>
                  <a:pt x="1372779" y="1002002"/>
                </a:lnTo>
                <a:lnTo>
                  <a:pt x="1371190" y="1003591"/>
                </a:lnTo>
                <a:lnTo>
                  <a:pt x="1369283" y="1005815"/>
                </a:lnTo>
                <a:lnTo>
                  <a:pt x="1367694" y="1009311"/>
                </a:lnTo>
                <a:lnTo>
                  <a:pt x="1365470" y="1013124"/>
                </a:lnTo>
                <a:lnTo>
                  <a:pt x="1363246" y="1018526"/>
                </a:lnTo>
                <a:lnTo>
                  <a:pt x="1361339" y="1024882"/>
                </a:lnTo>
                <a:lnTo>
                  <a:pt x="1356572" y="1039181"/>
                </a:lnTo>
                <a:lnTo>
                  <a:pt x="1351806" y="1056658"/>
                </a:lnTo>
                <a:lnTo>
                  <a:pt x="1347039" y="1077313"/>
                </a:lnTo>
                <a:lnTo>
                  <a:pt x="1342273" y="1099557"/>
                </a:lnTo>
                <a:lnTo>
                  <a:pt x="1337506" y="1124025"/>
                </a:lnTo>
                <a:lnTo>
                  <a:pt x="1332740" y="1149765"/>
                </a:lnTo>
                <a:lnTo>
                  <a:pt x="1328291" y="1176775"/>
                </a:lnTo>
                <a:lnTo>
                  <a:pt x="1324160" y="1204421"/>
                </a:lnTo>
                <a:lnTo>
                  <a:pt x="1320029" y="1232702"/>
                </a:lnTo>
                <a:lnTo>
                  <a:pt x="1316534" y="1260984"/>
                </a:lnTo>
                <a:lnTo>
                  <a:pt x="1313674" y="1288948"/>
                </a:lnTo>
                <a:lnTo>
                  <a:pt x="1311449" y="1316276"/>
                </a:lnTo>
                <a:lnTo>
                  <a:pt x="1309543" y="1342333"/>
                </a:lnTo>
                <a:lnTo>
                  <a:pt x="1308589" y="1375699"/>
                </a:lnTo>
                <a:lnTo>
                  <a:pt x="1307636" y="1409700"/>
                </a:lnTo>
                <a:lnTo>
                  <a:pt x="1106488" y="1409700"/>
                </a:lnTo>
                <a:lnTo>
                  <a:pt x="1106488" y="1388409"/>
                </a:lnTo>
                <a:lnTo>
                  <a:pt x="1106488" y="1368072"/>
                </a:lnTo>
                <a:lnTo>
                  <a:pt x="1107441" y="1348688"/>
                </a:lnTo>
                <a:lnTo>
                  <a:pt x="1108077" y="1330893"/>
                </a:lnTo>
                <a:lnTo>
                  <a:pt x="1111255" y="1293396"/>
                </a:lnTo>
                <a:lnTo>
                  <a:pt x="1114750" y="1257171"/>
                </a:lnTo>
                <a:lnTo>
                  <a:pt x="1118563" y="1222534"/>
                </a:lnTo>
                <a:lnTo>
                  <a:pt x="1122694" y="1189486"/>
                </a:lnTo>
                <a:lnTo>
                  <a:pt x="1127143" y="1158345"/>
                </a:lnTo>
                <a:lnTo>
                  <a:pt x="1131592" y="1128156"/>
                </a:lnTo>
                <a:lnTo>
                  <a:pt x="1136358" y="1099875"/>
                </a:lnTo>
                <a:lnTo>
                  <a:pt x="1141125" y="1072865"/>
                </a:lnTo>
                <a:lnTo>
                  <a:pt x="1146209" y="1047125"/>
                </a:lnTo>
                <a:lnTo>
                  <a:pt x="1151929" y="1022975"/>
                </a:lnTo>
                <a:lnTo>
                  <a:pt x="1157013" y="999778"/>
                </a:lnTo>
                <a:lnTo>
                  <a:pt x="1162733" y="978170"/>
                </a:lnTo>
                <a:lnTo>
                  <a:pt x="1168135" y="957832"/>
                </a:lnTo>
                <a:lnTo>
                  <a:pt x="1174173" y="938448"/>
                </a:lnTo>
                <a:lnTo>
                  <a:pt x="1179893" y="920653"/>
                </a:lnTo>
                <a:lnTo>
                  <a:pt x="1185295" y="903812"/>
                </a:lnTo>
                <a:lnTo>
                  <a:pt x="1191332" y="887923"/>
                </a:lnTo>
                <a:lnTo>
                  <a:pt x="1197052" y="873306"/>
                </a:lnTo>
                <a:lnTo>
                  <a:pt x="1202454" y="859959"/>
                </a:lnTo>
                <a:lnTo>
                  <a:pt x="1208174" y="847567"/>
                </a:lnTo>
                <a:lnTo>
                  <a:pt x="1213258" y="835809"/>
                </a:lnTo>
                <a:lnTo>
                  <a:pt x="1218343" y="825005"/>
                </a:lnTo>
                <a:lnTo>
                  <a:pt x="1223745" y="815472"/>
                </a:lnTo>
                <a:lnTo>
                  <a:pt x="1228511" y="806892"/>
                </a:lnTo>
                <a:lnTo>
                  <a:pt x="1233278" y="798948"/>
                </a:lnTo>
                <a:lnTo>
                  <a:pt x="1237727" y="791957"/>
                </a:lnTo>
                <a:lnTo>
                  <a:pt x="1245989" y="780199"/>
                </a:lnTo>
                <a:lnTo>
                  <a:pt x="1252980" y="771302"/>
                </a:lnTo>
                <a:lnTo>
                  <a:pt x="1258700" y="764947"/>
                </a:lnTo>
                <a:lnTo>
                  <a:pt x="1269186" y="759545"/>
                </a:lnTo>
                <a:lnTo>
                  <a:pt x="1280308" y="754142"/>
                </a:lnTo>
                <a:lnTo>
                  <a:pt x="1292383" y="748105"/>
                </a:lnTo>
                <a:lnTo>
                  <a:pt x="1304776" y="742703"/>
                </a:lnTo>
                <a:lnTo>
                  <a:pt x="1331469" y="731263"/>
                </a:lnTo>
                <a:lnTo>
                  <a:pt x="1359750" y="720141"/>
                </a:lnTo>
                <a:lnTo>
                  <a:pt x="1388349" y="709973"/>
                </a:lnTo>
                <a:lnTo>
                  <a:pt x="1416949" y="699486"/>
                </a:lnTo>
                <a:lnTo>
                  <a:pt x="1444595" y="690271"/>
                </a:lnTo>
                <a:lnTo>
                  <a:pt x="1470652" y="681691"/>
                </a:lnTo>
                <a:lnTo>
                  <a:pt x="1477325" y="677878"/>
                </a:lnTo>
                <a:lnTo>
                  <a:pt x="1484316" y="674065"/>
                </a:lnTo>
                <a:lnTo>
                  <a:pt x="1491624" y="671205"/>
                </a:lnTo>
                <a:lnTo>
                  <a:pt x="1499569" y="668027"/>
                </a:lnTo>
                <a:lnTo>
                  <a:pt x="1507513" y="665167"/>
                </a:lnTo>
                <a:lnTo>
                  <a:pt x="1515139" y="662943"/>
                </a:lnTo>
                <a:lnTo>
                  <a:pt x="1523401" y="660718"/>
                </a:lnTo>
                <a:lnTo>
                  <a:pt x="1531981" y="658812"/>
                </a:lnTo>
                <a:close/>
                <a:moveTo>
                  <a:pt x="3016555" y="246062"/>
                </a:moveTo>
                <a:lnTo>
                  <a:pt x="3026093" y="246062"/>
                </a:lnTo>
                <a:lnTo>
                  <a:pt x="3039447" y="247014"/>
                </a:lnTo>
                <a:lnTo>
                  <a:pt x="3052165" y="248600"/>
                </a:lnTo>
                <a:lnTo>
                  <a:pt x="3064883" y="250822"/>
                </a:lnTo>
                <a:lnTo>
                  <a:pt x="3076965" y="253360"/>
                </a:lnTo>
                <a:lnTo>
                  <a:pt x="3089047" y="256851"/>
                </a:lnTo>
                <a:lnTo>
                  <a:pt x="3100493" y="260976"/>
                </a:lnTo>
                <a:lnTo>
                  <a:pt x="3111303" y="265736"/>
                </a:lnTo>
                <a:lnTo>
                  <a:pt x="3122113" y="270496"/>
                </a:lnTo>
                <a:lnTo>
                  <a:pt x="3132605" y="276526"/>
                </a:lnTo>
                <a:lnTo>
                  <a:pt x="3142462" y="282872"/>
                </a:lnTo>
                <a:lnTo>
                  <a:pt x="3152318" y="289536"/>
                </a:lnTo>
                <a:lnTo>
                  <a:pt x="3161539" y="296518"/>
                </a:lnTo>
                <a:lnTo>
                  <a:pt x="3170123" y="304451"/>
                </a:lnTo>
                <a:lnTo>
                  <a:pt x="3178708" y="312384"/>
                </a:lnTo>
                <a:lnTo>
                  <a:pt x="3186339" y="320952"/>
                </a:lnTo>
                <a:lnTo>
                  <a:pt x="3194287" y="330472"/>
                </a:lnTo>
                <a:lnTo>
                  <a:pt x="3201282" y="339675"/>
                </a:lnTo>
                <a:lnTo>
                  <a:pt x="3207959" y="349512"/>
                </a:lnTo>
                <a:lnTo>
                  <a:pt x="3214318" y="359984"/>
                </a:lnTo>
                <a:lnTo>
                  <a:pt x="3220041" y="370456"/>
                </a:lnTo>
                <a:lnTo>
                  <a:pt x="3225128" y="381563"/>
                </a:lnTo>
                <a:lnTo>
                  <a:pt x="3229898" y="392669"/>
                </a:lnTo>
                <a:lnTo>
                  <a:pt x="3234349" y="404093"/>
                </a:lnTo>
                <a:lnTo>
                  <a:pt x="3238482" y="416152"/>
                </a:lnTo>
                <a:lnTo>
                  <a:pt x="3241980" y="428528"/>
                </a:lnTo>
                <a:lnTo>
                  <a:pt x="3244523" y="440586"/>
                </a:lnTo>
                <a:lnTo>
                  <a:pt x="3247067" y="453280"/>
                </a:lnTo>
                <a:lnTo>
                  <a:pt x="3248974" y="466290"/>
                </a:lnTo>
                <a:lnTo>
                  <a:pt x="3249928" y="479301"/>
                </a:lnTo>
                <a:lnTo>
                  <a:pt x="3251200" y="492629"/>
                </a:lnTo>
                <a:lnTo>
                  <a:pt x="3251200" y="505957"/>
                </a:lnTo>
                <a:lnTo>
                  <a:pt x="3251200" y="519602"/>
                </a:lnTo>
                <a:lnTo>
                  <a:pt x="3249292" y="530709"/>
                </a:lnTo>
                <a:lnTo>
                  <a:pt x="3247385" y="541498"/>
                </a:lnTo>
                <a:lnTo>
                  <a:pt x="3245159" y="551970"/>
                </a:lnTo>
                <a:lnTo>
                  <a:pt x="3242933" y="562442"/>
                </a:lnTo>
                <a:lnTo>
                  <a:pt x="3240390" y="572914"/>
                </a:lnTo>
                <a:lnTo>
                  <a:pt x="3237846" y="582751"/>
                </a:lnTo>
                <a:lnTo>
                  <a:pt x="3231805" y="602426"/>
                </a:lnTo>
                <a:lnTo>
                  <a:pt x="3225446" y="621148"/>
                </a:lnTo>
                <a:lnTo>
                  <a:pt x="3218133" y="639236"/>
                </a:lnTo>
                <a:lnTo>
                  <a:pt x="3210503" y="656690"/>
                </a:lnTo>
                <a:lnTo>
                  <a:pt x="3201918" y="673508"/>
                </a:lnTo>
                <a:lnTo>
                  <a:pt x="3193016" y="689057"/>
                </a:lnTo>
                <a:lnTo>
                  <a:pt x="3183795" y="704289"/>
                </a:lnTo>
                <a:lnTo>
                  <a:pt x="3174257" y="718252"/>
                </a:lnTo>
                <a:lnTo>
                  <a:pt x="3164082" y="732215"/>
                </a:lnTo>
                <a:lnTo>
                  <a:pt x="3153590" y="745225"/>
                </a:lnTo>
                <a:lnTo>
                  <a:pt x="3142780" y="756966"/>
                </a:lnTo>
                <a:lnTo>
                  <a:pt x="3131652" y="768390"/>
                </a:lnTo>
                <a:lnTo>
                  <a:pt x="3120523" y="778862"/>
                </a:lnTo>
                <a:lnTo>
                  <a:pt x="3109077" y="788700"/>
                </a:lnTo>
                <a:lnTo>
                  <a:pt x="3097631" y="797902"/>
                </a:lnTo>
                <a:lnTo>
                  <a:pt x="3085867" y="806153"/>
                </a:lnTo>
                <a:lnTo>
                  <a:pt x="3074103" y="813452"/>
                </a:lnTo>
                <a:lnTo>
                  <a:pt x="3062339" y="820116"/>
                </a:lnTo>
                <a:lnTo>
                  <a:pt x="3050575" y="826145"/>
                </a:lnTo>
                <a:lnTo>
                  <a:pt x="3038811" y="831222"/>
                </a:lnTo>
                <a:lnTo>
                  <a:pt x="3027365" y="835665"/>
                </a:lnTo>
                <a:lnTo>
                  <a:pt x="3015919" y="839473"/>
                </a:lnTo>
                <a:lnTo>
                  <a:pt x="3004472" y="842011"/>
                </a:lnTo>
                <a:lnTo>
                  <a:pt x="2993662" y="844233"/>
                </a:lnTo>
                <a:lnTo>
                  <a:pt x="2982852" y="845502"/>
                </a:lnTo>
                <a:lnTo>
                  <a:pt x="2972678" y="846137"/>
                </a:lnTo>
                <a:lnTo>
                  <a:pt x="2962503" y="845819"/>
                </a:lnTo>
                <a:lnTo>
                  <a:pt x="2952647" y="844550"/>
                </a:lnTo>
                <a:lnTo>
                  <a:pt x="2943427" y="842646"/>
                </a:lnTo>
                <a:lnTo>
                  <a:pt x="2937703" y="841059"/>
                </a:lnTo>
                <a:lnTo>
                  <a:pt x="2931662" y="839155"/>
                </a:lnTo>
                <a:lnTo>
                  <a:pt x="2925939" y="837251"/>
                </a:lnTo>
                <a:lnTo>
                  <a:pt x="2920534" y="835030"/>
                </a:lnTo>
                <a:lnTo>
                  <a:pt x="2914811" y="832492"/>
                </a:lnTo>
                <a:lnTo>
                  <a:pt x="2909724" y="829953"/>
                </a:lnTo>
                <a:lnTo>
                  <a:pt x="2904319" y="826780"/>
                </a:lnTo>
                <a:lnTo>
                  <a:pt x="2899550" y="823924"/>
                </a:lnTo>
                <a:lnTo>
                  <a:pt x="2894780" y="820433"/>
                </a:lnTo>
                <a:lnTo>
                  <a:pt x="2890329" y="817260"/>
                </a:lnTo>
                <a:lnTo>
                  <a:pt x="2885878" y="813452"/>
                </a:lnTo>
                <a:lnTo>
                  <a:pt x="2881427" y="809644"/>
                </a:lnTo>
                <a:lnTo>
                  <a:pt x="2873160" y="801710"/>
                </a:lnTo>
                <a:lnTo>
                  <a:pt x="2865529" y="793142"/>
                </a:lnTo>
                <a:lnTo>
                  <a:pt x="2857899" y="783622"/>
                </a:lnTo>
                <a:lnTo>
                  <a:pt x="2851222" y="773785"/>
                </a:lnTo>
                <a:lnTo>
                  <a:pt x="2845181" y="763630"/>
                </a:lnTo>
                <a:lnTo>
                  <a:pt x="2839458" y="752524"/>
                </a:lnTo>
                <a:lnTo>
                  <a:pt x="2834052" y="741417"/>
                </a:lnTo>
                <a:lnTo>
                  <a:pt x="2829283" y="729676"/>
                </a:lnTo>
                <a:lnTo>
                  <a:pt x="2825150" y="717300"/>
                </a:lnTo>
                <a:lnTo>
                  <a:pt x="2821017" y="704607"/>
                </a:lnTo>
                <a:lnTo>
                  <a:pt x="2817519" y="691913"/>
                </a:lnTo>
                <a:lnTo>
                  <a:pt x="2814340" y="678585"/>
                </a:lnTo>
                <a:lnTo>
                  <a:pt x="2811478" y="665257"/>
                </a:lnTo>
                <a:lnTo>
                  <a:pt x="2809253" y="651612"/>
                </a:lnTo>
                <a:lnTo>
                  <a:pt x="2807027" y="637967"/>
                </a:lnTo>
                <a:lnTo>
                  <a:pt x="2805119" y="623687"/>
                </a:lnTo>
                <a:lnTo>
                  <a:pt x="2803529" y="609724"/>
                </a:lnTo>
                <a:lnTo>
                  <a:pt x="2802576" y="595444"/>
                </a:lnTo>
                <a:lnTo>
                  <a:pt x="2801304" y="580847"/>
                </a:lnTo>
                <a:lnTo>
                  <a:pt x="2800986" y="566885"/>
                </a:lnTo>
                <a:lnTo>
                  <a:pt x="2800350" y="538325"/>
                </a:lnTo>
                <a:lnTo>
                  <a:pt x="2800350" y="509765"/>
                </a:lnTo>
                <a:lnTo>
                  <a:pt x="2800986" y="482157"/>
                </a:lnTo>
                <a:lnTo>
                  <a:pt x="2801622" y="468512"/>
                </a:lnTo>
                <a:lnTo>
                  <a:pt x="2803212" y="455501"/>
                </a:lnTo>
                <a:lnTo>
                  <a:pt x="2805437" y="442490"/>
                </a:lnTo>
                <a:lnTo>
                  <a:pt x="2807981" y="429797"/>
                </a:lnTo>
                <a:lnTo>
                  <a:pt x="2811478" y="417738"/>
                </a:lnTo>
                <a:lnTo>
                  <a:pt x="2815294" y="405680"/>
                </a:lnTo>
                <a:lnTo>
                  <a:pt x="2819109" y="394256"/>
                </a:lnTo>
                <a:lnTo>
                  <a:pt x="2824196" y="383149"/>
                </a:lnTo>
                <a:lnTo>
                  <a:pt x="2829283" y="372360"/>
                </a:lnTo>
                <a:lnTo>
                  <a:pt x="2835006" y="361888"/>
                </a:lnTo>
                <a:lnTo>
                  <a:pt x="2840729" y="351733"/>
                </a:lnTo>
                <a:lnTo>
                  <a:pt x="2847406" y="342213"/>
                </a:lnTo>
                <a:lnTo>
                  <a:pt x="2854083" y="333011"/>
                </a:lnTo>
                <a:lnTo>
                  <a:pt x="2861714" y="324125"/>
                </a:lnTo>
                <a:lnTo>
                  <a:pt x="2869027" y="315875"/>
                </a:lnTo>
                <a:lnTo>
                  <a:pt x="2876975" y="307624"/>
                </a:lnTo>
                <a:lnTo>
                  <a:pt x="2885242" y="300326"/>
                </a:lnTo>
                <a:lnTo>
                  <a:pt x="2893191" y="293344"/>
                </a:lnTo>
                <a:lnTo>
                  <a:pt x="2901775" y="286363"/>
                </a:lnTo>
                <a:lnTo>
                  <a:pt x="2910678" y="280651"/>
                </a:lnTo>
                <a:lnTo>
                  <a:pt x="2920216" y="274622"/>
                </a:lnTo>
                <a:lnTo>
                  <a:pt x="2929119" y="269544"/>
                </a:lnTo>
                <a:lnTo>
                  <a:pt x="2938657" y="265102"/>
                </a:lnTo>
                <a:lnTo>
                  <a:pt x="2947878" y="260976"/>
                </a:lnTo>
                <a:lnTo>
                  <a:pt x="2957734" y="257168"/>
                </a:lnTo>
                <a:lnTo>
                  <a:pt x="2967273" y="253995"/>
                </a:lnTo>
                <a:lnTo>
                  <a:pt x="2977129" y="251139"/>
                </a:lnTo>
                <a:lnTo>
                  <a:pt x="2986985" y="248918"/>
                </a:lnTo>
                <a:lnTo>
                  <a:pt x="2996842" y="247648"/>
                </a:lnTo>
                <a:lnTo>
                  <a:pt x="3006698" y="246379"/>
                </a:lnTo>
                <a:lnTo>
                  <a:pt x="3016555" y="246062"/>
                </a:lnTo>
                <a:close/>
                <a:moveTo>
                  <a:pt x="336073" y="246062"/>
                </a:moveTo>
                <a:lnTo>
                  <a:pt x="345605" y="246062"/>
                </a:lnTo>
                <a:lnTo>
                  <a:pt x="355772" y="246379"/>
                </a:lnTo>
                <a:lnTo>
                  <a:pt x="365304" y="247648"/>
                </a:lnTo>
                <a:lnTo>
                  <a:pt x="375153" y="248918"/>
                </a:lnTo>
                <a:lnTo>
                  <a:pt x="385003" y="251139"/>
                </a:lnTo>
                <a:lnTo>
                  <a:pt x="394852" y="253995"/>
                </a:lnTo>
                <a:lnTo>
                  <a:pt x="404384" y="257168"/>
                </a:lnTo>
                <a:lnTo>
                  <a:pt x="414233" y="260976"/>
                </a:lnTo>
                <a:lnTo>
                  <a:pt x="423765" y="265102"/>
                </a:lnTo>
                <a:lnTo>
                  <a:pt x="432979" y="269544"/>
                </a:lnTo>
                <a:lnTo>
                  <a:pt x="442511" y="274622"/>
                </a:lnTo>
                <a:lnTo>
                  <a:pt x="451407" y="280651"/>
                </a:lnTo>
                <a:lnTo>
                  <a:pt x="460303" y="286363"/>
                </a:lnTo>
                <a:lnTo>
                  <a:pt x="468882" y="293344"/>
                </a:lnTo>
                <a:lnTo>
                  <a:pt x="477460" y="300326"/>
                </a:lnTo>
                <a:lnTo>
                  <a:pt x="485086" y="307624"/>
                </a:lnTo>
                <a:lnTo>
                  <a:pt x="493029" y="315875"/>
                </a:lnTo>
                <a:lnTo>
                  <a:pt x="500654" y="324125"/>
                </a:lnTo>
                <a:lnTo>
                  <a:pt x="507962" y="333011"/>
                </a:lnTo>
                <a:lnTo>
                  <a:pt x="514634" y="342213"/>
                </a:lnTo>
                <a:lnTo>
                  <a:pt x="521306" y="351733"/>
                </a:lnTo>
                <a:lnTo>
                  <a:pt x="527025" y="361888"/>
                </a:lnTo>
                <a:lnTo>
                  <a:pt x="532744" y="372360"/>
                </a:lnTo>
                <a:lnTo>
                  <a:pt x="537828" y="383149"/>
                </a:lnTo>
                <a:lnTo>
                  <a:pt x="542912" y="394256"/>
                </a:lnTo>
                <a:lnTo>
                  <a:pt x="546724" y="405680"/>
                </a:lnTo>
                <a:lnTo>
                  <a:pt x="550855" y="417738"/>
                </a:lnTo>
                <a:lnTo>
                  <a:pt x="554032" y="429797"/>
                </a:lnTo>
                <a:lnTo>
                  <a:pt x="556574" y="442490"/>
                </a:lnTo>
                <a:lnTo>
                  <a:pt x="558798" y="455501"/>
                </a:lnTo>
                <a:lnTo>
                  <a:pt x="560386" y="468512"/>
                </a:lnTo>
                <a:lnTo>
                  <a:pt x="561022" y="482157"/>
                </a:lnTo>
                <a:lnTo>
                  <a:pt x="561657" y="509765"/>
                </a:lnTo>
                <a:lnTo>
                  <a:pt x="561975" y="538325"/>
                </a:lnTo>
                <a:lnTo>
                  <a:pt x="561657" y="552287"/>
                </a:lnTo>
                <a:lnTo>
                  <a:pt x="561340" y="566885"/>
                </a:lnTo>
                <a:lnTo>
                  <a:pt x="560704" y="580847"/>
                </a:lnTo>
                <a:lnTo>
                  <a:pt x="559433" y="595444"/>
                </a:lnTo>
                <a:lnTo>
                  <a:pt x="558480" y="609724"/>
                </a:lnTo>
                <a:lnTo>
                  <a:pt x="556891" y="623687"/>
                </a:lnTo>
                <a:lnTo>
                  <a:pt x="554985" y="637967"/>
                </a:lnTo>
                <a:lnTo>
                  <a:pt x="552761" y="651612"/>
                </a:lnTo>
                <a:lnTo>
                  <a:pt x="550537" y="665257"/>
                </a:lnTo>
                <a:lnTo>
                  <a:pt x="547677" y="678585"/>
                </a:lnTo>
                <a:lnTo>
                  <a:pt x="544500" y="691913"/>
                </a:lnTo>
                <a:lnTo>
                  <a:pt x="541005" y="704607"/>
                </a:lnTo>
                <a:lnTo>
                  <a:pt x="537193" y="717300"/>
                </a:lnTo>
                <a:lnTo>
                  <a:pt x="532744" y="729676"/>
                </a:lnTo>
                <a:lnTo>
                  <a:pt x="527979" y="741417"/>
                </a:lnTo>
                <a:lnTo>
                  <a:pt x="522577" y="752524"/>
                </a:lnTo>
                <a:lnTo>
                  <a:pt x="517176" y="763630"/>
                </a:lnTo>
                <a:lnTo>
                  <a:pt x="510821" y="773785"/>
                </a:lnTo>
                <a:lnTo>
                  <a:pt x="504149" y="783622"/>
                </a:lnTo>
                <a:lnTo>
                  <a:pt x="497159" y="793142"/>
                </a:lnTo>
                <a:lnTo>
                  <a:pt x="489216" y="801710"/>
                </a:lnTo>
                <a:lnTo>
                  <a:pt x="480638" y="809644"/>
                </a:lnTo>
                <a:lnTo>
                  <a:pt x="476507" y="813452"/>
                </a:lnTo>
                <a:lnTo>
                  <a:pt x="472059" y="817260"/>
                </a:lnTo>
                <a:lnTo>
                  <a:pt x="467293" y="820433"/>
                </a:lnTo>
                <a:lnTo>
                  <a:pt x="462527" y="823924"/>
                </a:lnTo>
                <a:lnTo>
                  <a:pt x="457762" y="826780"/>
                </a:lnTo>
                <a:lnTo>
                  <a:pt x="452360" y="829953"/>
                </a:lnTo>
                <a:lnTo>
                  <a:pt x="447277" y="832492"/>
                </a:lnTo>
                <a:lnTo>
                  <a:pt x="441875" y="835030"/>
                </a:lnTo>
                <a:lnTo>
                  <a:pt x="436474" y="837251"/>
                </a:lnTo>
                <a:lnTo>
                  <a:pt x="430437" y="839155"/>
                </a:lnTo>
                <a:lnTo>
                  <a:pt x="425036" y="841059"/>
                </a:lnTo>
                <a:lnTo>
                  <a:pt x="418682" y="842646"/>
                </a:lnTo>
                <a:lnTo>
                  <a:pt x="409150" y="844550"/>
                </a:lnTo>
                <a:lnTo>
                  <a:pt x="399618" y="845819"/>
                </a:lnTo>
                <a:lnTo>
                  <a:pt x="389451" y="846137"/>
                </a:lnTo>
                <a:lnTo>
                  <a:pt x="379284" y="845502"/>
                </a:lnTo>
                <a:lnTo>
                  <a:pt x="368481" y="844233"/>
                </a:lnTo>
                <a:lnTo>
                  <a:pt x="357679" y="842011"/>
                </a:lnTo>
                <a:lnTo>
                  <a:pt x="346558" y="839473"/>
                </a:lnTo>
                <a:lnTo>
                  <a:pt x="334803" y="835665"/>
                </a:lnTo>
                <a:lnTo>
                  <a:pt x="323364" y="831222"/>
                </a:lnTo>
                <a:lnTo>
                  <a:pt x="311609" y="826145"/>
                </a:lnTo>
                <a:lnTo>
                  <a:pt x="299853" y="820116"/>
                </a:lnTo>
                <a:lnTo>
                  <a:pt x="288097" y="813452"/>
                </a:lnTo>
                <a:lnTo>
                  <a:pt x="276659" y="806153"/>
                </a:lnTo>
                <a:lnTo>
                  <a:pt x="264586" y="797902"/>
                </a:lnTo>
                <a:lnTo>
                  <a:pt x="253148" y="788700"/>
                </a:lnTo>
                <a:lnTo>
                  <a:pt x="241709" y="778862"/>
                </a:lnTo>
                <a:lnTo>
                  <a:pt x="230589" y="768390"/>
                </a:lnTo>
                <a:lnTo>
                  <a:pt x="219469" y="756966"/>
                </a:lnTo>
                <a:lnTo>
                  <a:pt x="208666" y="745225"/>
                </a:lnTo>
                <a:lnTo>
                  <a:pt x="198181" y="732215"/>
                </a:lnTo>
                <a:lnTo>
                  <a:pt x="188014" y="718252"/>
                </a:lnTo>
                <a:lnTo>
                  <a:pt x="178482" y="704289"/>
                </a:lnTo>
                <a:lnTo>
                  <a:pt x="169268" y="689057"/>
                </a:lnTo>
                <a:lnTo>
                  <a:pt x="160054" y="673508"/>
                </a:lnTo>
                <a:lnTo>
                  <a:pt x="152111" y="656690"/>
                </a:lnTo>
                <a:lnTo>
                  <a:pt x="144168" y="639236"/>
                </a:lnTo>
                <a:lnTo>
                  <a:pt x="136861" y="621148"/>
                </a:lnTo>
                <a:lnTo>
                  <a:pt x="130506" y="602426"/>
                </a:lnTo>
                <a:lnTo>
                  <a:pt x="124469" y="582751"/>
                </a:lnTo>
                <a:lnTo>
                  <a:pt x="121928" y="572914"/>
                </a:lnTo>
                <a:lnTo>
                  <a:pt x="119386" y="562442"/>
                </a:lnTo>
                <a:lnTo>
                  <a:pt x="117162" y="551970"/>
                </a:lnTo>
                <a:lnTo>
                  <a:pt x="114938" y="541498"/>
                </a:lnTo>
                <a:lnTo>
                  <a:pt x="113031" y="530709"/>
                </a:lnTo>
                <a:lnTo>
                  <a:pt x="111443" y="519602"/>
                </a:lnTo>
                <a:lnTo>
                  <a:pt x="111125" y="505957"/>
                </a:lnTo>
                <a:lnTo>
                  <a:pt x="111443" y="492629"/>
                </a:lnTo>
                <a:lnTo>
                  <a:pt x="112396" y="479301"/>
                </a:lnTo>
                <a:lnTo>
                  <a:pt x="113349" y="466290"/>
                </a:lnTo>
                <a:lnTo>
                  <a:pt x="115255" y="453280"/>
                </a:lnTo>
                <a:lnTo>
                  <a:pt x="117797" y="440586"/>
                </a:lnTo>
                <a:lnTo>
                  <a:pt x="120657" y="428528"/>
                </a:lnTo>
                <a:lnTo>
                  <a:pt x="124152" y="416152"/>
                </a:lnTo>
                <a:lnTo>
                  <a:pt x="127964" y="404093"/>
                </a:lnTo>
                <a:lnTo>
                  <a:pt x="132412" y="392669"/>
                </a:lnTo>
                <a:lnTo>
                  <a:pt x="137178" y="381563"/>
                </a:lnTo>
                <a:lnTo>
                  <a:pt x="142262" y="370456"/>
                </a:lnTo>
                <a:lnTo>
                  <a:pt x="148299" y="359984"/>
                </a:lnTo>
                <a:lnTo>
                  <a:pt x="154335" y="349512"/>
                </a:lnTo>
                <a:lnTo>
                  <a:pt x="161008" y="339675"/>
                </a:lnTo>
                <a:lnTo>
                  <a:pt x="167998" y="330472"/>
                </a:lnTo>
                <a:lnTo>
                  <a:pt x="175941" y="320952"/>
                </a:lnTo>
                <a:lnTo>
                  <a:pt x="183566" y="312384"/>
                </a:lnTo>
                <a:lnTo>
                  <a:pt x="192145" y="304451"/>
                </a:lnTo>
                <a:lnTo>
                  <a:pt x="200723" y="296518"/>
                </a:lnTo>
                <a:lnTo>
                  <a:pt x="209937" y="289536"/>
                </a:lnTo>
                <a:lnTo>
                  <a:pt x="219787" y="282872"/>
                </a:lnTo>
                <a:lnTo>
                  <a:pt x="229636" y="276526"/>
                </a:lnTo>
                <a:lnTo>
                  <a:pt x="240121" y="270496"/>
                </a:lnTo>
                <a:lnTo>
                  <a:pt x="250923" y="265736"/>
                </a:lnTo>
                <a:lnTo>
                  <a:pt x="262044" y="260976"/>
                </a:lnTo>
                <a:lnTo>
                  <a:pt x="273482" y="256851"/>
                </a:lnTo>
                <a:lnTo>
                  <a:pt x="285238" y="253360"/>
                </a:lnTo>
                <a:lnTo>
                  <a:pt x="297311" y="250822"/>
                </a:lnTo>
                <a:lnTo>
                  <a:pt x="310020" y="248600"/>
                </a:lnTo>
                <a:lnTo>
                  <a:pt x="323047" y="247014"/>
                </a:lnTo>
                <a:lnTo>
                  <a:pt x="336073" y="246062"/>
                </a:lnTo>
                <a:close/>
                <a:moveTo>
                  <a:pt x="1696249" y="0"/>
                </a:moveTo>
                <a:lnTo>
                  <a:pt x="1709607" y="317"/>
                </a:lnTo>
                <a:lnTo>
                  <a:pt x="1722646" y="952"/>
                </a:lnTo>
                <a:lnTo>
                  <a:pt x="1735368" y="2856"/>
                </a:lnTo>
                <a:lnTo>
                  <a:pt x="1747771" y="5077"/>
                </a:lnTo>
                <a:lnTo>
                  <a:pt x="1759538" y="7616"/>
                </a:lnTo>
                <a:lnTo>
                  <a:pt x="1771306" y="11424"/>
                </a:lnTo>
                <a:lnTo>
                  <a:pt x="1782755" y="15232"/>
                </a:lnTo>
                <a:lnTo>
                  <a:pt x="1793886" y="19992"/>
                </a:lnTo>
                <a:lnTo>
                  <a:pt x="1804699" y="24752"/>
                </a:lnTo>
                <a:lnTo>
                  <a:pt x="1814876" y="30782"/>
                </a:lnTo>
                <a:lnTo>
                  <a:pt x="1825053" y="36811"/>
                </a:lnTo>
                <a:lnTo>
                  <a:pt x="1834594" y="43475"/>
                </a:lnTo>
                <a:lnTo>
                  <a:pt x="1844136" y="50457"/>
                </a:lnTo>
                <a:lnTo>
                  <a:pt x="1853040" y="58390"/>
                </a:lnTo>
                <a:lnTo>
                  <a:pt x="1861627" y="66006"/>
                </a:lnTo>
                <a:lnTo>
                  <a:pt x="1869578" y="74574"/>
                </a:lnTo>
                <a:lnTo>
                  <a:pt x="1877529" y="83460"/>
                </a:lnTo>
                <a:lnTo>
                  <a:pt x="1884526" y="92663"/>
                </a:lnTo>
                <a:lnTo>
                  <a:pt x="1891523" y="102818"/>
                </a:lnTo>
                <a:lnTo>
                  <a:pt x="1898201" y="112972"/>
                </a:lnTo>
                <a:lnTo>
                  <a:pt x="1904244" y="123127"/>
                </a:lnTo>
                <a:lnTo>
                  <a:pt x="1909969" y="133917"/>
                </a:lnTo>
                <a:lnTo>
                  <a:pt x="1915057" y="145024"/>
                </a:lnTo>
                <a:lnTo>
                  <a:pt x="1919828" y="156765"/>
                </a:lnTo>
                <a:lnTo>
                  <a:pt x="1924280" y="168189"/>
                </a:lnTo>
                <a:lnTo>
                  <a:pt x="1928097" y="180566"/>
                </a:lnTo>
                <a:lnTo>
                  <a:pt x="1931595" y="192624"/>
                </a:lnTo>
                <a:lnTo>
                  <a:pt x="1934457" y="205318"/>
                </a:lnTo>
                <a:lnTo>
                  <a:pt x="1937002" y="218012"/>
                </a:lnTo>
                <a:lnTo>
                  <a:pt x="1938910" y="231022"/>
                </a:lnTo>
                <a:lnTo>
                  <a:pt x="1940500" y="244351"/>
                </a:lnTo>
                <a:lnTo>
                  <a:pt x="1941136" y="257679"/>
                </a:lnTo>
                <a:lnTo>
                  <a:pt x="1947815" y="260218"/>
                </a:lnTo>
                <a:lnTo>
                  <a:pt x="1951313" y="261804"/>
                </a:lnTo>
                <a:lnTo>
                  <a:pt x="1954176" y="263708"/>
                </a:lnTo>
                <a:lnTo>
                  <a:pt x="1957038" y="265612"/>
                </a:lnTo>
                <a:lnTo>
                  <a:pt x="1959900" y="267834"/>
                </a:lnTo>
                <a:lnTo>
                  <a:pt x="1962444" y="270055"/>
                </a:lnTo>
                <a:lnTo>
                  <a:pt x="1964671" y="272594"/>
                </a:lnTo>
                <a:lnTo>
                  <a:pt x="1966897" y="275133"/>
                </a:lnTo>
                <a:lnTo>
                  <a:pt x="1968805" y="277989"/>
                </a:lnTo>
                <a:lnTo>
                  <a:pt x="1970395" y="281479"/>
                </a:lnTo>
                <a:lnTo>
                  <a:pt x="1971986" y="284653"/>
                </a:lnTo>
                <a:lnTo>
                  <a:pt x="1973258" y="288461"/>
                </a:lnTo>
                <a:lnTo>
                  <a:pt x="1974530" y="292269"/>
                </a:lnTo>
                <a:lnTo>
                  <a:pt x="1975484" y="296394"/>
                </a:lnTo>
                <a:lnTo>
                  <a:pt x="1976120" y="300837"/>
                </a:lnTo>
                <a:lnTo>
                  <a:pt x="1976438" y="307819"/>
                </a:lnTo>
                <a:lnTo>
                  <a:pt x="1976438" y="315117"/>
                </a:lnTo>
                <a:lnTo>
                  <a:pt x="1975802" y="323051"/>
                </a:lnTo>
                <a:lnTo>
                  <a:pt x="1974530" y="330350"/>
                </a:lnTo>
                <a:lnTo>
                  <a:pt x="1973258" y="337966"/>
                </a:lnTo>
                <a:lnTo>
                  <a:pt x="1971031" y="345582"/>
                </a:lnTo>
                <a:lnTo>
                  <a:pt x="1968169" y="353198"/>
                </a:lnTo>
                <a:lnTo>
                  <a:pt x="1964989" y="360179"/>
                </a:lnTo>
                <a:lnTo>
                  <a:pt x="1961172" y="367161"/>
                </a:lnTo>
                <a:lnTo>
                  <a:pt x="1957356" y="373825"/>
                </a:lnTo>
                <a:lnTo>
                  <a:pt x="1952903" y="379854"/>
                </a:lnTo>
                <a:lnTo>
                  <a:pt x="1947815" y="385884"/>
                </a:lnTo>
                <a:lnTo>
                  <a:pt x="1942726" y="390961"/>
                </a:lnTo>
                <a:lnTo>
                  <a:pt x="1937002" y="395404"/>
                </a:lnTo>
                <a:lnTo>
                  <a:pt x="1930959" y="399212"/>
                </a:lnTo>
                <a:lnTo>
                  <a:pt x="1924916" y="402068"/>
                </a:lnTo>
                <a:lnTo>
                  <a:pt x="1921736" y="413175"/>
                </a:lnTo>
                <a:lnTo>
                  <a:pt x="1918556" y="423965"/>
                </a:lnTo>
                <a:lnTo>
                  <a:pt x="1914739" y="434754"/>
                </a:lnTo>
                <a:lnTo>
                  <a:pt x="1910923" y="445226"/>
                </a:lnTo>
                <a:lnTo>
                  <a:pt x="1906788" y="456016"/>
                </a:lnTo>
                <a:lnTo>
                  <a:pt x="1902336" y="466171"/>
                </a:lnTo>
                <a:lnTo>
                  <a:pt x="1897883" y="476325"/>
                </a:lnTo>
                <a:lnTo>
                  <a:pt x="1893113" y="486480"/>
                </a:lnTo>
                <a:lnTo>
                  <a:pt x="1888024" y="496000"/>
                </a:lnTo>
                <a:lnTo>
                  <a:pt x="1882300" y="505838"/>
                </a:lnTo>
                <a:lnTo>
                  <a:pt x="1876893" y="515041"/>
                </a:lnTo>
                <a:lnTo>
                  <a:pt x="1870850" y="523926"/>
                </a:lnTo>
                <a:lnTo>
                  <a:pt x="1864808" y="532812"/>
                </a:lnTo>
                <a:lnTo>
                  <a:pt x="1858129" y="541380"/>
                </a:lnTo>
                <a:lnTo>
                  <a:pt x="1851450" y="549631"/>
                </a:lnTo>
                <a:lnTo>
                  <a:pt x="1844454" y="557247"/>
                </a:lnTo>
                <a:lnTo>
                  <a:pt x="1837457" y="565180"/>
                </a:lnTo>
                <a:lnTo>
                  <a:pt x="1829824" y="572162"/>
                </a:lnTo>
                <a:lnTo>
                  <a:pt x="1822191" y="578826"/>
                </a:lnTo>
                <a:lnTo>
                  <a:pt x="1813922" y="585490"/>
                </a:lnTo>
                <a:lnTo>
                  <a:pt x="1805653" y="591520"/>
                </a:lnTo>
                <a:lnTo>
                  <a:pt x="1797066" y="597232"/>
                </a:lnTo>
                <a:lnTo>
                  <a:pt x="1788161" y="601992"/>
                </a:lnTo>
                <a:lnTo>
                  <a:pt x="1779256" y="606752"/>
                </a:lnTo>
                <a:lnTo>
                  <a:pt x="1769715" y="610877"/>
                </a:lnTo>
                <a:lnTo>
                  <a:pt x="1759856" y="614685"/>
                </a:lnTo>
                <a:lnTo>
                  <a:pt x="1750315" y="617859"/>
                </a:lnTo>
                <a:lnTo>
                  <a:pt x="1739820" y="620397"/>
                </a:lnTo>
                <a:lnTo>
                  <a:pt x="1729325" y="622301"/>
                </a:lnTo>
                <a:lnTo>
                  <a:pt x="1718512" y="623888"/>
                </a:lnTo>
                <a:lnTo>
                  <a:pt x="1707699" y="624840"/>
                </a:lnTo>
                <a:lnTo>
                  <a:pt x="1696249" y="625475"/>
                </a:lnTo>
                <a:lnTo>
                  <a:pt x="1685118" y="624840"/>
                </a:lnTo>
                <a:lnTo>
                  <a:pt x="1674305" y="623888"/>
                </a:lnTo>
                <a:lnTo>
                  <a:pt x="1663492" y="622301"/>
                </a:lnTo>
                <a:lnTo>
                  <a:pt x="1652997" y="620397"/>
                </a:lnTo>
                <a:lnTo>
                  <a:pt x="1642820" y="617859"/>
                </a:lnTo>
                <a:lnTo>
                  <a:pt x="1632960" y="614685"/>
                </a:lnTo>
                <a:lnTo>
                  <a:pt x="1623419" y="611195"/>
                </a:lnTo>
                <a:lnTo>
                  <a:pt x="1613878" y="606752"/>
                </a:lnTo>
                <a:lnTo>
                  <a:pt x="1604655" y="602309"/>
                </a:lnTo>
                <a:lnTo>
                  <a:pt x="1596068" y="597232"/>
                </a:lnTo>
                <a:lnTo>
                  <a:pt x="1587481" y="591837"/>
                </a:lnTo>
                <a:lnTo>
                  <a:pt x="1579531" y="586125"/>
                </a:lnTo>
                <a:lnTo>
                  <a:pt x="1571262" y="579778"/>
                </a:lnTo>
                <a:lnTo>
                  <a:pt x="1563311" y="572479"/>
                </a:lnTo>
                <a:lnTo>
                  <a:pt x="1555996" y="565498"/>
                </a:lnTo>
                <a:lnTo>
                  <a:pt x="1548999" y="558199"/>
                </a:lnTo>
                <a:lnTo>
                  <a:pt x="1541684" y="550265"/>
                </a:lnTo>
                <a:lnTo>
                  <a:pt x="1535006" y="542015"/>
                </a:lnTo>
                <a:lnTo>
                  <a:pt x="1528645" y="534081"/>
                </a:lnTo>
                <a:lnTo>
                  <a:pt x="1522602" y="525196"/>
                </a:lnTo>
                <a:lnTo>
                  <a:pt x="1516560" y="516310"/>
                </a:lnTo>
                <a:lnTo>
                  <a:pt x="1510835" y="506790"/>
                </a:lnTo>
                <a:lnTo>
                  <a:pt x="1505428" y="497270"/>
                </a:lnTo>
                <a:lnTo>
                  <a:pt x="1500022" y="487432"/>
                </a:lnTo>
                <a:lnTo>
                  <a:pt x="1495251" y="477912"/>
                </a:lnTo>
                <a:lnTo>
                  <a:pt x="1490799" y="467440"/>
                </a:lnTo>
                <a:lnTo>
                  <a:pt x="1486346" y="457602"/>
                </a:lnTo>
                <a:lnTo>
                  <a:pt x="1482212" y="447130"/>
                </a:lnTo>
                <a:lnTo>
                  <a:pt x="1478714" y="436341"/>
                </a:lnTo>
                <a:lnTo>
                  <a:pt x="1474897" y="425869"/>
                </a:lnTo>
                <a:lnTo>
                  <a:pt x="1471399" y="415079"/>
                </a:lnTo>
                <a:lnTo>
                  <a:pt x="1468536" y="404290"/>
                </a:lnTo>
                <a:lnTo>
                  <a:pt x="1464720" y="403338"/>
                </a:lnTo>
                <a:lnTo>
                  <a:pt x="1461540" y="401751"/>
                </a:lnTo>
                <a:lnTo>
                  <a:pt x="1458041" y="400164"/>
                </a:lnTo>
                <a:lnTo>
                  <a:pt x="1454861" y="398577"/>
                </a:lnTo>
                <a:lnTo>
                  <a:pt x="1451363" y="396673"/>
                </a:lnTo>
                <a:lnTo>
                  <a:pt x="1448500" y="394452"/>
                </a:lnTo>
                <a:lnTo>
                  <a:pt x="1442458" y="389375"/>
                </a:lnTo>
                <a:lnTo>
                  <a:pt x="1436733" y="383980"/>
                </a:lnTo>
                <a:lnTo>
                  <a:pt x="1431962" y="377633"/>
                </a:lnTo>
                <a:lnTo>
                  <a:pt x="1427192" y="370969"/>
                </a:lnTo>
                <a:lnTo>
                  <a:pt x="1423057" y="363988"/>
                </a:lnTo>
                <a:lnTo>
                  <a:pt x="1419241" y="356054"/>
                </a:lnTo>
                <a:lnTo>
                  <a:pt x="1416379" y="348438"/>
                </a:lnTo>
                <a:lnTo>
                  <a:pt x="1413834" y="340504"/>
                </a:lnTo>
                <a:lnTo>
                  <a:pt x="1411926" y="332254"/>
                </a:lnTo>
                <a:lnTo>
                  <a:pt x="1410336" y="324320"/>
                </a:lnTo>
                <a:lnTo>
                  <a:pt x="1409700" y="316387"/>
                </a:lnTo>
                <a:lnTo>
                  <a:pt x="1409700" y="308453"/>
                </a:lnTo>
                <a:lnTo>
                  <a:pt x="1410336" y="300837"/>
                </a:lnTo>
                <a:lnTo>
                  <a:pt x="1411290" y="296077"/>
                </a:lnTo>
                <a:lnTo>
                  <a:pt x="1411926" y="291634"/>
                </a:lnTo>
                <a:lnTo>
                  <a:pt x="1413516" y="286874"/>
                </a:lnTo>
                <a:lnTo>
                  <a:pt x="1414789" y="283383"/>
                </a:lnTo>
                <a:lnTo>
                  <a:pt x="1416697" y="279575"/>
                </a:lnTo>
                <a:lnTo>
                  <a:pt x="1418923" y="275767"/>
                </a:lnTo>
                <a:lnTo>
                  <a:pt x="1421149" y="272911"/>
                </a:lnTo>
                <a:lnTo>
                  <a:pt x="1423694" y="270055"/>
                </a:lnTo>
                <a:lnTo>
                  <a:pt x="1426556" y="267199"/>
                </a:lnTo>
                <a:lnTo>
                  <a:pt x="1429418" y="264978"/>
                </a:lnTo>
                <a:lnTo>
                  <a:pt x="1432917" y="262756"/>
                </a:lnTo>
                <a:lnTo>
                  <a:pt x="1436097" y="261170"/>
                </a:lnTo>
                <a:lnTo>
                  <a:pt x="1439913" y="259266"/>
                </a:lnTo>
                <a:lnTo>
                  <a:pt x="1443730" y="257679"/>
                </a:lnTo>
                <a:lnTo>
                  <a:pt x="1447228" y="256727"/>
                </a:lnTo>
                <a:lnTo>
                  <a:pt x="1451363" y="255458"/>
                </a:lnTo>
                <a:lnTo>
                  <a:pt x="1452635" y="242447"/>
                </a:lnTo>
                <a:lnTo>
                  <a:pt x="1453907" y="229118"/>
                </a:lnTo>
                <a:lnTo>
                  <a:pt x="1455815" y="216108"/>
                </a:lnTo>
                <a:lnTo>
                  <a:pt x="1458359" y="203414"/>
                </a:lnTo>
                <a:lnTo>
                  <a:pt x="1461540" y="191355"/>
                </a:lnTo>
                <a:lnTo>
                  <a:pt x="1464720" y="178979"/>
                </a:lnTo>
                <a:lnTo>
                  <a:pt x="1468854" y="167237"/>
                </a:lnTo>
                <a:lnTo>
                  <a:pt x="1473307" y="155178"/>
                </a:lnTo>
                <a:lnTo>
                  <a:pt x="1478077" y="144072"/>
                </a:lnTo>
                <a:lnTo>
                  <a:pt x="1483484" y="132965"/>
                </a:lnTo>
                <a:lnTo>
                  <a:pt x="1488891" y="122175"/>
                </a:lnTo>
                <a:lnTo>
                  <a:pt x="1494933" y="111703"/>
                </a:lnTo>
                <a:lnTo>
                  <a:pt x="1501612" y="101866"/>
                </a:lnTo>
                <a:lnTo>
                  <a:pt x="1508609" y="92028"/>
                </a:lnTo>
                <a:lnTo>
                  <a:pt x="1516242" y="82825"/>
                </a:lnTo>
                <a:lnTo>
                  <a:pt x="1523556" y="74257"/>
                </a:lnTo>
                <a:lnTo>
                  <a:pt x="1531825" y="65689"/>
                </a:lnTo>
                <a:lnTo>
                  <a:pt x="1540412" y="57438"/>
                </a:lnTo>
                <a:lnTo>
                  <a:pt x="1549317" y="50139"/>
                </a:lnTo>
                <a:lnTo>
                  <a:pt x="1558540" y="43158"/>
                </a:lnTo>
                <a:lnTo>
                  <a:pt x="1568399" y="36494"/>
                </a:lnTo>
                <a:lnTo>
                  <a:pt x="1578258" y="30464"/>
                </a:lnTo>
                <a:lnTo>
                  <a:pt x="1588754" y="24752"/>
                </a:lnTo>
                <a:lnTo>
                  <a:pt x="1599567" y="19675"/>
                </a:lnTo>
                <a:lnTo>
                  <a:pt x="1610380" y="15232"/>
                </a:lnTo>
                <a:lnTo>
                  <a:pt x="1621829" y="11107"/>
                </a:lnTo>
                <a:lnTo>
                  <a:pt x="1633278" y="7616"/>
                </a:lnTo>
                <a:lnTo>
                  <a:pt x="1645364" y="5077"/>
                </a:lnTo>
                <a:lnTo>
                  <a:pt x="1657449" y="2856"/>
                </a:lnTo>
                <a:lnTo>
                  <a:pt x="1670170" y="952"/>
                </a:lnTo>
                <a:lnTo>
                  <a:pt x="1683210" y="317"/>
                </a:lnTo>
                <a:lnTo>
                  <a:pt x="169624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 sz="1015">
              <a:solidFill>
                <a:srgbClr val="FFFFFF"/>
              </a:solidFill>
              <a:latin typeface="Arial" panose="020B0604020202020204" pitchFamily="34" charset="0"/>
              <a:ea typeface="Microsoft JhengHei UI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38" name="MH_Number_1"/>
          <p:cNvSpPr/>
          <p:nvPr/>
        </p:nvSpPr>
        <p:spPr>
          <a:xfrm>
            <a:off x="719196" y="370301"/>
            <a:ext cx="833900" cy="736600"/>
          </a:xfrm>
          <a:prstGeom prst="roundRect">
            <a:avLst>
              <a:gd name="adj" fmla="val 7611"/>
            </a:avLst>
          </a:prstGeom>
          <a:solidFill>
            <a:schemeClr val="accent6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Times New Roman" pitchFamily="18" charset="0"/>
              </a:rPr>
              <a:t>04</a:t>
            </a:r>
            <a:endParaRPr lang="zh-CN" altLang="en-US" sz="2800" b="1" dirty="0">
              <a:solidFill>
                <a:srgbClr val="FFFFFF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Times New Roman" pitchFamily="18" charset="0"/>
            </a:endParaRPr>
          </a:p>
        </p:txBody>
      </p:sp>
      <p:sp>
        <p:nvSpPr>
          <p:cNvPr id="39" name="MH_Entry_1"/>
          <p:cNvSpPr/>
          <p:nvPr/>
        </p:nvSpPr>
        <p:spPr>
          <a:xfrm>
            <a:off x="1734092" y="215440"/>
            <a:ext cx="6823119" cy="1423355"/>
          </a:xfrm>
          <a:prstGeom prst="roundRect">
            <a:avLst>
              <a:gd name="adj" fmla="val 9120"/>
            </a:avLst>
          </a:prstGeom>
          <a:solidFill>
            <a:schemeClr val="accent6"/>
          </a:solidFill>
          <a:ln w="12700">
            <a:noFill/>
          </a:ln>
        </p:spPr>
        <p:txBody>
          <a:bodyPr anchor="ctr"/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ion: Li</a:t>
            </a:r>
            <a:r>
              <a:rPr lang="en-US" sz="1600" b="1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Ca</a:t>
            </a:r>
            <a:r>
              <a:rPr lang="en-US" sz="1600" b="1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2+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Al</a:t>
            </a:r>
            <a:r>
              <a:rPr lang="en-US" sz="1600" b="1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3+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F</a:t>
            </a:r>
            <a:r>
              <a:rPr lang="en-US" sz="1600" b="1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</a:t>
            </a:r>
            <a:r>
              <a:rPr lang="en-US" sz="1600" b="1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PO</a:t>
            </a:r>
            <a:r>
              <a:rPr lang="en-US" sz="1600" b="1" baseline="-25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1600" b="1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thức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tất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(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cation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loại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anion)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từ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đã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rằng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tổng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tích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0. </a:t>
            </a:r>
            <a:endParaRPr lang="en-US" sz="1600" b="1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MH_Entry_2"/>
          <p:cNvSpPr/>
          <p:nvPr/>
        </p:nvSpPr>
        <p:spPr>
          <a:xfrm>
            <a:off x="1825466" y="2545818"/>
            <a:ext cx="6875563" cy="1076508"/>
          </a:xfrm>
          <a:prstGeom prst="roundRect">
            <a:avLst>
              <a:gd name="adj" fmla="val 9120"/>
            </a:avLst>
          </a:prstGeom>
          <a:solidFill>
            <a:srgbClr val="EC7524"/>
          </a:solidFill>
          <a:ln w="12700">
            <a:noFill/>
          </a:ln>
        </p:spPr>
        <p:txBody>
          <a:bodyPr anchor="ctr"/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sau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SiO</a:t>
            </a:r>
            <a:r>
              <a:rPr lang="en-US" sz="1600" b="1" baseline="-25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chính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thạch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CaCO</a:t>
            </a:r>
            <a:r>
              <a:rPr lang="en-US" sz="1600" b="1" baseline="-250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phần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đá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vôi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bởi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ion.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Giải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thích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1" name="MH_Number_2"/>
          <p:cNvSpPr/>
          <p:nvPr/>
        </p:nvSpPr>
        <p:spPr>
          <a:xfrm>
            <a:off x="636497" y="2676799"/>
            <a:ext cx="833899" cy="814547"/>
          </a:xfrm>
          <a:prstGeom prst="roundRect">
            <a:avLst>
              <a:gd name="adj" fmla="val 7611"/>
            </a:avLst>
          </a:prstGeom>
          <a:solidFill>
            <a:srgbClr val="EC7524"/>
          </a:solidFill>
          <a:ln w="12700">
            <a:noFill/>
          </a:ln>
        </p:spPr>
        <p:txBody>
          <a:bodyPr lIns="0" tIns="0" rIns="0" bIns="0" anchor="ctr"/>
          <a:lstStyle/>
          <a:p>
            <a:pPr lvl="0" algn="ctr"/>
            <a:r>
              <a:rPr lang="en-US" altLang="zh-CN" sz="2800" b="1" dirty="0" smtClean="0">
                <a:solidFill>
                  <a:srgbClr val="FFFFFF"/>
                </a:solidFill>
                <a:latin typeface="Arial" panose="020B0604020202020204" pitchFamily="34" charset="0"/>
                <a:ea typeface="微软雅黑" pitchFamily="34" charset="-122"/>
                <a:cs typeface="Arial" panose="020B0604020202020204" pitchFamily="34" charset="0"/>
                <a:sym typeface="Times New Roman" pitchFamily="18" charset="0"/>
              </a:rPr>
              <a:t>05</a:t>
            </a:r>
            <a:endParaRPr lang="zh-CN" altLang="en-US" sz="2800" b="1" dirty="0">
              <a:solidFill>
                <a:srgbClr val="FFFFFF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2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淡雅彩色精美毕业答辩ppt模板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穿越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1112</TotalTime>
  <Words>852</Words>
  <PresentationFormat>On-screen Show (16:9)</PresentationFormat>
  <Paragraphs>105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35" baseType="lpstr">
      <vt:lpstr>Microsoft JhengHei UI</vt:lpstr>
      <vt:lpstr>微软雅黑</vt:lpstr>
      <vt:lpstr>PMingLiU-ExtB</vt:lpstr>
      <vt:lpstr>宋体</vt:lpstr>
      <vt:lpstr>.VnSouthern</vt:lpstr>
      <vt:lpstr>.VnVogueH</vt:lpstr>
      <vt:lpstr>Arial</vt:lpstr>
      <vt:lpstr>Calibri</vt:lpstr>
      <vt:lpstr>Calibri Light</vt:lpstr>
      <vt:lpstr>LiHei Pro</vt:lpstr>
      <vt:lpstr>黑体</vt:lpstr>
      <vt:lpstr>华文细黑</vt:lpstr>
      <vt:lpstr>Symbol</vt:lpstr>
      <vt:lpstr>Times New Roman</vt:lpstr>
      <vt:lpstr>方正兰亭超细黑简体</vt:lpstr>
      <vt:lpstr>汉仪尚巍清茶体W</vt:lpstr>
      <vt:lpstr>造字工房悦黑体验版细体</vt:lpstr>
      <vt:lpstr>Office 主题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2016-05-19T05:14:00Z</dcterms:created>
  <dcterms:modified xsi:type="dcterms:W3CDTF">2022-08-31T03:35:42Z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