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2" r:id="rId3"/>
    <p:sldId id="293" r:id="rId4"/>
    <p:sldId id="288" r:id="rId5"/>
    <p:sldId id="289" r:id="rId6"/>
    <p:sldId id="290" r:id="rId7"/>
    <p:sldId id="287" r:id="rId8"/>
    <p:sldId id="264" r:id="rId9"/>
    <p:sldId id="285" r:id="rId10"/>
    <p:sldId id="286" r:id="rId11"/>
    <p:sldId id="281" r:id="rId12"/>
    <p:sldId id="268" r:id="rId13"/>
    <p:sldId id="283" r:id="rId14"/>
    <p:sldId id="270" r:id="rId15"/>
    <p:sldId id="275" r:id="rId16"/>
    <p:sldId id="271" r:id="rId17"/>
    <p:sldId id="272" r:id="rId18"/>
    <p:sldId id="274" r:id="rId19"/>
    <p:sldId id="273" r:id="rId20"/>
    <p:sldId id="276" r:id="rId21"/>
    <p:sldId id="279" r:id="rId22"/>
    <p:sldId id="291" r:id="rId23"/>
    <p:sldId id="277" r:id="rId24"/>
    <p:sldId id="278"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89"/>
    <a:srgbClr val="E2AC00"/>
    <a:srgbClr val="008EC0"/>
    <a:srgbClr val="F282A2"/>
    <a:srgbClr val="79A715"/>
    <a:srgbClr val="0AC7E0"/>
    <a:srgbClr val="0BD4EF"/>
    <a:srgbClr val="25B99D"/>
    <a:srgbClr val="FCA904"/>
    <a:srgbClr val="709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4660"/>
  </p:normalViewPr>
  <p:slideViewPr>
    <p:cSldViewPr>
      <p:cViewPr varScale="1">
        <p:scale>
          <a:sx n="70" d="100"/>
          <a:sy n="70" d="100"/>
        </p:scale>
        <p:origin x="5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9A18F-4E26-4B2F-B1D2-2F3F2782C148}" type="datetimeFigureOut">
              <a:rPr lang="zh-CN" altLang="en-US" smtClean="0"/>
              <a:t>2017/9/25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0F956-FC7D-4434-9D9E-CC985997F4EF}" type="slidenum">
              <a:rPr lang="zh-CN" altLang="en-US" smtClean="0"/>
              <a:t>‹#›</a:t>
            </a:fld>
            <a:endParaRPr lang="zh-CN" altLang="en-US"/>
          </a:p>
        </p:txBody>
      </p:sp>
    </p:spTree>
    <p:extLst>
      <p:ext uri="{BB962C8B-B14F-4D97-AF65-F5344CB8AC3E}">
        <p14:creationId xmlns:p14="http://schemas.microsoft.com/office/powerpoint/2010/main" val="232944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1</a:t>
            </a:fld>
            <a:endParaRPr lang="zh-CN" altLang="en-US"/>
          </a:p>
        </p:txBody>
      </p:sp>
    </p:spTree>
    <p:extLst>
      <p:ext uri="{BB962C8B-B14F-4D97-AF65-F5344CB8AC3E}">
        <p14:creationId xmlns:p14="http://schemas.microsoft.com/office/powerpoint/2010/main" val="398193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10</a:t>
            </a:fld>
            <a:endParaRPr lang="zh-CN" altLang="en-US"/>
          </a:p>
        </p:txBody>
      </p:sp>
    </p:spTree>
    <p:extLst>
      <p:ext uri="{BB962C8B-B14F-4D97-AF65-F5344CB8AC3E}">
        <p14:creationId xmlns:p14="http://schemas.microsoft.com/office/powerpoint/2010/main" val="49636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11</a:t>
            </a:fld>
            <a:endParaRPr lang="zh-CN" altLang="en-US"/>
          </a:p>
        </p:txBody>
      </p:sp>
    </p:spTree>
    <p:extLst>
      <p:ext uri="{BB962C8B-B14F-4D97-AF65-F5344CB8AC3E}">
        <p14:creationId xmlns:p14="http://schemas.microsoft.com/office/powerpoint/2010/main" val="62288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12</a:t>
            </a:fld>
            <a:endParaRPr lang="zh-CN" altLang="en-US"/>
          </a:p>
        </p:txBody>
      </p:sp>
    </p:spTree>
    <p:extLst>
      <p:ext uri="{BB962C8B-B14F-4D97-AF65-F5344CB8AC3E}">
        <p14:creationId xmlns:p14="http://schemas.microsoft.com/office/powerpoint/2010/main" val="219570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13</a:t>
            </a:fld>
            <a:endParaRPr lang="zh-CN" altLang="en-US"/>
          </a:p>
        </p:txBody>
      </p:sp>
    </p:spTree>
    <p:extLst>
      <p:ext uri="{BB962C8B-B14F-4D97-AF65-F5344CB8AC3E}">
        <p14:creationId xmlns:p14="http://schemas.microsoft.com/office/powerpoint/2010/main" val="400721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14</a:t>
            </a:fld>
            <a:endParaRPr lang="zh-CN" altLang="en-US"/>
          </a:p>
        </p:txBody>
      </p:sp>
    </p:spTree>
    <p:extLst>
      <p:ext uri="{BB962C8B-B14F-4D97-AF65-F5344CB8AC3E}">
        <p14:creationId xmlns:p14="http://schemas.microsoft.com/office/powerpoint/2010/main" val="90418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15</a:t>
            </a:fld>
            <a:endParaRPr lang="zh-CN" altLang="en-US"/>
          </a:p>
        </p:txBody>
      </p:sp>
    </p:spTree>
    <p:extLst>
      <p:ext uri="{BB962C8B-B14F-4D97-AF65-F5344CB8AC3E}">
        <p14:creationId xmlns:p14="http://schemas.microsoft.com/office/powerpoint/2010/main" val="386346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16</a:t>
            </a:fld>
            <a:endParaRPr lang="zh-CN" altLang="en-US"/>
          </a:p>
        </p:txBody>
      </p:sp>
    </p:spTree>
    <p:extLst>
      <p:ext uri="{BB962C8B-B14F-4D97-AF65-F5344CB8AC3E}">
        <p14:creationId xmlns:p14="http://schemas.microsoft.com/office/powerpoint/2010/main" val="300559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17</a:t>
            </a:fld>
            <a:endParaRPr lang="zh-CN" altLang="en-US"/>
          </a:p>
        </p:txBody>
      </p:sp>
    </p:spTree>
    <p:extLst>
      <p:ext uri="{BB962C8B-B14F-4D97-AF65-F5344CB8AC3E}">
        <p14:creationId xmlns:p14="http://schemas.microsoft.com/office/powerpoint/2010/main" val="202857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18</a:t>
            </a:fld>
            <a:endParaRPr lang="zh-CN" altLang="en-US"/>
          </a:p>
        </p:txBody>
      </p:sp>
    </p:spTree>
    <p:extLst>
      <p:ext uri="{BB962C8B-B14F-4D97-AF65-F5344CB8AC3E}">
        <p14:creationId xmlns:p14="http://schemas.microsoft.com/office/powerpoint/2010/main" val="3779719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19</a:t>
            </a:fld>
            <a:endParaRPr lang="zh-CN" altLang="en-US"/>
          </a:p>
        </p:txBody>
      </p:sp>
    </p:spTree>
    <p:extLst>
      <p:ext uri="{BB962C8B-B14F-4D97-AF65-F5344CB8AC3E}">
        <p14:creationId xmlns:p14="http://schemas.microsoft.com/office/powerpoint/2010/main" val="91799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2</a:t>
            </a:fld>
            <a:endParaRPr lang="zh-CN" altLang="en-US"/>
          </a:p>
        </p:txBody>
      </p:sp>
    </p:spTree>
    <p:extLst>
      <p:ext uri="{BB962C8B-B14F-4D97-AF65-F5344CB8AC3E}">
        <p14:creationId xmlns:p14="http://schemas.microsoft.com/office/powerpoint/2010/main" val="3981937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20</a:t>
            </a:fld>
            <a:endParaRPr lang="zh-CN" altLang="en-US"/>
          </a:p>
        </p:txBody>
      </p:sp>
    </p:spTree>
    <p:extLst>
      <p:ext uri="{BB962C8B-B14F-4D97-AF65-F5344CB8AC3E}">
        <p14:creationId xmlns:p14="http://schemas.microsoft.com/office/powerpoint/2010/main" val="959740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t>21</a:t>
            </a:fld>
            <a:endParaRPr lang="zh-CN" altLang="en-US"/>
          </a:p>
        </p:txBody>
      </p:sp>
    </p:spTree>
    <p:extLst>
      <p:ext uri="{BB962C8B-B14F-4D97-AF65-F5344CB8AC3E}">
        <p14:creationId xmlns:p14="http://schemas.microsoft.com/office/powerpoint/2010/main" val="946719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22</a:t>
            </a:fld>
            <a:endParaRPr lang="zh-CN" altLang="en-US"/>
          </a:p>
        </p:txBody>
      </p:sp>
    </p:spTree>
    <p:extLst>
      <p:ext uri="{BB962C8B-B14F-4D97-AF65-F5344CB8AC3E}">
        <p14:creationId xmlns:p14="http://schemas.microsoft.com/office/powerpoint/2010/main" val="410190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23</a:t>
            </a:fld>
            <a:endParaRPr lang="zh-CN" altLang="en-US"/>
          </a:p>
        </p:txBody>
      </p:sp>
    </p:spTree>
    <p:extLst>
      <p:ext uri="{BB962C8B-B14F-4D97-AF65-F5344CB8AC3E}">
        <p14:creationId xmlns:p14="http://schemas.microsoft.com/office/powerpoint/2010/main" val="4101902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24</a:t>
            </a:fld>
            <a:endParaRPr lang="zh-CN" altLang="en-US"/>
          </a:p>
        </p:txBody>
      </p:sp>
    </p:spTree>
    <p:extLst>
      <p:ext uri="{BB962C8B-B14F-4D97-AF65-F5344CB8AC3E}">
        <p14:creationId xmlns:p14="http://schemas.microsoft.com/office/powerpoint/2010/main" val="378811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25</a:t>
            </a:fld>
            <a:endParaRPr lang="zh-CN" altLang="en-US"/>
          </a:p>
        </p:txBody>
      </p:sp>
    </p:spTree>
    <p:extLst>
      <p:ext uri="{BB962C8B-B14F-4D97-AF65-F5344CB8AC3E}">
        <p14:creationId xmlns:p14="http://schemas.microsoft.com/office/powerpoint/2010/main" val="124741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3</a:t>
            </a:fld>
            <a:endParaRPr lang="zh-CN" altLang="en-US"/>
          </a:p>
        </p:txBody>
      </p:sp>
    </p:spTree>
    <p:extLst>
      <p:ext uri="{BB962C8B-B14F-4D97-AF65-F5344CB8AC3E}">
        <p14:creationId xmlns:p14="http://schemas.microsoft.com/office/powerpoint/2010/main" val="311297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4</a:t>
            </a:fld>
            <a:endParaRPr lang="zh-CN" altLang="en-US"/>
          </a:p>
        </p:txBody>
      </p:sp>
    </p:spTree>
    <p:extLst>
      <p:ext uri="{BB962C8B-B14F-4D97-AF65-F5344CB8AC3E}">
        <p14:creationId xmlns:p14="http://schemas.microsoft.com/office/powerpoint/2010/main" val="111037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5</a:t>
            </a:fld>
            <a:endParaRPr lang="zh-CN" altLang="en-US"/>
          </a:p>
        </p:txBody>
      </p:sp>
    </p:spTree>
    <p:extLst>
      <p:ext uri="{BB962C8B-B14F-4D97-AF65-F5344CB8AC3E}">
        <p14:creationId xmlns:p14="http://schemas.microsoft.com/office/powerpoint/2010/main" val="199591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6</a:t>
            </a:fld>
            <a:endParaRPr lang="zh-CN" altLang="en-US"/>
          </a:p>
        </p:txBody>
      </p:sp>
    </p:spTree>
    <p:extLst>
      <p:ext uri="{BB962C8B-B14F-4D97-AF65-F5344CB8AC3E}">
        <p14:creationId xmlns:p14="http://schemas.microsoft.com/office/powerpoint/2010/main" val="233329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7</a:t>
            </a:fld>
            <a:endParaRPr lang="zh-CN" altLang="en-US"/>
          </a:p>
        </p:txBody>
      </p:sp>
    </p:spTree>
    <p:extLst>
      <p:ext uri="{BB962C8B-B14F-4D97-AF65-F5344CB8AC3E}">
        <p14:creationId xmlns:p14="http://schemas.microsoft.com/office/powerpoint/2010/main" val="310665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8</a:t>
            </a:fld>
            <a:endParaRPr lang="zh-CN" altLang="en-US"/>
          </a:p>
        </p:txBody>
      </p:sp>
    </p:spTree>
    <p:extLst>
      <p:ext uri="{BB962C8B-B14F-4D97-AF65-F5344CB8AC3E}">
        <p14:creationId xmlns:p14="http://schemas.microsoft.com/office/powerpoint/2010/main" val="418468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9</a:t>
            </a:fld>
            <a:endParaRPr lang="zh-CN" altLang="en-US"/>
          </a:p>
        </p:txBody>
      </p:sp>
    </p:spTree>
    <p:extLst>
      <p:ext uri="{BB962C8B-B14F-4D97-AF65-F5344CB8AC3E}">
        <p14:creationId xmlns:p14="http://schemas.microsoft.com/office/powerpoint/2010/main" val="43598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2931F4-194C-4DD9-9505-42FC048612EF}" type="datetimeFigureOut">
              <a:rPr lang="zh-CN" altLang="en-US" smtClean="0"/>
              <a:t>2017/9/25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9370736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t>2017/9/25 Monday</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537458986"/>
      </p:ext>
    </p:extLst>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sp>
        <p:nvSpPr>
          <p:cNvPr id="6" name="文本框 8"/>
          <p:cNvSpPr txBox="1"/>
          <p:nvPr/>
        </p:nvSpPr>
        <p:spPr>
          <a:xfrm>
            <a:off x="1415480" y="1700808"/>
            <a:ext cx="9433048" cy="1061058"/>
          </a:xfrm>
          <a:prstGeom prst="rect">
            <a:avLst/>
          </a:prstGeom>
          <a:noFill/>
          <a:ln>
            <a:noFill/>
          </a:ln>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6600" b="1" kern="0" dirty="0">
                <a:solidFill>
                  <a:srgbClr val="EE6089"/>
                </a:solidFill>
                <a:cs typeface="+mn-ea"/>
                <a:sym typeface="+mn-lt"/>
              </a:rPr>
              <a:t>卡通</a:t>
            </a:r>
            <a:r>
              <a:rPr lang="zh-CN" altLang="en-US" sz="6600" b="1" kern="0" dirty="0" smtClean="0">
                <a:solidFill>
                  <a:srgbClr val="EE6089"/>
                </a:solidFill>
                <a:cs typeface="+mn-ea"/>
                <a:sym typeface="+mn-lt"/>
              </a:rPr>
              <a:t>教师公开课</a:t>
            </a:r>
            <a:r>
              <a:rPr lang="en-US" altLang="zh-CN" sz="6600" b="1" kern="0" dirty="0" smtClean="0">
                <a:solidFill>
                  <a:srgbClr val="FFC000"/>
                </a:solidFill>
                <a:cs typeface="+mn-ea"/>
                <a:sym typeface="+mn-lt"/>
              </a:rPr>
              <a:t>PPT</a:t>
            </a:r>
            <a:r>
              <a:rPr lang="zh-CN" altLang="en-US" sz="6600" b="1" kern="0" dirty="0" smtClean="0">
                <a:solidFill>
                  <a:srgbClr val="FFC000"/>
                </a:solidFill>
                <a:cs typeface="+mn-ea"/>
                <a:sym typeface="+mn-lt"/>
              </a:rPr>
              <a:t>模板</a:t>
            </a:r>
            <a:endParaRPr kumimoji="0" lang="zh-CN" altLang="en-US" sz="6600" b="1" i="0" u="none" strike="noStrike" kern="0" cap="none" spc="0" normalizeH="0" baseline="0" noProof="0" dirty="0">
              <a:ln>
                <a:noFill/>
              </a:ln>
              <a:solidFill>
                <a:srgbClr val="FFC000"/>
              </a:solidFill>
              <a:uLnTx/>
              <a:uFillTx/>
              <a:cs typeface="+mn-ea"/>
              <a:sym typeface="+mn-lt"/>
            </a:endParaRPr>
          </a:p>
        </p:txBody>
      </p:sp>
      <p:sp>
        <p:nvSpPr>
          <p:cNvPr id="13" name="文本框 8"/>
          <p:cNvSpPr txBox="1"/>
          <p:nvPr/>
        </p:nvSpPr>
        <p:spPr>
          <a:xfrm>
            <a:off x="5699956" y="2809858"/>
            <a:ext cx="1944216" cy="530529"/>
          </a:xfrm>
          <a:prstGeom prst="rect">
            <a:avLst/>
          </a:prstGeom>
          <a:noFill/>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lumMod val="85000"/>
                    <a:lumOff val="15000"/>
                  </a:schemeClr>
                </a:solidFill>
                <a:cs typeface="+mn-ea"/>
                <a:sym typeface="+mn-lt"/>
              </a:rPr>
              <a:t>演讲人：千库网</a:t>
            </a:r>
            <a:endParaRPr kumimoji="0" lang="zh-CN" altLang="en-US" sz="1600" i="0" u="none" strike="noStrike" kern="0" cap="none" spc="0" normalizeH="0" baseline="0" noProof="0" dirty="0">
              <a:ln>
                <a:noFill/>
              </a:ln>
              <a:solidFill>
                <a:schemeClr val="tx1">
                  <a:lumMod val="85000"/>
                  <a:lumOff val="15000"/>
                </a:schemeClr>
              </a:solidFill>
              <a:uLnTx/>
              <a:uFillTx/>
              <a:cs typeface="+mn-ea"/>
              <a:sym typeface="+mn-lt"/>
            </a:endParaRPr>
          </a:p>
        </p:txBody>
      </p:sp>
    </p:spTree>
    <p:extLst>
      <p:ext uri="{BB962C8B-B14F-4D97-AF65-F5344CB8AC3E}">
        <p14:creationId xmlns:p14="http://schemas.microsoft.com/office/powerpoint/2010/main" val="424714014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5" name="直接连接符 24"/>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6"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教学策略</a:t>
            </a:r>
          </a:p>
        </p:txBody>
      </p:sp>
      <p:grpSp>
        <p:nvGrpSpPr>
          <p:cNvPr id="4" name="组合 3"/>
          <p:cNvGrpSpPr/>
          <p:nvPr/>
        </p:nvGrpSpPr>
        <p:grpSpPr>
          <a:xfrm>
            <a:off x="745008" y="1008558"/>
            <a:ext cx="10423297" cy="5771601"/>
            <a:chOff x="745008" y="1008558"/>
            <a:chExt cx="10423297" cy="5771601"/>
          </a:xfrm>
        </p:grpSpPr>
        <p:sp>
          <p:nvSpPr>
            <p:cNvPr id="34" name="任意多边形 1">
              <a:extLst>
                <a:ext uri="{FF2B5EF4-FFF2-40B4-BE49-F238E27FC236}">
                  <a16:creationId xmlns:a16="http://schemas.microsoft.com/office/drawing/2014/main" id="{47B13164-DF98-4887-A101-24FFB876A056}"/>
                </a:ext>
              </a:extLst>
            </p:cNvPr>
            <p:cNvSpPr/>
            <p:nvPr/>
          </p:nvSpPr>
          <p:spPr>
            <a:xfrm>
              <a:off x="7036970" y="2383685"/>
              <a:ext cx="1759386" cy="2179216"/>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zh-CN" altLang="en-US" sz="1400">
                <a:solidFill>
                  <a:schemeClr val="tx1">
                    <a:lumMod val="85000"/>
                    <a:lumOff val="15000"/>
                  </a:schemeClr>
                </a:solidFill>
                <a:cs typeface="+mn-ea"/>
                <a:sym typeface="+mn-lt"/>
              </a:endParaRPr>
            </a:p>
          </p:txBody>
        </p:sp>
        <p:sp>
          <p:nvSpPr>
            <p:cNvPr id="35" name="任意多边形 2">
              <a:extLst>
                <a:ext uri="{FF2B5EF4-FFF2-40B4-BE49-F238E27FC236}">
                  <a16:creationId xmlns:a16="http://schemas.microsoft.com/office/drawing/2014/main" id="{D7B8A437-93D1-4481-970F-2D2FF51A3BDD}"/>
                </a:ext>
              </a:extLst>
            </p:cNvPr>
            <p:cNvSpPr/>
            <p:nvPr/>
          </p:nvSpPr>
          <p:spPr>
            <a:xfrm>
              <a:off x="5638853" y="2383685"/>
              <a:ext cx="1759386" cy="2179216"/>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rgbClr val="EE6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zh-CN" altLang="en-US" sz="1400">
                <a:solidFill>
                  <a:schemeClr val="tx1">
                    <a:lumMod val="85000"/>
                    <a:lumOff val="15000"/>
                  </a:schemeClr>
                </a:solidFill>
                <a:cs typeface="+mn-ea"/>
                <a:sym typeface="+mn-lt"/>
              </a:endParaRPr>
            </a:p>
          </p:txBody>
        </p:sp>
        <p:sp>
          <p:nvSpPr>
            <p:cNvPr id="36" name="任意多边形 3">
              <a:extLst>
                <a:ext uri="{FF2B5EF4-FFF2-40B4-BE49-F238E27FC236}">
                  <a16:creationId xmlns:a16="http://schemas.microsoft.com/office/drawing/2014/main" id="{93406522-107E-4C37-9361-E8DB8B4C50EF}"/>
                </a:ext>
              </a:extLst>
            </p:cNvPr>
            <p:cNvSpPr/>
            <p:nvPr/>
          </p:nvSpPr>
          <p:spPr>
            <a:xfrm>
              <a:off x="4240736" y="2383685"/>
              <a:ext cx="1759386" cy="2179216"/>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zh-CN" altLang="en-US" sz="1400">
                <a:solidFill>
                  <a:schemeClr val="tx1">
                    <a:lumMod val="85000"/>
                    <a:lumOff val="15000"/>
                  </a:schemeClr>
                </a:solidFill>
                <a:cs typeface="+mn-ea"/>
                <a:sym typeface="+mn-lt"/>
              </a:endParaRPr>
            </a:p>
          </p:txBody>
        </p:sp>
        <p:sp>
          <p:nvSpPr>
            <p:cNvPr id="37" name="任意多边形 4">
              <a:extLst>
                <a:ext uri="{FF2B5EF4-FFF2-40B4-BE49-F238E27FC236}">
                  <a16:creationId xmlns:a16="http://schemas.microsoft.com/office/drawing/2014/main" id="{7426CA51-78B0-4680-9994-3D96F151CA74}"/>
                </a:ext>
              </a:extLst>
            </p:cNvPr>
            <p:cNvSpPr/>
            <p:nvPr/>
          </p:nvSpPr>
          <p:spPr>
            <a:xfrm>
              <a:off x="2842619" y="2383685"/>
              <a:ext cx="1759386" cy="2179216"/>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rgbClr val="EE6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zh-CN" altLang="en-US" sz="1400">
                <a:solidFill>
                  <a:schemeClr val="tx1">
                    <a:lumMod val="85000"/>
                    <a:lumOff val="15000"/>
                  </a:schemeClr>
                </a:solidFill>
                <a:cs typeface="+mn-ea"/>
                <a:sym typeface="+mn-lt"/>
              </a:endParaRPr>
            </a:p>
          </p:txBody>
        </p:sp>
        <p:sp>
          <p:nvSpPr>
            <p:cNvPr id="38" name="任意多边形 5">
              <a:extLst>
                <a:ext uri="{FF2B5EF4-FFF2-40B4-BE49-F238E27FC236}">
                  <a16:creationId xmlns:a16="http://schemas.microsoft.com/office/drawing/2014/main" id="{EF85868C-BBA6-4FC3-9D70-A7FE781935C7}"/>
                </a:ext>
              </a:extLst>
            </p:cNvPr>
            <p:cNvSpPr/>
            <p:nvPr/>
          </p:nvSpPr>
          <p:spPr>
            <a:xfrm>
              <a:off x="8435088" y="2383685"/>
              <a:ext cx="1759386" cy="2179216"/>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rgbClr val="EE6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4" tIns="34277" rIns="68554" bIns="34277" rtlCol="0" anchor="ctr"/>
            <a:lstStyle/>
            <a:p>
              <a:pPr algn="ctr"/>
              <a:endParaRPr lang="zh-CN" altLang="en-US" sz="1400">
                <a:solidFill>
                  <a:schemeClr val="tx1">
                    <a:lumMod val="85000"/>
                    <a:lumOff val="15000"/>
                  </a:schemeClr>
                </a:solidFill>
                <a:cs typeface="+mn-ea"/>
                <a:sym typeface="+mn-lt"/>
              </a:endParaRPr>
            </a:p>
          </p:txBody>
        </p:sp>
        <p:sp>
          <p:nvSpPr>
            <p:cNvPr id="39" name="矩形 38">
              <a:extLst>
                <a:ext uri="{FF2B5EF4-FFF2-40B4-BE49-F238E27FC236}">
                  <a16:creationId xmlns:a16="http://schemas.microsoft.com/office/drawing/2014/main" id="{2C8E9CAF-4734-408B-A7C8-F54C127545DB}"/>
                </a:ext>
              </a:extLst>
            </p:cNvPr>
            <p:cNvSpPr/>
            <p:nvPr/>
          </p:nvSpPr>
          <p:spPr>
            <a:xfrm>
              <a:off x="949621" y="5210144"/>
              <a:ext cx="1732301" cy="284661"/>
            </a:xfrm>
            <a:prstGeom prst="rect">
              <a:avLst/>
            </a:prstGeom>
          </p:spPr>
          <p:txBody>
            <a:bodyPr wrap="square" lIns="68547" tIns="34274" rIns="68547" bIns="34274">
              <a:spAutoFit/>
            </a:bodyPr>
            <a:lstStyle/>
            <a:p>
              <a:pPr algn="r"/>
              <a:r>
                <a:rPr lang="zh-CN" altLang="en-US" sz="1400" b="1" dirty="0">
                  <a:solidFill>
                    <a:schemeClr val="tx1">
                      <a:lumMod val="85000"/>
                      <a:lumOff val="15000"/>
                    </a:schemeClr>
                  </a:solidFill>
                  <a:cs typeface="+mn-ea"/>
                  <a:sym typeface="+mn-lt"/>
                </a:rPr>
                <a:t>添加标题内容</a:t>
              </a:r>
            </a:p>
          </p:txBody>
        </p:sp>
        <p:sp>
          <p:nvSpPr>
            <p:cNvPr id="40" name="矩形 47">
              <a:extLst>
                <a:ext uri="{FF2B5EF4-FFF2-40B4-BE49-F238E27FC236}">
                  <a16:creationId xmlns:a16="http://schemas.microsoft.com/office/drawing/2014/main" id="{5C5EA5D2-1E68-44DE-BA54-2578AE50BDCC}"/>
                </a:ext>
              </a:extLst>
            </p:cNvPr>
            <p:cNvSpPr>
              <a:spLocks noChangeArrowheads="1"/>
            </p:cNvSpPr>
            <p:nvPr/>
          </p:nvSpPr>
          <p:spPr bwMode="auto">
            <a:xfrm>
              <a:off x="745008" y="5611132"/>
              <a:ext cx="1936915" cy="84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74" rIns="68547" bIns="3427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buNone/>
              </a:pPr>
              <a:r>
                <a:rPr lang="zh-CN" altLang="en-US" sz="1400" dirty="0">
                  <a:solidFill>
                    <a:schemeClr val="tx1">
                      <a:lumMod val="85000"/>
                      <a:lumOff val="15000"/>
                    </a:schemeClr>
                  </a:solidFill>
                  <a:latin typeface="+mn-lt"/>
                  <a:ea typeface="+mn-ea"/>
                  <a:cs typeface="+mn-ea"/>
                  <a:sym typeface="+mn-lt"/>
                </a:rPr>
                <a:t>请替换文字内容，修改文字内容，也可以直接复制你的内容到此。</a:t>
              </a:r>
            </a:p>
          </p:txBody>
        </p:sp>
        <p:sp>
          <p:nvSpPr>
            <p:cNvPr id="41" name="矩形 40">
              <a:extLst>
                <a:ext uri="{FF2B5EF4-FFF2-40B4-BE49-F238E27FC236}">
                  <a16:creationId xmlns:a16="http://schemas.microsoft.com/office/drawing/2014/main" id="{B24F3889-7B12-4503-97FE-F3017FC79127}"/>
                </a:ext>
              </a:extLst>
            </p:cNvPr>
            <p:cNvSpPr/>
            <p:nvPr/>
          </p:nvSpPr>
          <p:spPr>
            <a:xfrm>
              <a:off x="2445026" y="1091716"/>
              <a:ext cx="1732301" cy="284661"/>
            </a:xfrm>
            <a:prstGeom prst="rect">
              <a:avLst/>
            </a:prstGeom>
          </p:spPr>
          <p:txBody>
            <a:bodyPr wrap="square" lIns="68547" tIns="34274" rIns="68547" bIns="34274">
              <a:spAutoFit/>
            </a:bodyPr>
            <a:lstStyle/>
            <a:p>
              <a:pPr algn="r"/>
              <a:r>
                <a:rPr lang="zh-CN" altLang="en-US" sz="1400" b="1" dirty="0">
                  <a:solidFill>
                    <a:schemeClr val="tx1">
                      <a:lumMod val="85000"/>
                      <a:lumOff val="15000"/>
                    </a:schemeClr>
                  </a:solidFill>
                  <a:cs typeface="+mn-ea"/>
                  <a:sym typeface="+mn-lt"/>
                </a:rPr>
                <a:t>添加标题内容</a:t>
              </a:r>
            </a:p>
          </p:txBody>
        </p:sp>
        <p:sp>
          <p:nvSpPr>
            <p:cNvPr id="42" name="矩形 47">
              <a:extLst>
                <a:ext uri="{FF2B5EF4-FFF2-40B4-BE49-F238E27FC236}">
                  <a16:creationId xmlns:a16="http://schemas.microsoft.com/office/drawing/2014/main" id="{31D29565-EAB3-4DA5-80B2-A27E82A4D773}"/>
                </a:ext>
              </a:extLst>
            </p:cNvPr>
            <p:cNvSpPr>
              <a:spLocks noChangeArrowheads="1"/>
            </p:cNvSpPr>
            <p:nvPr/>
          </p:nvSpPr>
          <p:spPr bwMode="auto">
            <a:xfrm>
              <a:off x="2122296" y="1492702"/>
              <a:ext cx="2055031" cy="84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74" rIns="68547" bIns="3427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buNone/>
              </a:pPr>
              <a:r>
                <a:rPr lang="zh-CN" altLang="en-US" sz="1400" dirty="0">
                  <a:solidFill>
                    <a:schemeClr val="tx1">
                      <a:lumMod val="85000"/>
                      <a:lumOff val="15000"/>
                    </a:schemeClr>
                  </a:solidFill>
                  <a:latin typeface="+mn-lt"/>
                  <a:ea typeface="+mn-ea"/>
                  <a:cs typeface="+mn-ea"/>
                  <a:sym typeface="+mn-lt"/>
                </a:rPr>
                <a:t>请替换文字内容，修改文字内容，也可以直接复制你的内容到此。</a:t>
              </a:r>
            </a:p>
          </p:txBody>
        </p:sp>
        <p:cxnSp>
          <p:nvCxnSpPr>
            <p:cNvPr id="43" name="直接连接符 42">
              <a:extLst>
                <a:ext uri="{FF2B5EF4-FFF2-40B4-BE49-F238E27FC236}">
                  <a16:creationId xmlns:a16="http://schemas.microsoft.com/office/drawing/2014/main" id="{43D7AAE2-DF4F-40C0-B04D-13822F6C65A6}"/>
                </a:ext>
              </a:extLst>
            </p:cNvPr>
            <p:cNvCxnSpPr>
              <a:cxnSpLocks/>
            </p:cNvCxnSpPr>
            <p:nvPr/>
          </p:nvCxnSpPr>
          <p:spPr>
            <a:xfrm flipH="1" flipV="1">
              <a:off x="6272290" y="4647657"/>
              <a:ext cx="1" cy="449194"/>
            </a:xfrm>
            <a:prstGeom prst="line">
              <a:avLst/>
            </a:prstGeom>
            <a:ln w="12700">
              <a:solidFill>
                <a:schemeClr val="bg1">
                  <a:lumMod val="7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id="{88F34784-66AB-44C2-B98D-DBC7D20223F4}"/>
                </a:ext>
              </a:extLst>
            </p:cNvPr>
            <p:cNvSpPr/>
            <p:nvPr/>
          </p:nvSpPr>
          <p:spPr>
            <a:xfrm>
              <a:off x="5326243" y="5384876"/>
              <a:ext cx="1875412" cy="284661"/>
            </a:xfrm>
            <a:prstGeom prst="rect">
              <a:avLst/>
            </a:prstGeom>
          </p:spPr>
          <p:txBody>
            <a:bodyPr wrap="square" lIns="68547" tIns="34274" rIns="68547" bIns="34274">
              <a:spAutoFit/>
            </a:bodyPr>
            <a:lstStyle/>
            <a:p>
              <a:pPr algn="ctr"/>
              <a:r>
                <a:rPr lang="zh-CN" altLang="en-US" sz="1400" b="1" dirty="0">
                  <a:solidFill>
                    <a:schemeClr val="tx1">
                      <a:lumMod val="85000"/>
                      <a:lumOff val="15000"/>
                    </a:schemeClr>
                  </a:solidFill>
                  <a:cs typeface="+mn-ea"/>
                  <a:sym typeface="+mn-lt"/>
                </a:rPr>
                <a:t>添加标题内容</a:t>
              </a:r>
            </a:p>
          </p:txBody>
        </p:sp>
        <p:sp>
          <p:nvSpPr>
            <p:cNvPr id="45" name="矩形 47">
              <a:extLst>
                <a:ext uri="{FF2B5EF4-FFF2-40B4-BE49-F238E27FC236}">
                  <a16:creationId xmlns:a16="http://schemas.microsoft.com/office/drawing/2014/main" id="{77C0FA9D-B12E-4FD2-AF0B-68EB25579F82}"/>
                </a:ext>
              </a:extLst>
            </p:cNvPr>
            <p:cNvSpPr>
              <a:spLocks noChangeArrowheads="1"/>
            </p:cNvSpPr>
            <p:nvPr/>
          </p:nvSpPr>
          <p:spPr bwMode="auto">
            <a:xfrm>
              <a:off x="5472709" y="5748090"/>
              <a:ext cx="1925530" cy="84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74" rIns="68547" bIns="3427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buNone/>
              </a:pPr>
              <a:r>
                <a:rPr lang="zh-CN" altLang="en-US" sz="1400" dirty="0">
                  <a:solidFill>
                    <a:schemeClr val="tx1">
                      <a:lumMod val="85000"/>
                      <a:lumOff val="15000"/>
                    </a:schemeClr>
                  </a:solidFill>
                  <a:latin typeface="+mn-lt"/>
                  <a:ea typeface="+mn-ea"/>
                  <a:cs typeface="+mn-ea"/>
                  <a:sym typeface="+mn-lt"/>
                </a:rPr>
                <a:t>请替换文字内容，修改文字内容，也可以直接复制你的内容到此。</a:t>
              </a:r>
            </a:p>
          </p:txBody>
        </p:sp>
        <p:sp>
          <p:nvSpPr>
            <p:cNvPr id="46" name="矩形 45">
              <a:extLst>
                <a:ext uri="{FF2B5EF4-FFF2-40B4-BE49-F238E27FC236}">
                  <a16:creationId xmlns:a16="http://schemas.microsoft.com/office/drawing/2014/main" id="{6730B2B2-D712-44B7-8E93-E97E7C20AD18}"/>
                </a:ext>
              </a:extLst>
            </p:cNvPr>
            <p:cNvSpPr/>
            <p:nvPr/>
          </p:nvSpPr>
          <p:spPr>
            <a:xfrm>
              <a:off x="9193831" y="5558351"/>
              <a:ext cx="1732301" cy="284661"/>
            </a:xfrm>
            <a:prstGeom prst="rect">
              <a:avLst/>
            </a:prstGeom>
          </p:spPr>
          <p:txBody>
            <a:bodyPr wrap="square" lIns="68547" tIns="34274" rIns="68547" bIns="34274">
              <a:spAutoFit/>
            </a:bodyPr>
            <a:lstStyle/>
            <a:p>
              <a:r>
                <a:rPr lang="zh-CN" altLang="en-US" sz="1400" b="1" dirty="0">
                  <a:solidFill>
                    <a:schemeClr val="tx1">
                      <a:lumMod val="85000"/>
                      <a:lumOff val="15000"/>
                    </a:schemeClr>
                  </a:solidFill>
                  <a:cs typeface="+mn-ea"/>
                  <a:sym typeface="+mn-lt"/>
                </a:rPr>
                <a:t>添加标题内容</a:t>
              </a:r>
            </a:p>
          </p:txBody>
        </p:sp>
        <p:sp>
          <p:nvSpPr>
            <p:cNvPr id="47" name="矩形 47">
              <a:extLst>
                <a:ext uri="{FF2B5EF4-FFF2-40B4-BE49-F238E27FC236}">
                  <a16:creationId xmlns:a16="http://schemas.microsoft.com/office/drawing/2014/main" id="{95FCD409-094D-4502-A0DE-D97092F4B696}"/>
                </a:ext>
              </a:extLst>
            </p:cNvPr>
            <p:cNvSpPr>
              <a:spLocks noChangeArrowheads="1"/>
            </p:cNvSpPr>
            <p:nvPr/>
          </p:nvSpPr>
          <p:spPr bwMode="auto">
            <a:xfrm>
              <a:off x="9231390" y="5935345"/>
              <a:ext cx="1936915" cy="84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74" rIns="68547" bIns="3427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buNone/>
              </a:pPr>
              <a:r>
                <a:rPr lang="zh-CN" altLang="en-US" sz="1400" dirty="0">
                  <a:solidFill>
                    <a:schemeClr val="tx1">
                      <a:lumMod val="85000"/>
                      <a:lumOff val="15000"/>
                    </a:schemeClr>
                  </a:solidFill>
                  <a:latin typeface="+mn-lt"/>
                  <a:ea typeface="+mn-ea"/>
                  <a:cs typeface="+mn-ea"/>
                  <a:sym typeface="+mn-lt"/>
                </a:rPr>
                <a:t>请替换文字内容，修改文字内容，也可以直接复制你的内容到此。</a:t>
              </a:r>
            </a:p>
          </p:txBody>
        </p:sp>
        <p:sp>
          <p:nvSpPr>
            <p:cNvPr id="48" name="矩形 47">
              <a:extLst>
                <a:ext uri="{FF2B5EF4-FFF2-40B4-BE49-F238E27FC236}">
                  <a16:creationId xmlns:a16="http://schemas.microsoft.com/office/drawing/2014/main" id="{CB599BA3-80C2-42BF-8064-FB66FBC31995}"/>
                </a:ext>
              </a:extLst>
            </p:cNvPr>
            <p:cNvSpPr/>
            <p:nvPr/>
          </p:nvSpPr>
          <p:spPr>
            <a:xfrm>
              <a:off x="7967024" y="1008558"/>
              <a:ext cx="1732301" cy="284661"/>
            </a:xfrm>
            <a:prstGeom prst="rect">
              <a:avLst/>
            </a:prstGeom>
          </p:spPr>
          <p:txBody>
            <a:bodyPr wrap="square" lIns="68547" tIns="34274" rIns="68547" bIns="34274">
              <a:spAutoFit/>
            </a:bodyPr>
            <a:lstStyle/>
            <a:p>
              <a:r>
                <a:rPr lang="zh-CN" altLang="en-US" sz="1400" b="1" dirty="0">
                  <a:solidFill>
                    <a:schemeClr val="tx1">
                      <a:lumMod val="85000"/>
                      <a:lumOff val="15000"/>
                    </a:schemeClr>
                  </a:solidFill>
                  <a:cs typeface="+mn-ea"/>
                  <a:sym typeface="+mn-lt"/>
                </a:rPr>
                <a:t>添加标题内容</a:t>
              </a:r>
            </a:p>
          </p:txBody>
        </p:sp>
        <p:sp>
          <p:nvSpPr>
            <p:cNvPr id="49" name="矩形 47">
              <a:extLst>
                <a:ext uri="{FF2B5EF4-FFF2-40B4-BE49-F238E27FC236}">
                  <a16:creationId xmlns:a16="http://schemas.microsoft.com/office/drawing/2014/main" id="{1F383C18-651F-486C-B1E6-B624909B096F}"/>
                </a:ext>
              </a:extLst>
            </p:cNvPr>
            <p:cNvSpPr>
              <a:spLocks noChangeArrowheads="1"/>
            </p:cNvSpPr>
            <p:nvPr/>
          </p:nvSpPr>
          <p:spPr bwMode="auto">
            <a:xfrm>
              <a:off x="7985636" y="1427864"/>
              <a:ext cx="1871528" cy="110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7" tIns="34274" rIns="68547" bIns="3427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buNone/>
              </a:pPr>
              <a:r>
                <a:rPr lang="zh-CN" altLang="en-US" sz="1400" dirty="0">
                  <a:solidFill>
                    <a:schemeClr val="tx1">
                      <a:lumMod val="85000"/>
                      <a:lumOff val="15000"/>
                    </a:schemeClr>
                  </a:solidFill>
                  <a:latin typeface="+mn-lt"/>
                  <a:ea typeface="+mn-ea"/>
                  <a:cs typeface="+mn-ea"/>
                  <a:sym typeface="+mn-lt"/>
                </a:rPr>
                <a:t>请替换文字内容，修改文字内容，也可以直接复制你的内容到此。</a:t>
              </a:r>
            </a:p>
          </p:txBody>
        </p:sp>
        <p:sp>
          <p:nvSpPr>
            <p:cNvPr id="50" name="圆角矩形 6">
              <a:extLst>
                <a:ext uri="{FF2B5EF4-FFF2-40B4-BE49-F238E27FC236}">
                  <a16:creationId xmlns:a16="http://schemas.microsoft.com/office/drawing/2014/main" id="{4E6764FC-1D33-4AAA-9460-1B90786402FF}"/>
                </a:ext>
              </a:extLst>
            </p:cNvPr>
            <p:cNvSpPr/>
            <p:nvPr/>
          </p:nvSpPr>
          <p:spPr>
            <a:xfrm>
              <a:off x="4427250" y="1485022"/>
              <a:ext cx="362369" cy="738224"/>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Lst>
              <a:ahLst/>
              <a:cxnLst>
                <a:cxn ang="0">
                  <a:pos x="connsiteX0" y="connsiteY0"/>
                </a:cxn>
                <a:cxn ang="0">
                  <a:pos x="connsiteX1" y="connsiteY1"/>
                </a:cxn>
                <a:cxn ang="0">
                  <a:pos x="connsiteX2" y="connsiteY2"/>
                </a:cxn>
                <a:cxn ang="0">
                  <a:pos x="connsiteX3" y="connsiteY3"/>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bg1">
                  <a:lumMod val="7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54" tIns="34277" rIns="68554" bIns="34277" rtlCol="0" anchor="ctr"/>
            <a:lstStyle/>
            <a:p>
              <a:pPr algn="ctr"/>
              <a:endParaRPr lang="zh-CN" altLang="en-US" sz="1400" dirty="0">
                <a:solidFill>
                  <a:schemeClr val="tx1">
                    <a:lumMod val="85000"/>
                    <a:lumOff val="15000"/>
                  </a:schemeClr>
                </a:solidFill>
                <a:cs typeface="+mn-ea"/>
                <a:sym typeface="+mn-lt"/>
              </a:endParaRPr>
            </a:p>
          </p:txBody>
        </p:sp>
        <p:sp>
          <p:nvSpPr>
            <p:cNvPr id="51" name="圆角矩形 6">
              <a:extLst>
                <a:ext uri="{FF2B5EF4-FFF2-40B4-BE49-F238E27FC236}">
                  <a16:creationId xmlns:a16="http://schemas.microsoft.com/office/drawing/2014/main" id="{6FFD380A-5912-4E02-AF04-DF5064DAD9FB}"/>
                </a:ext>
              </a:extLst>
            </p:cNvPr>
            <p:cNvSpPr/>
            <p:nvPr/>
          </p:nvSpPr>
          <p:spPr>
            <a:xfrm flipH="1">
              <a:off x="7579464" y="1423515"/>
              <a:ext cx="331342" cy="738224"/>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Lst>
              <a:ahLst/>
              <a:cxnLst>
                <a:cxn ang="0">
                  <a:pos x="connsiteX0" y="connsiteY0"/>
                </a:cxn>
                <a:cxn ang="0">
                  <a:pos x="connsiteX1" y="connsiteY1"/>
                </a:cxn>
                <a:cxn ang="0">
                  <a:pos x="connsiteX2" y="connsiteY2"/>
                </a:cxn>
                <a:cxn ang="0">
                  <a:pos x="connsiteX3" y="connsiteY3"/>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bg1">
                  <a:lumMod val="7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54" tIns="34277" rIns="68554" bIns="34277" rtlCol="0" anchor="ctr"/>
            <a:lstStyle/>
            <a:p>
              <a:pPr algn="ctr"/>
              <a:endParaRPr lang="zh-CN" altLang="en-US" sz="1400" dirty="0">
                <a:solidFill>
                  <a:schemeClr val="tx1">
                    <a:lumMod val="85000"/>
                    <a:lumOff val="15000"/>
                  </a:schemeClr>
                </a:solidFill>
                <a:cs typeface="+mn-ea"/>
                <a:sym typeface="+mn-lt"/>
              </a:endParaRPr>
            </a:p>
          </p:txBody>
        </p:sp>
        <p:sp>
          <p:nvSpPr>
            <p:cNvPr id="52" name="圆角矩形 6">
              <a:extLst>
                <a:ext uri="{FF2B5EF4-FFF2-40B4-BE49-F238E27FC236}">
                  <a16:creationId xmlns:a16="http://schemas.microsoft.com/office/drawing/2014/main" id="{9328F5FE-5EA0-4F9D-9EF8-7F176C2B49E6}"/>
                </a:ext>
              </a:extLst>
            </p:cNvPr>
            <p:cNvSpPr/>
            <p:nvPr/>
          </p:nvSpPr>
          <p:spPr>
            <a:xfrm flipV="1">
              <a:off x="2706479" y="4723340"/>
              <a:ext cx="784840" cy="472122"/>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 name="connsiteX0" fmla="*/ 0 w 558190"/>
                <a:gd name="connsiteY0" fmla="*/ 0 h 983247"/>
                <a:gd name="connsiteX1" fmla="*/ 445672 w 558190"/>
                <a:gd name="connsiteY1" fmla="*/ 0 h 983247"/>
                <a:gd name="connsiteX2" fmla="*/ 558190 w 558190"/>
                <a:gd name="connsiteY2" fmla="*/ 112518 h 983247"/>
                <a:gd name="connsiteX3" fmla="*/ 556463 w 558190"/>
                <a:gd name="connsiteY3" fmla="*/ 541893 h 983247"/>
                <a:gd name="connsiteX4" fmla="*/ 558190 w 558190"/>
                <a:gd name="connsiteY4" fmla="*/ 983247 h 983247"/>
                <a:gd name="connsiteX0" fmla="*/ 0 w 558190"/>
                <a:gd name="connsiteY0" fmla="*/ 0 h 541893"/>
                <a:gd name="connsiteX1" fmla="*/ 445672 w 558190"/>
                <a:gd name="connsiteY1" fmla="*/ 0 h 541893"/>
                <a:gd name="connsiteX2" fmla="*/ 558190 w 558190"/>
                <a:gd name="connsiteY2" fmla="*/ 112518 h 541893"/>
                <a:gd name="connsiteX3" fmla="*/ 556463 w 558190"/>
                <a:gd name="connsiteY3" fmla="*/ 541893 h 541893"/>
              </a:gdLst>
              <a:ahLst/>
              <a:cxnLst>
                <a:cxn ang="0">
                  <a:pos x="connsiteX0" y="connsiteY0"/>
                </a:cxn>
                <a:cxn ang="0">
                  <a:pos x="connsiteX1" y="connsiteY1"/>
                </a:cxn>
                <a:cxn ang="0">
                  <a:pos x="connsiteX2" y="connsiteY2"/>
                </a:cxn>
                <a:cxn ang="0">
                  <a:pos x="connsiteX3" y="connsiteY3"/>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bg1">
                  <a:lumMod val="7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54" tIns="34277" rIns="68554" bIns="34277" rtlCol="0" anchor="ctr"/>
            <a:lstStyle/>
            <a:p>
              <a:pPr algn="ctr"/>
              <a:endParaRPr lang="zh-CN" altLang="en-US" sz="1400" dirty="0">
                <a:solidFill>
                  <a:schemeClr val="tx1">
                    <a:lumMod val="85000"/>
                    <a:lumOff val="15000"/>
                  </a:schemeClr>
                </a:solidFill>
                <a:cs typeface="+mn-ea"/>
                <a:sym typeface="+mn-lt"/>
              </a:endParaRPr>
            </a:p>
          </p:txBody>
        </p:sp>
        <p:sp>
          <p:nvSpPr>
            <p:cNvPr id="53" name="圆角矩形 6">
              <a:extLst>
                <a:ext uri="{FF2B5EF4-FFF2-40B4-BE49-F238E27FC236}">
                  <a16:creationId xmlns:a16="http://schemas.microsoft.com/office/drawing/2014/main" id="{A5BC739B-2A71-4AD8-A0E3-01EC2A0790D1}"/>
                </a:ext>
              </a:extLst>
            </p:cNvPr>
            <p:cNvSpPr/>
            <p:nvPr/>
          </p:nvSpPr>
          <p:spPr>
            <a:xfrm flipH="1" flipV="1">
              <a:off x="9031187" y="4818095"/>
              <a:ext cx="400406" cy="476097"/>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8" fmla="*/ 91440 w 670708"/>
                <a:gd name="connsiteY8" fmla="*/ 1074687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7" fmla="*/ 112518 w 670708"/>
                <a:gd name="connsiteY7" fmla="*/ 1095765 h 1095765"/>
                <a:gd name="connsiteX0" fmla="*/ 0 w 670708"/>
                <a:gd name="connsiteY0" fmla="*/ 983247 h 1095765"/>
                <a:gd name="connsiteX1" fmla="*/ 0 w 670708"/>
                <a:gd name="connsiteY1" fmla="*/ 112518 h 1095765"/>
                <a:gd name="connsiteX2" fmla="*/ 112518 w 670708"/>
                <a:gd name="connsiteY2" fmla="*/ 0 h 1095765"/>
                <a:gd name="connsiteX3" fmla="*/ 558190 w 670708"/>
                <a:gd name="connsiteY3" fmla="*/ 0 h 1095765"/>
                <a:gd name="connsiteX4" fmla="*/ 670708 w 670708"/>
                <a:gd name="connsiteY4" fmla="*/ 112518 h 1095765"/>
                <a:gd name="connsiteX5" fmla="*/ 670708 w 670708"/>
                <a:gd name="connsiteY5" fmla="*/ 983247 h 1095765"/>
                <a:gd name="connsiteX6" fmla="*/ 558190 w 670708"/>
                <a:gd name="connsiteY6" fmla="*/ 1095765 h 1095765"/>
                <a:gd name="connsiteX0" fmla="*/ 0 w 670708"/>
                <a:gd name="connsiteY0" fmla="*/ 983247 h 983247"/>
                <a:gd name="connsiteX1" fmla="*/ 0 w 670708"/>
                <a:gd name="connsiteY1" fmla="*/ 112518 h 983247"/>
                <a:gd name="connsiteX2" fmla="*/ 112518 w 670708"/>
                <a:gd name="connsiteY2" fmla="*/ 0 h 983247"/>
                <a:gd name="connsiteX3" fmla="*/ 558190 w 670708"/>
                <a:gd name="connsiteY3" fmla="*/ 0 h 983247"/>
                <a:gd name="connsiteX4" fmla="*/ 670708 w 670708"/>
                <a:gd name="connsiteY4" fmla="*/ 112518 h 983247"/>
                <a:gd name="connsiteX5" fmla="*/ 670708 w 670708"/>
                <a:gd name="connsiteY5" fmla="*/ 983247 h 983247"/>
                <a:gd name="connsiteX0" fmla="*/ 0 w 670708"/>
                <a:gd name="connsiteY0" fmla="*/ 112518 h 983247"/>
                <a:gd name="connsiteX1" fmla="*/ 112518 w 670708"/>
                <a:gd name="connsiteY1" fmla="*/ 0 h 983247"/>
                <a:gd name="connsiteX2" fmla="*/ 558190 w 670708"/>
                <a:gd name="connsiteY2" fmla="*/ 0 h 983247"/>
                <a:gd name="connsiteX3" fmla="*/ 670708 w 670708"/>
                <a:gd name="connsiteY3" fmla="*/ 112518 h 983247"/>
                <a:gd name="connsiteX4" fmla="*/ 670708 w 670708"/>
                <a:gd name="connsiteY4" fmla="*/ 983247 h 983247"/>
                <a:gd name="connsiteX0" fmla="*/ 0 w 558190"/>
                <a:gd name="connsiteY0" fmla="*/ 0 h 983247"/>
                <a:gd name="connsiteX1" fmla="*/ 445672 w 558190"/>
                <a:gd name="connsiteY1" fmla="*/ 0 h 983247"/>
                <a:gd name="connsiteX2" fmla="*/ 558190 w 558190"/>
                <a:gd name="connsiteY2" fmla="*/ 112518 h 983247"/>
                <a:gd name="connsiteX3" fmla="*/ 558190 w 558190"/>
                <a:gd name="connsiteY3" fmla="*/ 983247 h 983247"/>
                <a:gd name="connsiteX0" fmla="*/ 0 w 558190"/>
                <a:gd name="connsiteY0" fmla="*/ 0 h 983247"/>
                <a:gd name="connsiteX1" fmla="*/ 445672 w 558190"/>
                <a:gd name="connsiteY1" fmla="*/ 0 h 983247"/>
                <a:gd name="connsiteX2" fmla="*/ 558190 w 558190"/>
                <a:gd name="connsiteY2" fmla="*/ 112518 h 983247"/>
                <a:gd name="connsiteX3" fmla="*/ 556463 w 558190"/>
                <a:gd name="connsiteY3" fmla="*/ 541893 h 983247"/>
                <a:gd name="connsiteX4" fmla="*/ 558190 w 558190"/>
                <a:gd name="connsiteY4" fmla="*/ 983247 h 983247"/>
                <a:gd name="connsiteX0" fmla="*/ 0 w 558190"/>
                <a:gd name="connsiteY0" fmla="*/ 0 h 541893"/>
                <a:gd name="connsiteX1" fmla="*/ 445672 w 558190"/>
                <a:gd name="connsiteY1" fmla="*/ 0 h 541893"/>
                <a:gd name="connsiteX2" fmla="*/ 558190 w 558190"/>
                <a:gd name="connsiteY2" fmla="*/ 112518 h 541893"/>
                <a:gd name="connsiteX3" fmla="*/ 556463 w 558190"/>
                <a:gd name="connsiteY3" fmla="*/ 541893 h 541893"/>
              </a:gdLst>
              <a:ahLst/>
              <a:cxnLst>
                <a:cxn ang="0">
                  <a:pos x="connsiteX0" y="connsiteY0"/>
                </a:cxn>
                <a:cxn ang="0">
                  <a:pos x="connsiteX1" y="connsiteY1"/>
                </a:cxn>
                <a:cxn ang="0">
                  <a:pos x="connsiteX2" y="connsiteY2"/>
                </a:cxn>
                <a:cxn ang="0">
                  <a:pos x="connsiteX3" y="connsiteY3"/>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bg1">
                  <a:lumMod val="7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68554" tIns="34277" rIns="68554" bIns="34277" rtlCol="0" anchor="ctr"/>
            <a:lstStyle/>
            <a:p>
              <a:pPr algn="ctr"/>
              <a:endParaRPr lang="zh-CN" altLang="en-US" sz="14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6247763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50" name="直接连接符 49"/>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51"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教学策略</a:t>
            </a:r>
          </a:p>
        </p:txBody>
      </p:sp>
      <p:grpSp>
        <p:nvGrpSpPr>
          <p:cNvPr id="4" name="组合 3"/>
          <p:cNvGrpSpPr/>
          <p:nvPr/>
        </p:nvGrpSpPr>
        <p:grpSpPr>
          <a:xfrm>
            <a:off x="880945" y="1228607"/>
            <a:ext cx="10223714" cy="5099297"/>
            <a:chOff x="880945" y="1228607"/>
            <a:chExt cx="10223714" cy="5099297"/>
          </a:xfrm>
        </p:grpSpPr>
        <p:sp>
          <p:nvSpPr>
            <p:cNvPr id="60" name="Oval 5"/>
            <p:cNvSpPr>
              <a:spLocks noChangeArrowheads="1"/>
            </p:cNvSpPr>
            <p:nvPr/>
          </p:nvSpPr>
          <p:spPr bwMode="auto">
            <a:xfrm>
              <a:off x="4416324" y="2202278"/>
              <a:ext cx="3089921" cy="3084977"/>
            </a:xfrm>
            <a:prstGeom prst="ellipse">
              <a:avLst/>
            </a:prstGeom>
            <a:solidFill>
              <a:srgbClr val="FFC000"/>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61" name="组合 60"/>
            <p:cNvGrpSpPr/>
            <p:nvPr/>
          </p:nvGrpSpPr>
          <p:grpSpPr>
            <a:xfrm>
              <a:off x="4544865" y="2176322"/>
              <a:ext cx="2931717" cy="2836547"/>
              <a:chOff x="4544865" y="2176322"/>
              <a:chExt cx="2931717" cy="2836547"/>
            </a:xfrm>
          </p:grpSpPr>
          <p:sp>
            <p:nvSpPr>
              <p:cNvPr id="62" name="Freeform 6"/>
              <p:cNvSpPr>
                <a:spLocks/>
              </p:cNvSpPr>
              <p:nvPr/>
            </p:nvSpPr>
            <p:spPr bwMode="auto">
              <a:xfrm>
                <a:off x="6364211" y="2275200"/>
                <a:ext cx="61798" cy="46967"/>
              </a:xfrm>
              <a:custGeom>
                <a:avLst/>
                <a:gdLst>
                  <a:gd name="T0" fmla="*/ 4 w 21"/>
                  <a:gd name="T1" fmla="*/ 16 h 16"/>
                  <a:gd name="T2" fmla="*/ 1 w 21"/>
                  <a:gd name="T3" fmla="*/ 14 h 16"/>
                  <a:gd name="T4" fmla="*/ 0 w 21"/>
                  <a:gd name="T5" fmla="*/ 11 h 16"/>
                  <a:gd name="T6" fmla="*/ 0 w 21"/>
                  <a:gd name="T7" fmla="*/ 10 h 16"/>
                  <a:gd name="T8" fmla="*/ 0 w 21"/>
                  <a:gd name="T9" fmla="*/ 0 h 16"/>
                  <a:gd name="T10" fmla="*/ 16 w 21"/>
                  <a:gd name="T11" fmla="*/ 0 h 16"/>
                  <a:gd name="T12" fmla="*/ 16 w 21"/>
                  <a:gd name="T13" fmla="*/ 3 h 16"/>
                  <a:gd name="T14" fmla="*/ 16 w 21"/>
                  <a:gd name="T15" fmla="*/ 5 h 16"/>
                  <a:gd name="T16" fmla="*/ 18 w 21"/>
                  <a:gd name="T17" fmla="*/ 7 h 16"/>
                  <a:gd name="T18" fmla="*/ 20 w 21"/>
                  <a:gd name="T19" fmla="*/ 11 h 16"/>
                  <a:gd name="T20" fmla="*/ 20 w 21"/>
                  <a:gd name="T21" fmla="*/ 12 h 16"/>
                  <a:gd name="T22" fmla="*/ 21 w 21"/>
                  <a:gd name="T23" fmla="*/ 16 h 16"/>
                  <a:gd name="T24" fmla="*/ 17 w 21"/>
                  <a:gd name="T25" fmla="*/ 16 h 16"/>
                  <a:gd name="T26" fmla="*/ 4 w 2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7"/>
              <p:cNvSpPr>
                <a:spLocks/>
              </p:cNvSpPr>
              <p:nvPr/>
            </p:nvSpPr>
            <p:spPr bwMode="auto">
              <a:xfrm>
                <a:off x="6364211" y="2301155"/>
                <a:ext cx="132249" cy="132249"/>
              </a:xfrm>
              <a:custGeom>
                <a:avLst/>
                <a:gdLst>
                  <a:gd name="T0" fmla="*/ 23 w 45"/>
                  <a:gd name="T1" fmla="*/ 45 h 45"/>
                  <a:gd name="T2" fmla="*/ 20 w 45"/>
                  <a:gd name="T3" fmla="*/ 45 h 45"/>
                  <a:gd name="T4" fmla="*/ 17 w 45"/>
                  <a:gd name="T5" fmla="*/ 45 h 45"/>
                  <a:gd name="T6" fmla="*/ 11 w 45"/>
                  <a:gd name="T7" fmla="*/ 42 h 45"/>
                  <a:gd name="T8" fmla="*/ 10 w 45"/>
                  <a:gd name="T9" fmla="*/ 36 h 45"/>
                  <a:gd name="T10" fmla="*/ 10 w 45"/>
                  <a:gd name="T11" fmla="*/ 35 h 45"/>
                  <a:gd name="T12" fmla="*/ 10 w 45"/>
                  <a:gd name="T13" fmla="*/ 35 h 45"/>
                  <a:gd name="T14" fmla="*/ 8 w 45"/>
                  <a:gd name="T15" fmla="*/ 35 h 45"/>
                  <a:gd name="T16" fmla="*/ 4 w 45"/>
                  <a:gd name="T17" fmla="*/ 35 h 45"/>
                  <a:gd name="T18" fmla="*/ 5 w 45"/>
                  <a:gd name="T19" fmla="*/ 31 h 45"/>
                  <a:gd name="T20" fmla="*/ 5 w 45"/>
                  <a:gd name="T21" fmla="*/ 31 h 45"/>
                  <a:gd name="T22" fmla="*/ 5 w 45"/>
                  <a:gd name="T23" fmla="*/ 31 h 45"/>
                  <a:gd name="T24" fmla="*/ 3 w 45"/>
                  <a:gd name="T25" fmla="*/ 30 h 45"/>
                  <a:gd name="T26" fmla="*/ 0 w 45"/>
                  <a:gd name="T27" fmla="*/ 30 h 45"/>
                  <a:gd name="T28" fmla="*/ 0 w 45"/>
                  <a:gd name="T29" fmla="*/ 20 h 45"/>
                  <a:gd name="T30" fmla="*/ 0 w 45"/>
                  <a:gd name="T31" fmla="*/ 20 h 45"/>
                  <a:gd name="T32" fmla="*/ 1 w 45"/>
                  <a:gd name="T33" fmla="*/ 16 h 45"/>
                  <a:gd name="T34" fmla="*/ 4 w 45"/>
                  <a:gd name="T35" fmla="*/ 15 h 45"/>
                  <a:gd name="T36" fmla="*/ 8 w 45"/>
                  <a:gd name="T37" fmla="*/ 15 h 45"/>
                  <a:gd name="T38" fmla="*/ 9 w 45"/>
                  <a:gd name="T39" fmla="*/ 15 h 45"/>
                  <a:gd name="T40" fmla="*/ 9 w 45"/>
                  <a:gd name="T41" fmla="*/ 15 h 45"/>
                  <a:gd name="T42" fmla="*/ 9 w 45"/>
                  <a:gd name="T43" fmla="*/ 15 h 45"/>
                  <a:gd name="T44" fmla="*/ 10 w 45"/>
                  <a:gd name="T45" fmla="*/ 13 h 45"/>
                  <a:gd name="T46" fmla="*/ 10 w 45"/>
                  <a:gd name="T47" fmla="*/ 10 h 45"/>
                  <a:gd name="T48" fmla="*/ 13 w 45"/>
                  <a:gd name="T49" fmla="*/ 10 h 45"/>
                  <a:gd name="T50" fmla="*/ 14 w 45"/>
                  <a:gd name="T51" fmla="*/ 10 h 45"/>
                  <a:gd name="T52" fmla="*/ 16 w 45"/>
                  <a:gd name="T53" fmla="*/ 10 h 45"/>
                  <a:gd name="T54" fmla="*/ 18 w 45"/>
                  <a:gd name="T55" fmla="*/ 9 h 45"/>
                  <a:gd name="T56" fmla="*/ 19 w 45"/>
                  <a:gd name="T57" fmla="*/ 7 h 45"/>
                  <a:gd name="T58" fmla="*/ 19 w 45"/>
                  <a:gd name="T59" fmla="*/ 6 h 45"/>
                  <a:gd name="T60" fmla="*/ 19 w 45"/>
                  <a:gd name="T61" fmla="*/ 4 h 45"/>
                  <a:gd name="T62" fmla="*/ 23 w 45"/>
                  <a:gd name="T63" fmla="*/ 0 h 45"/>
                  <a:gd name="T64" fmla="*/ 24 w 45"/>
                  <a:gd name="T65" fmla="*/ 1 h 45"/>
                  <a:gd name="T66" fmla="*/ 25 w 45"/>
                  <a:gd name="T67" fmla="*/ 1 h 45"/>
                  <a:gd name="T68" fmla="*/ 26 w 45"/>
                  <a:gd name="T69" fmla="*/ 1 h 45"/>
                  <a:gd name="T70" fmla="*/ 28 w 45"/>
                  <a:gd name="T71" fmla="*/ 1 h 45"/>
                  <a:gd name="T72" fmla="*/ 37 w 45"/>
                  <a:gd name="T73" fmla="*/ 3 h 45"/>
                  <a:gd name="T74" fmla="*/ 40 w 45"/>
                  <a:gd name="T75" fmla="*/ 5 h 45"/>
                  <a:gd name="T76" fmla="*/ 41 w 45"/>
                  <a:gd name="T77" fmla="*/ 5 h 45"/>
                  <a:gd name="T78" fmla="*/ 44 w 45"/>
                  <a:gd name="T79" fmla="*/ 5 h 45"/>
                  <a:gd name="T80" fmla="*/ 44 w 45"/>
                  <a:gd name="T81" fmla="*/ 8 h 45"/>
                  <a:gd name="T82" fmla="*/ 44 w 45"/>
                  <a:gd name="T83" fmla="*/ 12 h 45"/>
                  <a:gd name="T84" fmla="*/ 41 w 45"/>
                  <a:gd name="T85" fmla="*/ 17 h 45"/>
                  <a:gd name="T86" fmla="*/ 40 w 45"/>
                  <a:gd name="T87" fmla="*/ 17 h 45"/>
                  <a:gd name="T88" fmla="*/ 40 w 45"/>
                  <a:gd name="T89" fmla="*/ 17 h 45"/>
                  <a:gd name="T90" fmla="*/ 41 w 45"/>
                  <a:gd name="T91" fmla="*/ 23 h 45"/>
                  <a:gd name="T92" fmla="*/ 43 w 45"/>
                  <a:gd name="T93" fmla="*/ 25 h 45"/>
                  <a:gd name="T94" fmla="*/ 39 w 45"/>
                  <a:gd name="T95" fmla="*/ 39 h 45"/>
                  <a:gd name="T96" fmla="*/ 35 w 45"/>
                  <a:gd name="T97" fmla="*/ 40 h 45"/>
                  <a:gd name="T98" fmla="*/ 34 w 45"/>
                  <a:gd name="T99" fmla="*/ 40 h 45"/>
                  <a:gd name="T100" fmla="*/ 33 w 45"/>
                  <a:gd name="T101" fmla="*/ 42 h 45"/>
                  <a:gd name="T102" fmla="*/ 31 w 45"/>
                  <a:gd name="T103" fmla="*/ 43 h 45"/>
                  <a:gd name="T104" fmla="*/ 23 w 45"/>
                  <a:gd name="T10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 name="Freeform 8"/>
              <p:cNvSpPr>
                <a:spLocks/>
              </p:cNvSpPr>
              <p:nvPr/>
            </p:nvSpPr>
            <p:spPr bwMode="auto">
              <a:xfrm>
                <a:off x="6490279" y="2328346"/>
                <a:ext cx="87754" cy="75394"/>
              </a:xfrm>
              <a:custGeom>
                <a:avLst/>
                <a:gdLst>
                  <a:gd name="T0" fmla="*/ 14 w 30"/>
                  <a:gd name="T1" fmla="*/ 26 h 26"/>
                  <a:gd name="T2" fmla="*/ 14 w 30"/>
                  <a:gd name="T3" fmla="*/ 23 h 26"/>
                  <a:gd name="T4" fmla="*/ 13 w 30"/>
                  <a:gd name="T5" fmla="*/ 21 h 26"/>
                  <a:gd name="T6" fmla="*/ 13 w 30"/>
                  <a:gd name="T7" fmla="*/ 21 h 26"/>
                  <a:gd name="T8" fmla="*/ 10 w 30"/>
                  <a:gd name="T9" fmla="*/ 22 h 26"/>
                  <a:gd name="T10" fmla="*/ 9 w 30"/>
                  <a:gd name="T11" fmla="*/ 19 h 26"/>
                  <a:gd name="T12" fmla="*/ 5 w 30"/>
                  <a:gd name="T13" fmla="*/ 14 h 26"/>
                  <a:gd name="T14" fmla="*/ 2 w 30"/>
                  <a:gd name="T15" fmla="*/ 12 h 26"/>
                  <a:gd name="T16" fmla="*/ 0 w 30"/>
                  <a:gd name="T17" fmla="*/ 9 h 26"/>
                  <a:gd name="T18" fmla="*/ 1 w 30"/>
                  <a:gd name="T19" fmla="*/ 4 h 26"/>
                  <a:gd name="T20" fmla="*/ 12 w 30"/>
                  <a:gd name="T21" fmla="*/ 0 h 26"/>
                  <a:gd name="T22" fmla="*/ 18 w 30"/>
                  <a:gd name="T23" fmla="*/ 1 h 26"/>
                  <a:gd name="T24" fmla="*/ 22 w 30"/>
                  <a:gd name="T25" fmla="*/ 1 h 26"/>
                  <a:gd name="T26" fmla="*/ 25 w 30"/>
                  <a:gd name="T27" fmla="*/ 1 h 26"/>
                  <a:gd name="T28" fmla="*/ 25 w 30"/>
                  <a:gd name="T29" fmla="*/ 5 h 26"/>
                  <a:gd name="T30" fmla="*/ 25 w 30"/>
                  <a:gd name="T31" fmla="*/ 5 h 26"/>
                  <a:gd name="T32" fmla="*/ 25 w 30"/>
                  <a:gd name="T33" fmla="*/ 5 h 26"/>
                  <a:gd name="T34" fmla="*/ 27 w 30"/>
                  <a:gd name="T35" fmla="*/ 6 h 26"/>
                  <a:gd name="T36" fmla="*/ 29 w 30"/>
                  <a:gd name="T37" fmla="*/ 6 h 26"/>
                  <a:gd name="T38" fmla="*/ 29 w 30"/>
                  <a:gd name="T39" fmla="*/ 9 h 26"/>
                  <a:gd name="T40" fmla="*/ 30 w 30"/>
                  <a:gd name="T41" fmla="*/ 11 h 26"/>
                  <a:gd name="T42" fmla="*/ 28 w 30"/>
                  <a:gd name="T43" fmla="*/ 21 h 26"/>
                  <a:gd name="T44" fmla="*/ 19 w 30"/>
                  <a:gd name="T45" fmla="*/ 26 h 26"/>
                  <a:gd name="T46" fmla="*/ 14 w 30"/>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6">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Freeform 9"/>
              <p:cNvSpPr>
                <a:spLocks/>
              </p:cNvSpPr>
              <p:nvPr/>
            </p:nvSpPr>
            <p:spPr bwMode="auto">
              <a:xfrm>
                <a:off x="6487807" y="2401268"/>
                <a:ext cx="90226" cy="58091"/>
              </a:xfrm>
              <a:custGeom>
                <a:avLst/>
                <a:gdLst>
                  <a:gd name="T0" fmla="*/ 27 w 31"/>
                  <a:gd name="T1" fmla="*/ 20 h 20"/>
                  <a:gd name="T2" fmla="*/ 26 w 31"/>
                  <a:gd name="T3" fmla="*/ 20 h 20"/>
                  <a:gd name="T4" fmla="*/ 10 w 31"/>
                  <a:gd name="T5" fmla="*/ 20 h 20"/>
                  <a:gd name="T6" fmla="*/ 10 w 31"/>
                  <a:gd name="T7" fmla="*/ 15 h 20"/>
                  <a:gd name="T8" fmla="*/ 1 w 31"/>
                  <a:gd name="T9" fmla="*/ 15 h 20"/>
                  <a:gd name="T10" fmla="*/ 1 w 31"/>
                  <a:gd name="T11" fmla="*/ 5 h 20"/>
                  <a:gd name="T12" fmla="*/ 1 w 31"/>
                  <a:gd name="T13" fmla="*/ 4 h 20"/>
                  <a:gd name="T14" fmla="*/ 1 w 31"/>
                  <a:gd name="T15" fmla="*/ 1 h 20"/>
                  <a:gd name="T16" fmla="*/ 5 w 31"/>
                  <a:gd name="T17" fmla="*/ 0 h 20"/>
                  <a:gd name="T18" fmla="*/ 21 w 31"/>
                  <a:gd name="T19" fmla="*/ 0 h 20"/>
                  <a:gd name="T20" fmla="*/ 21 w 31"/>
                  <a:gd name="T21" fmla="*/ 2 h 20"/>
                  <a:gd name="T22" fmla="*/ 21 w 31"/>
                  <a:gd name="T23" fmla="*/ 4 h 20"/>
                  <a:gd name="T24" fmla="*/ 23 w 31"/>
                  <a:gd name="T25" fmla="*/ 4 h 20"/>
                  <a:gd name="T26" fmla="*/ 23 w 31"/>
                  <a:gd name="T27" fmla="*/ 4 h 20"/>
                  <a:gd name="T28" fmla="*/ 24 w 31"/>
                  <a:gd name="T29" fmla="*/ 4 h 20"/>
                  <a:gd name="T30" fmla="*/ 30 w 31"/>
                  <a:gd name="T31" fmla="*/ 10 h 20"/>
                  <a:gd name="T32" fmla="*/ 30 w 31"/>
                  <a:gd name="T33" fmla="*/ 15 h 20"/>
                  <a:gd name="T34" fmla="*/ 30 w 31"/>
                  <a:gd name="T35" fmla="*/ 15 h 20"/>
                  <a:gd name="T36" fmla="*/ 30 w 31"/>
                  <a:gd name="T37" fmla="*/ 19 h 20"/>
                  <a:gd name="T38" fmla="*/ 27 w 31"/>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 name="Freeform 10"/>
              <p:cNvSpPr>
                <a:spLocks/>
              </p:cNvSpPr>
              <p:nvPr/>
            </p:nvSpPr>
            <p:spPr bwMode="auto">
              <a:xfrm>
                <a:off x="5704203" y="2176322"/>
                <a:ext cx="321352" cy="227418"/>
              </a:xfrm>
              <a:custGeom>
                <a:avLst/>
                <a:gdLst>
                  <a:gd name="T0" fmla="*/ 34 w 110"/>
                  <a:gd name="T1" fmla="*/ 78 h 78"/>
                  <a:gd name="T2" fmla="*/ 16 w 110"/>
                  <a:gd name="T3" fmla="*/ 78 h 78"/>
                  <a:gd name="T4" fmla="*/ 5 w 110"/>
                  <a:gd name="T5" fmla="*/ 67 h 78"/>
                  <a:gd name="T6" fmla="*/ 0 w 110"/>
                  <a:gd name="T7" fmla="*/ 59 h 78"/>
                  <a:gd name="T8" fmla="*/ 0 w 110"/>
                  <a:gd name="T9" fmla="*/ 49 h 78"/>
                  <a:gd name="T10" fmla="*/ 8 w 110"/>
                  <a:gd name="T11" fmla="*/ 44 h 78"/>
                  <a:gd name="T12" fmla="*/ 13 w 110"/>
                  <a:gd name="T13" fmla="*/ 39 h 78"/>
                  <a:gd name="T14" fmla="*/ 14 w 110"/>
                  <a:gd name="T15" fmla="*/ 31 h 78"/>
                  <a:gd name="T16" fmla="*/ 11 w 110"/>
                  <a:gd name="T17" fmla="*/ 19 h 78"/>
                  <a:gd name="T18" fmla="*/ 7 w 110"/>
                  <a:gd name="T19" fmla="*/ 17 h 78"/>
                  <a:gd name="T20" fmla="*/ 5 w 110"/>
                  <a:gd name="T21" fmla="*/ 6 h 78"/>
                  <a:gd name="T22" fmla="*/ 46 w 110"/>
                  <a:gd name="T23" fmla="*/ 3 h 78"/>
                  <a:gd name="T24" fmla="*/ 100 w 110"/>
                  <a:gd name="T25" fmla="*/ 1 h 78"/>
                  <a:gd name="T26" fmla="*/ 109 w 110"/>
                  <a:gd name="T27" fmla="*/ 3 h 78"/>
                  <a:gd name="T28" fmla="*/ 110 w 110"/>
                  <a:gd name="T29" fmla="*/ 7 h 78"/>
                  <a:gd name="T30" fmla="*/ 110 w 110"/>
                  <a:gd name="T31" fmla="*/ 10 h 78"/>
                  <a:gd name="T32" fmla="*/ 104 w 110"/>
                  <a:gd name="T33" fmla="*/ 18 h 78"/>
                  <a:gd name="T34" fmla="*/ 101 w 110"/>
                  <a:gd name="T35" fmla="*/ 29 h 78"/>
                  <a:gd name="T36" fmla="*/ 103 w 110"/>
                  <a:gd name="T37" fmla="*/ 33 h 78"/>
                  <a:gd name="T38" fmla="*/ 97 w 110"/>
                  <a:gd name="T39" fmla="*/ 40 h 78"/>
                  <a:gd name="T40" fmla="*/ 96 w 110"/>
                  <a:gd name="T41" fmla="*/ 40 h 78"/>
                  <a:gd name="T42" fmla="*/ 92 w 110"/>
                  <a:gd name="T43" fmla="*/ 45 h 78"/>
                  <a:gd name="T44" fmla="*/ 85 w 110"/>
                  <a:gd name="T45" fmla="*/ 45 h 78"/>
                  <a:gd name="T46" fmla="*/ 77 w 110"/>
                  <a:gd name="T47" fmla="*/ 51 h 78"/>
                  <a:gd name="T48" fmla="*/ 71 w 110"/>
                  <a:gd name="T49" fmla="*/ 55 h 78"/>
                  <a:gd name="T50" fmla="*/ 68 w 110"/>
                  <a:gd name="T51" fmla="*/ 54 h 78"/>
                  <a:gd name="T52" fmla="*/ 63 w 110"/>
                  <a:gd name="T53" fmla="*/ 59 h 78"/>
                  <a:gd name="T54" fmla="*/ 54 w 110"/>
                  <a:gd name="T55" fmla="*/ 59 h 78"/>
                  <a:gd name="T56" fmla="*/ 49 w 110"/>
                  <a:gd name="T57" fmla="*/ 59 h 78"/>
                  <a:gd name="T58" fmla="*/ 45 w 110"/>
                  <a:gd name="T59" fmla="*/ 64 h 78"/>
                  <a:gd name="T60" fmla="*/ 44 w 110"/>
                  <a:gd name="T61" fmla="*/ 69 h 78"/>
                  <a:gd name="T62" fmla="*/ 36 w 110"/>
                  <a:gd name="T6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78">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 name="Freeform 11"/>
              <p:cNvSpPr>
                <a:spLocks noEditPoints="1"/>
              </p:cNvSpPr>
              <p:nvPr/>
            </p:nvSpPr>
            <p:spPr bwMode="auto">
              <a:xfrm>
                <a:off x="6254209" y="2296211"/>
                <a:ext cx="1222373" cy="2356992"/>
              </a:xfrm>
              <a:custGeom>
                <a:avLst/>
                <a:gdLst>
                  <a:gd name="T0" fmla="*/ 232 w 418"/>
                  <a:gd name="T1" fmla="*/ 714 h 806"/>
                  <a:gd name="T2" fmla="*/ 232 w 418"/>
                  <a:gd name="T3" fmla="*/ 693 h 806"/>
                  <a:gd name="T4" fmla="*/ 241 w 418"/>
                  <a:gd name="T5" fmla="*/ 635 h 806"/>
                  <a:gd name="T6" fmla="*/ 250 w 418"/>
                  <a:gd name="T7" fmla="*/ 577 h 806"/>
                  <a:gd name="T8" fmla="*/ 251 w 418"/>
                  <a:gd name="T9" fmla="*/ 542 h 806"/>
                  <a:gd name="T10" fmla="*/ 225 w 418"/>
                  <a:gd name="T11" fmla="*/ 499 h 806"/>
                  <a:gd name="T12" fmla="*/ 213 w 418"/>
                  <a:gd name="T13" fmla="*/ 453 h 806"/>
                  <a:gd name="T14" fmla="*/ 170 w 418"/>
                  <a:gd name="T15" fmla="*/ 438 h 806"/>
                  <a:gd name="T16" fmla="*/ 141 w 418"/>
                  <a:gd name="T17" fmla="*/ 457 h 806"/>
                  <a:gd name="T18" fmla="*/ 101 w 418"/>
                  <a:gd name="T19" fmla="*/ 452 h 806"/>
                  <a:gd name="T20" fmla="*/ 69 w 418"/>
                  <a:gd name="T21" fmla="*/ 433 h 806"/>
                  <a:gd name="T22" fmla="*/ 26 w 418"/>
                  <a:gd name="T23" fmla="*/ 389 h 806"/>
                  <a:gd name="T24" fmla="*/ 10 w 418"/>
                  <a:gd name="T25" fmla="*/ 351 h 806"/>
                  <a:gd name="T26" fmla="*/ 3 w 418"/>
                  <a:gd name="T27" fmla="*/ 313 h 806"/>
                  <a:gd name="T28" fmla="*/ 24 w 418"/>
                  <a:gd name="T29" fmla="*/ 258 h 806"/>
                  <a:gd name="T30" fmla="*/ 51 w 418"/>
                  <a:gd name="T31" fmla="*/ 234 h 806"/>
                  <a:gd name="T32" fmla="*/ 80 w 418"/>
                  <a:gd name="T33" fmla="*/ 190 h 806"/>
                  <a:gd name="T34" fmla="*/ 112 w 418"/>
                  <a:gd name="T35" fmla="*/ 177 h 806"/>
                  <a:gd name="T36" fmla="*/ 169 w 418"/>
                  <a:gd name="T37" fmla="*/ 168 h 806"/>
                  <a:gd name="T38" fmla="*/ 188 w 418"/>
                  <a:gd name="T39" fmla="*/ 191 h 806"/>
                  <a:gd name="T40" fmla="*/ 218 w 418"/>
                  <a:gd name="T41" fmla="*/ 205 h 806"/>
                  <a:gd name="T42" fmla="*/ 238 w 418"/>
                  <a:gd name="T43" fmla="*/ 215 h 806"/>
                  <a:gd name="T44" fmla="*/ 266 w 418"/>
                  <a:gd name="T45" fmla="*/ 215 h 806"/>
                  <a:gd name="T46" fmla="*/ 296 w 418"/>
                  <a:gd name="T47" fmla="*/ 207 h 806"/>
                  <a:gd name="T48" fmla="*/ 283 w 418"/>
                  <a:gd name="T49" fmla="*/ 180 h 806"/>
                  <a:gd name="T50" fmla="*/ 259 w 418"/>
                  <a:gd name="T51" fmla="*/ 178 h 806"/>
                  <a:gd name="T52" fmla="*/ 245 w 418"/>
                  <a:gd name="T53" fmla="*/ 144 h 806"/>
                  <a:gd name="T54" fmla="*/ 224 w 418"/>
                  <a:gd name="T55" fmla="*/ 112 h 806"/>
                  <a:gd name="T56" fmla="*/ 217 w 418"/>
                  <a:gd name="T57" fmla="*/ 161 h 806"/>
                  <a:gd name="T58" fmla="*/ 193 w 418"/>
                  <a:gd name="T59" fmla="*/ 141 h 806"/>
                  <a:gd name="T60" fmla="*/ 195 w 418"/>
                  <a:gd name="T61" fmla="*/ 175 h 806"/>
                  <a:gd name="T62" fmla="*/ 162 w 418"/>
                  <a:gd name="T63" fmla="*/ 146 h 806"/>
                  <a:gd name="T64" fmla="*/ 129 w 418"/>
                  <a:gd name="T65" fmla="*/ 136 h 806"/>
                  <a:gd name="T66" fmla="*/ 74 w 418"/>
                  <a:gd name="T67" fmla="*/ 84 h 806"/>
                  <a:gd name="T68" fmla="*/ 114 w 418"/>
                  <a:gd name="T69" fmla="*/ 59 h 806"/>
                  <a:gd name="T70" fmla="*/ 118 w 418"/>
                  <a:gd name="T71" fmla="*/ 30 h 806"/>
                  <a:gd name="T72" fmla="*/ 114 w 418"/>
                  <a:gd name="T73" fmla="*/ 9 h 806"/>
                  <a:gd name="T74" fmla="*/ 211 w 418"/>
                  <a:gd name="T75" fmla="*/ 61 h 806"/>
                  <a:gd name="T76" fmla="*/ 282 w 418"/>
                  <a:gd name="T77" fmla="*/ 122 h 806"/>
                  <a:gd name="T78" fmla="*/ 330 w 418"/>
                  <a:gd name="T79" fmla="*/ 173 h 806"/>
                  <a:gd name="T80" fmla="*/ 355 w 418"/>
                  <a:gd name="T81" fmla="*/ 209 h 806"/>
                  <a:gd name="T82" fmla="*/ 370 w 418"/>
                  <a:gd name="T83" fmla="*/ 237 h 806"/>
                  <a:gd name="T84" fmla="*/ 381 w 418"/>
                  <a:gd name="T85" fmla="*/ 257 h 806"/>
                  <a:gd name="T86" fmla="*/ 393 w 418"/>
                  <a:gd name="T87" fmla="*/ 282 h 806"/>
                  <a:gd name="T88" fmla="*/ 382 w 418"/>
                  <a:gd name="T89" fmla="*/ 334 h 806"/>
                  <a:gd name="T90" fmla="*/ 363 w 418"/>
                  <a:gd name="T91" fmla="*/ 301 h 806"/>
                  <a:gd name="T92" fmla="*/ 338 w 418"/>
                  <a:gd name="T93" fmla="*/ 268 h 806"/>
                  <a:gd name="T94" fmla="*/ 322 w 418"/>
                  <a:gd name="T95" fmla="*/ 245 h 806"/>
                  <a:gd name="T96" fmla="*/ 351 w 418"/>
                  <a:gd name="T97" fmla="*/ 299 h 806"/>
                  <a:gd name="T98" fmla="*/ 384 w 418"/>
                  <a:gd name="T99" fmla="*/ 356 h 806"/>
                  <a:gd name="T100" fmla="*/ 415 w 418"/>
                  <a:gd name="T101" fmla="*/ 408 h 806"/>
                  <a:gd name="T102" fmla="*/ 407 w 418"/>
                  <a:gd name="T103" fmla="*/ 481 h 806"/>
                  <a:gd name="T104" fmla="*/ 403 w 418"/>
                  <a:gd name="T105" fmla="*/ 521 h 806"/>
                  <a:gd name="T106" fmla="*/ 388 w 418"/>
                  <a:gd name="T107" fmla="*/ 607 h 806"/>
                  <a:gd name="T108" fmla="*/ 351 w 418"/>
                  <a:gd name="T109" fmla="*/ 684 h 806"/>
                  <a:gd name="T110" fmla="*/ 328 w 418"/>
                  <a:gd name="T111" fmla="*/ 725 h 806"/>
                  <a:gd name="T112" fmla="*/ 313 w 418"/>
                  <a:gd name="T113" fmla="*/ 763 h 806"/>
                  <a:gd name="T114" fmla="*/ 249 w 418"/>
                  <a:gd name="T115" fmla="*/ 800 h 806"/>
                  <a:gd name="T116" fmla="*/ 156 w 418"/>
                  <a:gd name="T117" fmla="*/ 113 h 806"/>
                  <a:gd name="T118" fmla="*/ 172 w 418"/>
                  <a:gd name="T119" fmla="*/ 12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806">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 name="Freeform 12"/>
              <p:cNvSpPr>
                <a:spLocks/>
              </p:cNvSpPr>
              <p:nvPr/>
            </p:nvSpPr>
            <p:spPr bwMode="auto">
              <a:xfrm>
                <a:off x="4544865" y="2290031"/>
                <a:ext cx="1301475" cy="2722838"/>
              </a:xfrm>
              <a:custGeom>
                <a:avLst/>
                <a:gdLst>
                  <a:gd name="T0" fmla="*/ 255 w 445"/>
                  <a:gd name="T1" fmla="*/ 921 h 931"/>
                  <a:gd name="T2" fmla="*/ 231 w 445"/>
                  <a:gd name="T3" fmla="*/ 895 h 931"/>
                  <a:gd name="T4" fmla="*/ 203 w 445"/>
                  <a:gd name="T5" fmla="*/ 859 h 931"/>
                  <a:gd name="T6" fmla="*/ 184 w 445"/>
                  <a:gd name="T7" fmla="*/ 805 h 931"/>
                  <a:gd name="T8" fmla="*/ 174 w 445"/>
                  <a:gd name="T9" fmla="*/ 723 h 931"/>
                  <a:gd name="T10" fmla="*/ 164 w 445"/>
                  <a:gd name="T11" fmla="*/ 704 h 931"/>
                  <a:gd name="T12" fmla="*/ 144 w 445"/>
                  <a:gd name="T13" fmla="*/ 671 h 931"/>
                  <a:gd name="T14" fmla="*/ 113 w 445"/>
                  <a:gd name="T15" fmla="*/ 642 h 931"/>
                  <a:gd name="T16" fmla="*/ 99 w 445"/>
                  <a:gd name="T17" fmla="*/ 602 h 931"/>
                  <a:gd name="T18" fmla="*/ 83 w 445"/>
                  <a:gd name="T19" fmla="*/ 571 h 931"/>
                  <a:gd name="T20" fmla="*/ 75 w 445"/>
                  <a:gd name="T21" fmla="*/ 517 h 931"/>
                  <a:gd name="T22" fmla="*/ 84 w 445"/>
                  <a:gd name="T23" fmla="*/ 481 h 931"/>
                  <a:gd name="T24" fmla="*/ 77 w 445"/>
                  <a:gd name="T25" fmla="*/ 426 h 931"/>
                  <a:gd name="T26" fmla="*/ 54 w 445"/>
                  <a:gd name="T27" fmla="*/ 397 h 931"/>
                  <a:gd name="T28" fmla="*/ 38 w 445"/>
                  <a:gd name="T29" fmla="*/ 375 h 931"/>
                  <a:gd name="T30" fmla="*/ 14 w 445"/>
                  <a:gd name="T31" fmla="*/ 355 h 931"/>
                  <a:gd name="T32" fmla="*/ 9 w 445"/>
                  <a:gd name="T33" fmla="*/ 274 h 931"/>
                  <a:gd name="T34" fmla="*/ 276 w 445"/>
                  <a:gd name="T35" fmla="*/ 0 h 931"/>
                  <a:gd name="T36" fmla="*/ 265 w 445"/>
                  <a:gd name="T37" fmla="*/ 30 h 931"/>
                  <a:gd name="T38" fmla="*/ 246 w 445"/>
                  <a:gd name="T39" fmla="*/ 47 h 931"/>
                  <a:gd name="T40" fmla="*/ 240 w 445"/>
                  <a:gd name="T41" fmla="*/ 75 h 931"/>
                  <a:gd name="T42" fmla="*/ 268 w 445"/>
                  <a:gd name="T43" fmla="*/ 38 h 931"/>
                  <a:gd name="T44" fmla="*/ 318 w 445"/>
                  <a:gd name="T45" fmla="*/ 39 h 931"/>
                  <a:gd name="T46" fmla="*/ 336 w 445"/>
                  <a:gd name="T47" fmla="*/ 77 h 931"/>
                  <a:gd name="T48" fmla="*/ 308 w 445"/>
                  <a:gd name="T49" fmla="*/ 86 h 931"/>
                  <a:gd name="T50" fmla="*/ 251 w 445"/>
                  <a:gd name="T51" fmla="*/ 101 h 931"/>
                  <a:gd name="T52" fmla="*/ 257 w 445"/>
                  <a:gd name="T53" fmla="*/ 114 h 931"/>
                  <a:gd name="T54" fmla="*/ 233 w 445"/>
                  <a:gd name="T55" fmla="*/ 129 h 931"/>
                  <a:gd name="T56" fmla="*/ 210 w 445"/>
                  <a:gd name="T57" fmla="*/ 152 h 931"/>
                  <a:gd name="T58" fmla="*/ 176 w 445"/>
                  <a:gd name="T59" fmla="*/ 192 h 931"/>
                  <a:gd name="T60" fmla="*/ 147 w 445"/>
                  <a:gd name="T61" fmla="*/ 220 h 931"/>
                  <a:gd name="T62" fmla="*/ 129 w 445"/>
                  <a:gd name="T63" fmla="*/ 243 h 931"/>
                  <a:gd name="T64" fmla="*/ 107 w 445"/>
                  <a:gd name="T65" fmla="*/ 266 h 931"/>
                  <a:gd name="T66" fmla="*/ 72 w 445"/>
                  <a:gd name="T67" fmla="*/ 239 h 931"/>
                  <a:gd name="T68" fmla="*/ 45 w 445"/>
                  <a:gd name="T69" fmla="*/ 270 h 931"/>
                  <a:gd name="T70" fmla="*/ 34 w 445"/>
                  <a:gd name="T71" fmla="*/ 304 h 931"/>
                  <a:gd name="T72" fmla="*/ 30 w 445"/>
                  <a:gd name="T73" fmla="*/ 320 h 931"/>
                  <a:gd name="T74" fmla="*/ 51 w 445"/>
                  <a:gd name="T75" fmla="*/ 311 h 931"/>
                  <a:gd name="T76" fmla="*/ 58 w 445"/>
                  <a:gd name="T77" fmla="*/ 327 h 931"/>
                  <a:gd name="T78" fmla="*/ 67 w 445"/>
                  <a:gd name="T79" fmla="*/ 349 h 931"/>
                  <a:gd name="T80" fmla="*/ 67 w 445"/>
                  <a:gd name="T81" fmla="*/ 400 h 931"/>
                  <a:gd name="T82" fmla="*/ 99 w 445"/>
                  <a:gd name="T83" fmla="*/ 413 h 931"/>
                  <a:gd name="T84" fmla="*/ 108 w 445"/>
                  <a:gd name="T85" fmla="*/ 396 h 931"/>
                  <a:gd name="T86" fmla="*/ 147 w 445"/>
                  <a:gd name="T87" fmla="*/ 386 h 931"/>
                  <a:gd name="T88" fmla="*/ 202 w 445"/>
                  <a:gd name="T89" fmla="*/ 401 h 931"/>
                  <a:gd name="T90" fmla="*/ 232 w 445"/>
                  <a:gd name="T91" fmla="*/ 424 h 931"/>
                  <a:gd name="T92" fmla="*/ 280 w 445"/>
                  <a:gd name="T93" fmla="*/ 449 h 931"/>
                  <a:gd name="T94" fmla="*/ 304 w 445"/>
                  <a:gd name="T95" fmla="*/ 473 h 931"/>
                  <a:gd name="T96" fmla="*/ 295 w 445"/>
                  <a:gd name="T97" fmla="*/ 504 h 931"/>
                  <a:gd name="T98" fmla="*/ 341 w 445"/>
                  <a:gd name="T99" fmla="*/ 513 h 931"/>
                  <a:gd name="T100" fmla="*/ 394 w 445"/>
                  <a:gd name="T101" fmla="*/ 523 h 931"/>
                  <a:gd name="T102" fmla="*/ 441 w 445"/>
                  <a:gd name="T103" fmla="*/ 542 h 931"/>
                  <a:gd name="T104" fmla="*/ 445 w 445"/>
                  <a:gd name="T105" fmla="*/ 578 h 931"/>
                  <a:gd name="T106" fmla="*/ 417 w 445"/>
                  <a:gd name="T107" fmla="*/ 613 h 931"/>
                  <a:gd name="T108" fmla="*/ 407 w 445"/>
                  <a:gd name="T109" fmla="*/ 673 h 931"/>
                  <a:gd name="T110" fmla="*/ 369 w 445"/>
                  <a:gd name="T111" fmla="*/ 714 h 931"/>
                  <a:gd name="T112" fmla="*/ 327 w 445"/>
                  <a:gd name="T113" fmla="*/ 734 h 931"/>
                  <a:gd name="T114" fmla="*/ 303 w 445"/>
                  <a:gd name="T115" fmla="*/ 804 h 931"/>
                  <a:gd name="T116" fmla="*/ 283 w 445"/>
                  <a:gd name="T117" fmla="*/ 836 h 931"/>
                  <a:gd name="T118" fmla="*/ 256 w 445"/>
                  <a:gd name="T119" fmla="*/ 856 h 931"/>
                  <a:gd name="T120" fmla="*/ 270 w 445"/>
                  <a:gd name="T121" fmla="*/ 899 h 931"/>
                  <a:gd name="T122" fmla="*/ 279 w 445"/>
                  <a:gd name="T123" fmla="*/ 9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931">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13"/>
              <p:cNvSpPr>
                <a:spLocks/>
              </p:cNvSpPr>
              <p:nvPr/>
            </p:nvSpPr>
            <p:spPr bwMode="auto">
              <a:xfrm>
                <a:off x="7318378" y="4158815"/>
                <a:ext cx="123597" cy="216294"/>
              </a:xfrm>
              <a:custGeom>
                <a:avLst/>
                <a:gdLst>
                  <a:gd name="T0" fmla="*/ 8 w 42"/>
                  <a:gd name="T1" fmla="*/ 74 h 74"/>
                  <a:gd name="T2" fmla="*/ 4 w 42"/>
                  <a:gd name="T3" fmla="*/ 74 h 74"/>
                  <a:gd name="T4" fmla="*/ 1 w 42"/>
                  <a:gd name="T5" fmla="*/ 73 h 74"/>
                  <a:gd name="T6" fmla="*/ 2 w 42"/>
                  <a:gd name="T7" fmla="*/ 70 h 74"/>
                  <a:gd name="T8" fmla="*/ 1 w 42"/>
                  <a:gd name="T9" fmla="*/ 63 h 74"/>
                  <a:gd name="T10" fmla="*/ 3 w 42"/>
                  <a:gd name="T11" fmla="*/ 47 h 74"/>
                  <a:gd name="T12" fmla="*/ 6 w 42"/>
                  <a:gd name="T13" fmla="*/ 45 h 74"/>
                  <a:gd name="T14" fmla="*/ 6 w 42"/>
                  <a:gd name="T15" fmla="*/ 44 h 74"/>
                  <a:gd name="T16" fmla="*/ 9 w 42"/>
                  <a:gd name="T17" fmla="*/ 32 h 74"/>
                  <a:gd name="T18" fmla="*/ 11 w 42"/>
                  <a:gd name="T19" fmla="*/ 30 h 74"/>
                  <a:gd name="T20" fmla="*/ 11 w 42"/>
                  <a:gd name="T21" fmla="*/ 30 h 74"/>
                  <a:gd name="T22" fmla="*/ 13 w 42"/>
                  <a:gd name="T23" fmla="*/ 22 h 74"/>
                  <a:gd name="T24" fmla="*/ 16 w 42"/>
                  <a:gd name="T25" fmla="*/ 21 h 74"/>
                  <a:gd name="T26" fmla="*/ 16 w 42"/>
                  <a:gd name="T27" fmla="*/ 20 h 74"/>
                  <a:gd name="T28" fmla="*/ 19 w 42"/>
                  <a:gd name="T29" fmla="*/ 12 h 74"/>
                  <a:gd name="T30" fmla="*/ 24 w 42"/>
                  <a:gd name="T31" fmla="*/ 7 h 74"/>
                  <a:gd name="T32" fmla="*/ 30 w 42"/>
                  <a:gd name="T33" fmla="*/ 0 h 74"/>
                  <a:gd name="T34" fmla="*/ 36 w 42"/>
                  <a:gd name="T35" fmla="*/ 1 h 74"/>
                  <a:gd name="T36" fmla="*/ 36 w 42"/>
                  <a:gd name="T37" fmla="*/ 3 h 74"/>
                  <a:gd name="T38" fmla="*/ 39 w 42"/>
                  <a:gd name="T39" fmla="*/ 1 h 74"/>
                  <a:gd name="T40" fmla="*/ 40 w 42"/>
                  <a:gd name="T41" fmla="*/ 5 h 74"/>
                  <a:gd name="T42" fmla="*/ 29 w 42"/>
                  <a:gd name="T43" fmla="*/ 29 h 74"/>
                  <a:gd name="T44" fmla="*/ 27 w 42"/>
                  <a:gd name="T45" fmla="*/ 30 h 74"/>
                  <a:gd name="T46" fmla="*/ 27 w 42"/>
                  <a:gd name="T47" fmla="*/ 30 h 74"/>
                  <a:gd name="T48" fmla="*/ 27 w 42"/>
                  <a:gd name="T49" fmla="*/ 32 h 74"/>
                  <a:gd name="T50" fmla="*/ 27 w 42"/>
                  <a:gd name="T51" fmla="*/ 34 h 74"/>
                  <a:gd name="T52" fmla="*/ 23 w 42"/>
                  <a:gd name="T53" fmla="*/ 40 h 74"/>
                  <a:gd name="T54" fmla="*/ 22 w 42"/>
                  <a:gd name="T55" fmla="*/ 41 h 74"/>
                  <a:gd name="T56" fmla="*/ 22 w 42"/>
                  <a:gd name="T57" fmla="*/ 43 h 74"/>
                  <a:gd name="T58" fmla="*/ 22 w 42"/>
                  <a:gd name="T59" fmla="*/ 45 h 74"/>
                  <a:gd name="T60" fmla="*/ 22 w 42"/>
                  <a:gd name="T61" fmla="*/ 47 h 74"/>
                  <a:gd name="T62" fmla="*/ 22 w 42"/>
                  <a:gd name="T63" fmla="*/ 52 h 74"/>
                  <a:gd name="T64" fmla="*/ 21 w 42"/>
                  <a:gd name="T65" fmla="*/ 58 h 74"/>
                  <a:gd name="T66" fmla="*/ 20 w 42"/>
                  <a:gd name="T67" fmla="*/ 60 h 74"/>
                  <a:gd name="T68" fmla="*/ 19 w 42"/>
                  <a:gd name="T69" fmla="*/ 63 h 74"/>
                  <a:gd name="T70" fmla="*/ 8 w 42"/>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74">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14"/>
              <p:cNvSpPr>
                <a:spLocks/>
              </p:cNvSpPr>
              <p:nvPr/>
            </p:nvSpPr>
            <p:spPr bwMode="auto">
              <a:xfrm>
                <a:off x="7412312" y="4150164"/>
                <a:ext cx="25955" cy="40787"/>
              </a:xfrm>
              <a:custGeom>
                <a:avLst/>
                <a:gdLst>
                  <a:gd name="T0" fmla="*/ 2 w 9"/>
                  <a:gd name="T1" fmla="*/ 9 h 14"/>
                  <a:gd name="T2" fmla="*/ 0 w 9"/>
                  <a:gd name="T3" fmla="*/ 6 h 14"/>
                  <a:gd name="T4" fmla="*/ 2 w 9"/>
                  <a:gd name="T5" fmla="*/ 0 h 14"/>
                  <a:gd name="T6" fmla="*/ 9 w 9"/>
                  <a:gd name="T7" fmla="*/ 8 h 14"/>
                  <a:gd name="T8" fmla="*/ 7 w 9"/>
                  <a:gd name="T9" fmla="*/ 11 h 14"/>
                  <a:gd name="T10" fmla="*/ 3 w 9"/>
                  <a:gd name="T11" fmla="*/ 14 h 14"/>
                  <a:gd name="T12" fmla="*/ 2 w 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15"/>
              <p:cNvSpPr>
                <a:spLocks/>
              </p:cNvSpPr>
              <p:nvPr/>
            </p:nvSpPr>
            <p:spPr bwMode="auto">
              <a:xfrm>
                <a:off x="6374098" y="2283851"/>
                <a:ext cx="40787" cy="29663"/>
              </a:xfrm>
              <a:custGeom>
                <a:avLst/>
                <a:gdLst>
                  <a:gd name="T0" fmla="*/ 14 w 14"/>
                  <a:gd name="T1" fmla="*/ 10 h 10"/>
                  <a:gd name="T2" fmla="*/ 11 w 14"/>
                  <a:gd name="T3" fmla="*/ 4 h 10"/>
                  <a:gd name="T4" fmla="*/ 10 w 14"/>
                  <a:gd name="T5" fmla="*/ 0 h 10"/>
                  <a:gd name="T6" fmla="*/ 3 w 14"/>
                  <a:gd name="T7" fmla="*/ 0 h 10"/>
                  <a:gd name="T8" fmla="*/ 0 w 14"/>
                  <a:gd name="T9" fmla="*/ 0 h 10"/>
                  <a:gd name="T10" fmla="*/ 0 w 14"/>
                  <a:gd name="T11" fmla="*/ 4 h 10"/>
                  <a:gd name="T12" fmla="*/ 0 w 14"/>
                  <a:gd name="T13" fmla="*/ 7 h 10"/>
                  <a:gd name="T14" fmla="*/ 1 w 14"/>
                  <a:gd name="T15" fmla="*/ 10 h 10"/>
                  <a:gd name="T16" fmla="*/ 14 w 14"/>
                  <a:gd name="T17" fmla="*/ 10 h 10"/>
                  <a:gd name="T18" fmla="*/ 14 w 1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16"/>
              <p:cNvSpPr>
                <a:spLocks/>
              </p:cNvSpPr>
              <p:nvPr/>
            </p:nvSpPr>
            <p:spPr bwMode="auto">
              <a:xfrm>
                <a:off x="6374098" y="2311043"/>
                <a:ext cx="111237" cy="113709"/>
              </a:xfrm>
              <a:custGeom>
                <a:avLst/>
                <a:gdLst>
                  <a:gd name="T0" fmla="*/ 5 w 38"/>
                  <a:gd name="T1" fmla="*/ 29 h 39"/>
                  <a:gd name="T2" fmla="*/ 10 w 38"/>
                  <a:gd name="T3" fmla="*/ 34 h 39"/>
                  <a:gd name="T4" fmla="*/ 14 w 38"/>
                  <a:gd name="T5" fmla="*/ 38 h 39"/>
                  <a:gd name="T6" fmla="*/ 26 w 38"/>
                  <a:gd name="T7" fmla="*/ 37 h 39"/>
                  <a:gd name="T8" fmla="*/ 30 w 38"/>
                  <a:gd name="T9" fmla="*/ 35 h 39"/>
                  <a:gd name="T10" fmla="*/ 34 w 38"/>
                  <a:gd name="T11" fmla="*/ 33 h 39"/>
                  <a:gd name="T12" fmla="*/ 37 w 38"/>
                  <a:gd name="T13" fmla="*/ 23 h 39"/>
                  <a:gd name="T14" fmla="*/ 34 w 38"/>
                  <a:gd name="T15" fmla="*/ 13 h 39"/>
                  <a:gd name="T16" fmla="*/ 35 w 38"/>
                  <a:gd name="T17" fmla="*/ 11 h 39"/>
                  <a:gd name="T18" fmla="*/ 38 w 38"/>
                  <a:gd name="T19" fmla="*/ 9 h 39"/>
                  <a:gd name="T20" fmla="*/ 38 w 38"/>
                  <a:gd name="T21" fmla="*/ 5 h 39"/>
                  <a:gd name="T22" fmla="*/ 36 w 38"/>
                  <a:gd name="T23" fmla="*/ 5 h 39"/>
                  <a:gd name="T24" fmla="*/ 32 w 38"/>
                  <a:gd name="T25" fmla="*/ 3 h 39"/>
                  <a:gd name="T26" fmla="*/ 22 w 38"/>
                  <a:gd name="T27" fmla="*/ 1 h 39"/>
                  <a:gd name="T28" fmla="*/ 19 w 38"/>
                  <a:gd name="T29" fmla="*/ 1 h 39"/>
                  <a:gd name="T30" fmla="*/ 19 w 38"/>
                  <a:gd name="T31" fmla="*/ 3 h 39"/>
                  <a:gd name="T32" fmla="*/ 18 w 38"/>
                  <a:gd name="T33" fmla="*/ 7 h 39"/>
                  <a:gd name="T34" fmla="*/ 10 w 38"/>
                  <a:gd name="T35" fmla="*/ 10 h 39"/>
                  <a:gd name="T36" fmla="*/ 5 w 38"/>
                  <a:gd name="T37" fmla="*/ 15 h 39"/>
                  <a:gd name="T38" fmla="*/ 1 w 38"/>
                  <a:gd name="T39" fmla="*/ 15 h 39"/>
                  <a:gd name="T40" fmla="*/ 0 w 38"/>
                  <a:gd name="T41" fmla="*/ 17 h 39"/>
                  <a:gd name="T42" fmla="*/ 0 w 38"/>
                  <a:gd name="T43" fmla="*/ 24 h 39"/>
                  <a:gd name="T44" fmla="*/ 5 w 38"/>
                  <a:gd name="T45" fmla="*/ 29 h 39"/>
                  <a:gd name="T46" fmla="*/ 5 w 38"/>
                  <a:gd name="T4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9">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17"/>
              <p:cNvSpPr>
                <a:spLocks/>
              </p:cNvSpPr>
              <p:nvPr/>
            </p:nvSpPr>
            <p:spPr bwMode="auto">
              <a:xfrm>
                <a:off x="6496459" y="2333290"/>
                <a:ext cx="72922" cy="61798"/>
              </a:xfrm>
              <a:custGeom>
                <a:avLst/>
                <a:gdLst>
                  <a:gd name="T0" fmla="*/ 10 w 25"/>
                  <a:gd name="T1" fmla="*/ 16 h 21"/>
                  <a:gd name="T2" fmla="*/ 15 w 25"/>
                  <a:gd name="T3" fmla="*/ 21 h 21"/>
                  <a:gd name="T4" fmla="*/ 24 w 25"/>
                  <a:gd name="T5" fmla="*/ 18 h 21"/>
                  <a:gd name="T6" fmla="*/ 24 w 25"/>
                  <a:gd name="T7" fmla="*/ 7 h 21"/>
                  <a:gd name="T8" fmla="*/ 20 w 25"/>
                  <a:gd name="T9" fmla="*/ 2 h 21"/>
                  <a:gd name="T10" fmla="*/ 2 w 25"/>
                  <a:gd name="T11" fmla="*/ 4 h 21"/>
                  <a:gd name="T12" fmla="*/ 2 w 25"/>
                  <a:gd name="T13" fmla="*/ 7 h 21"/>
                  <a:gd name="T14" fmla="*/ 5 w 25"/>
                  <a:gd name="T15" fmla="*/ 9 h 21"/>
                  <a:gd name="T16" fmla="*/ 10 w 25"/>
                  <a:gd name="T17" fmla="*/ 16 h 21"/>
                  <a:gd name="T18" fmla="*/ 10 w 25"/>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18"/>
              <p:cNvSpPr>
                <a:spLocks/>
              </p:cNvSpPr>
              <p:nvPr/>
            </p:nvSpPr>
            <p:spPr bwMode="auto">
              <a:xfrm>
                <a:off x="6496459" y="2409920"/>
                <a:ext cx="72922" cy="40787"/>
              </a:xfrm>
              <a:custGeom>
                <a:avLst/>
                <a:gdLst>
                  <a:gd name="T0" fmla="*/ 10 w 25"/>
                  <a:gd name="T1" fmla="*/ 14 h 14"/>
                  <a:gd name="T2" fmla="*/ 21 w 25"/>
                  <a:gd name="T3" fmla="*/ 14 h 14"/>
                  <a:gd name="T4" fmla="*/ 23 w 25"/>
                  <a:gd name="T5" fmla="*/ 14 h 14"/>
                  <a:gd name="T6" fmla="*/ 24 w 25"/>
                  <a:gd name="T7" fmla="*/ 13 h 14"/>
                  <a:gd name="T8" fmla="*/ 24 w 25"/>
                  <a:gd name="T9" fmla="*/ 8 h 14"/>
                  <a:gd name="T10" fmla="*/ 21 w 25"/>
                  <a:gd name="T11" fmla="*/ 4 h 14"/>
                  <a:gd name="T12" fmla="*/ 15 w 25"/>
                  <a:gd name="T13" fmla="*/ 2 h 14"/>
                  <a:gd name="T14" fmla="*/ 15 w 25"/>
                  <a:gd name="T15" fmla="*/ 0 h 14"/>
                  <a:gd name="T16" fmla="*/ 9 w 25"/>
                  <a:gd name="T17" fmla="*/ 0 h 14"/>
                  <a:gd name="T18" fmla="*/ 4 w 25"/>
                  <a:gd name="T19" fmla="*/ 0 h 14"/>
                  <a:gd name="T20" fmla="*/ 2 w 25"/>
                  <a:gd name="T21" fmla="*/ 0 h 14"/>
                  <a:gd name="T22" fmla="*/ 1 w 25"/>
                  <a:gd name="T23" fmla="*/ 2 h 14"/>
                  <a:gd name="T24" fmla="*/ 1 w 25"/>
                  <a:gd name="T25" fmla="*/ 7 h 14"/>
                  <a:gd name="T26" fmla="*/ 1 w 25"/>
                  <a:gd name="T27" fmla="*/ 9 h 14"/>
                  <a:gd name="T28" fmla="*/ 4 w 25"/>
                  <a:gd name="T29" fmla="*/ 9 h 14"/>
                  <a:gd name="T30" fmla="*/ 9 w 25"/>
                  <a:gd name="T31" fmla="*/ 9 h 14"/>
                  <a:gd name="T32" fmla="*/ 10 w 25"/>
                  <a:gd name="T33" fmla="*/ 10 h 14"/>
                  <a:gd name="T34" fmla="*/ 10 w 25"/>
                  <a:gd name="T35" fmla="*/ 14 h 14"/>
                  <a:gd name="T36" fmla="*/ 10 w 25"/>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19"/>
              <p:cNvSpPr>
                <a:spLocks/>
              </p:cNvSpPr>
              <p:nvPr/>
            </p:nvSpPr>
            <p:spPr bwMode="auto">
              <a:xfrm>
                <a:off x="5712855" y="2184974"/>
                <a:ext cx="304048" cy="212587"/>
              </a:xfrm>
              <a:custGeom>
                <a:avLst/>
                <a:gdLst>
                  <a:gd name="T0" fmla="*/ 5 w 104"/>
                  <a:gd name="T1" fmla="*/ 6 h 73"/>
                  <a:gd name="T2" fmla="*/ 5 w 104"/>
                  <a:gd name="T3" fmla="*/ 10 h 73"/>
                  <a:gd name="T4" fmla="*/ 6 w 104"/>
                  <a:gd name="T5" fmla="*/ 11 h 73"/>
                  <a:gd name="T6" fmla="*/ 10 w 104"/>
                  <a:gd name="T7" fmla="*/ 14 h 73"/>
                  <a:gd name="T8" fmla="*/ 14 w 104"/>
                  <a:gd name="T9" fmla="*/ 25 h 73"/>
                  <a:gd name="T10" fmla="*/ 14 w 104"/>
                  <a:gd name="T11" fmla="*/ 37 h 73"/>
                  <a:gd name="T12" fmla="*/ 11 w 104"/>
                  <a:gd name="T13" fmla="*/ 39 h 73"/>
                  <a:gd name="T14" fmla="*/ 9 w 104"/>
                  <a:gd name="T15" fmla="*/ 40 h 73"/>
                  <a:gd name="T16" fmla="*/ 7 w 104"/>
                  <a:gd name="T17" fmla="*/ 43 h 73"/>
                  <a:gd name="T18" fmla="*/ 0 w 104"/>
                  <a:gd name="T19" fmla="*/ 48 h 73"/>
                  <a:gd name="T20" fmla="*/ 0 w 104"/>
                  <a:gd name="T21" fmla="*/ 55 h 73"/>
                  <a:gd name="T22" fmla="*/ 1 w 104"/>
                  <a:gd name="T23" fmla="*/ 59 h 73"/>
                  <a:gd name="T24" fmla="*/ 4 w 104"/>
                  <a:gd name="T25" fmla="*/ 62 h 73"/>
                  <a:gd name="T26" fmla="*/ 14 w 104"/>
                  <a:gd name="T27" fmla="*/ 72 h 73"/>
                  <a:gd name="T28" fmla="*/ 29 w 104"/>
                  <a:gd name="T29" fmla="*/ 72 h 73"/>
                  <a:gd name="T30" fmla="*/ 37 w 104"/>
                  <a:gd name="T31" fmla="*/ 69 h 73"/>
                  <a:gd name="T32" fmla="*/ 39 w 104"/>
                  <a:gd name="T33" fmla="*/ 61 h 73"/>
                  <a:gd name="T34" fmla="*/ 41 w 104"/>
                  <a:gd name="T35" fmla="*/ 58 h 73"/>
                  <a:gd name="T36" fmla="*/ 42 w 104"/>
                  <a:gd name="T37" fmla="*/ 57 h 73"/>
                  <a:gd name="T38" fmla="*/ 43 w 104"/>
                  <a:gd name="T39" fmla="*/ 55 h 73"/>
                  <a:gd name="T40" fmla="*/ 53 w 104"/>
                  <a:gd name="T41" fmla="*/ 53 h 73"/>
                  <a:gd name="T42" fmla="*/ 60 w 104"/>
                  <a:gd name="T43" fmla="*/ 53 h 73"/>
                  <a:gd name="T44" fmla="*/ 62 w 104"/>
                  <a:gd name="T45" fmla="*/ 50 h 73"/>
                  <a:gd name="T46" fmla="*/ 65 w 104"/>
                  <a:gd name="T47" fmla="*/ 48 h 73"/>
                  <a:gd name="T48" fmla="*/ 68 w 104"/>
                  <a:gd name="T49" fmla="*/ 48 h 73"/>
                  <a:gd name="T50" fmla="*/ 71 w 104"/>
                  <a:gd name="T51" fmla="*/ 47 h 73"/>
                  <a:gd name="T52" fmla="*/ 78 w 104"/>
                  <a:gd name="T53" fmla="*/ 40 h 73"/>
                  <a:gd name="T54" fmla="*/ 84 w 104"/>
                  <a:gd name="T55" fmla="*/ 39 h 73"/>
                  <a:gd name="T56" fmla="*/ 87 w 104"/>
                  <a:gd name="T57" fmla="*/ 39 h 73"/>
                  <a:gd name="T58" fmla="*/ 90 w 104"/>
                  <a:gd name="T59" fmla="*/ 38 h 73"/>
                  <a:gd name="T60" fmla="*/ 93 w 104"/>
                  <a:gd name="T61" fmla="*/ 34 h 73"/>
                  <a:gd name="T62" fmla="*/ 97 w 104"/>
                  <a:gd name="T63" fmla="*/ 31 h 73"/>
                  <a:gd name="T64" fmla="*/ 95 w 104"/>
                  <a:gd name="T65" fmla="*/ 27 h 73"/>
                  <a:gd name="T66" fmla="*/ 95 w 104"/>
                  <a:gd name="T67" fmla="*/ 19 h 73"/>
                  <a:gd name="T68" fmla="*/ 99 w 104"/>
                  <a:gd name="T69" fmla="*/ 13 h 73"/>
                  <a:gd name="T70" fmla="*/ 103 w 104"/>
                  <a:gd name="T71" fmla="*/ 11 h 73"/>
                  <a:gd name="T72" fmla="*/ 104 w 104"/>
                  <a:gd name="T73" fmla="*/ 6 h 73"/>
                  <a:gd name="T74" fmla="*/ 104 w 104"/>
                  <a:gd name="T75" fmla="*/ 4 h 73"/>
                  <a:gd name="T76" fmla="*/ 103 w 104"/>
                  <a:gd name="T77" fmla="*/ 1 h 73"/>
                  <a:gd name="T78" fmla="*/ 97 w 104"/>
                  <a:gd name="T79" fmla="*/ 1 h 73"/>
                  <a:gd name="T80" fmla="*/ 85 w 104"/>
                  <a:gd name="T81" fmla="*/ 0 h 73"/>
                  <a:gd name="T82" fmla="*/ 5 w 104"/>
                  <a:gd name="T83" fmla="*/ 6 h 73"/>
                  <a:gd name="T84" fmla="*/ 5 w 104"/>
                  <a:gd name="T8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73">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20"/>
              <p:cNvSpPr>
                <a:spLocks/>
              </p:cNvSpPr>
              <p:nvPr/>
            </p:nvSpPr>
            <p:spPr bwMode="auto">
              <a:xfrm>
                <a:off x="6265333" y="2313515"/>
                <a:ext cx="1202597" cy="2333508"/>
              </a:xfrm>
              <a:custGeom>
                <a:avLst/>
                <a:gdLst>
                  <a:gd name="T0" fmla="*/ 382 w 411"/>
                  <a:gd name="T1" fmla="*/ 360 h 798"/>
                  <a:gd name="T2" fmla="*/ 358 w 411"/>
                  <a:gd name="T3" fmla="*/ 312 h 798"/>
                  <a:gd name="T4" fmla="*/ 321 w 411"/>
                  <a:gd name="T5" fmla="*/ 256 h 798"/>
                  <a:gd name="T6" fmla="*/ 325 w 411"/>
                  <a:gd name="T7" fmla="*/ 240 h 798"/>
                  <a:gd name="T8" fmla="*/ 352 w 411"/>
                  <a:gd name="T9" fmla="*/ 276 h 798"/>
                  <a:gd name="T10" fmla="*/ 368 w 411"/>
                  <a:gd name="T11" fmla="*/ 308 h 798"/>
                  <a:gd name="T12" fmla="*/ 386 w 411"/>
                  <a:gd name="T13" fmla="*/ 343 h 798"/>
                  <a:gd name="T14" fmla="*/ 384 w 411"/>
                  <a:gd name="T15" fmla="*/ 273 h 798"/>
                  <a:gd name="T16" fmla="*/ 367 w 411"/>
                  <a:gd name="T17" fmla="*/ 240 h 798"/>
                  <a:gd name="T18" fmla="*/ 353 w 411"/>
                  <a:gd name="T19" fmla="*/ 215 h 798"/>
                  <a:gd name="T20" fmla="*/ 335 w 411"/>
                  <a:gd name="T21" fmla="*/ 184 h 798"/>
                  <a:gd name="T22" fmla="*/ 305 w 411"/>
                  <a:gd name="T23" fmla="*/ 147 h 798"/>
                  <a:gd name="T24" fmla="*/ 229 w 411"/>
                  <a:gd name="T25" fmla="*/ 76 h 798"/>
                  <a:gd name="T26" fmla="*/ 189 w 411"/>
                  <a:gd name="T27" fmla="*/ 44 h 798"/>
                  <a:gd name="T28" fmla="*/ 114 w 411"/>
                  <a:gd name="T29" fmla="*/ 5 h 798"/>
                  <a:gd name="T30" fmla="*/ 118 w 411"/>
                  <a:gd name="T31" fmla="*/ 38 h 798"/>
                  <a:gd name="T32" fmla="*/ 112 w 411"/>
                  <a:gd name="T33" fmla="*/ 56 h 798"/>
                  <a:gd name="T34" fmla="*/ 76 w 411"/>
                  <a:gd name="T35" fmla="*/ 74 h 798"/>
                  <a:gd name="T36" fmla="*/ 125 w 411"/>
                  <a:gd name="T37" fmla="*/ 127 h 798"/>
                  <a:gd name="T38" fmla="*/ 154 w 411"/>
                  <a:gd name="T39" fmla="*/ 135 h 798"/>
                  <a:gd name="T40" fmla="*/ 189 w 411"/>
                  <a:gd name="T41" fmla="*/ 166 h 798"/>
                  <a:gd name="T42" fmla="*/ 146 w 411"/>
                  <a:gd name="T43" fmla="*/ 109 h 798"/>
                  <a:gd name="T44" fmla="*/ 179 w 411"/>
                  <a:gd name="T45" fmla="*/ 122 h 798"/>
                  <a:gd name="T46" fmla="*/ 215 w 411"/>
                  <a:gd name="T47" fmla="*/ 152 h 798"/>
                  <a:gd name="T48" fmla="*/ 212 w 411"/>
                  <a:gd name="T49" fmla="*/ 113 h 798"/>
                  <a:gd name="T50" fmla="*/ 246 w 411"/>
                  <a:gd name="T51" fmla="*/ 118 h 798"/>
                  <a:gd name="T52" fmla="*/ 252 w 411"/>
                  <a:gd name="T53" fmla="*/ 136 h 798"/>
                  <a:gd name="T54" fmla="*/ 259 w 411"/>
                  <a:gd name="T55" fmla="*/ 169 h 798"/>
                  <a:gd name="T56" fmla="*/ 289 w 411"/>
                  <a:gd name="T57" fmla="*/ 188 h 798"/>
                  <a:gd name="T58" fmla="*/ 266 w 411"/>
                  <a:gd name="T59" fmla="*/ 212 h 798"/>
                  <a:gd name="T60" fmla="*/ 202 w 411"/>
                  <a:gd name="T61" fmla="*/ 198 h 798"/>
                  <a:gd name="T62" fmla="*/ 174 w 411"/>
                  <a:gd name="T63" fmla="*/ 171 h 798"/>
                  <a:gd name="T64" fmla="*/ 85 w 411"/>
                  <a:gd name="T65" fmla="*/ 179 h 798"/>
                  <a:gd name="T66" fmla="*/ 56 w 411"/>
                  <a:gd name="T67" fmla="*/ 208 h 798"/>
                  <a:gd name="T68" fmla="*/ 26 w 411"/>
                  <a:gd name="T69" fmla="*/ 238 h 798"/>
                  <a:gd name="T70" fmla="*/ 3 w 411"/>
                  <a:gd name="T71" fmla="*/ 290 h 798"/>
                  <a:gd name="T72" fmla="*/ 12 w 411"/>
                  <a:gd name="T73" fmla="*/ 321 h 798"/>
                  <a:gd name="T74" fmla="*/ 12 w 411"/>
                  <a:gd name="T75" fmla="*/ 366 h 798"/>
                  <a:gd name="T76" fmla="*/ 61 w 411"/>
                  <a:gd name="T77" fmla="*/ 423 h 798"/>
                  <a:gd name="T78" fmla="*/ 90 w 411"/>
                  <a:gd name="T79" fmla="*/ 448 h 798"/>
                  <a:gd name="T80" fmla="*/ 119 w 411"/>
                  <a:gd name="T81" fmla="*/ 443 h 798"/>
                  <a:gd name="T82" fmla="*/ 152 w 411"/>
                  <a:gd name="T83" fmla="*/ 435 h 798"/>
                  <a:gd name="T84" fmla="*/ 212 w 411"/>
                  <a:gd name="T85" fmla="*/ 448 h 798"/>
                  <a:gd name="T86" fmla="*/ 226 w 411"/>
                  <a:gd name="T87" fmla="*/ 497 h 798"/>
                  <a:gd name="T88" fmla="*/ 250 w 411"/>
                  <a:gd name="T89" fmla="*/ 540 h 798"/>
                  <a:gd name="T90" fmla="*/ 255 w 411"/>
                  <a:gd name="T91" fmla="*/ 587 h 798"/>
                  <a:gd name="T92" fmla="*/ 235 w 411"/>
                  <a:gd name="T93" fmla="*/ 632 h 798"/>
                  <a:gd name="T94" fmla="*/ 231 w 411"/>
                  <a:gd name="T95" fmla="*/ 689 h 798"/>
                  <a:gd name="T96" fmla="*/ 239 w 411"/>
                  <a:gd name="T97" fmla="*/ 761 h 798"/>
                  <a:gd name="T98" fmla="*/ 247 w 411"/>
                  <a:gd name="T99" fmla="*/ 791 h 798"/>
                  <a:gd name="T100" fmla="*/ 317 w 411"/>
                  <a:gd name="T101" fmla="*/ 754 h 798"/>
                  <a:gd name="T102" fmla="*/ 321 w 411"/>
                  <a:gd name="T103" fmla="*/ 719 h 798"/>
                  <a:gd name="T104" fmla="*/ 350 w 411"/>
                  <a:gd name="T105" fmla="*/ 666 h 798"/>
                  <a:gd name="T106" fmla="*/ 382 w 411"/>
                  <a:gd name="T107" fmla="*/ 617 h 798"/>
                  <a:gd name="T108" fmla="*/ 396 w 411"/>
                  <a:gd name="T109" fmla="*/ 514 h 798"/>
                  <a:gd name="T110" fmla="*/ 403 w 411"/>
                  <a:gd name="T111" fmla="*/ 458 h 798"/>
                  <a:gd name="T112" fmla="*/ 396 w 411"/>
                  <a:gd name="T113" fmla="*/ 39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98">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21"/>
              <p:cNvSpPr>
                <a:spLocks/>
              </p:cNvSpPr>
              <p:nvPr/>
            </p:nvSpPr>
            <p:spPr bwMode="auto">
              <a:xfrm>
                <a:off x="4553517" y="2298683"/>
                <a:ext cx="1284171" cy="2708007"/>
              </a:xfrm>
              <a:custGeom>
                <a:avLst/>
                <a:gdLst>
                  <a:gd name="T0" fmla="*/ 394 w 439"/>
                  <a:gd name="T1" fmla="*/ 523 h 926"/>
                  <a:gd name="T2" fmla="*/ 349 w 439"/>
                  <a:gd name="T3" fmla="*/ 520 h 926"/>
                  <a:gd name="T4" fmla="*/ 328 w 439"/>
                  <a:gd name="T5" fmla="*/ 505 h 926"/>
                  <a:gd name="T6" fmla="*/ 310 w 439"/>
                  <a:gd name="T7" fmla="*/ 490 h 926"/>
                  <a:gd name="T8" fmla="*/ 283 w 439"/>
                  <a:gd name="T9" fmla="*/ 457 h 926"/>
                  <a:gd name="T10" fmla="*/ 230 w 439"/>
                  <a:gd name="T11" fmla="*/ 424 h 926"/>
                  <a:gd name="T12" fmla="*/ 198 w 439"/>
                  <a:gd name="T13" fmla="*/ 402 h 926"/>
                  <a:gd name="T14" fmla="*/ 141 w 439"/>
                  <a:gd name="T15" fmla="*/ 387 h 926"/>
                  <a:gd name="T16" fmla="*/ 117 w 439"/>
                  <a:gd name="T17" fmla="*/ 393 h 926"/>
                  <a:gd name="T18" fmla="*/ 94 w 439"/>
                  <a:gd name="T19" fmla="*/ 415 h 926"/>
                  <a:gd name="T20" fmla="*/ 68 w 439"/>
                  <a:gd name="T21" fmla="*/ 405 h 926"/>
                  <a:gd name="T22" fmla="*/ 70 w 439"/>
                  <a:gd name="T23" fmla="*/ 375 h 926"/>
                  <a:gd name="T24" fmla="*/ 52 w 439"/>
                  <a:gd name="T25" fmla="*/ 324 h 926"/>
                  <a:gd name="T26" fmla="*/ 38 w 439"/>
                  <a:gd name="T27" fmla="*/ 320 h 926"/>
                  <a:gd name="T28" fmla="*/ 28 w 439"/>
                  <a:gd name="T29" fmla="*/ 297 h 926"/>
                  <a:gd name="T30" fmla="*/ 61 w 439"/>
                  <a:gd name="T31" fmla="*/ 237 h 926"/>
                  <a:gd name="T32" fmla="*/ 107 w 439"/>
                  <a:gd name="T33" fmla="*/ 251 h 926"/>
                  <a:gd name="T34" fmla="*/ 127 w 439"/>
                  <a:gd name="T35" fmla="*/ 222 h 926"/>
                  <a:gd name="T36" fmla="*/ 139 w 439"/>
                  <a:gd name="T37" fmla="*/ 203 h 926"/>
                  <a:gd name="T38" fmla="*/ 176 w 439"/>
                  <a:gd name="T39" fmla="*/ 180 h 926"/>
                  <a:gd name="T40" fmla="*/ 209 w 439"/>
                  <a:gd name="T41" fmla="*/ 146 h 926"/>
                  <a:gd name="T42" fmla="*/ 240 w 439"/>
                  <a:gd name="T43" fmla="*/ 118 h 926"/>
                  <a:gd name="T44" fmla="*/ 269 w 439"/>
                  <a:gd name="T45" fmla="*/ 99 h 926"/>
                  <a:gd name="T46" fmla="*/ 259 w 439"/>
                  <a:gd name="T47" fmla="*/ 90 h 926"/>
                  <a:gd name="T48" fmla="*/ 310 w 439"/>
                  <a:gd name="T49" fmla="*/ 76 h 926"/>
                  <a:gd name="T50" fmla="*/ 330 w 439"/>
                  <a:gd name="T51" fmla="*/ 38 h 926"/>
                  <a:gd name="T52" fmla="*/ 298 w 439"/>
                  <a:gd name="T53" fmla="*/ 28 h 926"/>
                  <a:gd name="T54" fmla="*/ 264 w 439"/>
                  <a:gd name="T55" fmla="*/ 54 h 926"/>
                  <a:gd name="T56" fmla="*/ 234 w 439"/>
                  <a:gd name="T57" fmla="*/ 67 h 926"/>
                  <a:gd name="T58" fmla="*/ 245 w 439"/>
                  <a:gd name="T59" fmla="*/ 28 h 926"/>
                  <a:gd name="T60" fmla="*/ 279 w 439"/>
                  <a:gd name="T61" fmla="*/ 15 h 926"/>
                  <a:gd name="T62" fmla="*/ 45 w 439"/>
                  <a:gd name="T63" fmla="*/ 186 h 926"/>
                  <a:gd name="T64" fmla="*/ 0 w 439"/>
                  <a:gd name="T65" fmla="*/ 320 h 926"/>
                  <a:gd name="T66" fmla="*/ 20 w 439"/>
                  <a:gd name="T67" fmla="*/ 359 h 926"/>
                  <a:gd name="T68" fmla="*/ 56 w 439"/>
                  <a:gd name="T69" fmla="*/ 408 h 926"/>
                  <a:gd name="T70" fmla="*/ 80 w 439"/>
                  <a:gd name="T71" fmla="*/ 420 h 926"/>
                  <a:gd name="T72" fmla="*/ 71 w 439"/>
                  <a:gd name="T73" fmla="*/ 495 h 926"/>
                  <a:gd name="T74" fmla="*/ 66 w 439"/>
                  <a:gd name="T75" fmla="*/ 541 h 926"/>
                  <a:gd name="T76" fmla="*/ 94 w 439"/>
                  <a:gd name="T77" fmla="*/ 587 h 926"/>
                  <a:gd name="T78" fmla="*/ 112 w 439"/>
                  <a:gd name="T79" fmla="*/ 634 h 926"/>
                  <a:gd name="T80" fmla="*/ 137 w 439"/>
                  <a:gd name="T81" fmla="*/ 664 h 926"/>
                  <a:gd name="T82" fmla="*/ 160 w 439"/>
                  <a:gd name="T83" fmla="*/ 690 h 926"/>
                  <a:gd name="T84" fmla="*/ 173 w 439"/>
                  <a:gd name="T85" fmla="*/ 719 h 926"/>
                  <a:gd name="T86" fmla="*/ 181 w 439"/>
                  <a:gd name="T87" fmla="*/ 784 h 926"/>
                  <a:gd name="T88" fmla="*/ 207 w 439"/>
                  <a:gd name="T89" fmla="*/ 858 h 926"/>
                  <a:gd name="T90" fmla="*/ 232 w 439"/>
                  <a:gd name="T91" fmla="*/ 896 h 926"/>
                  <a:gd name="T92" fmla="*/ 255 w 439"/>
                  <a:gd name="T93" fmla="*/ 920 h 926"/>
                  <a:gd name="T94" fmla="*/ 265 w 439"/>
                  <a:gd name="T95" fmla="*/ 900 h 926"/>
                  <a:gd name="T96" fmla="*/ 255 w 439"/>
                  <a:gd name="T97" fmla="*/ 858 h 926"/>
                  <a:gd name="T98" fmla="*/ 279 w 439"/>
                  <a:gd name="T99" fmla="*/ 830 h 926"/>
                  <a:gd name="T100" fmla="*/ 297 w 439"/>
                  <a:gd name="T101" fmla="*/ 797 h 926"/>
                  <a:gd name="T102" fmla="*/ 323 w 439"/>
                  <a:gd name="T103" fmla="*/ 726 h 926"/>
                  <a:gd name="T104" fmla="*/ 371 w 439"/>
                  <a:gd name="T105" fmla="*/ 697 h 926"/>
                  <a:gd name="T106" fmla="*/ 401 w 439"/>
                  <a:gd name="T107" fmla="*/ 633 h 926"/>
                  <a:gd name="T108" fmla="*/ 411 w 439"/>
                  <a:gd name="T109" fmla="*/ 608 h 926"/>
                  <a:gd name="T110" fmla="*/ 434 w 439"/>
                  <a:gd name="T111" fmla="*/ 5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926">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22"/>
              <p:cNvSpPr>
                <a:spLocks/>
              </p:cNvSpPr>
              <p:nvPr/>
            </p:nvSpPr>
            <p:spPr bwMode="auto">
              <a:xfrm>
                <a:off x="7315906" y="4158815"/>
                <a:ext cx="117417" cy="213823"/>
              </a:xfrm>
              <a:custGeom>
                <a:avLst/>
                <a:gdLst>
                  <a:gd name="T0" fmla="*/ 34 w 40"/>
                  <a:gd name="T1" fmla="*/ 0 h 73"/>
                  <a:gd name="T2" fmla="*/ 23 w 40"/>
                  <a:gd name="T3" fmla="*/ 14 h 73"/>
                  <a:gd name="T4" fmla="*/ 20 w 40"/>
                  <a:gd name="T5" fmla="*/ 20 h 73"/>
                  <a:gd name="T6" fmla="*/ 19 w 40"/>
                  <a:gd name="T7" fmla="*/ 24 h 73"/>
                  <a:gd name="T8" fmla="*/ 16 w 40"/>
                  <a:gd name="T9" fmla="*/ 25 h 73"/>
                  <a:gd name="T10" fmla="*/ 15 w 40"/>
                  <a:gd name="T11" fmla="*/ 31 h 73"/>
                  <a:gd name="T12" fmla="*/ 12 w 40"/>
                  <a:gd name="T13" fmla="*/ 34 h 73"/>
                  <a:gd name="T14" fmla="*/ 10 w 40"/>
                  <a:gd name="T15" fmla="*/ 47 h 73"/>
                  <a:gd name="T16" fmla="*/ 6 w 40"/>
                  <a:gd name="T17" fmla="*/ 71 h 73"/>
                  <a:gd name="T18" fmla="*/ 17 w 40"/>
                  <a:gd name="T19" fmla="*/ 62 h 73"/>
                  <a:gd name="T20" fmla="*/ 19 w 40"/>
                  <a:gd name="T21" fmla="*/ 57 h 73"/>
                  <a:gd name="T22" fmla="*/ 20 w 40"/>
                  <a:gd name="T23" fmla="*/ 52 h 73"/>
                  <a:gd name="T24" fmla="*/ 20 w 40"/>
                  <a:gd name="T25" fmla="*/ 45 h 73"/>
                  <a:gd name="T26" fmla="*/ 20 w 40"/>
                  <a:gd name="T27" fmla="*/ 38 h 73"/>
                  <a:gd name="T28" fmla="*/ 23 w 40"/>
                  <a:gd name="T29" fmla="*/ 37 h 73"/>
                  <a:gd name="T30" fmla="*/ 25 w 40"/>
                  <a:gd name="T31" fmla="*/ 34 h 73"/>
                  <a:gd name="T32" fmla="*/ 25 w 40"/>
                  <a:gd name="T33" fmla="*/ 29 h 73"/>
                  <a:gd name="T34" fmla="*/ 28 w 40"/>
                  <a:gd name="T35" fmla="*/ 27 h 73"/>
                  <a:gd name="T36" fmla="*/ 38 w 40"/>
                  <a:gd name="T37" fmla="*/ 6 h 73"/>
                  <a:gd name="T38" fmla="*/ 34 w 40"/>
                  <a:gd name="T39" fmla="*/ 0 h 73"/>
                  <a:gd name="T40" fmla="*/ 34 w 4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23"/>
              <p:cNvSpPr>
                <a:spLocks/>
              </p:cNvSpPr>
              <p:nvPr/>
            </p:nvSpPr>
            <p:spPr bwMode="auto">
              <a:xfrm>
                <a:off x="7414784" y="4158815"/>
                <a:ext cx="18540" cy="17304"/>
              </a:xfrm>
              <a:custGeom>
                <a:avLst/>
                <a:gdLst>
                  <a:gd name="T0" fmla="*/ 0 w 6"/>
                  <a:gd name="T1" fmla="*/ 0 h 6"/>
                  <a:gd name="T2" fmla="*/ 4 w 6"/>
                  <a:gd name="T3" fmla="*/ 6 h 6"/>
                  <a:gd name="T4" fmla="*/ 0 w 6"/>
                  <a:gd name="T5" fmla="*/ 0 h 6"/>
                </a:gdLst>
                <a:ahLst/>
                <a:cxnLst>
                  <a:cxn ang="0">
                    <a:pos x="T0" y="T1"/>
                  </a:cxn>
                  <a:cxn ang="0">
                    <a:pos x="T2" y="T3"/>
                  </a:cxn>
                  <a:cxn ang="0">
                    <a:pos x="T4" y="T5"/>
                  </a:cxn>
                </a:cxnLst>
                <a:rect l="0" t="0" r="r" b="b"/>
                <a:pathLst>
                  <a:path w="6" h="6">
                    <a:moveTo>
                      <a:pt x="0" y="0"/>
                    </a:moveTo>
                    <a:cubicBezTo>
                      <a:pt x="3" y="2"/>
                      <a:pt x="4" y="4"/>
                      <a:pt x="4" y="6"/>
                    </a:cubicBezTo>
                    <a:cubicBezTo>
                      <a:pt x="6" y="5"/>
                      <a:pt x="5" y="3"/>
                      <a:pt x="0"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96" name="Oval 98"/>
            <p:cNvSpPr>
              <a:spLocks noChangeArrowheads="1"/>
            </p:cNvSpPr>
            <p:nvPr/>
          </p:nvSpPr>
          <p:spPr bwMode="auto">
            <a:xfrm>
              <a:off x="7613775" y="4614888"/>
              <a:ext cx="342363"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Oval 99"/>
            <p:cNvSpPr>
              <a:spLocks noChangeArrowheads="1"/>
            </p:cNvSpPr>
            <p:nvPr/>
          </p:nvSpPr>
          <p:spPr bwMode="auto">
            <a:xfrm>
              <a:off x="7617482" y="4614888"/>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Oval 100"/>
            <p:cNvSpPr>
              <a:spLocks noChangeArrowheads="1"/>
            </p:cNvSpPr>
            <p:nvPr/>
          </p:nvSpPr>
          <p:spPr bwMode="auto">
            <a:xfrm>
              <a:off x="7617482" y="4614888"/>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Oval 101"/>
            <p:cNvSpPr>
              <a:spLocks noChangeArrowheads="1"/>
            </p:cNvSpPr>
            <p:nvPr/>
          </p:nvSpPr>
          <p:spPr bwMode="auto">
            <a:xfrm>
              <a:off x="7617482" y="4614888"/>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Oval 102"/>
            <p:cNvSpPr>
              <a:spLocks noChangeArrowheads="1"/>
            </p:cNvSpPr>
            <p:nvPr/>
          </p:nvSpPr>
          <p:spPr bwMode="auto">
            <a:xfrm>
              <a:off x="7617482" y="4614888"/>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2" name="Oval 103"/>
            <p:cNvSpPr>
              <a:spLocks noChangeArrowheads="1"/>
            </p:cNvSpPr>
            <p:nvPr/>
          </p:nvSpPr>
          <p:spPr bwMode="auto">
            <a:xfrm>
              <a:off x="7617482" y="4614888"/>
              <a:ext cx="338655" cy="33989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3" name="Oval 104"/>
            <p:cNvSpPr>
              <a:spLocks noChangeArrowheads="1"/>
            </p:cNvSpPr>
            <p:nvPr/>
          </p:nvSpPr>
          <p:spPr bwMode="auto">
            <a:xfrm>
              <a:off x="7617482" y="4617360"/>
              <a:ext cx="336183"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4" name="Oval 105"/>
            <p:cNvSpPr>
              <a:spLocks noChangeArrowheads="1"/>
            </p:cNvSpPr>
            <p:nvPr/>
          </p:nvSpPr>
          <p:spPr bwMode="auto">
            <a:xfrm>
              <a:off x="7619954" y="4617360"/>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 name="Oval 106"/>
            <p:cNvSpPr>
              <a:spLocks noChangeArrowheads="1"/>
            </p:cNvSpPr>
            <p:nvPr/>
          </p:nvSpPr>
          <p:spPr bwMode="auto">
            <a:xfrm>
              <a:off x="7619954" y="4617360"/>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 name="Oval 107"/>
            <p:cNvSpPr>
              <a:spLocks noChangeArrowheads="1"/>
            </p:cNvSpPr>
            <p:nvPr/>
          </p:nvSpPr>
          <p:spPr bwMode="auto">
            <a:xfrm>
              <a:off x="7619954" y="4617360"/>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 name="Oval 108"/>
            <p:cNvSpPr>
              <a:spLocks noChangeArrowheads="1"/>
            </p:cNvSpPr>
            <p:nvPr/>
          </p:nvSpPr>
          <p:spPr bwMode="auto">
            <a:xfrm>
              <a:off x="7619954" y="4617360"/>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 name="Oval 109"/>
            <p:cNvSpPr>
              <a:spLocks noChangeArrowheads="1"/>
            </p:cNvSpPr>
            <p:nvPr/>
          </p:nvSpPr>
          <p:spPr bwMode="auto">
            <a:xfrm>
              <a:off x="7619954" y="4617360"/>
              <a:ext cx="333711" cy="333711"/>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 name="Oval 110"/>
            <p:cNvSpPr>
              <a:spLocks noChangeArrowheads="1"/>
            </p:cNvSpPr>
            <p:nvPr/>
          </p:nvSpPr>
          <p:spPr bwMode="auto">
            <a:xfrm>
              <a:off x="7619954" y="4621067"/>
              <a:ext cx="331240"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 name="Oval 111"/>
            <p:cNvSpPr>
              <a:spLocks noChangeArrowheads="1"/>
            </p:cNvSpPr>
            <p:nvPr/>
          </p:nvSpPr>
          <p:spPr bwMode="auto">
            <a:xfrm>
              <a:off x="7622426" y="4621067"/>
              <a:ext cx="328768"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 name="Oval 112"/>
            <p:cNvSpPr>
              <a:spLocks noChangeArrowheads="1"/>
            </p:cNvSpPr>
            <p:nvPr/>
          </p:nvSpPr>
          <p:spPr bwMode="auto">
            <a:xfrm>
              <a:off x="7622426" y="4621067"/>
              <a:ext cx="328768" cy="327532"/>
            </a:xfrm>
            <a:prstGeom prst="ellipse">
              <a:avLst/>
            </a:pr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 name="Freeform 24"/>
            <p:cNvSpPr>
              <a:spLocks/>
            </p:cNvSpPr>
            <p:nvPr/>
          </p:nvSpPr>
          <p:spPr bwMode="auto">
            <a:xfrm>
              <a:off x="3968904" y="2495202"/>
              <a:ext cx="385622" cy="2488004"/>
            </a:xfrm>
            <a:custGeom>
              <a:avLst/>
              <a:gdLst>
                <a:gd name="T0" fmla="*/ 116 w 132"/>
                <a:gd name="T1" fmla="*/ 755 h 851"/>
                <a:gd name="T2" fmla="*/ 106 w 132"/>
                <a:gd name="T3" fmla="*/ 742 h 851"/>
                <a:gd name="T4" fmla="*/ 106 w 132"/>
                <a:gd name="T5" fmla="*/ 742 h 851"/>
                <a:gd name="T6" fmla="*/ 106 w 132"/>
                <a:gd name="T7" fmla="*/ 108 h 851"/>
                <a:gd name="T8" fmla="*/ 106 w 132"/>
                <a:gd name="T9" fmla="*/ 108 h 851"/>
                <a:gd name="T10" fmla="*/ 115 w 132"/>
                <a:gd name="T11" fmla="*/ 96 h 851"/>
                <a:gd name="T12" fmla="*/ 94 w 132"/>
                <a:gd name="T13" fmla="*/ 16 h 851"/>
                <a:gd name="T14" fmla="*/ 14 w 132"/>
                <a:gd name="T15" fmla="*/ 38 h 851"/>
                <a:gd name="T16" fmla="*/ 23 w 132"/>
                <a:gd name="T17" fmla="*/ 108 h 851"/>
                <a:gd name="T18" fmla="*/ 23 w 132"/>
                <a:gd name="T19" fmla="*/ 108 h 851"/>
                <a:gd name="T20" fmla="*/ 24 w 132"/>
                <a:gd name="T21" fmla="*/ 743 h 851"/>
                <a:gd name="T22" fmla="*/ 24 w 132"/>
                <a:gd name="T23" fmla="*/ 743 h 851"/>
                <a:gd name="T24" fmla="*/ 14 w 132"/>
                <a:gd name="T25" fmla="*/ 813 h 851"/>
                <a:gd name="T26" fmla="*/ 94 w 132"/>
                <a:gd name="T27" fmla="*/ 834 h 851"/>
                <a:gd name="T28" fmla="*/ 116 w 132"/>
                <a:gd name="T29" fmla="*/ 75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1">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solidFill>
              <a:srgbClr val="EE6089"/>
            </a:solidFill>
            <a:ln w="22225">
              <a:noFill/>
              <a:round/>
              <a:headEnd/>
              <a:tailEnd/>
            </a:ln>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Freeform 25"/>
            <p:cNvSpPr>
              <a:spLocks/>
            </p:cNvSpPr>
            <p:nvPr/>
          </p:nvSpPr>
          <p:spPr bwMode="auto">
            <a:xfrm>
              <a:off x="3962724" y="4591404"/>
              <a:ext cx="2185192" cy="1412712"/>
            </a:xfrm>
            <a:custGeom>
              <a:avLst/>
              <a:gdLst>
                <a:gd name="T0" fmla="*/ 688 w 747"/>
                <a:gd name="T1" fmla="*/ 366 h 483"/>
                <a:gd name="T2" fmla="*/ 673 w 747"/>
                <a:gd name="T3" fmla="*/ 368 h 483"/>
                <a:gd name="T4" fmla="*/ 673 w 747"/>
                <a:gd name="T5" fmla="*/ 368 h 483"/>
                <a:gd name="T6" fmla="*/ 124 w 747"/>
                <a:gd name="T7" fmla="*/ 52 h 483"/>
                <a:gd name="T8" fmla="*/ 123 w 747"/>
                <a:gd name="T9" fmla="*/ 52 h 483"/>
                <a:gd name="T10" fmla="*/ 118 w 747"/>
                <a:gd name="T11" fmla="*/ 38 h 483"/>
                <a:gd name="T12" fmla="*/ 38 w 747"/>
                <a:gd name="T13" fmla="*/ 16 h 483"/>
                <a:gd name="T14" fmla="*/ 16 w 747"/>
                <a:gd name="T15" fmla="*/ 96 h 483"/>
                <a:gd name="T16" fmla="*/ 82 w 747"/>
                <a:gd name="T17" fmla="*/ 123 h 483"/>
                <a:gd name="T18" fmla="*/ 82 w 747"/>
                <a:gd name="T19" fmla="*/ 123 h 483"/>
                <a:gd name="T20" fmla="*/ 632 w 747"/>
                <a:gd name="T21" fmla="*/ 440 h 483"/>
                <a:gd name="T22" fmla="*/ 632 w 747"/>
                <a:gd name="T23" fmla="*/ 440 h 483"/>
                <a:gd name="T24" fmla="*/ 688 w 747"/>
                <a:gd name="T25" fmla="*/ 483 h 483"/>
                <a:gd name="T26" fmla="*/ 747 w 747"/>
                <a:gd name="T27" fmla="*/ 425 h 483"/>
                <a:gd name="T28" fmla="*/ 688 w 747"/>
                <a:gd name="T29" fmla="*/ 36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483">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solidFill>
              <a:srgbClr val="EE6089"/>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 name="Freeform 26"/>
            <p:cNvSpPr>
              <a:spLocks/>
            </p:cNvSpPr>
            <p:nvPr/>
          </p:nvSpPr>
          <p:spPr bwMode="auto">
            <a:xfrm>
              <a:off x="5805553" y="4588932"/>
              <a:ext cx="2180248" cy="1415184"/>
            </a:xfrm>
            <a:custGeom>
              <a:avLst/>
              <a:gdLst>
                <a:gd name="T0" fmla="*/ 708 w 745"/>
                <a:gd name="T1" fmla="*/ 16 h 484"/>
                <a:gd name="T2" fmla="*/ 628 w 745"/>
                <a:gd name="T3" fmla="*/ 37 h 484"/>
                <a:gd name="T4" fmla="*/ 622 w 745"/>
                <a:gd name="T5" fmla="*/ 51 h 484"/>
                <a:gd name="T6" fmla="*/ 622 w 745"/>
                <a:gd name="T7" fmla="*/ 51 h 484"/>
                <a:gd name="T8" fmla="*/ 73 w 745"/>
                <a:gd name="T9" fmla="*/ 369 h 484"/>
                <a:gd name="T10" fmla="*/ 73 w 745"/>
                <a:gd name="T11" fmla="*/ 369 h 484"/>
                <a:gd name="T12" fmla="*/ 58 w 745"/>
                <a:gd name="T13" fmla="*/ 367 h 484"/>
                <a:gd name="T14" fmla="*/ 0 w 745"/>
                <a:gd name="T15" fmla="*/ 426 h 484"/>
                <a:gd name="T16" fmla="*/ 58 w 745"/>
                <a:gd name="T17" fmla="*/ 484 h 484"/>
                <a:gd name="T18" fmla="*/ 115 w 745"/>
                <a:gd name="T19" fmla="*/ 441 h 484"/>
                <a:gd name="T20" fmla="*/ 115 w 745"/>
                <a:gd name="T21" fmla="*/ 441 h 484"/>
                <a:gd name="T22" fmla="*/ 663 w 745"/>
                <a:gd name="T23" fmla="*/ 123 h 484"/>
                <a:gd name="T24" fmla="*/ 663 w 745"/>
                <a:gd name="T25" fmla="*/ 123 h 484"/>
                <a:gd name="T26" fmla="*/ 729 w 745"/>
                <a:gd name="T27" fmla="*/ 96 h 484"/>
                <a:gd name="T28" fmla="*/ 708 w 745"/>
                <a:gd name="T29"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484">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solidFill>
              <a:srgbClr val="EE6089"/>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 name="Freeform 27"/>
            <p:cNvSpPr>
              <a:spLocks/>
            </p:cNvSpPr>
            <p:nvPr/>
          </p:nvSpPr>
          <p:spPr bwMode="auto">
            <a:xfrm>
              <a:off x="7593999" y="2491494"/>
              <a:ext cx="385622" cy="2486768"/>
            </a:xfrm>
            <a:custGeom>
              <a:avLst/>
              <a:gdLst>
                <a:gd name="T0" fmla="*/ 109 w 132"/>
                <a:gd name="T1" fmla="*/ 742 h 850"/>
                <a:gd name="T2" fmla="*/ 109 w 132"/>
                <a:gd name="T3" fmla="*/ 742 h 850"/>
                <a:gd name="T4" fmla="*/ 108 w 132"/>
                <a:gd name="T5" fmla="*/ 108 h 850"/>
                <a:gd name="T6" fmla="*/ 108 w 132"/>
                <a:gd name="T7" fmla="*/ 108 h 850"/>
                <a:gd name="T8" fmla="*/ 117 w 132"/>
                <a:gd name="T9" fmla="*/ 38 h 850"/>
                <a:gd name="T10" fmla="*/ 37 w 132"/>
                <a:gd name="T11" fmla="*/ 16 h 850"/>
                <a:gd name="T12" fmla="*/ 16 w 132"/>
                <a:gd name="T13" fmla="*/ 96 h 850"/>
                <a:gd name="T14" fmla="*/ 25 w 132"/>
                <a:gd name="T15" fmla="*/ 108 h 850"/>
                <a:gd name="T16" fmla="*/ 25 w 132"/>
                <a:gd name="T17" fmla="*/ 108 h 850"/>
                <a:gd name="T18" fmla="*/ 26 w 132"/>
                <a:gd name="T19" fmla="*/ 742 h 850"/>
                <a:gd name="T20" fmla="*/ 26 w 132"/>
                <a:gd name="T21" fmla="*/ 742 h 850"/>
                <a:gd name="T22" fmla="*/ 17 w 132"/>
                <a:gd name="T23" fmla="*/ 754 h 850"/>
                <a:gd name="T24" fmla="*/ 38 w 132"/>
                <a:gd name="T25" fmla="*/ 834 h 850"/>
                <a:gd name="T26" fmla="*/ 118 w 132"/>
                <a:gd name="T27" fmla="*/ 813 h 850"/>
                <a:gd name="T28" fmla="*/ 109 w 132"/>
                <a:gd name="T29" fmla="*/ 74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0">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solidFill>
              <a:srgbClr val="EE6089"/>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 name="Freeform 28"/>
            <p:cNvSpPr>
              <a:spLocks/>
            </p:cNvSpPr>
            <p:nvPr/>
          </p:nvSpPr>
          <p:spPr bwMode="auto">
            <a:xfrm>
              <a:off x="3962724" y="1442157"/>
              <a:ext cx="2206204" cy="1444847"/>
            </a:xfrm>
            <a:custGeom>
              <a:avLst/>
              <a:gdLst>
                <a:gd name="T0" fmla="*/ 716 w 754"/>
                <a:gd name="T1" fmla="*/ 16 h 494"/>
                <a:gd name="T2" fmla="*/ 636 w 754"/>
                <a:gd name="T3" fmla="*/ 37 h 494"/>
                <a:gd name="T4" fmla="*/ 630 w 754"/>
                <a:gd name="T5" fmla="*/ 53 h 494"/>
                <a:gd name="T6" fmla="*/ 630 w 754"/>
                <a:gd name="T7" fmla="*/ 53 h 494"/>
                <a:gd name="T8" fmla="*/ 81 w 754"/>
                <a:gd name="T9" fmla="*/ 371 h 494"/>
                <a:gd name="T10" fmla="*/ 81 w 754"/>
                <a:gd name="T11" fmla="*/ 371 h 494"/>
                <a:gd name="T12" fmla="*/ 16 w 754"/>
                <a:gd name="T13" fmla="*/ 398 h 494"/>
                <a:gd name="T14" fmla="*/ 37 w 754"/>
                <a:gd name="T15" fmla="*/ 478 h 494"/>
                <a:gd name="T16" fmla="*/ 117 w 754"/>
                <a:gd name="T17" fmla="*/ 456 h 494"/>
                <a:gd name="T18" fmla="*/ 123 w 754"/>
                <a:gd name="T19" fmla="*/ 442 h 494"/>
                <a:gd name="T20" fmla="*/ 123 w 754"/>
                <a:gd name="T21" fmla="*/ 442 h 494"/>
                <a:gd name="T22" fmla="*/ 672 w 754"/>
                <a:gd name="T23" fmla="*/ 125 h 494"/>
                <a:gd name="T24" fmla="*/ 670 w 754"/>
                <a:gd name="T25" fmla="*/ 123 h 494"/>
                <a:gd name="T26" fmla="*/ 738 w 754"/>
                <a:gd name="T27" fmla="*/ 96 h 494"/>
                <a:gd name="T28" fmla="*/ 716 w 754"/>
                <a:gd name="T29" fmla="*/ 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4" h="49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solidFill>
              <a:srgbClr val="EE6089"/>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 name="Freeform 29"/>
            <p:cNvSpPr>
              <a:spLocks/>
            </p:cNvSpPr>
            <p:nvPr/>
          </p:nvSpPr>
          <p:spPr bwMode="auto">
            <a:xfrm>
              <a:off x="5800609" y="1470584"/>
              <a:ext cx="2182720" cy="1410240"/>
            </a:xfrm>
            <a:custGeom>
              <a:avLst/>
              <a:gdLst>
                <a:gd name="T0" fmla="*/ 730 w 746"/>
                <a:gd name="T1" fmla="*/ 387 h 482"/>
                <a:gd name="T2" fmla="*/ 664 w 746"/>
                <a:gd name="T3" fmla="*/ 359 h 482"/>
                <a:gd name="T4" fmla="*/ 665 w 746"/>
                <a:gd name="T5" fmla="*/ 359 h 482"/>
                <a:gd name="T6" fmla="*/ 115 w 746"/>
                <a:gd name="T7" fmla="*/ 43 h 482"/>
                <a:gd name="T8" fmla="*/ 115 w 746"/>
                <a:gd name="T9" fmla="*/ 43 h 482"/>
                <a:gd name="T10" fmla="*/ 59 w 746"/>
                <a:gd name="T11" fmla="*/ 0 h 482"/>
                <a:gd name="T12" fmla="*/ 0 w 746"/>
                <a:gd name="T13" fmla="*/ 58 h 482"/>
                <a:gd name="T14" fmla="*/ 59 w 746"/>
                <a:gd name="T15" fmla="*/ 117 h 482"/>
                <a:gd name="T16" fmla="*/ 74 w 746"/>
                <a:gd name="T17" fmla="*/ 114 h 482"/>
                <a:gd name="T18" fmla="*/ 74 w 746"/>
                <a:gd name="T19" fmla="*/ 115 h 482"/>
                <a:gd name="T20" fmla="*/ 623 w 746"/>
                <a:gd name="T21" fmla="*/ 431 h 482"/>
                <a:gd name="T22" fmla="*/ 623 w 746"/>
                <a:gd name="T23" fmla="*/ 431 h 482"/>
                <a:gd name="T24" fmla="*/ 629 w 746"/>
                <a:gd name="T25" fmla="*/ 445 h 482"/>
                <a:gd name="T26" fmla="*/ 709 w 746"/>
                <a:gd name="T27" fmla="*/ 466 h 482"/>
                <a:gd name="T28" fmla="*/ 730 w 746"/>
                <a:gd name="T29" fmla="*/ 38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 h="482">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solidFill>
              <a:srgbClr val="EE6089"/>
            </a:solidFill>
            <a:ln w="222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 name="Oval 63"/>
            <p:cNvSpPr>
              <a:spLocks noChangeArrowheads="1"/>
            </p:cNvSpPr>
            <p:nvPr/>
          </p:nvSpPr>
          <p:spPr bwMode="auto">
            <a:xfrm>
              <a:off x="3983735" y="2532281"/>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9" name="Oval 80"/>
            <p:cNvSpPr>
              <a:spLocks noChangeArrowheads="1"/>
            </p:cNvSpPr>
            <p:nvPr/>
          </p:nvSpPr>
          <p:spPr bwMode="auto">
            <a:xfrm>
              <a:off x="3983735" y="4614888"/>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0" name="Oval 97"/>
            <p:cNvSpPr>
              <a:spLocks noChangeArrowheads="1"/>
            </p:cNvSpPr>
            <p:nvPr/>
          </p:nvSpPr>
          <p:spPr bwMode="auto">
            <a:xfrm>
              <a:off x="5805553" y="5670405"/>
              <a:ext cx="327532" cy="325060"/>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1" name="Oval 114"/>
            <p:cNvSpPr>
              <a:spLocks noChangeArrowheads="1"/>
            </p:cNvSpPr>
            <p:nvPr/>
          </p:nvSpPr>
          <p:spPr bwMode="auto">
            <a:xfrm>
              <a:off x="7622426" y="4621067"/>
              <a:ext cx="328768"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2" name="Oval 131"/>
            <p:cNvSpPr>
              <a:spLocks noChangeArrowheads="1"/>
            </p:cNvSpPr>
            <p:nvPr/>
          </p:nvSpPr>
          <p:spPr bwMode="auto">
            <a:xfrm>
              <a:off x="7628606" y="2527337"/>
              <a:ext cx="327532" cy="323824"/>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3" name="Oval 63"/>
            <p:cNvSpPr>
              <a:spLocks noChangeArrowheads="1"/>
            </p:cNvSpPr>
            <p:nvPr/>
          </p:nvSpPr>
          <p:spPr bwMode="auto">
            <a:xfrm>
              <a:off x="5808865" y="1434173"/>
              <a:ext cx="327532" cy="32753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4" name="矩形 133"/>
            <p:cNvSpPr/>
            <p:nvPr/>
          </p:nvSpPr>
          <p:spPr>
            <a:xfrm>
              <a:off x="893305" y="2350045"/>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sp>
          <p:nvSpPr>
            <p:cNvPr id="135" name="矩形 134"/>
            <p:cNvSpPr/>
            <p:nvPr/>
          </p:nvSpPr>
          <p:spPr>
            <a:xfrm>
              <a:off x="880945" y="4548591"/>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sp>
          <p:nvSpPr>
            <p:cNvPr id="136" name="矩形 135"/>
            <p:cNvSpPr/>
            <p:nvPr/>
          </p:nvSpPr>
          <p:spPr>
            <a:xfrm>
              <a:off x="8205803" y="2319917"/>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sp>
          <p:nvSpPr>
            <p:cNvPr id="137" name="矩形 136"/>
            <p:cNvSpPr/>
            <p:nvPr/>
          </p:nvSpPr>
          <p:spPr>
            <a:xfrm>
              <a:off x="8205803" y="4409322"/>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sp>
          <p:nvSpPr>
            <p:cNvPr id="138" name="矩形 137"/>
            <p:cNvSpPr/>
            <p:nvPr/>
          </p:nvSpPr>
          <p:spPr>
            <a:xfrm>
              <a:off x="6578033" y="5589240"/>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sp>
          <p:nvSpPr>
            <p:cNvPr id="139" name="矩形 138"/>
            <p:cNvSpPr/>
            <p:nvPr/>
          </p:nvSpPr>
          <p:spPr>
            <a:xfrm>
              <a:off x="6756375" y="1228607"/>
              <a:ext cx="2898856" cy="738664"/>
            </a:xfrm>
            <a:prstGeom prst="rect">
              <a:avLst/>
            </a:prstGeom>
          </p:spPr>
          <p:txBody>
            <a:bodyPr wrap="square">
              <a:spAutoFit/>
            </a:bodyPr>
            <a:lstStyle/>
            <a:p>
              <a:pPr algn="just"/>
              <a:r>
                <a:rPr lang="zh-CN" altLang="en-US" sz="1400" dirty="0">
                  <a:cs typeface="+mn-ea"/>
                  <a:sym typeface="+mn-lt"/>
                </a:rPr>
                <a:t>在这里输入您的文字内容，或者将您的文字内容复制在这里。在这里输入您的文字内容</a:t>
              </a:r>
            </a:p>
          </p:txBody>
        </p:sp>
      </p:grpSp>
    </p:spTree>
    <p:extLst>
      <p:ext uri="{BB962C8B-B14F-4D97-AF65-F5344CB8AC3E}">
        <p14:creationId xmlns:p14="http://schemas.microsoft.com/office/powerpoint/2010/main" val="364221029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教学策略</a:t>
            </a:r>
          </a:p>
        </p:txBody>
      </p:sp>
      <p:cxnSp>
        <p:nvCxnSpPr>
          <p:cNvPr id="19" name="直接连接符 18"/>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4" name="组合 3"/>
          <p:cNvGrpSpPr/>
          <p:nvPr/>
        </p:nvGrpSpPr>
        <p:grpSpPr>
          <a:xfrm>
            <a:off x="923925" y="1193056"/>
            <a:ext cx="9939457" cy="5300682"/>
            <a:chOff x="923925" y="1193056"/>
            <a:chExt cx="9939457" cy="5300682"/>
          </a:xfrm>
        </p:grpSpPr>
        <p:sp>
          <p:nvSpPr>
            <p:cNvPr id="21" name="左弧形箭头 20"/>
            <p:cNvSpPr/>
            <p:nvPr/>
          </p:nvSpPr>
          <p:spPr>
            <a:xfrm>
              <a:off x="3230563" y="2493218"/>
              <a:ext cx="1362075" cy="2374900"/>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22" name="左弧形箭头 21"/>
            <p:cNvSpPr/>
            <p:nvPr/>
          </p:nvSpPr>
          <p:spPr>
            <a:xfrm rot="16200000">
              <a:off x="5241131" y="4098975"/>
              <a:ext cx="1362075" cy="2376488"/>
            </a:xfrm>
            <a:prstGeom prst="curvedRightArrow">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23" name="左弧形箭头 22"/>
            <p:cNvSpPr/>
            <p:nvPr/>
          </p:nvSpPr>
          <p:spPr>
            <a:xfrm rot="5400000">
              <a:off x="5241925" y="685056"/>
              <a:ext cx="1360487" cy="2376488"/>
            </a:xfrm>
            <a:prstGeom prst="curvedRightArrow">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24" name="左弧形箭头 23"/>
            <p:cNvSpPr/>
            <p:nvPr/>
          </p:nvSpPr>
          <p:spPr>
            <a:xfrm rot="10800000">
              <a:off x="7251700" y="2553543"/>
              <a:ext cx="1362075" cy="2376488"/>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chemeClr val="tx1"/>
                </a:solidFill>
                <a:cs typeface="+mn-ea"/>
                <a:sym typeface="+mn-lt"/>
              </a:endParaRPr>
            </a:p>
          </p:txBody>
        </p:sp>
        <p:sp>
          <p:nvSpPr>
            <p:cNvPr id="25" name="文本框 3"/>
            <p:cNvSpPr txBox="1">
              <a:spLocks noChangeArrowheads="1"/>
            </p:cNvSpPr>
            <p:nvPr/>
          </p:nvSpPr>
          <p:spPr bwMode="auto">
            <a:xfrm>
              <a:off x="4906963" y="2864693"/>
              <a:ext cx="16209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endParaRPr lang="zh-CN" altLang="en-US" sz="1400">
                <a:cs typeface="+mn-ea"/>
                <a:sym typeface="+mn-lt"/>
              </a:endParaRPr>
            </a:p>
          </p:txBody>
        </p:sp>
        <p:sp>
          <p:nvSpPr>
            <p:cNvPr id="26" name="文本框 4"/>
            <p:cNvSpPr txBox="1">
              <a:spLocks noChangeArrowheads="1"/>
            </p:cNvSpPr>
            <p:nvPr/>
          </p:nvSpPr>
          <p:spPr bwMode="auto">
            <a:xfrm>
              <a:off x="923925" y="2721818"/>
              <a:ext cx="1620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cs typeface="+mn-ea"/>
                  <a:sym typeface="+mn-lt"/>
                </a:rPr>
                <a:t>点击输入您的文字</a:t>
              </a:r>
              <a:endParaRPr lang="en-US" altLang="zh-CN" sz="1400" dirty="0">
                <a:cs typeface="+mn-ea"/>
                <a:sym typeface="+mn-lt"/>
              </a:endParaRPr>
            </a:p>
            <a:p>
              <a:r>
                <a:rPr lang="zh-CN" altLang="en-US" sz="1400" dirty="0">
                  <a:cs typeface="+mn-ea"/>
                  <a:sym typeface="+mn-lt"/>
                </a:rPr>
                <a:t>点击输入您的文字</a:t>
              </a:r>
              <a:endParaRPr lang="en-US" altLang="zh-CN" sz="1400" dirty="0">
                <a:cs typeface="+mn-ea"/>
                <a:sym typeface="+mn-lt"/>
              </a:endParaRPr>
            </a:p>
            <a:p>
              <a:r>
                <a:rPr lang="zh-CN" altLang="en-US" sz="1400" dirty="0">
                  <a:cs typeface="+mn-ea"/>
                  <a:sym typeface="+mn-lt"/>
                </a:rPr>
                <a:t>点击输入您的文字</a:t>
              </a:r>
              <a:endParaRPr lang="en-US" altLang="zh-CN" sz="1400" dirty="0">
                <a:cs typeface="+mn-ea"/>
                <a:sym typeface="+mn-lt"/>
              </a:endParaRPr>
            </a:p>
            <a:p>
              <a:endParaRPr lang="zh-CN" altLang="en-US" sz="1400" dirty="0">
                <a:cs typeface="+mn-ea"/>
                <a:sym typeface="+mn-lt"/>
              </a:endParaRPr>
            </a:p>
          </p:txBody>
        </p:sp>
        <p:sp>
          <p:nvSpPr>
            <p:cNvPr id="27" name="文本框 5"/>
            <p:cNvSpPr txBox="1">
              <a:spLocks noChangeArrowheads="1"/>
            </p:cNvSpPr>
            <p:nvPr/>
          </p:nvSpPr>
          <p:spPr bwMode="auto">
            <a:xfrm>
              <a:off x="2459038" y="5539631"/>
              <a:ext cx="1620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endParaRPr lang="zh-CN" altLang="en-US" sz="1400">
                <a:cs typeface="+mn-ea"/>
                <a:sym typeface="+mn-lt"/>
              </a:endParaRPr>
            </a:p>
          </p:txBody>
        </p:sp>
        <p:sp>
          <p:nvSpPr>
            <p:cNvPr id="28" name="文本框 10"/>
            <p:cNvSpPr txBox="1">
              <a:spLocks noChangeArrowheads="1"/>
            </p:cNvSpPr>
            <p:nvPr/>
          </p:nvSpPr>
          <p:spPr bwMode="auto">
            <a:xfrm>
              <a:off x="7424738" y="1353393"/>
              <a:ext cx="1620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endParaRPr lang="zh-CN" altLang="en-US" sz="1400">
                <a:cs typeface="+mn-ea"/>
                <a:sym typeface="+mn-lt"/>
              </a:endParaRPr>
            </a:p>
          </p:txBody>
        </p:sp>
        <p:sp>
          <p:nvSpPr>
            <p:cNvPr id="29" name="文本框 11"/>
            <p:cNvSpPr txBox="1">
              <a:spLocks noChangeArrowheads="1"/>
            </p:cNvSpPr>
            <p:nvPr/>
          </p:nvSpPr>
          <p:spPr bwMode="auto">
            <a:xfrm>
              <a:off x="9242425" y="3429843"/>
              <a:ext cx="1620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r>
                <a:rPr lang="zh-CN" altLang="en-US" sz="1400">
                  <a:cs typeface="+mn-ea"/>
                  <a:sym typeface="+mn-lt"/>
                </a:rPr>
                <a:t>点击输入您的文字</a:t>
              </a:r>
              <a:endParaRPr lang="en-US" altLang="zh-CN" sz="1400">
                <a:cs typeface="+mn-ea"/>
                <a:sym typeface="+mn-lt"/>
              </a:endParaRPr>
            </a:p>
            <a:p>
              <a:endParaRPr lang="zh-CN" altLang="en-US" sz="1400">
                <a:cs typeface="+mn-ea"/>
                <a:sym typeface="+mn-lt"/>
              </a:endParaRPr>
            </a:p>
          </p:txBody>
        </p:sp>
      </p:grpSp>
    </p:spTree>
    <p:extLst>
      <p:ext uri="{BB962C8B-B14F-4D97-AF65-F5344CB8AC3E}">
        <p14:creationId xmlns:p14="http://schemas.microsoft.com/office/powerpoint/2010/main" val="261028426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38" name="直接连接符 3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4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教学策略</a:t>
            </a:r>
          </a:p>
        </p:txBody>
      </p:sp>
      <p:grpSp>
        <p:nvGrpSpPr>
          <p:cNvPr id="96" name="组合 95"/>
          <p:cNvGrpSpPr/>
          <p:nvPr/>
        </p:nvGrpSpPr>
        <p:grpSpPr>
          <a:xfrm>
            <a:off x="1344966" y="2215484"/>
            <a:ext cx="9382884" cy="3277838"/>
            <a:chOff x="539354" y="1504764"/>
            <a:chExt cx="7882819" cy="2753802"/>
          </a:xfrm>
        </p:grpSpPr>
        <p:sp>
          <p:nvSpPr>
            <p:cNvPr id="97" name="椭圆 96"/>
            <p:cNvSpPr/>
            <p:nvPr/>
          </p:nvSpPr>
          <p:spPr>
            <a:xfrm>
              <a:off x="3273618" y="1504764"/>
              <a:ext cx="2753802" cy="275380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8" name="组合 97"/>
            <p:cNvGrpSpPr/>
            <p:nvPr/>
          </p:nvGrpSpPr>
          <p:grpSpPr>
            <a:xfrm>
              <a:off x="539354" y="1653648"/>
              <a:ext cx="7882819" cy="2546762"/>
              <a:chOff x="361107" y="1541718"/>
              <a:chExt cx="10510425" cy="3395682"/>
            </a:xfrm>
          </p:grpSpPr>
          <p:sp>
            <p:nvSpPr>
              <p:cNvPr id="99" name="任意多边形: 形状 5"/>
              <p:cNvSpPr/>
              <p:nvPr/>
            </p:nvSpPr>
            <p:spPr bwMode="auto">
              <a:xfrm rot="3600000">
                <a:off x="6744238" y="2286271"/>
                <a:ext cx="336646" cy="579917"/>
              </a:xfrm>
              <a:custGeom>
                <a:avLst/>
                <a:gdLst>
                  <a:gd name="T0" fmla="*/ 108 w 137"/>
                  <a:gd name="T1" fmla="*/ 0 h 236"/>
                  <a:gd name="T2" fmla="*/ 28 w 137"/>
                  <a:gd name="T3" fmla="*/ 0 h 236"/>
                  <a:gd name="T4" fmla="*/ 0 w 137"/>
                  <a:gd name="T5" fmla="*/ 236 h 236"/>
                  <a:gd name="T6" fmla="*/ 137 w 137"/>
                  <a:gd name="T7" fmla="*/ 236 h 236"/>
                  <a:gd name="T8" fmla="*/ 108 w 137"/>
                  <a:gd name="T9" fmla="*/ 0 h 236"/>
                </a:gdLst>
                <a:ahLst/>
                <a:cxnLst>
                  <a:cxn ang="0">
                    <a:pos x="T0" y="T1"/>
                  </a:cxn>
                  <a:cxn ang="0">
                    <a:pos x="T2" y="T3"/>
                  </a:cxn>
                  <a:cxn ang="0">
                    <a:pos x="T4" y="T5"/>
                  </a:cxn>
                  <a:cxn ang="0">
                    <a:pos x="T6" y="T7"/>
                  </a:cxn>
                  <a:cxn ang="0">
                    <a:pos x="T8" y="T9"/>
                  </a:cxn>
                </a:cxnLst>
                <a:rect l="0" t="0" r="r" b="b"/>
                <a:pathLst>
                  <a:path w="137" h="236">
                    <a:moveTo>
                      <a:pt x="108" y="0"/>
                    </a:moveTo>
                    <a:lnTo>
                      <a:pt x="28" y="0"/>
                    </a:lnTo>
                    <a:lnTo>
                      <a:pt x="0" y="236"/>
                    </a:lnTo>
                    <a:lnTo>
                      <a:pt x="137" y="236"/>
                    </a:lnTo>
                    <a:lnTo>
                      <a:pt x="10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0" name="任意多边形: 形状 6"/>
              <p:cNvSpPr/>
              <p:nvPr/>
            </p:nvSpPr>
            <p:spPr bwMode="auto">
              <a:xfrm rot="3600000">
                <a:off x="6278250" y="2540316"/>
                <a:ext cx="642096" cy="430711"/>
              </a:xfrm>
              <a:custGeom>
                <a:avLst/>
                <a:gdLst>
                  <a:gd name="T0" fmla="*/ 213 w 426"/>
                  <a:gd name="T1" fmla="*/ 161 h 161"/>
                  <a:gd name="T2" fmla="*/ 0 w 426"/>
                  <a:gd name="T3" fmla="*/ 0 h 161"/>
                  <a:gd name="T4" fmla="*/ 426 w 426"/>
                  <a:gd name="T5" fmla="*/ 0 h 161"/>
                  <a:gd name="T6" fmla="*/ 213 w 426"/>
                  <a:gd name="T7" fmla="*/ 161 h 161"/>
                </a:gdLst>
                <a:ahLst/>
                <a:cxnLst>
                  <a:cxn ang="0">
                    <a:pos x="T0" y="T1"/>
                  </a:cxn>
                  <a:cxn ang="0">
                    <a:pos x="T2" y="T3"/>
                  </a:cxn>
                  <a:cxn ang="0">
                    <a:pos x="T4" y="T5"/>
                  </a:cxn>
                  <a:cxn ang="0">
                    <a:pos x="T6" y="T7"/>
                  </a:cxn>
                </a:cxnLst>
                <a:rect l="0" t="0" r="r" b="b"/>
                <a:pathLst>
                  <a:path w="426" h="161">
                    <a:moveTo>
                      <a:pt x="213" y="161"/>
                    </a:moveTo>
                    <a:lnTo>
                      <a:pt x="0" y="0"/>
                    </a:lnTo>
                    <a:lnTo>
                      <a:pt x="426" y="0"/>
                    </a:lnTo>
                    <a:lnTo>
                      <a:pt x="213" y="161"/>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1" name="任意多边形: 形状 7"/>
              <p:cNvSpPr/>
              <p:nvPr/>
            </p:nvSpPr>
            <p:spPr bwMode="auto">
              <a:xfrm rot="3600000">
                <a:off x="6425095" y="2729075"/>
                <a:ext cx="260471" cy="98291"/>
              </a:xfrm>
              <a:custGeom>
                <a:avLst/>
                <a:gdLst>
                  <a:gd name="T0" fmla="*/ 54 w 106"/>
                  <a:gd name="T1" fmla="*/ 40 h 40"/>
                  <a:gd name="T2" fmla="*/ 0 w 106"/>
                  <a:gd name="T3" fmla="*/ 0 h 40"/>
                  <a:gd name="T4" fmla="*/ 106 w 106"/>
                  <a:gd name="T5" fmla="*/ 0 h 40"/>
                  <a:gd name="T6" fmla="*/ 54 w 106"/>
                  <a:gd name="T7" fmla="*/ 40 h 40"/>
                </a:gdLst>
                <a:ahLst/>
                <a:cxnLst>
                  <a:cxn ang="0">
                    <a:pos x="T0" y="T1"/>
                  </a:cxn>
                  <a:cxn ang="0">
                    <a:pos x="T2" y="T3"/>
                  </a:cxn>
                  <a:cxn ang="0">
                    <a:pos x="T4" y="T5"/>
                  </a:cxn>
                  <a:cxn ang="0">
                    <a:pos x="T6" y="T7"/>
                  </a:cxn>
                </a:cxnLst>
                <a:rect l="0" t="0" r="r" b="b"/>
                <a:pathLst>
                  <a:path w="106" h="40">
                    <a:moveTo>
                      <a:pt x="54" y="40"/>
                    </a:moveTo>
                    <a:lnTo>
                      <a:pt x="0" y="0"/>
                    </a:lnTo>
                    <a:lnTo>
                      <a:pt x="106" y="0"/>
                    </a:lnTo>
                    <a:lnTo>
                      <a:pt x="54"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2" name="椭圆 101"/>
              <p:cNvSpPr/>
              <p:nvPr/>
            </p:nvSpPr>
            <p:spPr bwMode="auto">
              <a:xfrm rot="3600000">
                <a:off x="6848134" y="1545403"/>
                <a:ext cx="1358872" cy="1351501"/>
              </a:xfrm>
              <a:prstGeom prst="ellipse">
                <a:avLst/>
              </a:pr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3" name="任意多边形: 形状 9"/>
              <p:cNvSpPr/>
              <p:nvPr/>
            </p:nvSpPr>
            <p:spPr bwMode="auto">
              <a:xfrm rot="16510265">
                <a:off x="4409872" y="2848459"/>
                <a:ext cx="336646" cy="579917"/>
              </a:xfrm>
              <a:custGeom>
                <a:avLst/>
                <a:gdLst>
                  <a:gd name="T0" fmla="*/ 108 w 137"/>
                  <a:gd name="T1" fmla="*/ 0 h 236"/>
                  <a:gd name="T2" fmla="*/ 28 w 137"/>
                  <a:gd name="T3" fmla="*/ 0 h 236"/>
                  <a:gd name="T4" fmla="*/ 0 w 137"/>
                  <a:gd name="T5" fmla="*/ 236 h 236"/>
                  <a:gd name="T6" fmla="*/ 137 w 137"/>
                  <a:gd name="T7" fmla="*/ 236 h 236"/>
                  <a:gd name="T8" fmla="*/ 108 w 137"/>
                  <a:gd name="T9" fmla="*/ 0 h 236"/>
                </a:gdLst>
                <a:ahLst/>
                <a:cxnLst>
                  <a:cxn ang="0">
                    <a:pos x="T0" y="T1"/>
                  </a:cxn>
                  <a:cxn ang="0">
                    <a:pos x="T2" y="T3"/>
                  </a:cxn>
                  <a:cxn ang="0">
                    <a:pos x="T4" y="T5"/>
                  </a:cxn>
                  <a:cxn ang="0">
                    <a:pos x="T6" y="T7"/>
                  </a:cxn>
                  <a:cxn ang="0">
                    <a:pos x="T8" y="T9"/>
                  </a:cxn>
                </a:cxnLst>
                <a:rect l="0" t="0" r="r" b="b"/>
                <a:pathLst>
                  <a:path w="137" h="236">
                    <a:moveTo>
                      <a:pt x="108" y="0"/>
                    </a:moveTo>
                    <a:lnTo>
                      <a:pt x="28" y="0"/>
                    </a:lnTo>
                    <a:lnTo>
                      <a:pt x="0" y="236"/>
                    </a:lnTo>
                    <a:lnTo>
                      <a:pt x="137" y="236"/>
                    </a:lnTo>
                    <a:lnTo>
                      <a:pt x="10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4" name="任意多边形: 形状 10"/>
              <p:cNvSpPr/>
              <p:nvPr/>
            </p:nvSpPr>
            <p:spPr bwMode="auto">
              <a:xfrm rot="16510265">
                <a:off x="4748898" y="2983800"/>
                <a:ext cx="585892" cy="395622"/>
              </a:xfrm>
              <a:custGeom>
                <a:avLst/>
                <a:gdLst>
                  <a:gd name="T0" fmla="*/ 213 w 426"/>
                  <a:gd name="T1" fmla="*/ 161 h 161"/>
                  <a:gd name="T2" fmla="*/ 0 w 426"/>
                  <a:gd name="T3" fmla="*/ 0 h 161"/>
                  <a:gd name="T4" fmla="*/ 426 w 426"/>
                  <a:gd name="T5" fmla="*/ 0 h 161"/>
                  <a:gd name="T6" fmla="*/ 213 w 426"/>
                  <a:gd name="T7" fmla="*/ 161 h 161"/>
                </a:gdLst>
                <a:ahLst/>
                <a:cxnLst>
                  <a:cxn ang="0">
                    <a:pos x="T0" y="T1"/>
                  </a:cxn>
                  <a:cxn ang="0">
                    <a:pos x="T2" y="T3"/>
                  </a:cxn>
                  <a:cxn ang="0">
                    <a:pos x="T4" y="T5"/>
                  </a:cxn>
                  <a:cxn ang="0">
                    <a:pos x="T6" y="T7"/>
                  </a:cxn>
                </a:cxnLst>
                <a:rect l="0" t="0" r="r" b="b"/>
                <a:pathLst>
                  <a:path w="426" h="161">
                    <a:moveTo>
                      <a:pt x="213" y="161"/>
                    </a:moveTo>
                    <a:lnTo>
                      <a:pt x="0" y="0"/>
                    </a:lnTo>
                    <a:lnTo>
                      <a:pt x="426" y="0"/>
                    </a:lnTo>
                    <a:lnTo>
                      <a:pt x="213" y="161"/>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5" name="任意多边形: 形状 11"/>
              <p:cNvSpPr/>
              <p:nvPr/>
            </p:nvSpPr>
            <p:spPr bwMode="auto">
              <a:xfrm rot="16510265">
                <a:off x="4856323" y="3129929"/>
                <a:ext cx="260471" cy="98291"/>
              </a:xfrm>
              <a:custGeom>
                <a:avLst/>
                <a:gdLst>
                  <a:gd name="T0" fmla="*/ 54 w 106"/>
                  <a:gd name="T1" fmla="*/ 40 h 40"/>
                  <a:gd name="T2" fmla="*/ 0 w 106"/>
                  <a:gd name="T3" fmla="*/ 0 h 40"/>
                  <a:gd name="T4" fmla="*/ 106 w 106"/>
                  <a:gd name="T5" fmla="*/ 0 h 40"/>
                  <a:gd name="T6" fmla="*/ 54 w 106"/>
                  <a:gd name="T7" fmla="*/ 40 h 40"/>
                </a:gdLst>
                <a:ahLst/>
                <a:cxnLst>
                  <a:cxn ang="0">
                    <a:pos x="T0" y="T1"/>
                  </a:cxn>
                  <a:cxn ang="0">
                    <a:pos x="T2" y="T3"/>
                  </a:cxn>
                  <a:cxn ang="0">
                    <a:pos x="T4" y="T5"/>
                  </a:cxn>
                  <a:cxn ang="0">
                    <a:pos x="T6" y="T7"/>
                  </a:cxn>
                </a:cxnLst>
                <a:rect l="0" t="0" r="r" b="b"/>
                <a:pathLst>
                  <a:path w="106" h="40">
                    <a:moveTo>
                      <a:pt x="54" y="40"/>
                    </a:moveTo>
                    <a:lnTo>
                      <a:pt x="0" y="0"/>
                    </a:lnTo>
                    <a:lnTo>
                      <a:pt x="106" y="0"/>
                    </a:lnTo>
                    <a:lnTo>
                      <a:pt x="54"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6" name="椭圆 105"/>
              <p:cNvSpPr/>
              <p:nvPr/>
            </p:nvSpPr>
            <p:spPr bwMode="auto">
              <a:xfrm rot="16510265">
                <a:off x="3191497" y="2398661"/>
                <a:ext cx="1358872" cy="1351501"/>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7" name="任意多边形: 形状 13"/>
              <p:cNvSpPr/>
              <p:nvPr/>
            </p:nvSpPr>
            <p:spPr bwMode="auto">
              <a:xfrm rot="7200000">
                <a:off x="6753074" y="3612928"/>
                <a:ext cx="336646" cy="579917"/>
              </a:xfrm>
              <a:custGeom>
                <a:avLst/>
                <a:gdLst>
                  <a:gd name="T0" fmla="*/ 108 w 137"/>
                  <a:gd name="T1" fmla="*/ 0 h 236"/>
                  <a:gd name="T2" fmla="*/ 28 w 137"/>
                  <a:gd name="T3" fmla="*/ 0 h 236"/>
                  <a:gd name="T4" fmla="*/ 0 w 137"/>
                  <a:gd name="T5" fmla="*/ 236 h 236"/>
                  <a:gd name="T6" fmla="*/ 137 w 137"/>
                  <a:gd name="T7" fmla="*/ 236 h 236"/>
                  <a:gd name="T8" fmla="*/ 108 w 137"/>
                  <a:gd name="T9" fmla="*/ 0 h 236"/>
                </a:gdLst>
                <a:ahLst/>
                <a:cxnLst>
                  <a:cxn ang="0">
                    <a:pos x="T0" y="T1"/>
                  </a:cxn>
                  <a:cxn ang="0">
                    <a:pos x="T2" y="T3"/>
                  </a:cxn>
                  <a:cxn ang="0">
                    <a:pos x="T4" y="T5"/>
                  </a:cxn>
                  <a:cxn ang="0">
                    <a:pos x="T6" y="T7"/>
                  </a:cxn>
                  <a:cxn ang="0">
                    <a:pos x="T8" y="T9"/>
                  </a:cxn>
                </a:cxnLst>
                <a:rect l="0" t="0" r="r" b="b"/>
                <a:pathLst>
                  <a:path w="137" h="236">
                    <a:moveTo>
                      <a:pt x="108" y="0"/>
                    </a:moveTo>
                    <a:lnTo>
                      <a:pt x="28" y="0"/>
                    </a:lnTo>
                    <a:lnTo>
                      <a:pt x="0" y="236"/>
                    </a:lnTo>
                    <a:lnTo>
                      <a:pt x="137" y="236"/>
                    </a:lnTo>
                    <a:lnTo>
                      <a:pt x="10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8" name="任意多边形: 形状 14"/>
              <p:cNvSpPr/>
              <p:nvPr/>
            </p:nvSpPr>
            <p:spPr bwMode="auto">
              <a:xfrm rot="7200000">
                <a:off x="6225795" y="3471184"/>
                <a:ext cx="585894" cy="395622"/>
              </a:xfrm>
              <a:custGeom>
                <a:avLst/>
                <a:gdLst>
                  <a:gd name="T0" fmla="*/ 213 w 426"/>
                  <a:gd name="T1" fmla="*/ 161 h 161"/>
                  <a:gd name="T2" fmla="*/ 0 w 426"/>
                  <a:gd name="T3" fmla="*/ 0 h 161"/>
                  <a:gd name="T4" fmla="*/ 426 w 426"/>
                  <a:gd name="T5" fmla="*/ 0 h 161"/>
                  <a:gd name="T6" fmla="*/ 213 w 426"/>
                  <a:gd name="T7" fmla="*/ 161 h 161"/>
                </a:gdLst>
                <a:ahLst/>
                <a:cxnLst>
                  <a:cxn ang="0">
                    <a:pos x="T0" y="T1"/>
                  </a:cxn>
                  <a:cxn ang="0">
                    <a:pos x="T2" y="T3"/>
                  </a:cxn>
                  <a:cxn ang="0">
                    <a:pos x="T4" y="T5"/>
                  </a:cxn>
                  <a:cxn ang="0">
                    <a:pos x="T6" y="T7"/>
                  </a:cxn>
                </a:cxnLst>
                <a:rect l="0" t="0" r="r" b="b"/>
                <a:pathLst>
                  <a:path w="426" h="161">
                    <a:moveTo>
                      <a:pt x="213" y="161"/>
                    </a:moveTo>
                    <a:lnTo>
                      <a:pt x="0" y="0"/>
                    </a:lnTo>
                    <a:lnTo>
                      <a:pt x="426" y="0"/>
                    </a:lnTo>
                    <a:lnTo>
                      <a:pt x="213" y="161"/>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09" name="任意多边形: 形状 15"/>
              <p:cNvSpPr/>
              <p:nvPr/>
            </p:nvSpPr>
            <p:spPr bwMode="auto">
              <a:xfrm rot="7200000">
                <a:off x="6437617" y="3645367"/>
                <a:ext cx="260471" cy="98291"/>
              </a:xfrm>
              <a:custGeom>
                <a:avLst/>
                <a:gdLst>
                  <a:gd name="T0" fmla="*/ 54 w 106"/>
                  <a:gd name="T1" fmla="*/ 40 h 40"/>
                  <a:gd name="T2" fmla="*/ 0 w 106"/>
                  <a:gd name="T3" fmla="*/ 0 h 40"/>
                  <a:gd name="T4" fmla="*/ 106 w 106"/>
                  <a:gd name="T5" fmla="*/ 0 h 40"/>
                  <a:gd name="T6" fmla="*/ 54 w 106"/>
                  <a:gd name="T7" fmla="*/ 40 h 40"/>
                </a:gdLst>
                <a:ahLst/>
                <a:cxnLst>
                  <a:cxn ang="0">
                    <a:pos x="T0" y="T1"/>
                  </a:cxn>
                  <a:cxn ang="0">
                    <a:pos x="T2" y="T3"/>
                  </a:cxn>
                  <a:cxn ang="0">
                    <a:pos x="T4" y="T5"/>
                  </a:cxn>
                  <a:cxn ang="0">
                    <a:pos x="T6" y="T7"/>
                  </a:cxn>
                </a:cxnLst>
                <a:rect l="0" t="0" r="r" b="b"/>
                <a:pathLst>
                  <a:path w="106" h="40">
                    <a:moveTo>
                      <a:pt x="54" y="40"/>
                    </a:moveTo>
                    <a:lnTo>
                      <a:pt x="0" y="0"/>
                    </a:lnTo>
                    <a:lnTo>
                      <a:pt x="106" y="0"/>
                    </a:lnTo>
                    <a:lnTo>
                      <a:pt x="54"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0" name="椭圆 109"/>
              <p:cNvSpPr/>
              <p:nvPr/>
            </p:nvSpPr>
            <p:spPr bwMode="auto">
              <a:xfrm rot="7200000">
                <a:off x="6856970" y="3582213"/>
                <a:ext cx="1358872" cy="1351501"/>
              </a:xfrm>
              <a:prstGeom prst="ellipse">
                <a:avLst/>
              </a:pr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11" name="文本框 45"/>
              <p:cNvSpPr txBox="1"/>
              <p:nvPr/>
            </p:nvSpPr>
            <p:spPr>
              <a:xfrm>
                <a:off x="361107" y="2640860"/>
                <a:ext cx="2737012" cy="869604"/>
              </a:xfrm>
              <a:prstGeom prst="rect">
                <a:avLst/>
              </a:prstGeom>
              <a:noFill/>
            </p:spPr>
            <p:txBody>
              <a:bodyPr wrap="square" anchor="ctr">
                <a:normAutofit/>
              </a:bodyPr>
              <a:lstStyle/>
              <a:p>
                <a:pPr algn="r">
                  <a:lnSpc>
                    <a:spcPct val="120000"/>
                  </a:lnSpc>
                </a:pPr>
                <a:r>
                  <a:rPr lang="zh-CN" altLang="en-US" sz="1400">
                    <a:cs typeface="+mn-ea"/>
                    <a:sym typeface="+mn-lt"/>
                  </a:rPr>
                  <a:t>此部分内容作为文字排版占位显示（建议使用主题字体）</a:t>
                </a:r>
                <a:endParaRPr lang="zh-CN" altLang="en-US" sz="1400" dirty="0">
                  <a:cs typeface="+mn-ea"/>
                  <a:sym typeface="+mn-lt"/>
                </a:endParaRPr>
              </a:p>
            </p:txBody>
          </p:sp>
          <p:sp>
            <p:nvSpPr>
              <p:cNvPr id="112" name="文本框 46"/>
              <p:cNvSpPr txBox="1"/>
              <p:nvPr/>
            </p:nvSpPr>
            <p:spPr>
              <a:xfrm>
                <a:off x="8365119" y="1771016"/>
                <a:ext cx="2493713" cy="771181"/>
              </a:xfrm>
              <a:prstGeom prst="rect">
                <a:avLst/>
              </a:prstGeom>
              <a:noFill/>
            </p:spPr>
            <p:txBody>
              <a:bodyPr wrap="square" anchor="ctr">
                <a:normAutofit fontScale="92500"/>
              </a:bodyPr>
              <a:lstStyle/>
              <a:p>
                <a:pPr>
                  <a:lnSpc>
                    <a:spcPct val="120000"/>
                  </a:lnSpc>
                </a:pPr>
                <a:r>
                  <a:rPr lang="zh-CN" altLang="en-US" sz="1400">
                    <a:cs typeface="+mn-ea"/>
                    <a:sym typeface="+mn-lt"/>
                  </a:rPr>
                  <a:t>此部分内容作为文字排版占位显示（建议使用主题字体）</a:t>
                </a:r>
                <a:endParaRPr lang="zh-CN" altLang="en-US" sz="1400" dirty="0">
                  <a:cs typeface="+mn-ea"/>
                  <a:sym typeface="+mn-lt"/>
                </a:endParaRPr>
              </a:p>
            </p:txBody>
          </p:sp>
          <p:sp>
            <p:nvSpPr>
              <p:cNvPr id="113" name="文本框 47"/>
              <p:cNvSpPr txBox="1"/>
              <p:nvPr/>
            </p:nvSpPr>
            <p:spPr>
              <a:xfrm>
                <a:off x="8377819" y="3902884"/>
                <a:ext cx="2493713" cy="771181"/>
              </a:xfrm>
              <a:prstGeom prst="rect">
                <a:avLst/>
              </a:prstGeom>
              <a:noFill/>
            </p:spPr>
            <p:txBody>
              <a:bodyPr wrap="square" anchor="ctr">
                <a:normAutofit fontScale="92500"/>
              </a:bodyPr>
              <a:lstStyle/>
              <a:p>
                <a:pPr>
                  <a:lnSpc>
                    <a:spcPct val="120000"/>
                  </a:lnSpc>
                </a:pPr>
                <a:r>
                  <a:rPr lang="zh-CN" altLang="en-US" sz="1400">
                    <a:cs typeface="+mn-ea"/>
                    <a:sym typeface="+mn-lt"/>
                  </a:rPr>
                  <a:t>此部分内容作为文字排版占位显示（建议使用主题字体）</a:t>
                </a:r>
                <a:endParaRPr lang="zh-CN" altLang="en-US" sz="1400" dirty="0">
                  <a:cs typeface="+mn-ea"/>
                  <a:sym typeface="+mn-lt"/>
                </a:endParaRPr>
              </a:p>
            </p:txBody>
          </p:sp>
          <p:sp>
            <p:nvSpPr>
              <p:cNvPr id="114" name="文本框 48"/>
              <p:cNvSpPr txBox="1"/>
              <p:nvPr/>
            </p:nvSpPr>
            <p:spPr>
              <a:xfrm>
                <a:off x="7044319" y="2031325"/>
                <a:ext cx="966503" cy="379656"/>
              </a:xfrm>
              <a:prstGeom prst="rect">
                <a:avLst/>
              </a:prstGeom>
              <a:noFill/>
            </p:spPr>
            <p:txBody>
              <a:bodyPr wrap="none">
                <a:normAutofit fontScale="92500" lnSpcReduction="10000"/>
              </a:bodyPr>
              <a:lstStyle/>
              <a:p>
                <a:pPr algn="ctr"/>
                <a:r>
                  <a:rPr lang="zh-CN" altLang="en-US" sz="1865">
                    <a:solidFill>
                      <a:schemeClr val="bg1"/>
                    </a:solidFill>
                    <a:cs typeface="+mn-ea"/>
                    <a:sym typeface="+mn-lt"/>
                  </a:rPr>
                  <a:t>关键词</a:t>
                </a:r>
              </a:p>
            </p:txBody>
          </p:sp>
          <p:sp>
            <p:nvSpPr>
              <p:cNvPr id="115" name="文本框 49"/>
              <p:cNvSpPr txBox="1"/>
              <p:nvPr/>
            </p:nvSpPr>
            <p:spPr>
              <a:xfrm>
                <a:off x="7053155" y="4068135"/>
                <a:ext cx="966503" cy="379656"/>
              </a:xfrm>
              <a:prstGeom prst="rect">
                <a:avLst/>
              </a:prstGeom>
              <a:noFill/>
            </p:spPr>
            <p:txBody>
              <a:bodyPr wrap="none">
                <a:normAutofit fontScale="92500" lnSpcReduction="10000"/>
              </a:bodyPr>
              <a:lstStyle/>
              <a:p>
                <a:pPr algn="ctr"/>
                <a:r>
                  <a:rPr lang="zh-CN" altLang="en-US" sz="1865">
                    <a:solidFill>
                      <a:schemeClr val="bg1"/>
                    </a:solidFill>
                    <a:cs typeface="+mn-ea"/>
                    <a:sym typeface="+mn-lt"/>
                  </a:rPr>
                  <a:t>关键词</a:t>
                </a:r>
              </a:p>
            </p:txBody>
          </p:sp>
          <p:sp>
            <p:nvSpPr>
              <p:cNvPr id="116" name="文本框 50"/>
              <p:cNvSpPr txBox="1"/>
              <p:nvPr/>
            </p:nvSpPr>
            <p:spPr>
              <a:xfrm>
                <a:off x="3387682" y="2884583"/>
                <a:ext cx="966503" cy="379656"/>
              </a:xfrm>
              <a:prstGeom prst="rect">
                <a:avLst/>
              </a:prstGeom>
              <a:noFill/>
            </p:spPr>
            <p:txBody>
              <a:bodyPr wrap="none">
                <a:normAutofit fontScale="92500" lnSpcReduction="10000"/>
              </a:bodyPr>
              <a:lstStyle/>
              <a:p>
                <a:pPr algn="ctr"/>
                <a:r>
                  <a:rPr lang="zh-CN" altLang="en-US" sz="1865">
                    <a:solidFill>
                      <a:schemeClr val="bg1"/>
                    </a:solidFill>
                    <a:cs typeface="+mn-ea"/>
                    <a:sym typeface="+mn-lt"/>
                  </a:rPr>
                  <a:t>关键词</a:t>
                </a:r>
              </a:p>
            </p:txBody>
          </p:sp>
          <p:grpSp>
            <p:nvGrpSpPr>
              <p:cNvPr id="117" name="组合 116"/>
              <p:cNvGrpSpPr/>
              <p:nvPr/>
            </p:nvGrpSpPr>
            <p:grpSpPr>
              <a:xfrm>
                <a:off x="5436921" y="2800655"/>
                <a:ext cx="811480" cy="811480"/>
                <a:chOff x="-909476" y="2412997"/>
                <a:chExt cx="909476" cy="909476"/>
              </a:xfrm>
            </p:grpSpPr>
            <p:sp>
              <p:nvSpPr>
                <p:cNvPr id="118" name="椭圆 117"/>
                <p:cNvSpPr/>
                <p:nvPr/>
              </p:nvSpPr>
              <p:spPr>
                <a:xfrm>
                  <a:off x="-909476" y="2412997"/>
                  <a:ext cx="909476" cy="909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9" name="任意多边形: 形状 25"/>
                <p:cNvSpPr/>
                <p:nvPr/>
              </p:nvSpPr>
              <p:spPr bwMode="auto">
                <a:xfrm>
                  <a:off x="-685782" y="2625641"/>
                  <a:ext cx="462087" cy="484188"/>
                </a:xfrm>
                <a:custGeom>
                  <a:avLst/>
                  <a:gdLst>
                    <a:gd name="connsiteX0" fmla="*/ 75115 w 321487"/>
                    <a:gd name="connsiteY0" fmla="*/ 204009 h 336863"/>
                    <a:gd name="connsiteX1" fmla="*/ 94628 w 321487"/>
                    <a:gd name="connsiteY1" fmla="*/ 207993 h 336863"/>
                    <a:gd name="connsiteX2" fmla="*/ 114472 w 321487"/>
                    <a:gd name="connsiteY2" fmla="*/ 225257 h 336863"/>
                    <a:gd name="connsiteX3" fmla="*/ 156805 w 321487"/>
                    <a:gd name="connsiteY3" fmla="*/ 239866 h 336863"/>
                    <a:gd name="connsiteX4" fmla="*/ 170035 w 321487"/>
                    <a:gd name="connsiteY4" fmla="*/ 239866 h 336863"/>
                    <a:gd name="connsiteX5" fmla="*/ 212368 w 321487"/>
                    <a:gd name="connsiteY5" fmla="*/ 225257 h 336863"/>
                    <a:gd name="connsiteX6" fmla="*/ 230889 w 321487"/>
                    <a:gd name="connsiteY6" fmla="*/ 207993 h 336863"/>
                    <a:gd name="connsiteX7" fmla="*/ 269254 w 321487"/>
                    <a:gd name="connsiteY7" fmla="*/ 215961 h 336863"/>
                    <a:gd name="connsiteX8" fmla="*/ 310264 w 321487"/>
                    <a:gd name="connsiteY8" fmla="*/ 286346 h 336863"/>
                    <a:gd name="connsiteX9" fmla="*/ 316879 w 321487"/>
                    <a:gd name="connsiteY9" fmla="*/ 302282 h 336863"/>
                    <a:gd name="connsiteX10" fmla="*/ 319524 w 321487"/>
                    <a:gd name="connsiteY10" fmla="*/ 327514 h 336863"/>
                    <a:gd name="connsiteX11" fmla="*/ 295712 w 321487"/>
                    <a:gd name="connsiteY11" fmla="*/ 336810 h 336863"/>
                    <a:gd name="connsiteX12" fmla="*/ 28482 w 321487"/>
                    <a:gd name="connsiteY12" fmla="*/ 336810 h 336863"/>
                    <a:gd name="connsiteX13" fmla="*/ 2024 w 321487"/>
                    <a:gd name="connsiteY13" fmla="*/ 327514 h 336863"/>
                    <a:gd name="connsiteX14" fmla="*/ 3347 w 321487"/>
                    <a:gd name="connsiteY14" fmla="*/ 302282 h 336863"/>
                    <a:gd name="connsiteX15" fmla="*/ 11284 w 321487"/>
                    <a:gd name="connsiteY15" fmla="*/ 286346 h 336863"/>
                    <a:gd name="connsiteX16" fmla="*/ 53618 w 321487"/>
                    <a:gd name="connsiteY16" fmla="*/ 215961 h 336863"/>
                    <a:gd name="connsiteX17" fmla="*/ 75115 w 321487"/>
                    <a:gd name="connsiteY17" fmla="*/ 204009 h 336863"/>
                    <a:gd name="connsiteX18" fmla="*/ 160774 w 321487"/>
                    <a:gd name="connsiteY18" fmla="*/ 0 h 336863"/>
                    <a:gd name="connsiteX19" fmla="*/ 245706 w 321487"/>
                    <a:gd name="connsiteY19" fmla="*/ 100013 h 336863"/>
                    <a:gd name="connsiteX20" fmla="*/ 160774 w 321487"/>
                    <a:gd name="connsiteY20" fmla="*/ 200026 h 336863"/>
                    <a:gd name="connsiteX21" fmla="*/ 75842 w 321487"/>
                    <a:gd name="connsiteY21" fmla="*/ 100013 h 336863"/>
                    <a:gd name="connsiteX22" fmla="*/ 160774 w 321487"/>
                    <a:gd name="connsiteY22" fmla="*/ 0 h 33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7" h="336863">
                      <a:moveTo>
                        <a:pt x="75115" y="204009"/>
                      </a:moveTo>
                      <a:cubicBezTo>
                        <a:pt x="82391" y="203345"/>
                        <a:pt x="89337" y="205337"/>
                        <a:pt x="94628" y="207993"/>
                      </a:cubicBezTo>
                      <a:cubicBezTo>
                        <a:pt x="101243" y="211977"/>
                        <a:pt x="109180" y="221273"/>
                        <a:pt x="114472" y="225257"/>
                      </a:cubicBezTo>
                      <a:cubicBezTo>
                        <a:pt x="121087" y="231897"/>
                        <a:pt x="134316" y="239866"/>
                        <a:pt x="156805" y="239866"/>
                      </a:cubicBezTo>
                      <a:cubicBezTo>
                        <a:pt x="170035" y="239866"/>
                        <a:pt x="170035" y="239866"/>
                        <a:pt x="170035" y="239866"/>
                      </a:cubicBezTo>
                      <a:cubicBezTo>
                        <a:pt x="191201" y="239866"/>
                        <a:pt x="204431" y="231897"/>
                        <a:pt x="212368" y="225257"/>
                      </a:cubicBezTo>
                      <a:cubicBezTo>
                        <a:pt x="217660" y="221273"/>
                        <a:pt x="224274" y="210649"/>
                        <a:pt x="230889" y="207993"/>
                      </a:cubicBezTo>
                      <a:cubicBezTo>
                        <a:pt x="241472" y="202681"/>
                        <a:pt x="256024" y="200025"/>
                        <a:pt x="269254" y="215961"/>
                      </a:cubicBezTo>
                      <a:cubicBezTo>
                        <a:pt x="291743" y="241194"/>
                        <a:pt x="310264" y="286346"/>
                        <a:pt x="310264" y="286346"/>
                      </a:cubicBezTo>
                      <a:cubicBezTo>
                        <a:pt x="316879" y="302282"/>
                        <a:pt x="316879" y="302282"/>
                        <a:pt x="316879" y="302282"/>
                      </a:cubicBezTo>
                      <a:cubicBezTo>
                        <a:pt x="320847" y="308922"/>
                        <a:pt x="323493" y="320874"/>
                        <a:pt x="319524" y="327514"/>
                      </a:cubicBezTo>
                      <a:cubicBezTo>
                        <a:pt x="311587" y="338138"/>
                        <a:pt x="295712" y="336810"/>
                        <a:pt x="295712" y="336810"/>
                      </a:cubicBezTo>
                      <a:lnTo>
                        <a:pt x="28482" y="336810"/>
                      </a:lnTo>
                      <a:cubicBezTo>
                        <a:pt x="28482" y="336810"/>
                        <a:pt x="9962" y="338138"/>
                        <a:pt x="2024" y="327514"/>
                      </a:cubicBezTo>
                      <a:cubicBezTo>
                        <a:pt x="-1945" y="320874"/>
                        <a:pt x="701" y="308922"/>
                        <a:pt x="3347" y="302282"/>
                      </a:cubicBezTo>
                      <a:cubicBezTo>
                        <a:pt x="11284" y="286346"/>
                        <a:pt x="11284" y="286346"/>
                        <a:pt x="11284" y="286346"/>
                      </a:cubicBezTo>
                      <a:cubicBezTo>
                        <a:pt x="11284" y="286346"/>
                        <a:pt x="31128" y="241194"/>
                        <a:pt x="53618" y="215961"/>
                      </a:cubicBezTo>
                      <a:cubicBezTo>
                        <a:pt x="60233" y="207993"/>
                        <a:pt x="67839" y="204673"/>
                        <a:pt x="75115" y="204009"/>
                      </a:cubicBezTo>
                      <a:close/>
                      <a:moveTo>
                        <a:pt x="160774" y="0"/>
                      </a:moveTo>
                      <a:cubicBezTo>
                        <a:pt x="207681" y="0"/>
                        <a:pt x="245706" y="44777"/>
                        <a:pt x="245706" y="100013"/>
                      </a:cubicBezTo>
                      <a:cubicBezTo>
                        <a:pt x="245706" y="155249"/>
                        <a:pt x="207681" y="200026"/>
                        <a:pt x="160774" y="200026"/>
                      </a:cubicBezTo>
                      <a:cubicBezTo>
                        <a:pt x="113867" y="200026"/>
                        <a:pt x="75842" y="155249"/>
                        <a:pt x="75842" y="100013"/>
                      </a:cubicBezTo>
                      <a:cubicBezTo>
                        <a:pt x="75842" y="44777"/>
                        <a:pt x="113867" y="0"/>
                        <a:pt x="160774" y="0"/>
                      </a:cubicBezTo>
                      <a:close/>
                    </a:path>
                  </a:pathLst>
                </a:custGeom>
                <a:solidFill>
                  <a:schemeClr val="bg1"/>
                </a:solidFill>
                <a:ln>
                  <a:noFill/>
                </a:ln>
              </p:spPr>
              <p:txBody>
                <a:bodyPr anchor="ctr"/>
                <a:lstStyle/>
                <a:p>
                  <a:pPr algn="ctr"/>
                  <a:endParaRPr>
                    <a:cs typeface="+mn-ea"/>
                    <a:sym typeface="+mn-lt"/>
                  </a:endParaRPr>
                </a:p>
              </p:txBody>
            </p:sp>
          </p:grpSp>
        </p:grpSp>
      </p:grpSp>
    </p:spTree>
    <p:extLst>
      <p:ext uri="{BB962C8B-B14F-4D97-AF65-F5344CB8AC3E}">
        <p14:creationId xmlns:p14="http://schemas.microsoft.com/office/powerpoint/2010/main" val="211972907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grpSp>
        <p:nvGrpSpPr>
          <p:cNvPr id="15" name="组合 14"/>
          <p:cNvGrpSpPr/>
          <p:nvPr/>
        </p:nvGrpSpPr>
        <p:grpSpPr>
          <a:xfrm>
            <a:off x="5100902" y="1386046"/>
            <a:ext cx="2059228" cy="2108921"/>
            <a:chOff x="2356328" y="1786156"/>
            <a:chExt cx="2059228" cy="2108921"/>
          </a:xfrm>
        </p:grpSpPr>
        <p:sp>
          <p:nvSpPr>
            <p:cNvPr id="16" name="TextBox 15"/>
            <p:cNvSpPr txBox="1"/>
            <p:nvPr/>
          </p:nvSpPr>
          <p:spPr>
            <a:xfrm>
              <a:off x="2356328" y="3248746"/>
              <a:ext cx="2059228" cy="646331"/>
            </a:xfrm>
            <a:prstGeom prst="rect">
              <a:avLst/>
            </a:prstGeom>
            <a:noFill/>
          </p:spPr>
          <p:txBody>
            <a:bodyPr wrap="square" lIns="91440" tIns="45720" rIns="91440" bIns="45720" rtlCol="0">
              <a:spAutoFit/>
            </a:bodyPr>
            <a:lstStyle/>
            <a:p>
              <a:pPr algn="ctr"/>
              <a:r>
                <a:rPr lang="zh-CN" altLang="en-US" sz="3600" b="1" dirty="0" smtClean="0">
                  <a:solidFill>
                    <a:schemeClr val="tx1">
                      <a:lumMod val="85000"/>
                      <a:lumOff val="15000"/>
                    </a:schemeClr>
                  </a:solidFill>
                  <a:cs typeface="+mn-ea"/>
                  <a:sym typeface="+mn-lt"/>
                </a:rPr>
                <a:t>教学过程</a:t>
              </a:r>
              <a:endParaRPr lang="en-US" sz="3600" b="1" dirty="0">
                <a:solidFill>
                  <a:schemeClr val="tx1">
                    <a:lumMod val="85000"/>
                    <a:lumOff val="15000"/>
                  </a:schemeClr>
                </a:solidFill>
                <a:cs typeface="+mn-ea"/>
                <a:sym typeface="+mn-lt"/>
              </a:endParaRPr>
            </a:p>
          </p:txBody>
        </p:sp>
        <p:grpSp>
          <p:nvGrpSpPr>
            <p:cNvPr id="17" name="组合 16">
              <a:extLst>
                <a:ext uri="{FF2B5EF4-FFF2-40B4-BE49-F238E27FC236}">
                  <a16:creationId xmlns:a16="http://schemas.microsoft.com/office/drawing/2014/main" id="{2BB18F81-0ED2-4D31-BF58-B5D39EF771D5}"/>
                </a:ext>
              </a:extLst>
            </p:cNvPr>
            <p:cNvGrpSpPr/>
            <p:nvPr/>
          </p:nvGrpSpPr>
          <p:grpSpPr>
            <a:xfrm>
              <a:off x="2776073" y="1786156"/>
              <a:ext cx="1219739" cy="1219738"/>
              <a:chOff x="1469637" y="2202024"/>
              <a:chExt cx="2451680" cy="2451680"/>
            </a:xfrm>
          </p:grpSpPr>
          <p:sp>
            <p:nvSpPr>
              <p:cNvPr id="24" name="椭圆 23">
                <a:extLst>
                  <a:ext uri="{FF2B5EF4-FFF2-40B4-BE49-F238E27FC236}">
                    <a16:creationId xmlns:a16="http://schemas.microsoft.com/office/drawing/2014/main" id="{5DADF846-5BAA-4FC2-9E4F-BD3DC825CF81}"/>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椭圆 24">
                <a:extLst>
                  <a:ext uri="{FF2B5EF4-FFF2-40B4-BE49-F238E27FC236}">
                    <a16:creationId xmlns:a16="http://schemas.microsoft.com/office/drawing/2014/main" id="{2D097466-6039-4017-A6FC-8DEA2A079CA7}"/>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23" name="文本框 39">
              <a:extLst>
                <a:ext uri="{FF2B5EF4-FFF2-40B4-BE49-F238E27FC236}">
                  <a16:creationId xmlns:a16="http://schemas.microsoft.com/office/drawing/2014/main" id="{DF4AFF1B-5BC4-421B-A685-830155A251B1}"/>
                </a:ext>
              </a:extLst>
            </p:cNvPr>
            <p:cNvSpPr txBox="1"/>
            <p:nvPr/>
          </p:nvSpPr>
          <p:spPr>
            <a:xfrm>
              <a:off x="2779586" y="2146195"/>
              <a:ext cx="1216226" cy="461665"/>
            </a:xfrm>
            <a:prstGeom prst="rect">
              <a:avLst/>
            </a:prstGeom>
            <a:noFill/>
          </p:spPr>
          <p:txBody>
            <a:bodyPr wrap="square" rtlCol="0">
              <a:spAutoFit/>
            </a:bodyPr>
            <a:lstStyle/>
            <a:p>
              <a:pPr algn="ctr"/>
              <a:r>
                <a:rPr lang="en-US" altLang="zh-CN" sz="2400" b="1" dirty="0" smtClean="0">
                  <a:solidFill>
                    <a:schemeClr val="tx2">
                      <a:lumMod val="50000"/>
                    </a:schemeClr>
                  </a:solidFill>
                  <a:cs typeface="+mn-ea"/>
                  <a:sym typeface="+mn-lt"/>
                </a:rPr>
                <a:t>03</a:t>
              </a:r>
              <a:endParaRPr lang="zh-CN" altLang="en-US" sz="2400" b="1" dirty="0">
                <a:solidFill>
                  <a:schemeClr val="tx2">
                    <a:lumMod val="50000"/>
                  </a:schemeClr>
                </a:solidFill>
                <a:cs typeface="+mn-ea"/>
                <a:sym typeface="+mn-lt"/>
              </a:endParaRPr>
            </a:p>
          </p:txBody>
        </p:sp>
      </p:grpSp>
    </p:spTree>
    <p:extLst>
      <p:ext uri="{BB962C8B-B14F-4D97-AF65-F5344CB8AC3E}">
        <p14:creationId xmlns:p14="http://schemas.microsoft.com/office/powerpoint/2010/main" val="11994034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3"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教学过程</a:t>
            </a:r>
          </a:p>
        </p:txBody>
      </p:sp>
      <p:grpSp>
        <p:nvGrpSpPr>
          <p:cNvPr id="5" name="组合 4"/>
          <p:cNvGrpSpPr/>
          <p:nvPr/>
        </p:nvGrpSpPr>
        <p:grpSpPr>
          <a:xfrm>
            <a:off x="1405725" y="1838815"/>
            <a:ext cx="8848938" cy="4348763"/>
            <a:chOff x="1063486" y="1133851"/>
            <a:chExt cx="7007804" cy="3443948"/>
          </a:xfrm>
        </p:grpSpPr>
        <p:sp>
          <p:nvSpPr>
            <p:cNvPr id="67" name="Oval 5"/>
            <p:cNvSpPr>
              <a:spLocks noChangeArrowheads="1"/>
            </p:cNvSpPr>
            <p:nvPr/>
          </p:nvSpPr>
          <p:spPr bwMode="auto">
            <a:xfrm>
              <a:off x="3644462" y="1421484"/>
              <a:ext cx="767530" cy="769147"/>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68" name="Oval 6"/>
            <p:cNvSpPr>
              <a:spLocks noChangeArrowheads="1"/>
            </p:cNvSpPr>
            <p:nvPr/>
          </p:nvSpPr>
          <p:spPr bwMode="auto">
            <a:xfrm>
              <a:off x="4581562" y="1557965"/>
              <a:ext cx="592860" cy="593123"/>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69" name="Oval 7"/>
            <p:cNvSpPr>
              <a:spLocks noChangeArrowheads="1"/>
            </p:cNvSpPr>
            <p:nvPr/>
          </p:nvSpPr>
          <p:spPr bwMode="auto">
            <a:xfrm>
              <a:off x="4111099" y="1949553"/>
              <a:ext cx="767530" cy="767871"/>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0" name="Oval 8"/>
            <p:cNvSpPr>
              <a:spLocks noChangeArrowheads="1"/>
            </p:cNvSpPr>
            <p:nvPr/>
          </p:nvSpPr>
          <p:spPr bwMode="auto">
            <a:xfrm>
              <a:off x="4601960" y="1934247"/>
              <a:ext cx="722907" cy="723227"/>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1" name="Oval 9"/>
            <p:cNvSpPr>
              <a:spLocks noChangeArrowheads="1"/>
            </p:cNvSpPr>
            <p:nvPr/>
          </p:nvSpPr>
          <p:spPr bwMode="auto">
            <a:xfrm>
              <a:off x="4891377" y="2223793"/>
              <a:ext cx="722907" cy="723227"/>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2" name="Oval 10"/>
            <p:cNvSpPr>
              <a:spLocks noChangeArrowheads="1"/>
            </p:cNvSpPr>
            <p:nvPr/>
          </p:nvSpPr>
          <p:spPr bwMode="auto">
            <a:xfrm>
              <a:off x="3819130" y="2455940"/>
              <a:ext cx="722907" cy="723227"/>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3" name="Oval 11"/>
            <p:cNvSpPr>
              <a:spLocks noChangeArrowheads="1"/>
            </p:cNvSpPr>
            <p:nvPr/>
          </p:nvSpPr>
          <p:spPr bwMode="auto">
            <a:xfrm>
              <a:off x="3198224" y="2256956"/>
              <a:ext cx="563535" cy="559959"/>
            </a:xfrm>
            <a:prstGeom prst="ellipse">
              <a:avLst/>
            </a:prstGeom>
            <a:solidFill>
              <a:sysClr val="window" lastClr="FFFFFF">
                <a:lumMod val="50000"/>
                <a:alpha val="1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4" name="Freeform 12"/>
            <p:cNvSpPr/>
            <p:nvPr/>
          </p:nvSpPr>
          <p:spPr bwMode="auto">
            <a:xfrm>
              <a:off x="3647011" y="1608986"/>
              <a:ext cx="1792603"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ysClr val="window" lastClr="FFFFFF">
                <a:lumMod val="50000"/>
              </a:sysClr>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5" name="Oval 13"/>
            <p:cNvSpPr>
              <a:spLocks noChangeArrowheads="1"/>
            </p:cNvSpPr>
            <p:nvPr/>
          </p:nvSpPr>
          <p:spPr bwMode="auto">
            <a:xfrm>
              <a:off x="3198223" y="1689346"/>
              <a:ext cx="912876" cy="913281"/>
            </a:xfrm>
            <a:prstGeom prst="ellipse">
              <a:avLst/>
            </a:prstGeom>
            <a:solidFill>
              <a:srgbClr val="FFC000"/>
            </a:solidFill>
            <a:ln>
              <a:noFill/>
            </a:ln>
          </p:spPr>
          <p:txBody>
            <a:bodyPr vert="horz" wrap="square" lIns="0" tIns="0" rIns="0" bIns="0" numCol="1" anchor="t" anchorCtr="0" compatLnSpc="1"/>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prstClr val="white"/>
                  </a:solidFill>
                  <a:effectLst/>
                  <a:uLnTx/>
                  <a:uFillTx/>
                  <a:cs typeface="+mn-ea"/>
                  <a:sym typeface="+mn-lt"/>
                </a:rPr>
                <a:t>01</a:t>
              </a:r>
            </a:p>
          </p:txBody>
        </p:sp>
        <p:sp>
          <p:nvSpPr>
            <p:cNvPr id="76" name="Oval 14"/>
            <p:cNvSpPr>
              <a:spLocks noChangeArrowheads="1"/>
            </p:cNvSpPr>
            <p:nvPr/>
          </p:nvSpPr>
          <p:spPr bwMode="auto">
            <a:xfrm>
              <a:off x="4100899" y="1133851"/>
              <a:ext cx="912876" cy="913281"/>
            </a:xfrm>
            <a:prstGeom prst="ellipse">
              <a:avLst/>
            </a:prstGeom>
            <a:solidFill>
              <a:srgbClr val="EE6089"/>
            </a:solidFill>
            <a:ln>
              <a:noFill/>
            </a:ln>
          </p:spPr>
          <p:txBody>
            <a:bodyPr vert="horz" wrap="square" lIns="0" tIns="0" rIns="0" bIns="0" numCol="1" anchor="t" anchorCtr="0" compatLnSpc="1"/>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prstClr val="white"/>
                  </a:solidFill>
                  <a:effectLst/>
                  <a:uLnTx/>
                  <a:uFillTx/>
                  <a:cs typeface="+mn-ea"/>
                  <a:sym typeface="+mn-lt"/>
                </a:rPr>
                <a:t>02</a:t>
              </a:r>
            </a:p>
          </p:txBody>
        </p:sp>
        <p:sp>
          <p:nvSpPr>
            <p:cNvPr id="77" name="Freeform 17"/>
            <p:cNvSpPr>
              <a:spLocks noEditPoints="1"/>
            </p:cNvSpPr>
            <p:nvPr/>
          </p:nvSpPr>
          <p:spPr bwMode="auto">
            <a:xfrm>
              <a:off x="7057976" y="1206398"/>
              <a:ext cx="183299"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EE6089"/>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8" name="Freeform 18"/>
            <p:cNvSpPr>
              <a:spLocks noEditPoints="1"/>
            </p:cNvSpPr>
            <p:nvPr/>
          </p:nvSpPr>
          <p:spPr bwMode="auto">
            <a:xfrm>
              <a:off x="6522839" y="3373212"/>
              <a:ext cx="245597"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FFC000"/>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79" name="Freeform 19"/>
            <p:cNvSpPr>
              <a:spLocks noEditPoints="1"/>
            </p:cNvSpPr>
            <p:nvPr/>
          </p:nvSpPr>
          <p:spPr bwMode="auto">
            <a:xfrm>
              <a:off x="2561750" y="3354035"/>
              <a:ext cx="29471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FFC000"/>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80" name="Freeform 20"/>
            <p:cNvSpPr>
              <a:spLocks noEditPoints="1"/>
            </p:cNvSpPr>
            <p:nvPr/>
          </p:nvSpPr>
          <p:spPr bwMode="auto">
            <a:xfrm>
              <a:off x="1860555" y="1173107"/>
              <a:ext cx="249190" cy="280462"/>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EE6089"/>
            </a:solidFill>
            <a:ln>
              <a:noFill/>
            </a:ln>
          </p:spPr>
          <p:txBody>
            <a:bodyPr vert="horz" wrap="square" lIns="91439" tIns="45720" rIns="91439"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cs typeface="+mn-ea"/>
                <a:sym typeface="+mn-lt"/>
              </a:endParaRPr>
            </a:p>
          </p:txBody>
        </p:sp>
        <p:sp>
          <p:nvSpPr>
            <p:cNvPr id="81" name="Rectangle 24"/>
            <p:cNvSpPr>
              <a:spLocks noChangeArrowheads="1"/>
            </p:cNvSpPr>
            <p:nvPr/>
          </p:nvSpPr>
          <p:spPr bwMode="auto">
            <a:xfrm>
              <a:off x="6227961" y="1618260"/>
              <a:ext cx="1843329" cy="8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82" name="Rectangle 24"/>
            <p:cNvSpPr>
              <a:spLocks noChangeArrowheads="1"/>
            </p:cNvSpPr>
            <p:nvPr/>
          </p:nvSpPr>
          <p:spPr bwMode="auto">
            <a:xfrm>
              <a:off x="1063486" y="1618260"/>
              <a:ext cx="1843329" cy="8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83" name="Rectangle 24"/>
            <p:cNvSpPr>
              <a:spLocks noChangeArrowheads="1"/>
            </p:cNvSpPr>
            <p:nvPr/>
          </p:nvSpPr>
          <p:spPr bwMode="auto">
            <a:xfrm>
              <a:off x="1787442" y="3728366"/>
              <a:ext cx="1843329" cy="8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84" name="Rectangle 24"/>
            <p:cNvSpPr>
              <a:spLocks noChangeArrowheads="1"/>
            </p:cNvSpPr>
            <p:nvPr/>
          </p:nvSpPr>
          <p:spPr bwMode="auto">
            <a:xfrm>
              <a:off x="5723972" y="3728366"/>
              <a:ext cx="1843329" cy="8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85" name="Oval 14"/>
            <p:cNvSpPr>
              <a:spLocks noChangeArrowheads="1"/>
            </p:cNvSpPr>
            <p:nvPr/>
          </p:nvSpPr>
          <p:spPr bwMode="auto">
            <a:xfrm>
              <a:off x="5013775" y="1436791"/>
              <a:ext cx="912876" cy="913281"/>
            </a:xfrm>
            <a:prstGeom prst="ellipse">
              <a:avLst/>
            </a:prstGeom>
            <a:solidFill>
              <a:srgbClr val="FFC000"/>
            </a:solidFill>
            <a:ln>
              <a:noFill/>
            </a:ln>
          </p:spPr>
          <p:txBody>
            <a:bodyPr vert="horz" wrap="square" lIns="0" tIns="0" rIns="0" bIns="0" numCol="1" anchor="t" anchorCtr="0" compatLnSpc="1"/>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prstClr val="white"/>
                  </a:solidFill>
                  <a:effectLst/>
                  <a:uLnTx/>
                  <a:uFillTx/>
                  <a:cs typeface="+mn-ea"/>
                  <a:sym typeface="+mn-lt"/>
                </a:rPr>
                <a:t>03</a:t>
              </a:r>
            </a:p>
          </p:txBody>
        </p:sp>
        <p:sp>
          <p:nvSpPr>
            <p:cNvPr id="86" name="Oval 14"/>
            <p:cNvSpPr>
              <a:spLocks noChangeArrowheads="1"/>
            </p:cNvSpPr>
            <p:nvPr/>
          </p:nvSpPr>
          <p:spPr bwMode="auto">
            <a:xfrm>
              <a:off x="4540910" y="2295862"/>
              <a:ext cx="912876" cy="913281"/>
            </a:xfrm>
            <a:prstGeom prst="ellipse">
              <a:avLst/>
            </a:prstGeom>
            <a:solidFill>
              <a:srgbClr val="EE6089"/>
            </a:solidFill>
            <a:ln>
              <a:noFill/>
            </a:ln>
          </p:spPr>
          <p:txBody>
            <a:bodyPr vert="horz" wrap="square" lIns="0" tIns="0" rIns="0" bIns="0" numCol="1" anchor="t" anchorCtr="0" compatLnSpc="1"/>
            <a:lstStyle/>
            <a:p>
              <a:pPr marL="0" marR="0" lvl="0" indent="0" algn="ctr" defTabSz="91376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prstClr val="white"/>
                  </a:solidFill>
                  <a:effectLst/>
                  <a:uLnTx/>
                  <a:uFillTx/>
                  <a:cs typeface="+mn-ea"/>
                  <a:sym typeface="+mn-lt"/>
                </a:rPr>
                <a:t>04</a:t>
              </a:r>
            </a:p>
          </p:txBody>
        </p:sp>
      </p:grpSp>
    </p:spTree>
    <p:extLst>
      <p:ext uri="{BB962C8B-B14F-4D97-AF65-F5344CB8AC3E}">
        <p14:creationId xmlns:p14="http://schemas.microsoft.com/office/powerpoint/2010/main" val="122749254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2" name="直接连接符 11"/>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3"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教学过程</a:t>
            </a:r>
          </a:p>
        </p:txBody>
      </p:sp>
      <p:grpSp>
        <p:nvGrpSpPr>
          <p:cNvPr id="4" name="组合 3"/>
          <p:cNvGrpSpPr/>
          <p:nvPr/>
        </p:nvGrpSpPr>
        <p:grpSpPr>
          <a:xfrm>
            <a:off x="704982" y="1861918"/>
            <a:ext cx="10503586" cy="3439290"/>
            <a:chOff x="704982" y="1861918"/>
            <a:chExt cx="10503586" cy="3439290"/>
          </a:xfrm>
        </p:grpSpPr>
        <p:pic>
          <p:nvPicPr>
            <p:cNvPr id="65" name="Picture 2" descr="New Macbook Gol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982" y="2490306"/>
              <a:ext cx="3906609" cy="2288398"/>
            </a:xfrm>
            <a:prstGeom prst="rect">
              <a:avLst/>
            </a:prstGeom>
          </p:spPr>
        </p:pic>
        <p:cxnSp>
          <p:nvCxnSpPr>
            <p:cNvPr id="66" name="Straight Connector 32"/>
            <p:cNvCxnSpPr/>
            <p:nvPr/>
          </p:nvCxnSpPr>
          <p:spPr>
            <a:xfrm>
              <a:off x="4856504" y="1861918"/>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33"/>
            <p:cNvCxnSpPr/>
            <p:nvPr/>
          </p:nvCxnSpPr>
          <p:spPr>
            <a:xfrm>
              <a:off x="8453869" y="1861918"/>
              <a:ext cx="0" cy="3439290"/>
            </a:xfrm>
            <a:prstGeom prst="line">
              <a:avLst/>
            </a:prstGeom>
            <a:ln w="9525" cmpd="sng">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8" name="图片占位符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451" y="2651524"/>
              <a:ext cx="2779049" cy="1860550"/>
            </a:xfrm>
            <a:prstGeom prst="rect">
              <a:avLst/>
            </a:prstGeom>
          </p:spPr>
        </p:pic>
        <p:pic>
          <p:nvPicPr>
            <p:cNvPr id="69" name="图片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523" y="2796280"/>
              <a:ext cx="2138045" cy="1982424"/>
            </a:xfrm>
            <a:prstGeom prst="ellipse">
              <a:avLst/>
            </a:prstGeom>
          </p:spPr>
        </p:pic>
        <p:sp>
          <p:nvSpPr>
            <p:cNvPr id="70" name="TextBox 23"/>
            <p:cNvSpPr txBox="1"/>
            <p:nvPr/>
          </p:nvSpPr>
          <p:spPr>
            <a:xfrm>
              <a:off x="5099868" y="2403239"/>
              <a:ext cx="3228380" cy="2862322"/>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cs typeface="+mn-ea"/>
                  <a:sym typeface="+mn-lt"/>
                </a:rPr>
                <a:t>请插入您的相关文本的内容请插入相关内容请插入您的相关文本的内容请插入相关内容请插入您的相关文本的内容请插入相关内容请插入您的相关文本的内容请插入相关</a:t>
              </a:r>
              <a:r>
                <a:rPr lang="zh-CN" altLang="en-US" sz="1200" dirty="0" smtClean="0">
                  <a:solidFill>
                    <a:schemeClr val="tx1">
                      <a:lumMod val="85000"/>
                      <a:lumOff val="15000"/>
                    </a:schemeClr>
                  </a:solidFill>
                  <a:cs typeface="+mn-ea"/>
                  <a:sym typeface="+mn-lt"/>
                </a:rPr>
                <a:t>内容请</a:t>
              </a:r>
              <a:r>
                <a:rPr lang="zh-CN" altLang="en-US" sz="1200" dirty="0">
                  <a:solidFill>
                    <a:schemeClr val="tx1">
                      <a:lumMod val="85000"/>
                      <a:lumOff val="15000"/>
                    </a:schemeClr>
                  </a:solidFill>
                  <a:cs typeface="+mn-ea"/>
                  <a:sym typeface="+mn-lt"/>
                </a:rPr>
                <a:t>插入您的相关文本的内容请插入相关内容请插入您的相关文本的内容请插入相关</a:t>
              </a:r>
              <a:r>
                <a:rPr lang="zh-CN" altLang="en-US" sz="1200" dirty="0" smtClean="0">
                  <a:solidFill>
                    <a:schemeClr val="tx1">
                      <a:lumMod val="85000"/>
                      <a:lumOff val="15000"/>
                    </a:schemeClr>
                  </a:solidFill>
                  <a:cs typeface="+mn-ea"/>
                  <a:sym typeface="+mn-lt"/>
                </a:rPr>
                <a:t>内容请</a:t>
              </a:r>
              <a:r>
                <a:rPr lang="zh-CN" altLang="en-US" sz="1200" dirty="0">
                  <a:solidFill>
                    <a:schemeClr val="tx1">
                      <a:lumMod val="85000"/>
                      <a:lumOff val="15000"/>
                    </a:schemeClr>
                  </a:solidFill>
                  <a:cs typeface="+mn-ea"/>
                  <a:sym typeface="+mn-lt"/>
                </a:rPr>
                <a:t>插入您的相关文本的内容请插入相关内容请插入您的相关文本的内容请插入相关</a:t>
              </a:r>
              <a:r>
                <a:rPr lang="zh-CN" altLang="en-US" sz="1200" dirty="0" smtClean="0">
                  <a:solidFill>
                    <a:schemeClr val="tx1">
                      <a:lumMod val="85000"/>
                      <a:lumOff val="15000"/>
                    </a:schemeClr>
                  </a:solidFill>
                  <a:cs typeface="+mn-ea"/>
                  <a:sym typeface="+mn-lt"/>
                </a:rPr>
                <a:t>内容请</a:t>
              </a:r>
              <a:r>
                <a:rPr lang="zh-CN" altLang="en-US" sz="1200" dirty="0">
                  <a:solidFill>
                    <a:schemeClr val="tx1">
                      <a:lumMod val="85000"/>
                      <a:lumOff val="15000"/>
                    </a:schemeClr>
                  </a:solidFill>
                  <a:cs typeface="+mn-ea"/>
                  <a:sym typeface="+mn-lt"/>
                </a:rPr>
                <a:t>插入您的相关文本的内容请插入相关内容请插入您的相关文本的内容请插入相关内容</a:t>
              </a:r>
            </a:p>
          </p:txBody>
        </p:sp>
        <p:sp>
          <p:nvSpPr>
            <p:cNvPr id="71" name="TextBox 24"/>
            <p:cNvSpPr txBox="1"/>
            <p:nvPr/>
          </p:nvSpPr>
          <p:spPr>
            <a:xfrm>
              <a:off x="5798497" y="2007285"/>
              <a:ext cx="1427480" cy="319405"/>
            </a:xfrm>
            <a:prstGeom prst="rect">
              <a:avLst/>
            </a:prstGeom>
            <a:noFill/>
          </p:spPr>
          <p:txBody>
            <a:bodyPr wrap="none" rtlCol="0">
              <a:spAutoFit/>
            </a:bodyPr>
            <a:lstStyle/>
            <a:p>
              <a:pPr algn="ctr"/>
              <a:r>
                <a:rPr lang="zh-CN" altLang="en-US" sz="1400" b="1" dirty="0">
                  <a:solidFill>
                    <a:schemeClr val="tx1">
                      <a:lumMod val="75000"/>
                      <a:lumOff val="25000"/>
                    </a:schemeClr>
                  </a:solidFill>
                  <a:cs typeface="+mn-ea"/>
                  <a:sym typeface="+mn-lt"/>
                </a:rPr>
                <a:t>请在此输入文字</a:t>
              </a:r>
            </a:p>
          </p:txBody>
        </p:sp>
      </p:grpSp>
    </p:spTree>
    <p:extLst>
      <p:ext uri="{BB962C8B-B14F-4D97-AF65-F5344CB8AC3E}">
        <p14:creationId xmlns:p14="http://schemas.microsoft.com/office/powerpoint/2010/main" val="404564143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3" name="直接连接符 22"/>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教学过程</a:t>
            </a:r>
          </a:p>
        </p:txBody>
      </p:sp>
      <p:grpSp>
        <p:nvGrpSpPr>
          <p:cNvPr id="4" name="组合 3"/>
          <p:cNvGrpSpPr/>
          <p:nvPr/>
        </p:nvGrpSpPr>
        <p:grpSpPr>
          <a:xfrm>
            <a:off x="983432" y="1844824"/>
            <a:ext cx="10454109" cy="3639114"/>
            <a:chOff x="983432" y="1844824"/>
            <a:chExt cx="10454109" cy="3639114"/>
          </a:xfrm>
        </p:grpSpPr>
        <p:sp>
          <p:nvSpPr>
            <p:cNvPr id="74" name="Shape 1452"/>
            <p:cNvSpPr/>
            <p:nvPr/>
          </p:nvSpPr>
          <p:spPr>
            <a:xfrm>
              <a:off x="983432" y="2729523"/>
              <a:ext cx="2417641" cy="2754415"/>
            </a:xfrm>
            <a:prstGeom prst="roundRect">
              <a:avLst>
                <a:gd name="adj" fmla="val 6924"/>
              </a:avLst>
            </a:prstGeom>
            <a:ln w="12700">
              <a:solidFill>
                <a:srgbClr val="A6AAA9"/>
              </a:solidFill>
              <a:miter lim="400000"/>
            </a:ln>
          </p:spPr>
          <p:txBody>
            <a:bodyPr lIns="20088" tIns="20088" rIns="20088" bIns="20088" anchor="ctr"/>
            <a:lstStyle/>
            <a:p>
              <a:pPr lvl="0">
                <a:lnSpc>
                  <a:spcPct val="120000"/>
                </a:lnSpc>
              </a:pPr>
              <a:endParaRPr sz="1828">
                <a:cs typeface="+mn-ea"/>
                <a:sym typeface="+mn-lt"/>
              </a:endParaRPr>
            </a:p>
          </p:txBody>
        </p:sp>
        <p:sp>
          <p:nvSpPr>
            <p:cNvPr id="75" name="Shape 1454"/>
            <p:cNvSpPr/>
            <p:nvPr/>
          </p:nvSpPr>
          <p:spPr>
            <a:xfrm>
              <a:off x="3669440" y="2729523"/>
              <a:ext cx="2417643" cy="2754415"/>
            </a:xfrm>
            <a:prstGeom prst="roundRect">
              <a:avLst>
                <a:gd name="adj" fmla="val 6924"/>
              </a:avLst>
            </a:prstGeom>
            <a:ln w="12700">
              <a:solidFill>
                <a:srgbClr val="A6AAA9"/>
              </a:solidFill>
              <a:miter lim="400000"/>
            </a:ln>
          </p:spPr>
          <p:txBody>
            <a:bodyPr lIns="20088" tIns="20088" rIns="20088" bIns="20088" anchor="ctr"/>
            <a:lstStyle/>
            <a:p>
              <a:pPr lvl="0">
                <a:lnSpc>
                  <a:spcPct val="120000"/>
                </a:lnSpc>
              </a:pPr>
              <a:endParaRPr sz="1828">
                <a:cs typeface="+mn-ea"/>
                <a:sym typeface="+mn-lt"/>
              </a:endParaRPr>
            </a:p>
          </p:txBody>
        </p:sp>
        <p:sp>
          <p:nvSpPr>
            <p:cNvPr id="76" name="Shape 1456"/>
            <p:cNvSpPr/>
            <p:nvPr/>
          </p:nvSpPr>
          <p:spPr>
            <a:xfrm>
              <a:off x="6333889" y="2729523"/>
              <a:ext cx="2417643" cy="2754415"/>
            </a:xfrm>
            <a:prstGeom prst="roundRect">
              <a:avLst>
                <a:gd name="adj" fmla="val 6924"/>
              </a:avLst>
            </a:prstGeom>
            <a:ln w="12700">
              <a:solidFill>
                <a:srgbClr val="A6AAA9"/>
              </a:solidFill>
              <a:miter lim="400000"/>
            </a:ln>
          </p:spPr>
          <p:txBody>
            <a:bodyPr lIns="20088" tIns="20088" rIns="20088" bIns="20088" anchor="ctr"/>
            <a:lstStyle/>
            <a:p>
              <a:pPr lvl="0">
                <a:lnSpc>
                  <a:spcPct val="120000"/>
                </a:lnSpc>
              </a:pPr>
              <a:endParaRPr sz="1828">
                <a:cs typeface="+mn-ea"/>
                <a:sym typeface="+mn-lt"/>
              </a:endParaRPr>
            </a:p>
          </p:txBody>
        </p:sp>
        <p:sp>
          <p:nvSpPr>
            <p:cNvPr id="77" name="Shape 1458"/>
            <p:cNvSpPr/>
            <p:nvPr/>
          </p:nvSpPr>
          <p:spPr>
            <a:xfrm>
              <a:off x="9019898" y="2729523"/>
              <a:ext cx="2417643" cy="2754415"/>
            </a:xfrm>
            <a:prstGeom prst="roundRect">
              <a:avLst>
                <a:gd name="adj" fmla="val 6924"/>
              </a:avLst>
            </a:prstGeom>
            <a:ln w="12700">
              <a:solidFill>
                <a:srgbClr val="A6AAA9"/>
              </a:solidFill>
              <a:miter lim="400000"/>
            </a:ln>
          </p:spPr>
          <p:txBody>
            <a:bodyPr lIns="20088" tIns="20088" rIns="20088" bIns="20088" anchor="ctr"/>
            <a:lstStyle/>
            <a:p>
              <a:pPr lvl="0">
                <a:lnSpc>
                  <a:spcPct val="120000"/>
                </a:lnSpc>
              </a:pPr>
              <a:endParaRPr sz="1828">
                <a:cs typeface="+mn-ea"/>
                <a:sym typeface="+mn-lt"/>
              </a:endParaRPr>
            </a:p>
          </p:txBody>
        </p:sp>
        <p:sp>
          <p:nvSpPr>
            <p:cNvPr id="78" name="Shape 1460"/>
            <p:cNvSpPr/>
            <p:nvPr/>
          </p:nvSpPr>
          <p:spPr>
            <a:xfrm>
              <a:off x="1302400" y="1844824"/>
              <a:ext cx="1779700" cy="17797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20088" tIns="20088" rIns="20088" bIns="20088" numCol="1" anchor="ctr">
              <a:noAutofit/>
            </a:bodyPr>
            <a:lstStyle/>
            <a:p>
              <a:pPr lvl="0">
                <a:lnSpc>
                  <a:spcPct val="120000"/>
                </a:lnSpc>
              </a:pPr>
              <a:endParaRPr sz="1828">
                <a:cs typeface="+mn-ea"/>
                <a:sym typeface="+mn-lt"/>
              </a:endParaRPr>
            </a:p>
          </p:txBody>
        </p:sp>
        <p:grpSp>
          <p:nvGrpSpPr>
            <p:cNvPr id="79" name="Group 20"/>
            <p:cNvGrpSpPr/>
            <p:nvPr/>
          </p:nvGrpSpPr>
          <p:grpSpPr>
            <a:xfrm>
              <a:off x="1226232" y="1887247"/>
              <a:ext cx="499824" cy="499824"/>
              <a:chOff x="1369087" y="2088729"/>
              <a:chExt cx="474017" cy="474016"/>
            </a:xfrm>
          </p:grpSpPr>
          <p:sp>
            <p:nvSpPr>
              <p:cNvPr id="80"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26784" tIns="26784" rIns="26784" bIns="26784" anchor="ctr"/>
              <a:lstStyle/>
              <a:p>
                <a:pPr lvl="0">
                  <a:lnSpc>
                    <a:spcPct val="120000"/>
                  </a:lnSpc>
                </a:pPr>
                <a:endParaRPr sz="1828">
                  <a:cs typeface="+mn-ea"/>
                  <a:sym typeface="+mn-lt"/>
                </a:endParaRPr>
              </a:p>
            </p:txBody>
          </p:sp>
          <p:sp>
            <p:nvSpPr>
              <p:cNvPr id="81"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lnSpc>
                    <a:spcPct val="120000"/>
                  </a:lnSpc>
                </a:pPr>
                <a:endParaRPr sz="1828">
                  <a:cs typeface="+mn-ea"/>
                  <a:sym typeface="+mn-lt"/>
                </a:endParaRPr>
              </a:p>
            </p:txBody>
          </p:sp>
        </p:grpSp>
        <p:sp>
          <p:nvSpPr>
            <p:cNvPr id="82" name="Shape 1465"/>
            <p:cNvSpPr/>
            <p:nvPr/>
          </p:nvSpPr>
          <p:spPr>
            <a:xfrm>
              <a:off x="3988411" y="1844824"/>
              <a:ext cx="1779700" cy="17797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E6089"/>
            </a:solidFill>
            <a:ln w="12700" cap="flat">
              <a:noFill/>
              <a:miter lim="400000"/>
            </a:ln>
            <a:effectLst/>
          </p:spPr>
          <p:txBody>
            <a:bodyPr wrap="square" lIns="20088" tIns="20088" rIns="20088" bIns="20088" numCol="1" anchor="ctr">
              <a:noAutofit/>
            </a:bodyPr>
            <a:lstStyle/>
            <a:p>
              <a:pPr lvl="0">
                <a:lnSpc>
                  <a:spcPct val="120000"/>
                </a:lnSpc>
              </a:pPr>
              <a:endParaRPr sz="1828">
                <a:cs typeface="+mn-ea"/>
                <a:sym typeface="+mn-lt"/>
              </a:endParaRPr>
            </a:p>
          </p:txBody>
        </p:sp>
        <p:sp>
          <p:nvSpPr>
            <p:cNvPr id="83" name="Shape 1468"/>
            <p:cNvSpPr/>
            <p:nvPr/>
          </p:nvSpPr>
          <p:spPr>
            <a:xfrm>
              <a:off x="6671702" y="1844967"/>
              <a:ext cx="1776054" cy="177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noFill/>
              <a:miter lim="400000"/>
            </a:ln>
            <a:effectLst/>
          </p:spPr>
          <p:txBody>
            <a:bodyPr wrap="square" lIns="20088" tIns="20088" rIns="20088" bIns="20088" numCol="1" anchor="ctr">
              <a:noAutofit/>
            </a:bodyPr>
            <a:lstStyle/>
            <a:p>
              <a:pPr lvl="0">
                <a:lnSpc>
                  <a:spcPct val="120000"/>
                </a:lnSpc>
              </a:pPr>
              <a:endParaRPr sz="1828">
                <a:cs typeface="+mn-ea"/>
                <a:sym typeface="+mn-lt"/>
              </a:endParaRPr>
            </a:p>
          </p:txBody>
        </p:sp>
        <p:sp>
          <p:nvSpPr>
            <p:cNvPr id="84" name="Shape 1471"/>
            <p:cNvSpPr/>
            <p:nvPr/>
          </p:nvSpPr>
          <p:spPr>
            <a:xfrm>
              <a:off x="9362256" y="1846645"/>
              <a:ext cx="1776054" cy="1776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E6089"/>
            </a:solidFill>
            <a:ln w="12700" cap="flat">
              <a:noFill/>
              <a:miter lim="400000"/>
            </a:ln>
            <a:effectLst/>
          </p:spPr>
          <p:txBody>
            <a:bodyPr wrap="square" lIns="20088" tIns="20088" rIns="20088" bIns="20088" numCol="1" anchor="ctr">
              <a:noAutofit/>
            </a:bodyPr>
            <a:lstStyle/>
            <a:p>
              <a:pPr lvl="0">
                <a:lnSpc>
                  <a:spcPct val="120000"/>
                </a:lnSpc>
              </a:pPr>
              <a:endParaRPr sz="1828">
                <a:cs typeface="+mn-ea"/>
                <a:sym typeface="+mn-lt"/>
              </a:endParaRPr>
            </a:p>
          </p:txBody>
        </p:sp>
        <p:grpSp>
          <p:nvGrpSpPr>
            <p:cNvPr id="85" name="Group 32"/>
            <p:cNvGrpSpPr/>
            <p:nvPr/>
          </p:nvGrpSpPr>
          <p:grpSpPr>
            <a:xfrm>
              <a:off x="3901880" y="1887245"/>
              <a:ext cx="499824" cy="499824"/>
              <a:chOff x="3906591" y="2088732"/>
              <a:chExt cx="474017" cy="474017"/>
            </a:xfrm>
          </p:grpSpPr>
          <p:sp>
            <p:nvSpPr>
              <p:cNvPr id="86"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E6089"/>
              </a:solidFill>
              <a:ln w="12700">
                <a:miter lim="400000"/>
              </a:ln>
            </p:spPr>
            <p:txBody>
              <a:bodyPr lIns="26784" tIns="26784" rIns="26784" bIns="26784" anchor="ctr"/>
              <a:lstStyle/>
              <a:p>
                <a:pPr lvl="0">
                  <a:lnSpc>
                    <a:spcPct val="120000"/>
                  </a:lnSpc>
                </a:pPr>
                <a:endParaRPr sz="1828">
                  <a:cs typeface="+mn-ea"/>
                  <a:sym typeface="+mn-lt"/>
                </a:endParaRPr>
              </a:p>
            </p:txBody>
          </p:sp>
          <p:grpSp>
            <p:nvGrpSpPr>
              <p:cNvPr id="87" name="Group 1479"/>
              <p:cNvGrpSpPr/>
              <p:nvPr/>
            </p:nvGrpSpPr>
            <p:grpSpPr>
              <a:xfrm>
                <a:off x="4031314" y="2211790"/>
                <a:ext cx="199171" cy="186335"/>
                <a:chOff x="0" y="0"/>
                <a:chExt cx="398340" cy="372667"/>
              </a:xfrm>
            </p:grpSpPr>
            <p:sp>
              <p:nvSpPr>
                <p:cNvPr id="88"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828">
                    <a:cs typeface="+mn-ea"/>
                    <a:sym typeface="+mn-lt"/>
                  </a:endParaRPr>
                </a:p>
              </p:txBody>
            </p:sp>
            <p:sp>
              <p:nvSpPr>
                <p:cNvPr id="89"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lnSpc>
                      <a:spcPct val="120000"/>
                    </a:lnSpc>
                  </a:pPr>
                  <a:endParaRPr sz="1828">
                    <a:cs typeface="+mn-ea"/>
                    <a:sym typeface="+mn-lt"/>
                  </a:endParaRPr>
                </a:p>
              </p:txBody>
            </p:sp>
          </p:grpSp>
        </p:grpSp>
        <p:grpSp>
          <p:nvGrpSpPr>
            <p:cNvPr id="90" name="Group 40"/>
            <p:cNvGrpSpPr/>
            <p:nvPr/>
          </p:nvGrpSpPr>
          <p:grpSpPr>
            <a:xfrm>
              <a:off x="9267274" y="1887246"/>
              <a:ext cx="499824" cy="499824"/>
              <a:chOff x="8994965" y="2088733"/>
              <a:chExt cx="474017" cy="474017"/>
            </a:xfrm>
          </p:grpSpPr>
          <p:sp>
            <p:nvSpPr>
              <p:cNvPr id="91" name="Shape 1476"/>
              <p:cNvSpPr/>
              <p:nvPr/>
            </p:nvSpPr>
            <p:spPr>
              <a:xfrm>
                <a:off x="8994965"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E6089"/>
              </a:solidFill>
              <a:ln w="12700">
                <a:miter lim="400000"/>
              </a:ln>
            </p:spPr>
            <p:txBody>
              <a:bodyPr lIns="26784" tIns="26784" rIns="26784" bIns="26784" anchor="ctr"/>
              <a:lstStyle/>
              <a:p>
                <a:pPr lvl="0">
                  <a:lnSpc>
                    <a:spcPct val="120000"/>
                  </a:lnSpc>
                </a:pPr>
                <a:endParaRPr sz="1828">
                  <a:cs typeface="+mn-ea"/>
                  <a:sym typeface="+mn-lt"/>
                </a:endParaRPr>
              </a:p>
            </p:txBody>
          </p:sp>
          <p:sp>
            <p:nvSpPr>
              <p:cNvPr id="92"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lnSpc>
                    <a:spcPct val="120000"/>
                  </a:lnSpc>
                </a:pPr>
                <a:endParaRPr sz="1828">
                  <a:cs typeface="+mn-ea"/>
                  <a:sym typeface="+mn-lt"/>
                </a:endParaRPr>
              </a:p>
            </p:txBody>
          </p:sp>
        </p:grpSp>
        <p:sp>
          <p:nvSpPr>
            <p:cNvPr id="93" name="Text Placeholder 5"/>
            <p:cNvSpPr txBox="1">
              <a:spLocks/>
            </p:cNvSpPr>
            <p:nvPr/>
          </p:nvSpPr>
          <p:spPr>
            <a:xfrm>
              <a:off x="1468661" y="2529050"/>
              <a:ext cx="1379498" cy="411253"/>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400" dirty="0">
                  <a:solidFill>
                    <a:schemeClr val="bg1"/>
                  </a:solidFill>
                  <a:cs typeface="+mn-ea"/>
                  <a:sym typeface="+mn-lt"/>
                </a:rPr>
                <a:t>点击请替换文字内容</a:t>
              </a:r>
            </a:p>
          </p:txBody>
        </p:sp>
        <p:sp>
          <p:nvSpPr>
            <p:cNvPr id="94" name="Text Placeholder 6"/>
            <p:cNvSpPr txBox="1">
              <a:spLocks/>
            </p:cNvSpPr>
            <p:nvPr/>
          </p:nvSpPr>
          <p:spPr>
            <a:xfrm>
              <a:off x="1108737" y="3911254"/>
              <a:ext cx="2165857" cy="1195937"/>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200" dirty="0">
                  <a:solidFill>
                    <a:schemeClr val="tx1">
                      <a:lumMod val="85000"/>
                      <a:lumOff val="15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200" dirty="0">
                <a:solidFill>
                  <a:schemeClr val="tx1">
                    <a:lumMod val="85000"/>
                    <a:lumOff val="15000"/>
                  </a:schemeClr>
                </a:solidFill>
                <a:cs typeface="+mn-ea"/>
                <a:sym typeface="+mn-lt"/>
              </a:endParaRPr>
            </a:p>
          </p:txBody>
        </p:sp>
        <p:sp>
          <p:nvSpPr>
            <p:cNvPr id="95" name="Text Placeholder 5"/>
            <p:cNvSpPr txBox="1">
              <a:spLocks/>
            </p:cNvSpPr>
            <p:nvPr/>
          </p:nvSpPr>
          <p:spPr>
            <a:xfrm>
              <a:off x="4272478" y="2529050"/>
              <a:ext cx="1282998" cy="411253"/>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mn-lt"/>
                  <a:ea typeface="+mn-ea"/>
                  <a:cs typeface="+mn-ea"/>
                  <a:sym typeface="+mn-lt"/>
                </a:rPr>
                <a:t>点击请替换文字内容</a:t>
              </a:r>
            </a:p>
          </p:txBody>
        </p:sp>
        <p:sp>
          <p:nvSpPr>
            <p:cNvPr id="96" name="Text Placeholder 5"/>
            <p:cNvSpPr txBox="1">
              <a:spLocks/>
            </p:cNvSpPr>
            <p:nvPr/>
          </p:nvSpPr>
          <p:spPr>
            <a:xfrm>
              <a:off x="9644499" y="2529050"/>
              <a:ext cx="1282998" cy="411253"/>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mn-lt"/>
                  <a:ea typeface="+mn-ea"/>
                  <a:cs typeface="+mn-ea"/>
                  <a:sym typeface="+mn-lt"/>
                </a:rPr>
                <a:t>点击请替换文字内容</a:t>
              </a:r>
            </a:p>
          </p:txBody>
        </p:sp>
        <p:sp>
          <p:nvSpPr>
            <p:cNvPr id="97" name="Text Placeholder 6"/>
            <p:cNvSpPr txBox="1">
              <a:spLocks/>
            </p:cNvSpPr>
            <p:nvPr/>
          </p:nvSpPr>
          <p:spPr>
            <a:xfrm>
              <a:off x="3921226" y="3911254"/>
              <a:ext cx="1914071" cy="11959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85000"/>
                      <a:lumOff val="15000"/>
                    </a:schemeClr>
                  </a:solidFill>
                  <a:latin typeface="+mn-lt"/>
                  <a:ea typeface="+mn-ea"/>
                  <a:cs typeface="+mn-ea"/>
                  <a:sym typeface="+mn-lt"/>
                </a:rPr>
                <a:t>请替换文字内容</a:t>
              </a:r>
              <a:r>
                <a:rPr lang="zh-CN" altLang="en-US" sz="1200" dirty="0">
                  <a:solidFill>
                    <a:schemeClr val="tx1">
                      <a:lumMod val="85000"/>
                      <a:lumOff val="15000"/>
                    </a:schemeClr>
                  </a:solidFill>
                  <a:latin typeface="+mn-lt"/>
                  <a:ea typeface="+mn-ea"/>
                  <a:cs typeface="+mn-ea"/>
                  <a:sym typeface="+mn-lt"/>
                </a:rPr>
                <a:t>，点击添加相关标题文字，修改文字内容，也可以直接复制你的内容到</a:t>
              </a:r>
              <a:r>
                <a:rPr lang="zh-CN" altLang="en-US" sz="1200">
                  <a:solidFill>
                    <a:schemeClr val="tx1">
                      <a:lumMod val="85000"/>
                      <a:lumOff val="15000"/>
                    </a:schemeClr>
                  </a:solidFill>
                  <a:latin typeface="+mn-lt"/>
                  <a:ea typeface="+mn-ea"/>
                  <a:cs typeface="+mn-ea"/>
                  <a:sym typeface="+mn-lt"/>
                </a:rPr>
                <a:t>此。请替换文字内容</a:t>
              </a:r>
              <a:r>
                <a:rPr lang="zh-CN" altLang="en-US" sz="1200" dirty="0">
                  <a:solidFill>
                    <a:schemeClr val="tx1">
                      <a:lumMod val="85000"/>
                      <a:lumOff val="15000"/>
                    </a:schemeClr>
                  </a:solidFill>
                  <a:latin typeface="+mn-lt"/>
                  <a:ea typeface="+mn-ea"/>
                  <a:cs typeface="+mn-ea"/>
                  <a:sym typeface="+mn-lt"/>
                </a:rPr>
                <a:t>，点击添加相关标题文字，修改文字内容，也可以直接复制你的内容到此。</a:t>
              </a:r>
              <a:endParaRPr lang="en-US" altLang="zh-CN" sz="1200" dirty="0">
                <a:solidFill>
                  <a:schemeClr val="tx1">
                    <a:lumMod val="85000"/>
                    <a:lumOff val="15000"/>
                  </a:schemeClr>
                </a:solidFill>
                <a:latin typeface="+mn-lt"/>
                <a:ea typeface="+mn-ea"/>
                <a:cs typeface="+mn-ea"/>
                <a:sym typeface="+mn-lt"/>
              </a:endParaRPr>
            </a:p>
          </p:txBody>
        </p:sp>
        <p:sp>
          <p:nvSpPr>
            <p:cNvPr id="98" name="Text Placeholder 6"/>
            <p:cNvSpPr txBox="1">
              <a:spLocks/>
            </p:cNvSpPr>
            <p:nvPr/>
          </p:nvSpPr>
          <p:spPr>
            <a:xfrm>
              <a:off x="6597447" y="3911254"/>
              <a:ext cx="1914071" cy="11959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85000"/>
                      <a:lumOff val="15000"/>
                    </a:schemeClr>
                  </a:solidFill>
                  <a:latin typeface="+mn-lt"/>
                  <a:ea typeface="+mn-ea"/>
                  <a:cs typeface="+mn-ea"/>
                  <a:sym typeface="+mn-lt"/>
                </a:rPr>
                <a:t>请替换文字内容</a:t>
              </a:r>
              <a:r>
                <a:rPr lang="zh-CN" altLang="en-US" sz="1200" dirty="0">
                  <a:solidFill>
                    <a:schemeClr val="tx1">
                      <a:lumMod val="85000"/>
                      <a:lumOff val="15000"/>
                    </a:schemeClr>
                  </a:solidFill>
                  <a:latin typeface="+mn-lt"/>
                  <a:ea typeface="+mn-ea"/>
                  <a:cs typeface="+mn-ea"/>
                  <a:sym typeface="+mn-lt"/>
                </a:rPr>
                <a:t>，点击添加相关标题文字，修改文字内容，也可以直接复制你的内容到</a:t>
              </a:r>
              <a:r>
                <a:rPr lang="zh-CN" altLang="en-US" sz="1200">
                  <a:solidFill>
                    <a:schemeClr val="tx1">
                      <a:lumMod val="85000"/>
                      <a:lumOff val="15000"/>
                    </a:schemeClr>
                  </a:solidFill>
                  <a:latin typeface="+mn-lt"/>
                  <a:ea typeface="+mn-ea"/>
                  <a:cs typeface="+mn-ea"/>
                  <a:sym typeface="+mn-lt"/>
                </a:rPr>
                <a:t>此。请替换文字内容</a:t>
              </a:r>
              <a:r>
                <a:rPr lang="zh-CN" altLang="en-US" sz="1200" dirty="0">
                  <a:solidFill>
                    <a:schemeClr val="tx1">
                      <a:lumMod val="85000"/>
                      <a:lumOff val="15000"/>
                    </a:schemeClr>
                  </a:solidFill>
                  <a:latin typeface="+mn-lt"/>
                  <a:ea typeface="+mn-ea"/>
                  <a:cs typeface="+mn-ea"/>
                  <a:sym typeface="+mn-lt"/>
                </a:rPr>
                <a:t>，点击添加相关标题文字，修改文字内容，也可以直接复制你的内容到此。</a:t>
              </a:r>
              <a:endParaRPr lang="en-US" altLang="zh-CN" sz="1200" dirty="0">
                <a:solidFill>
                  <a:schemeClr val="tx1">
                    <a:lumMod val="85000"/>
                    <a:lumOff val="15000"/>
                  </a:schemeClr>
                </a:solidFill>
                <a:latin typeface="+mn-lt"/>
                <a:ea typeface="+mn-ea"/>
                <a:cs typeface="+mn-ea"/>
                <a:sym typeface="+mn-lt"/>
              </a:endParaRPr>
            </a:p>
          </p:txBody>
        </p:sp>
        <p:sp>
          <p:nvSpPr>
            <p:cNvPr id="99" name="Text Placeholder 6"/>
            <p:cNvSpPr txBox="1">
              <a:spLocks/>
            </p:cNvSpPr>
            <p:nvPr/>
          </p:nvSpPr>
          <p:spPr>
            <a:xfrm>
              <a:off x="9293247" y="3911254"/>
              <a:ext cx="1914071" cy="1195937"/>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85000"/>
                      <a:lumOff val="15000"/>
                    </a:schemeClr>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200" dirty="0">
                <a:solidFill>
                  <a:schemeClr val="tx1">
                    <a:lumMod val="85000"/>
                    <a:lumOff val="15000"/>
                  </a:schemeClr>
                </a:solidFill>
                <a:latin typeface="+mn-lt"/>
                <a:ea typeface="+mn-ea"/>
                <a:cs typeface="+mn-ea"/>
                <a:sym typeface="+mn-lt"/>
              </a:endParaRPr>
            </a:p>
          </p:txBody>
        </p:sp>
        <p:sp>
          <p:nvSpPr>
            <p:cNvPr id="100" name="Text Placeholder 5"/>
            <p:cNvSpPr txBox="1">
              <a:spLocks/>
            </p:cNvSpPr>
            <p:nvPr/>
          </p:nvSpPr>
          <p:spPr>
            <a:xfrm>
              <a:off x="6948697" y="2529050"/>
              <a:ext cx="1282998" cy="411253"/>
            </a:xfrm>
            <a:prstGeom prst="rect">
              <a:avLst/>
            </a:prstGeom>
          </p:spPr>
          <p:txBody>
            <a:bodyPr vert="horz" lIns="0" tIns="0" rIns="0" bIns="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chemeClr val="bg1"/>
                  </a:solidFill>
                  <a:latin typeface="+mn-lt"/>
                  <a:ea typeface="+mn-ea"/>
                  <a:cs typeface="+mn-ea"/>
                  <a:sym typeface="+mn-lt"/>
                </a:rPr>
                <a:t>点击请替换文字内容</a:t>
              </a:r>
            </a:p>
          </p:txBody>
        </p:sp>
        <p:sp>
          <p:nvSpPr>
            <p:cNvPr id="101" name="Shape 1475"/>
            <p:cNvSpPr/>
            <p:nvPr/>
          </p:nvSpPr>
          <p:spPr>
            <a:xfrm>
              <a:off x="6584577" y="1887245"/>
              <a:ext cx="499824" cy="499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20088" tIns="20088" rIns="20088" bIns="20088" anchor="ctr"/>
            <a:lstStyle/>
            <a:p>
              <a:pPr lvl="0">
                <a:lnSpc>
                  <a:spcPct val="120000"/>
                </a:lnSpc>
              </a:pPr>
              <a:endParaRPr sz="1828">
                <a:cs typeface="+mn-ea"/>
                <a:sym typeface="+mn-lt"/>
              </a:endParaRPr>
            </a:p>
          </p:txBody>
        </p:sp>
        <p:sp>
          <p:nvSpPr>
            <p:cNvPr id="102" name="Shape 1480"/>
            <p:cNvSpPr/>
            <p:nvPr/>
          </p:nvSpPr>
          <p:spPr>
            <a:xfrm>
              <a:off x="6735904" y="2017005"/>
              <a:ext cx="196493" cy="196479"/>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lnSpc>
                  <a:spcPct val="120000"/>
                </a:lnSpc>
              </a:pPr>
              <a:endParaRPr sz="1828">
                <a:cs typeface="+mn-ea"/>
                <a:sym typeface="+mn-lt"/>
              </a:endParaRPr>
            </a:p>
          </p:txBody>
        </p:sp>
      </p:grpSp>
    </p:spTree>
    <p:extLst>
      <p:ext uri="{BB962C8B-B14F-4D97-AF65-F5344CB8AC3E}">
        <p14:creationId xmlns:p14="http://schemas.microsoft.com/office/powerpoint/2010/main" val="74769109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en-US" altLang="zh-CN" dirty="0" smtClean="0">
                <a:latin typeface="+mn-lt"/>
                <a:ea typeface="+mn-ea"/>
                <a:cs typeface="+mn-ea"/>
                <a:sym typeface="+mn-lt"/>
              </a:rPr>
              <a:t> </a:t>
            </a:r>
            <a:endParaRPr lang="zh-CN" altLang="en-US" dirty="0">
              <a:latin typeface="+mn-lt"/>
              <a:ea typeface="+mn-ea"/>
              <a:cs typeface="+mn-ea"/>
              <a:sym typeface="+mn-lt"/>
            </a:endParaRPr>
          </a:p>
        </p:txBody>
      </p:sp>
      <p:sp>
        <p:nvSpPr>
          <p:cNvPr id="58"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教学过程</a:t>
            </a:r>
          </a:p>
        </p:txBody>
      </p:sp>
      <p:cxnSp>
        <p:nvCxnSpPr>
          <p:cNvPr id="89" name="直接连接符 88"/>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4" name="组合 3"/>
          <p:cNvGrpSpPr/>
          <p:nvPr/>
        </p:nvGrpSpPr>
        <p:grpSpPr>
          <a:xfrm>
            <a:off x="2054721" y="1419434"/>
            <a:ext cx="7804875" cy="4745870"/>
            <a:chOff x="2054721" y="1419434"/>
            <a:chExt cx="7804875" cy="4745870"/>
          </a:xfrm>
        </p:grpSpPr>
        <p:grpSp>
          <p:nvGrpSpPr>
            <p:cNvPr id="38" name="组合 37"/>
            <p:cNvGrpSpPr/>
            <p:nvPr/>
          </p:nvGrpSpPr>
          <p:grpSpPr>
            <a:xfrm>
              <a:off x="2054721" y="1891972"/>
              <a:ext cx="3350987" cy="3350987"/>
              <a:chOff x="5136360" y="1299207"/>
              <a:chExt cx="3142800" cy="3142800"/>
            </a:xfrm>
            <a:solidFill>
              <a:srgbClr val="EE6089"/>
            </a:solidFill>
          </p:grpSpPr>
          <p:sp>
            <p:nvSpPr>
              <p:cNvPr id="39" name="Oval 18"/>
              <p:cNvSpPr/>
              <p:nvPr/>
            </p:nvSpPr>
            <p:spPr>
              <a:xfrm>
                <a:off x="5136360" y="1299207"/>
                <a:ext cx="3142800" cy="3142800"/>
              </a:xfrm>
              <a:prstGeom prst="ellipse">
                <a:avLst/>
              </a:prstGeom>
              <a:grp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40" name="TextBox 39"/>
              <p:cNvSpPr txBox="1"/>
              <p:nvPr/>
            </p:nvSpPr>
            <p:spPr>
              <a:xfrm>
                <a:off x="5652171" y="3110883"/>
                <a:ext cx="2124555" cy="692593"/>
              </a:xfrm>
              <a:prstGeom prst="rect">
                <a:avLst/>
              </a:prstGeom>
              <a:grp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cs typeface="+mn-ea"/>
                    <a:sym typeface="+mn-lt"/>
                  </a:rPr>
                  <a:t>点击输入本栏的具体文字，简明扼要的说明分项内容，请根据您的具体内容酌情修改。</a:t>
                </a:r>
                <a:endParaRPr kumimoji="0" lang="en-US" altLang="zh-CN" sz="1333" b="0" i="0" u="none" strike="noStrike" kern="1200" cap="none" spc="0" normalizeH="0" baseline="0" noProof="0" dirty="0">
                  <a:ln>
                    <a:noFill/>
                  </a:ln>
                  <a:solidFill>
                    <a:prstClr val="white"/>
                  </a:solidFill>
                  <a:effectLst/>
                  <a:uLnTx/>
                  <a:uFillTx/>
                  <a:cs typeface="+mn-ea"/>
                  <a:sym typeface="+mn-lt"/>
                </a:endParaRPr>
              </a:p>
            </p:txBody>
          </p:sp>
          <p:sp>
            <p:nvSpPr>
              <p:cNvPr id="41" name="TextBox 40"/>
              <p:cNvSpPr txBox="1"/>
              <p:nvPr/>
            </p:nvSpPr>
            <p:spPr>
              <a:xfrm>
                <a:off x="5991956" y="1822648"/>
                <a:ext cx="1455304" cy="846783"/>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prstClr val="white"/>
                    </a:solidFill>
                    <a:effectLst/>
                    <a:uLnTx/>
                    <a:uFillTx/>
                    <a:cs typeface="+mn-ea"/>
                    <a:sym typeface="+mn-lt"/>
                  </a:rPr>
                  <a:t>86%</a:t>
                </a:r>
              </a:p>
            </p:txBody>
          </p:sp>
          <p:sp>
            <p:nvSpPr>
              <p:cNvPr id="42" name="TextBox 41"/>
              <p:cNvSpPr txBox="1"/>
              <p:nvPr/>
            </p:nvSpPr>
            <p:spPr>
              <a:xfrm>
                <a:off x="5908429" y="2707136"/>
                <a:ext cx="1542502" cy="307839"/>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133" b="1" i="0" u="none" strike="noStrike" kern="1200" cap="none" spc="0" normalizeH="0" baseline="0" noProof="0" dirty="0">
                    <a:ln>
                      <a:noFill/>
                    </a:ln>
                    <a:solidFill>
                      <a:prstClr val="white"/>
                    </a:solidFill>
                    <a:effectLst/>
                    <a:uLnTx/>
                    <a:uFillTx/>
                    <a:cs typeface="+mn-ea"/>
                    <a:sym typeface="+mn-lt"/>
                  </a:rPr>
                  <a:t>点击输入标题</a:t>
                </a:r>
              </a:p>
            </p:txBody>
          </p:sp>
        </p:grpSp>
        <p:grpSp>
          <p:nvGrpSpPr>
            <p:cNvPr id="43" name="组合 42"/>
            <p:cNvGrpSpPr/>
            <p:nvPr/>
          </p:nvGrpSpPr>
          <p:grpSpPr>
            <a:xfrm>
              <a:off x="6696077" y="3001785"/>
              <a:ext cx="3163519" cy="3163519"/>
              <a:chOff x="909267" y="1241284"/>
              <a:chExt cx="2506980" cy="2506980"/>
            </a:xfrm>
            <a:solidFill>
              <a:srgbClr val="EE6089"/>
            </a:solidFill>
          </p:grpSpPr>
          <p:sp>
            <p:nvSpPr>
              <p:cNvPr id="44" name="Oval 16"/>
              <p:cNvSpPr/>
              <p:nvPr/>
            </p:nvSpPr>
            <p:spPr>
              <a:xfrm>
                <a:off x="909267" y="1241284"/>
                <a:ext cx="2506980" cy="2506980"/>
              </a:xfrm>
              <a:prstGeom prst="ellipse">
                <a:avLst/>
              </a:prstGeom>
              <a:grp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5" name="TextBox 44"/>
              <p:cNvSpPr txBox="1"/>
              <p:nvPr/>
            </p:nvSpPr>
            <p:spPr>
              <a:xfrm>
                <a:off x="1261338" y="2666615"/>
                <a:ext cx="1798493" cy="585214"/>
              </a:xfrm>
              <a:prstGeom prst="rect">
                <a:avLst/>
              </a:prstGeom>
              <a:grp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cs typeface="+mn-ea"/>
                    <a:sym typeface="+mn-lt"/>
                  </a:rPr>
                  <a:t>点击输入本栏的具体文字，简明扼要的说明分项内容，请根据您的具体内容酌情修改。</a:t>
                </a:r>
                <a:endParaRPr kumimoji="0" lang="en-US" altLang="zh-CN" sz="1333" b="0" i="0" u="none" strike="noStrike" kern="1200" cap="none" spc="0" normalizeH="0" baseline="0" noProof="0" dirty="0">
                  <a:ln>
                    <a:noFill/>
                  </a:ln>
                  <a:solidFill>
                    <a:prstClr val="white"/>
                  </a:solidFill>
                  <a:effectLst/>
                  <a:uLnTx/>
                  <a:uFillTx/>
                  <a:cs typeface="+mn-ea"/>
                  <a:sym typeface="+mn-lt"/>
                </a:endParaRPr>
              </a:p>
            </p:txBody>
          </p:sp>
          <p:sp>
            <p:nvSpPr>
              <p:cNvPr id="46" name="TextBox 45"/>
              <p:cNvSpPr txBox="1"/>
              <p:nvPr/>
            </p:nvSpPr>
            <p:spPr>
              <a:xfrm>
                <a:off x="1615058" y="1637353"/>
                <a:ext cx="1117886" cy="650356"/>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cs typeface="+mn-ea"/>
                    <a:sym typeface="+mn-lt"/>
                  </a:rPr>
                  <a:t>76%</a:t>
                </a:r>
              </a:p>
            </p:txBody>
          </p:sp>
          <p:sp>
            <p:nvSpPr>
              <p:cNvPr id="47" name="TextBox 46"/>
              <p:cNvSpPr txBox="1"/>
              <p:nvPr/>
            </p:nvSpPr>
            <p:spPr>
              <a:xfrm>
                <a:off x="1619373" y="2306574"/>
                <a:ext cx="1097561" cy="219512"/>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cs typeface="+mn-ea"/>
                    <a:sym typeface="+mn-lt"/>
                  </a:rPr>
                  <a:t>点击输入标题</a:t>
                </a:r>
              </a:p>
            </p:txBody>
          </p:sp>
        </p:grpSp>
        <p:grpSp>
          <p:nvGrpSpPr>
            <p:cNvPr id="48" name="组合 47"/>
            <p:cNvGrpSpPr/>
            <p:nvPr/>
          </p:nvGrpSpPr>
          <p:grpSpPr>
            <a:xfrm>
              <a:off x="4824490" y="1419434"/>
              <a:ext cx="2712720" cy="2712720"/>
              <a:chOff x="2923938" y="2625442"/>
              <a:chExt cx="2034540" cy="2034540"/>
            </a:xfrm>
            <a:solidFill>
              <a:srgbClr val="FFC000"/>
            </a:solidFill>
          </p:grpSpPr>
          <p:sp>
            <p:nvSpPr>
              <p:cNvPr id="49" name="Oval 14"/>
              <p:cNvSpPr/>
              <p:nvPr/>
            </p:nvSpPr>
            <p:spPr>
              <a:xfrm>
                <a:off x="2923938" y="2625442"/>
                <a:ext cx="2034540" cy="2034540"/>
              </a:xfrm>
              <a:prstGeom prst="ellipse">
                <a:avLst/>
              </a:prstGeom>
              <a:grp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50" name="TextBox 49"/>
              <p:cNvSpPr txBox="1"/>
              <p:nvPr/>
            </p:nvSpPr>
            <p:spPr>
              <a:xfrm>
                <a:off x="3256432" y="3700222"/>
                <a:ext cx="1400331" cy="443343"/>
              </a:xfrm>
              <a:prstGeom prst="rect">
                <a:avLst/>
              </a:prstGeom>
              <a:grp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067" b="0" i="0" u="none" strike="noStrike" kern="1200" cap="none" spc="0" normalizeH="0" baseline="0" noProof="0" dirty="0">
                    <a:ln>
                      <a:noFill/>
                    </a:ln>
                    <a:solidFill>
                      <a:prstClr val="white"/>
                    </a:solidFill>
                    <a:effectLst/>
                    <a:uLnTx/>
                    <a:uFillTx/>
                    <a:cs typeface="+mn-ea"/>
                    <a:sym typeface="+mn-lt"/>
                  </a:rPr>
                  <a:t>点击输入本栏的具体文字，简明扼要的说明分项内容，请根据您的具体内容酌情修改。</a:t>
                </a:r>
                <a:endParaRPr kumimoji="0" lang="en-US" altLang="zh-CN" sz="1067" b="0" i="0" u="none" strike="noStrike" kern="1200" cap="none" spc="0" normalizeH="0" baseline="0" noProof="0" dirty="0">
                  <a:ln>
                    <a:noFill/>
                  </a:ln>
                  <a:solidFill>
                    <a:prstClr val="white"/>
                  </a:solidFill>
                  <a:effectLst/>
                  <a:uLnTx/>
                  <a:uFillTx/>
                  <a:cs typeface="+mn-ea"/>
                  <a:sym typeface="+mn-lt"/>
                </a:endParaRPr>
              </a:p>
            </p:txBody>
          </p:sp>
          <p:sp>
            <p:nvSpPr>
              <p:cNvPr id="51" name="TextBox 50"/>
              <p:cNvSpPr txBox="1"/>
              <p:nvPr/>
            </p:nvSpPr>
            <p:spPr>
              <a:xfrm>
                <a:off x="3529235" y="2957625"/>
                <a:ext cx="846386" cy="492491"/>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cs typeface="+mn-ea"/>
                    <a:sym typeface="+mn-lt"/>
                  </a:rPr>
                  <a:t>53%</a:t>
                </a:r>
              </a:p>
            </p:txBody>
          </p:sp>
          <p:sp>
            <p:nvSpPr>
              <p:cNvPr id="52" name="TextBox 51"/>
              <p:cNvSpPr txBox="1"/>
              <p:nvPr/>
            </p:nvSpPr>
            <p:spPr>
              <a:xfrm>
                <a:off x="3562685" y="3499899"/>
                <a:ext cx="771846" cy="153841"/>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333" b="1" i="0" u="none" strike="noStrike" kern="1200" cap="none" spc="0" normalizeH="0" baseline="0" noProof="0" dirty="0">
                    <a:ln>
                      <a:noFill/>
                    </a:ln>
                    <a:solidFill>
                      <a:prstClr val="white"/>
                    </a:solidFill>
                    <a:effectLst/>
                    <a:uLnTx/>
                    <a:uFillTx/>
                    <a:cs typeface="+mn-ea"/>
                    <a:sym typeface="+mn-lt"/>
                  </a:rPr>
                  <a:t>点击输入标题</a:t>
                </a:r>
              </a:p>
            </p:txBody>
          </p:sp>
        </p:grpSp>
        <p:grpSp>
          <p:nvGrpSpPr>
            <p:cNvPr id="53" name="组合 52"/>
            <p:cNvGrpSpPr/>
            <p:nvPr/>
          </p:nvGrpSpPr>
          <p:grpSpPr>
            <a:xfrm>
              <a:off x="4870455" y="3691333"/>
              <a:ext cx="2218109" cy="2218109"/>
              <a:chOff x="3712868" y="1073424"/>
              <a:chExt cx="1663582" cy="1663582"/>
            </a:xfrm>
            <a:solidFill>
              <a:srgbClr val="FFC000"/>
            </a:solidFill>
          </p:grpSpPr>
          <p:sp>
            <p:nvSpPr>
              <p:cNvPr id="54" name="Oval 17"/>
              <p:cNvSpPr/>
              <p:nvPr/>
            </p:nvSpPr>
            <p:spPr>
              <a:xfrm>
                <a:off x="3712868" y="1073424"/>
                <a:ext cx="1663582" cy="1663582"/>
              </a:xfrm>
              <a:prstGeom prst="ellipse">
                <a:avLst/>
              </a:prstGeom>
              <a:grp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55" name="TextBox 54"/>
              <p:cNvSpPr txBox="1"/>
              <p:nvPr/>
            </p:nvSpPr>
            <p:spPr>
              <a:xfrm>
                <a:off x="3889740" y="2007393"/>
                <a:ext cx="1330331" cy="443343"/>
              </a:xfrm>
              <a:prstGeom prst="rect">
                <a:avLst/>
              </a:prstGeom>
              <a:grpFill/>
            </p:spPr>
            <p:txBody>
              <a:bodyPr wrap="square" lIns="0" tIns="0" rIns="0" bIns="0"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zh-CN" altLang="en-US" sz="1067" b="0" i="0" u="none" strike="noStrike" kern="1200" cap="none" spc="0" normalizeH="0" baseline="0" noProof="0" dirty="0">
                    <a:ln>
                      <a:noFill/>
                    </a:ln>
                    <a:solidFill>
                      <a:prstClr val="white"/>
                    </a:solidFill>
                    <a:effectLst/>
                    <a:uLnTx/>
                    <a:uFillTx/>
                    <a:cs typeface="+mn-ea"/>
                    <a:sym typeface="+mn-lt"/>
                  </a:rPr>
                  <a:t>点击输入本栏的具体文字，简明扼要的说明分项内容，请根据您的具体内容酌情修改。</a:t>
                </a:r>
                <a:endParaRPr kumimoji="0" lang="en-US" altLang="zh-CN" sz="1067" b="0" i="0" u="none" strike="noStrike" kern="1200" cap="none" spc="0" normalizeH="0" baseline="0" noProof="0" dirty="0">
                  <a:ln>
                    <a:noFill/>
                  </a:ln>
                  <a:solidFill>
                    <a:prstClr val="white"/>
                  </a:solidFill>
                  <a:effectLst/>
                  <a:uLnTx/>
                  <a:uFillTx/>
                  <a:cs typeface="+mn-ea"/>
                  <a:sym typeface="+mn-lt"/>
                </a:endParaRPr>
              </a:p>
            </p:txBody>
          </p:sp>
          <p:sp>
            <p:nvSpPr>
              <p:cNvPr id="56" name="TextBox 55"/>
              <p:cNvSpPr txBox="1"/>
              <p:nvPr/>
            </p:nvSpPr>
            <p:spPr>
              <a:xfrm>
                <a:off x="4162542" y="1314546"/>
                <a:ext cx="846386" cy="492491"/>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cs typeface="+mn-ea"/>
                    <a:sym typeface="+mn-lt"/>
                  </a:rPr>
                  <a:t>38%</a:t>
                </a:r>
              </a:p>
            </p:txBody>
          </p:sp>
          <p:sp>
            <p:nvSpPr>
              <p:cNvPr id="57" name="TextBox 56"/>
              <p:cNvSpPr txBox="1"/>
              <p:nvPr/>
            </p:nvSpPr>
            <p:spPr>
              <a:xfrm>
                <a:off x="4202153" y="1802519"/>
                <a:ext cx="771846" cy="153841"/>
              </a:xfrm>
              <a:prstGeom prst="rect">
                <a:avLst/>
              </a:prstGeom>
              <a:grpFill/>
            </p:spPr>
            <p:txBody>
              <a:bodyPr wrap="non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333" b="1" i="0" u="none" strike="noStrike" kern="1200" cap="none" spc="0" normalizeH="0" baseline="0" noProof="0" dirty="0">
                    <a:ln>
                      <a:noFill/>
                    </a:ln>
                    <a:solidFill>
                      <a:prstClr val="white"/>
                    </a:solidFill>
                    <a:effectLst/>
                    <a:uLnTx/>
                    <a:uFillTx/>
                    <a:cs typeface="+mn-ea"/>
                    <a:sym typeface="+mn-lt"/>
                  </a:rPr>
                  <a:t>点击输入标题</a:t>
                </a:r>
              </a:p>
            </p:txBody>
          </p:sp>
        </p:grpSp>
      </p:grpSp>
    </p:spTree>
    <p:extLst>
      <p:ext uri="{BB962C8B-B14F-4D97-AF65-F5344CB8AC3E}">
        <p14:creationId xmlns:p14="http://schemas.microsoft.com/office/powerpoint/2010/main" val="219086702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cxnSp>
        <p:nvCxnSpPr>
          <p:cNvPr id="24" name="直接连接符 23"/>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5"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教学过程</a:t>
            </a:r>
          </a:p>
        </p:txBody>
      </p:sp>
      <p:grpSp>
        <p:nvGrpSpPr>
          <p:cNvPr id="4" name="组合 3"/>
          <p:cNvGrpSpPr/>
          <p:nvPr/>
        </p:nvGrpSpPr>
        <p:grpSpPr>
          <a:xfrm>
            <a:off x="909186" y="1412776"/>
            <a:ext cx="10252013" cy="4659515"/>
            <a:chOff x="909186" y="1412776"/>
            <a:chExt cx="10252013" cy="4659515"/>
          </a:xfrm>
        </p:grpSpPr>
        <p:sp>
          <p:nvSpPr>
            <p:cNvPr id="48" name="TextBox 2">
              <a:extLst>
                <a:ext uri="{FF2B5EF4-FFF2-40B4-BE49-F238E27FC236}">
                  <a16:creationId xmlns:a16="http://schemas.microsoft.com/office/drawing/2014/main" id="{59D782B6-B252-4FB3-B6F4-5496E6881B28}"/>
                </a:ext>
              </a:extLst>
            </p:cNvPr>
            <p:cNvSpPr txBox="1"/>
            <p:nvPr/>
          </p:nvSpPr>
          <p:spPr>
            <a:xfrm>
              <a:off x="1206734" y="1412776"/>
              <a:ext cx="9317196" cy="1311442"/>
            </a:xfrm>
            <a:prstGeom prst="rect">
              <a:avLst/>
            </a:prstGeom>
            <a:noFill/>
          </p:spPr>
          <p:txBody>
            <a:bodyPr wrap="square" lIns="68559" tIns="34279" rIns="107967" bIns="26992" numCol="1" spcCol="270000" rtlCol="0">
              <a:spAutoFit/>
            </a:bodyPr>
            <a:lstStyle/>
            <a:p>
              <a:pPr>
                <a:lnSpc>
                  <a:spcPct val="120000"/>
                </a:lnSpc>
              </a:pPr>
              <a:r>
                <a:rPr lang="zh-CN" altLang="en-US" sz="1400" b="1" dirty="0">
                  <a:solidFill>
                    <a:schemeClr val="tx1">
                      <a:lumMod val="85000"/>
                      <a:lumOff val="15000"/>
                    </a:schemeClr>
                  </a:solidFill>
                  <a:cs typeface="+mn-ea"/>
                  <a:sym typeface="+mn-lt"/>
                </a:rPr>
                <a:t>标题文字添加</a:t>
              </a:r>
            </a:p>
            <a:p>
              <a:endParaRPr lang="en-US" altLang="zh-CN" sz="1400" dirty="0">
                <a:solidFill>
                  <a:schemeClr val="tx1">
                    <a:lumMod val="85000"/>
                    <a:lumOff val="15000"/>
                  </a:schemeClr>
                </a:solidFill>
                <a:cs typeface="+mn-ea"/>
                <a:sym typeface="+mn-lt"/>
              </a:endParaRPr>
            </a:p>
            <a:p>
              <a:pPr algn="just">
                <a:lnSpc>
                  <a:spcPct val="120000"/>
                </a:lnSpc>
              </a:pPr>
              <a:r>
                <a:rPr lang="zh-CN" altLang="en-US" sz="1400" dirty="0">
                  <a:solidFill>
                    <a:schemeClr val="tx1">
                      <a:lumMod val="85000"/>
                      <a:lumOff val="15000"/>
                    </a:schemeClr>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50" name="Freeform 5">
              <a:extLst>
                <a:ext uri="{FF2B5EF4-FFF2-40B4-BE49-F238E27FC236}">
                  <a16:creationId xmlns:a16="http://schemas.microsoft.com/office/drawing/2014/main" id="{6FB8155E-7D16-423E-8426-A2433F519FCB}"/>
                </a:ext>
              </a:extLst>
            </p:cNvPr>
            <p:cNvSpPr>
              <a:spLocks noChangeAspect="1"/>
            </p:cNvSpPr>
            <p:nvPr/>
          </p:nvSpPr>
          <p:spPr bwMode="auto">
            <a:xfrm>
              <a:off x="1141654" y="2908979"/>
              <a:ext cx="2050115" cy="1394376"/>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FFC000"/>
            </a:solidFill>
            <a:ln>
              <a:noFill/>
            </a:ln>
          </p:spPr>
          <p:txBody>
            <a:bodyPr vert="horz" wrap="square" lIns="91412" tIns="45706" rIns="91412" bIns="45706" numCol="1" anchor="t" anchorCtr="0" compatLnSpc="1">
              <a:prstTxWarp prst="textNoShape">
                <a:avLst/>
              </a:prstTxWarp>
            </a:bodyPr>
            <a:lstStyle/>
            <a:p>
              <a:endParaRPr lang="zh-CN" altLang="en-US" sz="2000" b="1">
                <a:cs typeface="+mn-ea"/>
                <a:sym typeface="+mn-lt"/>
              </a:endParaRPr>
            </a:p>
          </p:txBody>
        </p:sp>
        <p:sp>
          <p:nvSpPr>
            <p:cNvPr id="51" name="TextBox 5">
              <a:extLst>
                <a:ext uri="{FF2B5EF4-FFF2-40B4-BE49-F238E27FC236}">
                  <a16:creationId xmlns:a16="http://schemas.microsoft.com/office/drawing/2014/main" id="{1120EEE9-334D-4771-AAEE-43CA65845F54}"/>
                </a:ext>
              </a:extLst>
            </p:cNvPr>
            <p:cNvSpPr txBox="1"/>
            <p:nvPr/>
          </p:nvSpPr>
          <p:spPr>
            <a:xfrm>
              <a:off x="1302138" y="3154664"/>
              <a:ext cx="1723550" cy="400110"/>
            </a:xfrm>
            <a:prstGeom prst="rect">
              <a:avLst/>
            </a:prstGeom>
            <a:solidFill>
              <a:srgbClr val="FFC000"/>
            </a:solidFill>
          </p:spPr>
          <p:txBody>
            <a:bodyPr wrap="none" rtlCol="0">
              <a:spAutoFit/>
            </a:bodyPr>
            <a:lstStyle/>
            <a:p>
              <a:pPr algn="ctr"/>
              <a:r>
                <a:rPr lang="zh-CN" altLang="en-US" sz="2000" b="1" dirty="0">
                  <a:solidFill>
                    <a:schemeClr val="bg1"/>
                  </a:solidFill>
                  <a:cs typeface="+mn-ea"/>
                  <a:sym typeface="+mn-lt"/>
                </a:rPr>
                <a:t>添加标题内容</a:t>
              </a:r>
            </a:p>
          </p:txBody>
        </p:sp>
        <p:sp>
          <p:nvSpPr>
            <p:cNvPr id="53" name="圆角矩形 7">
              <a:extLst>
                <a:ext uri="{FF2B5EF4-FFF2-40B4-BE49-F238E27FC236}">
                  <a16:creationId xmlns:a16="http://schemas.microsoft.com/office/drawing/2014/main" id="{6D69FF28-818D-483F-8166-FF3C7F9C474C}"/>
                </a:ext>
              </a:extLst>
            </p:cNvPr>
            <p:cNvSpPr/>
            <p:nvPr/>
          </p:nvSpPr>
          <p:spPr>
            <a:xfrm>
              <a:off x="909186" y="4680246"/>
              <a:ext cx="2509454" cy="1392045"/>
            </a:xfrm>
            <a:prstGeom prst="roundRect">
              <a:avLst>
                <a:gd name="adj" fmla="val 5000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50000"/>
                    <a:lumOff val="50000"/>
                  </a:schemeClr>
                </a:solidFill>
                <a:cs typeface="+mn-ea"/>
                <a:sym typeface="+mn-lt"/>
              </a:endParaRPr>
            </a:p>
          </p:txBody>
        </p:sp>
        <p:sp>
          <p:nvSpPr>
            <p:cNvPr id="54" name="TextBox 8">
              <a:extLst>
                <a:ext uri="{FF2B5EF4-FFF2-40B4-BE49-F238E27FC236}">
                  <a16:creationId xmlns:a16="http://schemas.microsoft.com/office/drawing/2014/main" id="{ABC8A36B-65DC-4140-8B30-79D2F624F77D}"/>
                </a:ext>
              </a:extLst>
            </p:cNvPr>
            <p:cNvSpPr txBox="1"/>
            <p:nvPr/>
          </p:nvSpPr>
          <p:spPr>
            <a:xfrm>
              <a:off x="1199795" y="5065048"/>
              <a:ext cx="1830708" cy="757130"/>
            </a:xfrm>
            <a:prstGeom prst="rect">
              <a:avLst/>
            </a:prstGeom>
            <a:noFill/>
          </p:spPr>
          <p:txBody>
            <a:bodyPr wrap="square" rtlCol="0">
              <a:spAutoFit/>
            </a:bodyPr>
            <a:lstStyle/>
            <a:p>
              <a:pPr algn="ctr">
                <a:lnSpc>
                  <a:spcPct val="120000"/>
                </a:lnSpc>
              </a:pPr>
              <a:r>
                <a:rPr lang="zh-CN" altLang="en-US" sz="1200" dirty="0">
                  <a:solidFill>
                    <a:schemeClr val="tx1">
                      <a:lumMod val="85000"/>
                      <a:lumOff val="15000"/>
                    </a:schemeClr>
                  </a:solidFill>
                  <a:cs typeface="+mn-ea"/>
                  <a:sym typeface="+mn-lt"/>
                </a:rPr>
                <a:t>请替换文字内容，修改文字内容，也可以直接复制你的内容到此。</a:t>
              </a:r>
            </a:p>
          </p:txBody>
        </p:sp>
        <p:sp>
          <p:nvSpPr>
            <p:cNvPr id="56" name="圆角矩形 10">
              <a:extLst>
                <a:ext uri="{FF2B5EF4-FFF2-40B4-BE49-F238E27FC236}">
                  <a16:creationId xmlns:a16="http://schemas.microsoft.com/office/drawing/2014/main" id="{106770ED-111E-4BC1-AA7E-D5FDA648413A}"/>
                </a:ext>
              </a:extLst>
            </p:cNvPr>
            <p:cNvSpPr/>
            <p:nvPr/>
          </p:nvSpPr>
          <p:spPr>
            <a:xfrm>
              <a:off x="3493511" y="4677715"/>
              <a:ext cx="2516175" cy="1392045"/>
            </a:xfrm>
            <a:prstGeom prst="roundRect">
              <a:avLst>
                <a:gd name="adj" fmla="val 5000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50000"/>
                    <a:lumOff val="50000"/>
                  </a:schemeClr>
                </a:solidFill>
                <a:cs typeface="+mn-ea"/>
                <a:sym typeface="+mn-lt"/>
              </a:endParaRPr>
            </a:p>
          </p:txBody>
        </p:sp>
        <p:sp>
          <p:nvSpPr>
            <p:cNvPr id="57" name="TextBox 11">
              <a:extLst>
                <a:ext uri="{FF2B5EF4-FFF2-40B4-BE49-F238E27FC236}">
                  <a16:creationId xmlns:a16="http://schemas.microsoft.com/office/drawing/2014/main" id="{494F48BC-0CBA-4F6C-B9F9-8FFB0A3BEDCE}"/>
                </a:ext>
              </a:extLst>
            </p:cNvPr>
            <p:cNvSpPr txBox="1"/>
            <p:nvPr/>
          </p:nvSpPr>
          <p:spPr>
            <a:xfrm>
              <a:off x="3833792" y="5062516"/>
              <a:ext cx="1835611" cy="757130"/>
            </a:xfrm>
            <a:prstGeom prst="rect">
              <a:avLst/>
            </a:prstGeom>
            <a:noFill/>
          </p:spPr>
          <p:txBody>
            <a:bodyPr wrap="square" rtlCol="0">
              <a:spAutoFit/>
            </a:bodyPr>
            <a:lstStyle/>
            <a:p>
              <a:pPr algn="ctr">
                <a:lnSpc>
                  <a:spcPct val="120000"/>
                </a:lnSpc>
              </a:pPr>
              <a:r>
                <a:rPr lang="zh-CN" altLang="en-US" sz="1200" dirty="0">
                  <a:solidFill>
                    <a:schemeClr val="tx1">
                      <a:lumMod val="85000"/>
                      <a:lumOff val="15000"/>
                    </a:schemeClr>
                  </a:solidFill>
                  <a:cs typeface="+mn-ea"/>
                  <a:sym typeface="+mn-lt"/>
                </a:rPr>
                <a:t>请替换文字内容，修改文字内容，也可以直接复制你的内容到此。</a:t>
              </a:r>
            </a:p>
          </p:txBody>
        </p:sp>
        <p:sp>
          <p:nvSpPr>
            <p:cNvPr id="59" name="圆角矩形 13">
              <a:extLst>
                <a:ext uri="{FF2B5EF4-FFF2-40B4-BE49-F238E27FC236}">
                  <a16:creationId xmlns:a16="http://schemas.microsoft.com/office/drawing/2014/main" id="{65C935EA-0E1B-4942-8DD8-7EFCC9D8912B}"/>
                </a:ext>
              </a:extLst>
            </p:cNvPr>
            <p:cNvSpPr/>
            <p:nvPr/>
          </p:nvSpPr>
          <p:spPr>
            <a:xfrm>
              <a:off x="6084557" y="4677716"/>
              <a:ext cx="2509454" cy="1392045"/>
            </a:xfrm>
            <a:prstGeom prst="roundRect">
              <a:avLst>
                <a:gd name="adj" fmla="val 5000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50000"/>
                    <a:lumOff val="50000"/>
                  </a:schemeClr>
                </a:solidFill>
                <a:cs typeface="+mn-ea"/>
                <a:sym typeface="+mn-lt"/>
              </a:endParaRPr>
            </a:p>
          </p:txBody>
        </p:sp>
        <p:sp>
          <p:nvSpPr>
            <p:cNvPr id="60" name="TextBox 14">
              <a:extLst>
                <a:ext uri="{FF2B5EF4-FFF2-40B4-BE49-F238E27FC236}">
                  <a16:creationId xmlns:a16="http://schemas.microsoft.com/office/drawing/2014/main" id="{F7DE6F71-21F3-45FB-A594-2D624AFDB212}"/>
                </a:ext>
              </a:extLst>
            </p:cNvPr>
            <p:cNvSpPr txBox="1"/>
            <p:nvPr/>
          </p:nvSpPr>
          <p:spPr>
            <a:xfrm>
              <a:off x="6423929" y="5062517"/>
              <a:ext cx="1830708" cy="757130"/>
            </a:xfrm>
            <a:prstGeom prst="rect">
              <a:avLst/>
            </a:prstGeom>
            <a:noFill/>
          </p:spPr>
          <p:txBody>
            <a:bodyPr wrap="square" rtlCol="0">
              <a:spAutoFit/>
            </a:bodyPr>
            <a:lstStyle/>
            <a:p>
              <a:pPr algn="ctr">
                <a:lnSpc>
                  <a:spcPct val="120000"/>
                </a:lnSpc>
              </a:pPr>
              <a:r>
                <a:rPr lang="zh-CN" altLang="en-US" sz="1200" dirty="0">
                  <a:solidFill>
                    <a:schemeClr val="tx1">
                      <a:lumMod val="85000"/>
                      <a:lumOff val="15000"/>
                    </a:schemeClr>
                  </a:solidFill>
                  <a:cs typeface="+mn-ea"/>
                  <a:sym typeface="+mn-lt"/>
                </a:rPr>
                <a:t>请替换文字内容，修改文字内容，也可以直接复制你的内容到此。</a:t>
              </a:r>
            </a:p>
          </p:txBody>
        </p:sp>
        <p:sp>
          <p:nvSpPr>
            <p:cNvPr id="62" name="圆角矩形 16">
              <a:extLst>
                <a:ext uri="{FF2B5EF4-FFF2-40B4-BE49-F238E27FC236}">
                  <a16:creationId xmlns:a16="http://schemas.microsoft.com/office/drawing/2014/main" id="{278303BB-7D47-4B62-A7E4-55C79FCE384F}"/>
                </a:ext>
              </a:extLst>
            </p:cNvPr>
            <p:cNvSpPr/>
            <p:nvPr/>
          </p:nvSpPr>
          <p:spPr>
            <a:xfrm>
              <a:off x="8651745" y="4677716"/>
              <a:ext cx="2509454" cy="1392045"/>
            </a:xfrm>
            <a:prstGeom prst="roundRect">
              <a:avLst>
                <a:gd name="adj" fmla="val 5000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50000"/>
                    <a:lumOff val="50000"/>
                  </a:schemeClr>
                </a:solidFill>
                <a:cs typeface="+mn-ea"/>
                <a:sym typeface="+mn-lt"/>
              </a:endParaRPr>
            </a:p>
          </p:txBody>
        </p:sp>
        <p:sp>
          <p:nvSpPr>
            <p:cNvPr id="63" name="TextBox 17">
              <a:extLst>
                <a:ext uri="{FF2B5EF4-FFF2-40B4-BE49-F238E27FC236}">
                  <a16:creationId xmlns:a16="http://schemas.microsoft.com/office/drawing/2014/main" id="{7AC1314C-B353-4270-9442-D12BCD303FD5}"/>
                </a:ext>
              </a:extLst>
            </p:cNvPr>
            <p:cNvSpPr txBox="1"/>
            <p:nvPr/>
          </p:nvSpPr>
          <p:spPr>
            <a:xfrm>
              <a:off x="8991117" y="5062517"/>
              <a:ext cx="1830708" cy="757130"/>
            </a:xfrm>
            <a:prstGeom prst="rect">
              <a:avLst/>
            </a:prstGeom>
            <a:noFill/>
          </p:spPr>
          <p:txBody>
            <a:bodyPr wrap="square" rtlCol="0">
              <a:spAutoFit/>
            </a:bodyPr>
            <a:lstStyle/>
            <a:p>
              <a:pPr algn="ctr">
                <a:lnSpc>
                  <a:spcPct val="120000"/>
                </a:lnSpc>
              </a:pPr>
              <a:r>
                <a:rPr lang="zh-CN" altLang="en-US" sz="1200" dirty="0">
                  <a:solidFill>
                    <a:schemeClr val="tx1">
                      <a:lumMod val="85000"/>
                      <a:lumOff val="15000"/>
                    </a:schemeClr>
                  </a:solidFill>
                  <a:cs typeface="+mn-ea"/>
                  <a:sym typeface="+mn-lt"/>
                </a:rPr>
                <a:t>请替换文字内容，修改文字内容，也可以直接复制你的内容到此。</a:t>
              </a:r>
            </a:p>
          </p:txBody>
        </p:sp>
        <p:sp>
          <p:nvSpPr>
            <p:cNvPr id="65" name="Freeform 5">
              <a:extLst>
                <a:ext uri="{FF2B5EF4-FFF2-40B4-BE49-F238E27FC236}">
                  <a16:creationId xmlns:a16="http://schemas.microsoft.com/office/drawing/2014/main" id="{F8544218-5176-4E76-B92C-7BDEAD5878A6}"/>
                </a:ext>
              </a:extLst>
            </p:cNvPr>
            <p:cNvSpPr>
              <a:spLocks noChangeAspect="1"/>
            </p:cNvSpPr>
            <p:nvPr/>
          </p:nvSpPr>
          <p:spPr bwMode="auto">
            <a:xfrm>
              <a:off x="3705160" y="2908979"/>
              <a:ext cx="2050115" cy="1394376"/>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EE6089"/>
            </a:solidFill>
            <a:ln>
              <a:noFill/>
            </a:ln>
          </p:spPr>
          <p:txBody>
            <a:bodyPr vert="horz" wrap="square" lIns="91412" tIns="45706" rIns="91412" bIns="45706" numCol="1" anchor="t" anchorCtr="0" compatLnSpc="1">
              <a:prstTxWarp prst="textNoShape">
                <a:avLst/>
              </a:prstTxWarp>
            </a:bodyPr>
            <a:lstStyle/>
            <a:p>
              <a:endParaRPr lang="zh-CN" altLang="en-US" sz="2000" b="1">
                <a:cs typeface="+mn-ea"/>
                <a:sym typeface="+mn-lt"/>
              </a:endParaRPr>
            </a:p>
          </p:txBody>
        </p:sp>
        <p:sp>
          <p:nvSpPr>
            <p:cNvPr id="66" name="TextBox 20">
              <a:extLst>
                <a:ext uri="{FF2B5EF4-FFF2-40B4-BE49-F238E27FC236}">
                  <a16:creationId xmlns:a16="http://schemas.microsoft.com/office/drawing/2014/main" id="{8E4AFFFF-E8BF-4BB3-93DA-D423AB34D414}"/>
                </a:ext>
              </a:extLst>
            </p:cNvPr>
            <p:cNvSpPr txBox="1"/>
            <p:nvPr/>
          </p:nvSpPr>
          <p:spPr>
            <a:xfrm>
              <a:off x="3865643" y="3154664"/>
              <a:ext cx="1723550" cy="400110"/>
            </a:xfrm>
            <a:prstGeom prst="rect">
              <a:avLst/>
            </a:prstGeom>
            <a:solidFill>
              <a:srgbClr val="EE6089"/>
            </a:solidFill>
          </p:spPr>
          <p:txBody>
            <a:bodyPr wrap="none" rtlCol="0">
              <a:spAutoFit/>
            </a:bodyPr>
            <a:lstStyle/>
            <a:p>
              <a:pPr algn="ctr"/>
              <a:r>
                <a:rPr lang="zh-CN" altLang="en-US" sz="2000" b="1" dirty="0">
                  <a:solidFill>
                    <a:schemeClr val="bg1"/>
                  </a:solidFill>
                  <a:cs typeface="+mn-ea"/>
                  <a:sym typeface="+mn-lt"/>
                </a:rPr>
                <a:t>添加标题内容</a:t>
              </a:r>
            </a:p>
          </p:txBody>
        </p:sp>
        <p:sp>
          <p:nvSpPr>
            <p:cNvPr id="68" name="Freeform 5">
              <a:extLst>
                <a:ext uri="{FF2B5EF4-FFF2-40B4-BE49-F238E27FC236}">
                  <a16:creationId xmlns:a16="http://schemas.microsoft.com/office/drawing/2014/main" id="{D2B930CD-C4E2-4C17-9957-59BCCF6616E5}"/>
                </a:ext>
              </a:extLst>
            </p:cNvPr>
            <p:cNvSpPr>
              <a:spLocks noChangeAspect="1"/>
            </p:cNvSpPr>
            <p:nvPr/>
          </p:nvSpPr>
          <p:spPr bwMode="auto">
            <a:xfrm>
              <a:off x="6293286" y="2938020"/>
              <a:ext cx="2050115" cy="1394376"/>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FFC000"/>
            </a:solidFill>
            <a:ln>
              <a:noFill/>
            </a:ln>
          </p:spPr>
          <p:txBody>
            <a:bodyPr vert="horz" wrap="square" lIns="91412" tIns="45706" rIns="91412" bIns="45706" numCol="1" anchor="t" anchorCtr="0" compatLnSpc="1">
              <a:prstTxWarp prst="textNoShape">
                <a:avLst/>
              </a:prstTxWarp>
            </a:bodyPr>
            <a:lstStyle/>
            <a:p>
              <a:endParaRPr lang="zh-CN" altLang="en-US" sz="2000" b="1">
                <a:cs typeface="+mn-ea"/>
                <a:sym typeface="+mn-lt"/>
              </a:endParaRPr>
            </a:p>
          </p:txBody>
        </p:sp>
        <p:sp>
          <p:nvSpPr>
            <p:cNvPr id="69" name="TextBox 23">
              <a:extLst>
                <a:ext uri="{FF2B5EF4-FFF2-40B4-BE49-F238E27FC236}">
                  <a16:creationId xmlns:a16="http://schemas.microsoft.com/office/drawing/2014/main" id="{683E1127-02E6-4D60-99F9-1FA8215CCEF5}"/>
                </a:ext>
              </a:extLst>
            </p:cNvPr>
            <p:cNvSpPr txBox="1"/>
            <p:nvPr/>
          </p:nvSpPr>
          <p:spPr>
            <a:xfrm>
              <a:off x="6459364" y="3183705"/>
              <a:ext cx="1723550" cy="400110"/>
            </a:xfrm>
            <a:prstGeom prst="rect">
              <a:avLst/>
            </a:prstGeom>
            <a:solidFill>
              <a:srgbClr val="FFC000"/>
            </a:solidFill>
          </p:spPr>
          <p:txBody>
            <a:bodyPr wrap="none" rtlCol="0">
              <a:spAutoFit/>
            </a:bodyPr>
            <a:lstStyle/>
            <a:p>
              <a:pPr algn="ctr"/>
              <a:r>
                <a:rPr lang="zh-CN" altLang="en-US" sz="2000" b="1" dirty="0">
                  <a:solidFill>
                    <a:schemeClr val="bg1"/>
                  </a:solidFill>
                  <a:cs typeface="+mn-ea"/>
                  <a:sym typeface="+mn-lt"/>
                </a:rPr>
                <a:t>添加标题内容</a:t>
              </a:r>
            </a:p>
          </p:txBody>
        </p:sp>
        <p:sp>
          <p:nvSpPr>
            <p:cNvPr id="71" name="Freeform 5">
              <a:extLst>
                <a:ext uri="{FF2B5EF4-FFF2-40B4-BE49-F238E27FC236}">
                  <a16:creationId xmlns:a16="http://schemas.microsoft.com/office/drawing/2014/main" id="{D6116BE9-54E9-4BA2-816F-2CCDCE0E450D}"/>
                </a:ext>
              </a:extLst>
            </p:cNvPr>
            <p:cNvSpPr>
              <a:spLocks noChangeAspect="1"/>
            </p:cNvSpPr>
            <p:nvPr/>
          </p:nvSpPr>
          <p:spPr bwMode="auto">
            <a:xfrm>
              <a:off x="8881413" y="2938020"/>
              <a:ext cx="2050115" cy="1394376"/>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EE6089"/>
            </a:solidFill>
            <a:ln>
              <a:noFill/>
            </a:ln>
          </p:spPr>
          <p:txBody>
            <a:bodyPr vert="horz" wrap="square" lIns="91412" tIns="45706" rIns="91412" bIns="45706" numCol="1" anchor="t" anchorCtr="0" compatLnSpc="1">
              <a:prstTxWarp prst="textNoShape">
                <a:avLst/>
              </a:prstTxWarp>
            </a:bodyPr>
            <a:lstStyle/>
            <a:p>
              <a:endParaRPr lang="zh-CN" altLang="en-US" sz="2000" b="1">
                <a:cs typeface="+mn-ea"/>
                <a:sym typeface="+mn-lt"/>
              </a:endParaRPr>
            </a:p>
          </p:txBody>
        </p:sp>
        <p:sp>
          <p:nvSpPr>
            <p:cNvPr id="72" name="TextBox 26">
              <a:extLst>
                <a:ext uri="{FF2B5EF4-FFF2-40B4-BE49-F238E27FC236}">
                  <a16:creationId xmlns:a16="http://schemas.microsoft.com/office/drawing/2014/main" id="{5E0D73CC-AFE1-4037-A454-AFE3CC6FA6C3}"/>
                </a:ext>
              </a:extLst>
            </p:cNvPr>
            <p:cNvSpPr txBox="1"/>
            <p:nvPr/>
          </p:nvSpPr>
          <p:spPr>
            <a:xfrm>
              <a:off x="9047491" y="3183705"/>
              <a:ext cx="1723550" cy="400110"/>
            </a:xfrm>
            <a:prstGeom prst="rect">
              <a:avLst/>
            </a:prstGeom>
            <a:solidFill>
              <a:srgbClr val="EE6089"/>
            </a:solidFill>
          </p:spPr>
          <p:txBody>
            <a:bodyPr wrap="none" rtlCol="0">
              <a:spAutoFit/>
            </a:bodyPr>
            <a:lstStyle/>
            <a:p>
              <a:pPr algn="ctr"/>
              <a:r>
                <a:rPr lang="zh-CN" altLang="en-US" sz="2000" b="1" dirty="0">
                  <a:solidFill>
                    <a:schemeClr val="bg1"/>
                  </a:solidFill>
                  <a:cs typeface="+mn-ea"/>
                  <a:sym typeface="+mn-lt"/>
                </a:rPr>
                <a:t>添加标题内容</a:t>
              </a:r>
            </a:p>
          </p:txBody>
        </p:sp>
      </p:grpSp>
    </p:spTree>
    <p:extLst>
      <p:ext uri="{BB962C8B-B14F-4D97-AF65-F5344CB8AC3E}">
        <p14:creationId xmlns:p14="http://schemas.microsoft.com/office/powerpoint/2010/main" val="100494302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sp>
        <p:nvSpPr>
          <p:cNvPr id="2" name="标题 1" hidden="1"/>
          <p:cNvSpPr>
            <a:spLocks noGrp="1"/>
          </p:cNvSpPr>
          <p:nvPr>
            <p:ph type="title"/>
          </p:nvPr>
        </p:nvSpPr>
        <p:spPr/>
        <p:txBody>
          <a:bodyPr/>
          <a:lstStyle/>
          <a:p>
            <a:r>
              <a:rPr lang="en-US" altLang="zh-CN" dirty="0" smtClean="0">
                <a:latin typeface="+mn-lt"/>
                <a:ea typeface="+mn-ea"/>
                <a:cs typeface="+mn-ea"/>
                <a:sym typeface="+mn-lt"/>
              </a:rPr>
              <a:t>+</a:t>
            </a:r>
            <a:endParaRPr lang="zh-CN" altLang="en-US" dirty="0">
              <a:latin typeface="+mn-lt"/>
              <a:ea typeface="+mn-ea"/>
              <a:cs typeface="+mn-ea"/>
              <a:sym typeface="+mn-lt"/>
            </a:endParaRPr>
          </a:p>
        </p:txBody>
      </p:sp>
      <p:sp>
        <p:nvSpPr>
          <p:cNvPr id="54" name="Oval 44">
            <a:extLst>
              <a:ext uri="{FF2B5EF4-FFF2-40B4-BE49-F238E27FC236}">
                <a16:creationId xmlns:a16="http://schemas.microsoft.com/office/drawing/2014/main" id="{A2E25C7F-2E17-493E-A876-B81526FD81F4}"/>
              </a:ext>
            </a:extLst>
          </p:cNvPr>
          <p:cNvSpPr/>
          <p:nvPr/>
        </p:nvSpPr>
        <p:spPr bwMode="auto">
          <a:xfrm>
            <a:off x="5917193" y="188640"/>
            <a:ext cx="1270077" cy="1270077"/>
          </a:xfrm>
          <a:prstGeom prst="ellipse">
            <a:avLst/>
          </a:prstGeom>
          <a:noFill/>
          <a:ln w="19050">
            <a:noFill/>
            <a:round/>
            <a:headEnd/>
            <a:tailEnd/>
          </a:ln>
        </p:spPr>
        <p:txBody>
          <a:bodyPr rot="0" spcFirstLastPara="0" vert="horz" wrap="none" lIns="91440" tIns="45720" rIns="91440" bIns="45720" anchor="b" anchorCtr="1" forceAA="0" compatLnSpc="1">
            <a:prstTxWarp prst="textNoShape">
              <a:avLst/>
            </a:prstTxWarp>
            <a:normAutofit/>
          </a:bodyPr>
          <a:lstStyle/>
          <a:p>
            <a:pPr algn="ctr"/>
            <a:r>
              <a:rPr lang="zh-CN" altLang="en-US" sz="3600" b="1" spc="300" dirty="0">
                <a:solidFill>
                  <a:schemeClr val="tx1">
                    <a:lumMod val="65000"/>
                    <a:lumOff val="35000"/>
                  </a:schemeClr>
                </a:solidFill>
                <a:cs typeface="+mn-ea"/>
                <a:sym typeface="+mn-lt"/>
              </a:rPr>
              <a:t>目录 </a:t>
            </a:r>
            <a:r>
              <a:rPr lang="en-US" altLang="zh-CN" sz="900" b="1" spc="300" dirty="0" smtClean="0">
                <a:solidFill>
                  <a:schemeClr val="tx1">
                    <a:lumMod val="65000"/>
                    <a:lumOff val="35000"/>
                  </a:schemeClr>
                </a:solidFill>
                <a:cs typeface="+mn-ea"/>
                <a:sym typeface="+mn-lt"/>
              </a:rPr>
              <a:t>CONTENT</a:t>
            </a:r>
            <a:endParaRPr lang="en-US" altLang="zh-CN" sz="2800" b="1" spc="300" dirty="0">
              <a:solidFill>
                <a:schemeClr val="tx1">
                  <a:lumMod val="65000"/>
                  <a:lumOff val="35000"/>
                </a:schemeClr>
              </a:solidFill>
              <a:cs typeface="+mn-ea"/>
              <a:sym typeface="+mn-lt"/>
            </a:endParaRPr>
          </a:p>
        </p:txBody>
      </p:sp>
      <p:grpSp>
        <p:nvGrpSpPr>
          <p:cNvPr id="6" name="组合 5"/>
          <p:cNvGrpSpPr/>
          <p:nvPr/>
        </p:nvGrpSpPr>
        <p:grpSpPr>
          <a:xfrm>
            <a:off x="2588342" y="1772816"/>
            <a:ext cx="6892034" cy="1912278"/>
            <a:chOff x="2505184" y="1988840"/>
            <a:chExt cx="7911296" cy="2195087"/>
          </a:xfrm>
        </p:grpSpPr>
        <p:sp>
          <p:nvSpPr>
            <p:cNvPr id="68" name="TextBox 67"/>
            <p:cNvSpPr txBox="1"/>
            <p:nvPr/>
          </p:nvSpPr>
          <p:spPr>
            <a:xfrm>
              <a:off x="2505184" y="3724644"/>
              <a:ext cx="1751873" cy="459283"/>
            </a:xfrm>
            <a:prstGeom prst="rect">
              <a:avLst/>
            </a:prstGeom>
            <a:noFill/>
          </p:spPr>
          <p:txBody>
            <a:bodyPr wrap="square" lIns="91440" tIns="45720" rIns="91440" bIns="45720" rtlCol="0">
              <a:spAutoFit/>
            </a:bodyPr>
            <a:lstStyle/>
            <a:p>
              <a:pPr algn="ctr"/>
              <a:r>
                <a:rPr lang="zh-CN" altLang="en-US" sz="2000" b="1" dirty="0" smtClean="0">
                  <a:solidFill>
                    <a:schemeClr val="tx1">
                      <a:lumMod val="85000"/>
                      <a:lumOff val="15000"/>
                    </a:schemeClr>
                  </a:solidFill>
                  <a:cs typeface="+mn-ea"/>
                  <a:sym typeface="+mn-lt"/>
                </a:rPr>
                <a:t>教学分析</a:t>
              </a:r>
              <a:endParaRPr lang="en-US" sz="2000" b="1" dirty="0">
                <a:solidFill>
                  <a:schemeClr val="tx1">
                    <a:lumMod val="85000"/>
                    <a:lumOff val="15000"/>
                  </a:schemeClr>
                </a:solidFill>
                <a:cs typeface="+mn-ea"/>
                <a:sym typeface="+mn-lt"/>
              </a:endParaRPr>
            </a:p>
          </p:txBody>
        </p:sp>
        <p:sp>
          <p:nvSpPr>
            <p:cNvPr id="69" name="TextBox 68"/>
            <p:cNvSpPr txBox="1"/>
            <p:nvPr/>
          </p:nvSpPr>
          <p:spPr>
            <a:xfrm>
              <a:off x="4558325" y="3724644"/>
              <a:ext cx="1751873" cy="459283"/>
            </a:xfrm>
            <a:prstGeom prst="rect">
              <a:avLst/>
            </a:prstGeom>
            <a:noFill/>
          </p:spPr>
          <p:txBody>
            <a:bodyPr wrap="square" lIns="91440" tIns="45720" rIns="91440" bIns="45720" rtlCol="0">
              <a:spAutoFit/>
            </a:bodyPr>
            <a:lstStyle/>
            <a:p>
              <a:pPr algn="ctr"/>
              <a:r>
                <a:rPr lang="zh-CN" altLang="en-US" sz="2000" b="1" dirty="0" smtClean="0">
                  <a:solidFill>
                    <a:schemeClr val="tx1">
                      <a:lumMod val="85000"/>
                      <a:lumOff val="15000"/>
                    </a:schemeClr>
                  </a:solidFill>
                  <a:cs typeface="+mn-ea"/>
                  <a:sym typeface="+mn-lt"/>
                </a:rPr>
                <a:t>教学策略</a:t>
              </a:r>
              <a:endParaRPr lang="en-US" altLang="zh-CN" sz="2000" b="1" dirty="0">
                <a:solidFill>
                  <a:schemeClr val="tx1">
                    <a:lumMod val="85000"/>
                    <a:lumOff val="15000"/>
                  </a:schemeClr>
                </a:solidFill>
                <a:cs typeface="+mn-ea"/>
                <a:sym typeface="+mn-lt"/>
              </a:endParaRPr>
            </a:p>
          </p:txBody>
        </p:sp>
        <p:sp>
          <p:nvSpPr>
            <p:cNvPr id="70" name="TextBox 69"/>
            <p:cNvSpPr txBox="1"/>
            <p:nvPr/>
          </p:nvSpPr>
          <p:spPr>
            <a:xfrm>
              <a:off x="6611466" y="3724644"/>
              <a:ext cx="1751873" cy="459283"/>
            </a:xfrm>
            <a:prstGeom prst="rect">
              <a:avLst/>
            </a:prstGeom>
            <a:noFill/>
          </p:spPr>
          <p:txBody>
            <a:bodyPr wrap="square" lIns="91440" tIns="45720" rIns="91440" bIns="45720" rtlCol="0">
              <a:spAutoFit/>
            </a:bodyPr>
            <a:lstStyle/>
            <a:p>
              <a:pPr algn="ctr"/>
              <a:r>
                <a:rPr lang="zh-CN" altLang="en-US" sz="2000" b="1" dirty="0" smtClean="0">
                  <a:solidFill>
                    <a:schemeClr val="tx1">
                      <a:lumMod val="85000"/>
                      <a:lumOff val="15000"/>
                    </a:schemeClr>
                  </a:solidFill>
                  <a:cs typeface="+mn-ea"/>
                  <a:sym typeface="+mn-lt"/>
                </a:rPr>
                <a:t>教学过程</a:t>
              </a:r>
              <a:endParaRPr lang="en-US" altLang="zh-CN" sz="2000" b="1" dirty="0">
                <a:solidFill>
                  <a:schemeClr val="tx1">
                    <a:lumMod val="85000"/>
                    <a:lumOff val="15000"/>
                  </a:schemeClr>
                </a:solidFill>
                <a:cs typeface="+mn-ea"/>
                <a:sym typeface="+mn-lt"/>
              </a:endParaRPr>
            </a:p>
          </p:txBody>
        </p:sp>
        <p:sp>
          <p:nvSpPr>
            <p:cNvPr id="71" name="TextBox 25"/>
            <p:cNvSpPr txBox="1"/>
            <p:nvPr/>
          </p:nvSpPr>
          <p:spPr>
            <a:xfrm>
              <a:off x="8664607" y="3724644"/>
              <a:ext cx="1751873" cy="459283"/>
            </a:xfrm>
            <a:prstGeom prst="rect">
              <a:avLst/>
            </a:prstGeom>
            <a:noFill/>
          </p:spPr>
          <p:txBody>
            <a:bodyPr wrap="square" lIns="91440" tIns="45720" rIns="91440" bIns="45720" rtlCol="0">
              <a:spAutoFit/>
            </a:bodyPr>
            <a:lstStyle/>
            <a:p>
              <a:pPr algn="ctr"/>
              <a:r>
                <a:rPr lang="zh-CN" altLang="en-US" sz="2000" b="1" dirty="0" smtClean="0">
                  <a:solidFill>
                    <a:schemeClr val="tx1">
                      <a:lumMod val="85000"/>
                      <a:lumOff val="15000"/>
                    </a:schemeClr>
                  </a:solidFill>
                  <a:cs typeface="+mn-ea"/>
                  <a:sym typeface="+mn-lt"/>
                </a:rPr>
                <a:t>教学反思</a:t>
              </a:r>
              <a:endParaRPr lang="en-US" altLang="zh-CN" sz="2000" b="1" dirty="0">
                <a:solidFill>
                  <a:schemeClr val="tx1">
                    <a:lumMod val="85000"/>
                    <a:lumOff val="15000"/>
                  </a:schemeClr>
                </a:solidFill>
                <a:cs typeface="+mn-ea"/>
                <a:sym typeface="+mn-lt"/>
              </a:endParaRPr>
            </a:p>
          </p:txBody>
        </p:sp>
        <p:grpSp>
          <p:nvGrpSpPr>
            <p:cNvPr id="72" name="组合 71">
              <a:extLst>
                <a:ext uri="{FF2B5EF4-FFF2-40B4-BE49-F238E27FC236}">
                  <a16:creationId xmlns:a16="http://schemas.microsoft.com/office/drawing/2014/main" id="{2BB18F81-0ED2-4D31-BF58-B5D39EF771D5}"/>
                </a:ext>
              </a:extLst>
            </p:cNvPr>
            <p:cNvGrpSpPr/>
            <p:nvPr/>
          </p:nvGrpSpPr>
          <p:grpSpPr>
            <a:xfrm>
              <a:off x="2720679" y="2004153"/>
              <a:ext cx="1400126" cy="1400126"/>
              <a:chOff x="1469637" y="2202024"/>
              <a:chExt cx="2451680" cy="2451680"/>
            </a:xfrm>
          </p:grpSpPr>
          <p:sp>
            <p:nvSpPr>
              <p:cNvPr id="73" name="椭圆 72">
                <a:extLst>
                  <a:ext uri="{FF2B5EF4-FFF2-40B4-BE49-F238E27FC236}">
                    <a16:creationId xmlns:a16="http://schemas.microsoft.com/office/drawing/2014/main" id="{5DADF846-5BAA-4FC2-9E4F-BD3DC825CF81}"/>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74" name="椭圆 73">
                <a:extLst>
                  <a:ext uri="{FF2B5EF4-FFF2-40B4-BE49-F238E27FC236}">
                    <a16:creationId xmlns:a16="http://schemas.microsoft.com/office/drawing/2014/main" id="{2D097466-6039-4017-A6FC-8DEA2A079CA7}"/>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75" name="文本框 39">
              <a:extLst>
                <a:ext uri="{FF2B5EF4-FFF2-40B4-BE49-F238E27FC236}">
                  <a16:creationId xmlns:a16="http://schemas.microsoft.com/office/drawing/2014/main" id="{DF4AFF1B-5BC4-421B-A685-830155A251B1}"/>
                </a:ext>
              </a:extLst>
            </p:cNvPr>
            <p:cNvSpPr txBox="1"/>
            <p:nvPr/>
          </p:nvSpPr>
          <p:spPr>
            <a:xfrm>
              <a:off x="2724711" y="2417439"/>
              <a:ext cx="1396094" cy="529941"/>
            </a:xfrm>
            <a:prstGeom prst="rect">
              <a:avLst/>
            </a:prstGeom>
            <a:noFill/>
          </p:spPr>
          <p:txBody>
            <a:bodyPr wrap="square" rtlCol="0">
              <a:spAutoFit/>
            </a:bodyPr>
            <a:lstStyle/>
            <a:p>
              <a:pPr algn="ctr"/>
              <a:r>
                <a:rPr lang="en-US" altLang="zh-CN" sz="2400" b="1" dirty="0">
                  <a:solidFill>
                    <a:schemeClr val="tx2">
                      <a:lumMod val="50000"/>
                    </a:schemeClr>
                  </a:solidFill>
                  <a:cs typeface="+mn-ea"/>
                  <a:sym typeface="+mn-lt"/>
                </a:rPr>
                <a:t>01</a:t>
              </a:r>
              <a:endParaRPr lang="zh-CN" altLang="en-US" sz="2400" b="1" dirty="0">
                <a:solidFill>
                  <a:schemeClr val="tx2">
                    <a:lumMod val="50000"/>
                  </a:schemeClr>
                </a:solidFill>
                <a:cs typeface="+mn-ea"/>
                <a:sym typeface="+mn-lt"/>
              </a:endParaRPr>
            </a:p>
          </p:txBody>
        </p:sp>
        <p:grpSp>
          <p:nvGrpSpPr>
            <p:cNvPr id="76" name="组合 75">
              <a:extLst>
                <a:ext uri="{FF2B5EF4-FFF2-40B4-BE49-F238E27FC236}">
                  <a16:creationId xmlns:a16="http://schemas.microsoft.com/office/drawing/2014/main" id="{4F62F338-9F80-450C-95CB-558CE2906FB5}"/>
                </a:ext>
              </a:extLst>
            </p:cNvPr>
            <p:cNvGrpSpPr/>
            <p:nvPr/>
          </p:nvGrpSpPr>
          <p:grpSpPr>
            <a:xfrm>
              <a:off x="4782818" y="1988840"/>
              <a:ext cx="1400126" cy="1400126"/>
              <a:chOff x="1469637" y="2202024"/>
              <a:chExt cx="2451680" cy="2451680"/>
            </a:xfrm>
          </p:grpSpPr>
          <p:sp>
            <p:nvSpPr>
              <p:cNvPr id="77" name="椭圆 76">
                <a:extLst>
                  <a:ext uri="{FF2B5EF4-FFF2-40B4-BE49-F238E27FC236}">
                    <a16:creationId xmlns:a16="http://schemas.microsoft.com/office/drawing/2014/main" id="{484FA36C-994F-4AA9-A27D-F76E573E117F}"/>
                  </a:ext>
                </a:extLst>
              </p:cNvPr>
              <p:cNvSpPr/>
              <p:nvPr/>
            </p:nvSpPr>
            <p:spPr>
              <a:xfrm>
                <a:off x="1469637" y="2202024"/>
                <a:ext cx="2451680" cy="2451680"/>
              </a:xfrm>
              <a:prstGeom prst="ellipse">
                <a:avLst/>
              </a:prstGeom>
              <a:noFill/>
              <a:ln w="19050">
                <a:solidFill>
                  <a:srgbClr val="EE6089"/>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78" name="椭圆 77">
                <a:extLst>
                  <a:ext uri="{FF2B5EF4-FFF2-40B4-BE49-F238E27FC236}">
                    <a16:creationId xmlns:a16="http://schemas.microsoft.com/office/drawing/2014/main" id="{F2ED5D7E-6BA9-49D6-AF28-5EF2A7AA6F89}"/>
                  </a:ext>
                </a:extLst>
              </p:cNvPr>
              <p:cNvSpPr/>
              <p:nvPr/>
            </p:nvSpPr>
            <p:spPr>
              <a:xfrm>
                <a:off x="1545382" y="2278913"/>
                <a:ext cx="2300190" cy="2300174"/>
              </a:xfrm>
              <a:prstGeom prst="ellipse">
                <a:avLst/>
              </a:prstGeom>
              <a:noFill/>
              <a:ln w="6350">
                <a:solidFill>
                  <a:srgbClr val="EE60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cs typeface="+mn-ea"/>
                  <a:sym typeface="+mn-lt"/>
                </a:endParaRPr>
              </a:p>
            </p:txBody>
          </p:sp>
        </p:grpSp>
        <p:sp>
          <p:nvSpPr>
            <p:cNvPr id="79" name="文本框 64">
              <a:extLst>
                <a:ext uri="{FF2B5EF4-FFF2-40B4-BE49-F238E27FC236}">
                  <a16:creationId xmlns:a16="http://schemas.microsoft.com/office/drawing/2014/main" id="{28CED1B7-0D6F-497C-9313-9C011D7804E2}"/>
                </a:ext>
              </a:extLst>
            </p:cNvPr>
            <p:cNvSpPr txBox="1"/>
            <p:nvPr/>
          </p:nvSpPr>
          <p:spPr>
            <a:xfrm>
              <a:off x="4786850" y="2402126"/>
              <a:ext cx="1396094" cy="529941"/>
            </a:xfrm>
            <a:prstGeom prst="rect">
              <a:avLst/>
            </a:prstGeom>
            <a:noFill/>
          </p:spPr>
          <p:txBody>
            <a:bodyPr wrap="square" rtlCol="0">
              <a:spAutoFit/>
            </a:bodyPr>
            <a:lstStyle/>
            <a:p>
              <a:pPr algn="ctr"/>
              <a:r>
                <a:rPr lang="en-US" altLang="zh-CN" sz="2400" b="1" dirty="0">
                  <a:solidFill>
                    <a:schemeClr val="tx2">
                      <a:lumMod val="50000"/>
                    </a:schemeClr>
                  </a:solidFill>
                  <a:cs typeface="+mn-ea"/>
                  <a:sym typeface="+mn-lt"/>
                </a:rPr>
                <a:t>02</a:t>
              </a:r>
              <a:endParaRPr lang="zh-CN" altLang="en-US" sz="2400" b="1" dirty="0">
                <a:solidFill>
                  <a:schemeClr val="tx2">
                    <a:lumMod val="50000"/>
                  </a:schemeClr>
                </a:solidFill>
                <a:cs typeface="+mn-ea"/>
                <a:sym typeface="+mn-lt"/>
              </a:endParaRPr>
            </a:p>
          </p:txBody>
        </p:sp>
        <p:grpSp>
          <p:nvGrpSpPr>
            <p:cNvPr id="80" name="组合 79">
              <a:extLst>
                <a:ext uri="{FF2B5EF4-FFF2-40B4-BE49-F238E27FC236}">
                  <a16:creationId xmlns:a16="http://schemas.microsoft.com/office/drawing/2014/main" id="{561E5D43-E9F9-477D-A87E-D311F148099A}"/>
                </a:ext>
              </a:extLst>
            </p:cNvPr>
            <p:cNvGrpSpPr/>
            <p:nvPr/>
          </p:nvGrpSpPr>
          <p:grpSpPr>
            <a:xfrm>
              <a:off x="6840925" y="2033737"/>
              <a:ext cx="1400126" cy="1400126"/>
              <a:chOff x="1469637" y="2202024"/>
              <a:chExt cx="2451680" cy="2451680"/>
            </a:xfrm>
          </p:grpSpPr>
          <p:sp>
            <p:nvSpPr>
              <p:cNvPr id="81" name="椭圆 80">
                <a:extLst>
                  <a:ext uri="{FF2B5EF4-FFF2-40B4-BE49-F238E27FC236}">
                    <a16:creationId xmlns:a16="http://schemas.microsoft.com/office/drawing/2014/main" id="{B642745E-F135-4CF4-B5A4-75CCD748A287}"/>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82" name="椭圆 81">
                <a:extLst>
                  <a:ext uri="{FF2B5EF4-FFF2-40B4-BE49-F238E27FC236}">
                    <a16:creationId xmlns:a16="http://schemas.microsoft.com/office/drawing/2014/main" id="{5E18EA07-9370-4C1C-9D73-9004B51638C5}"/>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83" name="文本框 79">
              <a:extLst>
                <a:ext uri="{FF2B5EF4-FFF2-40B4-BE49-F238E27FC236}">
                  <a16:creationId xmlns:a16="http://schemas.microsoft.com/office/drawing/2014/main" id="{CB482870-08A3-4E3B-80B3-F053702C97C2}"/>
                </a:ext>
              </a:extLst>
            </p:cNvPr>
            <p:cNvSpPr txBox="1"/>
            <p:nvPr/>
          </p:nvSpPr>
          <p:spPr>
            <a:xfrm>
              <a:off x="6844957" y="2447024"/>
              <a:ext cx="1396094" cy="529941"/>
            </a:xfrm>
            <a:prstGeom prst="rect">
              <a:avLst/>
            </a:prstGeom>
            <a:noFill/>
          </p:spPr>
          <p:txBody>
            <a:bodyPr wrap="square" rtlCol="0">
              <a:spAutoFit/>
            </a:bodyPr>
            <a:lstStyle/>
            <a:p>
              <a:pPr algn="ctr"/>
              <a:r>
                <a:rPr lang="en-US" altLang="zh-CN" sz="2400" b="1" dirty="0">
                  <a:solidFill>
                    <a:schemeClr val="tx2">
                      <a:lumMod val="50000"/>
                    </a:schemeClr>
                  </a:solidFill>
                  <a:cs typeface="+mn-ea"/>
                  <a:sym typeface="+mn-lt"/>
                </a:rPr>
                <a:t>03</a:t>
              </a:r>
              <a:endParaRPr lang="zh-CN" altLang="en-US" sz="2400" b="1" dirty="0">
                <a:solidFill>
                  <a:schemeClr val="tx2">
                    <a:lumMod val="50000"/>
                  </a:schemeClr>
                </a:solidFill>
                <a:cs typeface="+mn-ea"/>
                <a:sym typeface="+mn-lt"/>
              </a:endParaRPr>
            </a:p>
          </p:txBody>
        </p:sp>
        <p:grpSp>
          <p:nvGrpSpPr>
            <p:cNvPr id="84" name="组合 83">
              <a:extLst>
                <a:ext uri="{FF2B5EF4-FFF2-40B4-BE49-F238E27FC236}">
                  <a16:creationId xmlns:a16="http://schemas.microsoft.com/office/drawing/2014/main" id="{236A19CB-9212-4243-B847-1F0563345010}"/>
                </a:ext>
              </a:extLst>
            </p:cNvPr>
            <p:cNvGrpSpPr/>
            <p:nvPr/>
          </p:nvGrpSpPr>
          <p:grpSpPr>
            <a:xfrm>
              <a:off x="8895000" y="2023434"/>
              <a:ext cx="1400126" cy="1400126"/>
              <a:chOff x="1469637" y="2202024"/>
              <a:chExt cx="2451680" cy="2451680"/>
            </a:xfrm>
          </p:grpSpPr>
          <p:sp>
            <p:nvSpPr>
              <p:cNvPr id="85" name="椭圆 84">
                <a:extLst>
                  <a:ext uri="{FF2B5EF4-FFF2-40B4-BE49-F238E27FC236}">
                    <a16:creationId xmlns:a16="http://schemas.microsoft.com/office/drawing/2014/main" id="{8AF4A203-B906-43BA-8A56-EBFF81E5A3F8}"/>
                  </a:ext>
                </a:extLst>
              </p:cNvPr>
              <p:cNvSpPr/>
              <p:nvPr/>
            </p:nvSpPr>
            <p:spPr>
              <a:xfrm>
                <a:off x="1469637" y="2202024"/>
                <a:ext cx="2451680" cy="2451680"/>
              </a:xfrm>
              <a:prstGeom prst="ellipse">
                <a:avLst/>
              </a:prstGeom>
              <a:noFill/>
              <a:ln w="19050">
                <a:solidFill>
                  <a:srgbClr val="EE6089"/>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86" name="椭圆 85">
                <a:extLst>
                  <a:ext uri="{FF2B5EF4-FFF2-40B4-BE49-F238E27FC236}">
                    <a16:creationId xmlns:a16="http://schemas.microsoft.com/office/drawing/2014/main" id="{C418AB1E-3CB1-4501-B290-253CDA8CAF9C}"/>
                  </a:ext>
                </a:extLst>
              </p:cNvPr>
              <p:cNvSpPr/>
              <p:nvPr/>
            </p:nvSpPr>
            <p:spPr>
              <a:xfrm>
                <a:off x="1545382" y="2278913"/>
                <a:ext cx="2300190" cy="2300174"/>
              </a:xfrm>
              <a:prstGeom prst="ellipse">
                <a:avLst/>
              </a:prstGeom>
              <a:noFill/>
              <a:ln w="6350">
                <a:solidFill>
                  <a:srgbClr val="EE60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cs typeface="+mn-ea"/>
                  <a:sym typeface="+mn-lt"/>
                </a:endParaRPr>
              </a:p>
            </p:txBody>
          </p:sp>
        </p:grpSp>
        <p:sp>
          <p:nvSpPr>
            <p:cNvPr id="87" name="文本框 94">
              <a:extLst>
                <a:ext uri="{FF2B5EF4-FFF2-40B4-BE49-F238E27FC236}">
                  <a16:creationId xmlns:a16="http://schemas.microsoft.com/office/drawing/2014/main" id="{ED278A65-4D2E-49C4-AD87-4F06B92EE30F}"/>
                </a:ext>
              </a:extLst>
            </p:cNvPr>
            <p:cNvSpPr txBox="1"/>
            <p:nvPr/>
          </p:nvSpPr>
          <p:spPr>
            <a:xfrm>
              <a:off x="8899032" y="2436720"/>
              <a:ext cx="1396094" cy="529941"/>
            </a:xfrm>
            <a:prstGeom prst="rect">
              <a:avLst/>
            </a:prstGeom>
            <a:noFill/>
          </p:spPr>
          <p:txBody>
            <a:bodyPr wrap="square" rtlCol="0">
              <a:spAutoFit/>
            </a:bodyPr>
            <a:lstStyle/>
            <a:p>
              <a:pPr algn="ctr"/>
              <a:r>
                <a:rPr lang="en-US" altLang="zh-CN" sz="2400" b="1" dirty="0">
                  <a:solidFill>
                    <a:schemeClr val="tx2">
                      <a:lumMod val="50000"/>
                    </a:schemeClr>
                  </a:solidFill>
                  <a:cs typeface="+mn-ea"/>
                  <a:sym typeface="+mn-lt"/>
                </a:rPr>
                <a:t>04</a:t>
              </a:r>
              <a:endParaRPr lang="zh-CN" altLang="en-US" sz="2400" b="1" dirty="0">
                <a:solidFill>
                  <a:schemeClr val="tx2">
                    <a:lumMod val="50000"/>
                  </a:schemeClr>
                </a:solidFill>
                <a:cs typeface="+mn-ea"/>
                <a:sym typeface="+mn-lt"/>
              </a:endParaRPr>
            </a:p>
          </p:txBody>
        </p:sp>
      </p:grpSp>
    </p:spTree>
    <p:extLst>
      <p:ext uri="{BB962C8B-B14F-4D97-AF65-F5344CB8AC3E}">
        <p14:creationId xmlns:p14="http://schemas.microsoft.com/office/powerpoint/2010/main" val="165524297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Effect transition="in" filter="fade">
                                      <p:cBhvr>
                                        <p:cTn id="9" dur="1000"/>
                                        <p:tgtEl>
                                          <p:spTgt spid="54"/>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grpSp>
        <p:nvGrpSpPr>
          <p:cNvPr id="15" name="组合 14"/>
          <p:cNvGrpSpPr/>
          <p:nvPr/>
        </p:nvGrpSpPr>
        <p:grpSpPr>
          <a:xfrm>
            <a:off x="5100902" y="1386046"/>
            <a:ext cx="2059228" cy="2108921"/>
            <a:chOff x="2356328" y="1786156"/>
            <a:chExt cx="2059228" cy="2108921"/>
          </a:xfrm>
        </p:grpSpPr>
        <p:sp>
          <p:nvSpPr>
            <p:cNvPr id="16" name="TextBox 15"/>
            <p:cNvSpPr txBox="1"/>
            <p:nvPr/>
          </p:nvSpPr>
          <p:spPr>
            <a:xfrm>
              <a:off x="2356328" y="3248746"/>
              <a:ext cx="2059228" cy="646331"/>
            </a:xfrm>
            <a:prstGeom prst="rect">
              <a:avLst/>
            </a:prstGeom>
            <a:noFill/>
          </p:spPr>
          <p:txBody>
            <a:bodyPr wrap="square" lIns="91440" tIns="45720" rIns="91440" bIns="45720" rtlCol="0">
              <a:spAutoFit/>
            </a:bodyPr>
            <a:lstStyle/>
            <a:p>
              <a:pPr algn="ctr"/>
              <a:r>
                <a:rPr lang="zh-CN" altLang="en-US" sz="3600" b="1" dirty="0" smtClean="0">
                  <a:solidFill>
                    <a:schemeClr val="tx1">
                      <a:lumMod val="85000"/>
                      <a:lumOff val="15000"/>
                    </a:schemeClr>
                  </a:solidFill>
                  <a:cs typeface="+mn-ea"/>
                  <a:sym typeface="+mn-lt"/>
                </a:rPr>
                <a:t>教学反思</a:t>
              </a:r>
              <a:endParaRPr lang="en-US" sz="3600" b="1" dirty="0">
                <a:solidFill>
                  <a:schemeClr val="tx1">
                    <a:lumMod val="85000"/>
                    <a:lumOff val="15000"/>
                  </a:schemeClr>
                </a:solidFill>
                <a:cs typeface="+mn-ea"/>
                <a:sym typeface="+mn-lt"/>
              </a:endParaRPr>
            </a:p>
          </p:txBody>
        </p:sp>
        <p:grpSp>
          <p:nvGrpSpPr>
            <p:cNvPr id="17" name="组合 16">
              <a:extLst>
                <a:ext uri="{FF2B5EF4-FFF2-40B4-BE49-F238E27FC236}">
                  <a16:creationId xmlns:a16="http://schemas.microsoft.com/office/drawing/2014/main" id="{2BB18F81-0ED2-4D31-BF58-B5D39EF771D5}"/>
                </a:ext>
              </a:extLst>
            </p:cNvPr>
            <p:cNvGrpSpPr/>
            <p:nvPr/>
          </p:nvGrpSpPr>
          <p:grpSpPr>
            <a:xfrm>
              <a:off x="2776073" y="1786156"/>
              <a:ext cx="1219739" cy="1219738"/>
              <a:chOff x="1469637" y="2202024"/>
              <a:chExt cx="2451680" cy="2451680"/>
            </a:xfrm>
          </p:grpSpPr>
          <p:sp>
            <p:nvSpPr>
              <p:cNvPr id="24" name="椭圆 23">
                <a:extLst>
                  <a:ext uri="{FF2B5EF4-FFF2-40B4-BE49-F238E27FC236}">
                    <a16:creationId xmlns:a16="http://schemas.microsoft.com/office/drawing/2014/main" id="{5DADF846-5BAA-4FC2-9E4F-BD3DC825CF81}"/>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椭圆 24">
                <a:extLst>
                  <a:ext uri="{FF2B5EF4-FFF2-40B4-BE49-F238E27FC236}">
                    <a16:creationId xmlns:a16="http://schemas.microsoft.com/office/drawing/2014/main" id="{2D097466-6039-4017-A6FC-8DEA2A079CA7}"/>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23" name="文本框 39">
              <a:extLst>
                <a:ext uri="{FF2B5EF4-FFF2-40B4-BE49-F238E27FC236}">
                  <a16:creationId xmlns:a16="http://schemas.microsoft.com/office/drawing/2014/main" id="{DF4AFF1B-5BC4-421B-A685-830155A251B1}"/>
                </a:ext>
              </a:extLst>
            </p:cNvPr>
            <p:cNvSpPr txBox="1"/>
            <p:nvPr/>
          </p:nvSpPr>
          <p:spPr>
            <a:xfrm>
              <a:off x="2779586" y="2146195"/>
              <a:ext cx="1216226" cy="461665"/>
            </a:xfrm>
            <a:prstGeom prst="rect">
              <a:avLst/>
            </a:prstGeom>
            <a:noFill/>
          </p:spPr>
          <p:txBody>
            <a:bodyPr wrap="square" rtlCol="0">
              <a:spAutoFit/>
            </a:bodyPr>
            <a:lstStyle/>
            <a:p>
              <a:pPr algn="ctr"/>
              <a:r>
                <a:rPr lang="en-US" altLang="zh-CN" sz="2400" b="1" dirty="0" smtClean="0">
                  <a:solidFill>
                    <a:schemeClr val="tx2">
                      <a:lumMod val="50000"/>
                    </a:schemeClr>
                  </a:solidFill>
                  <a:cs typeface="+mn-ea"/>
                  <a:sym typeface="+mn-lt"/>
                </a:rPr>
                <a:t>04</a:t>
              </a:r>
              <a:endParaRPr lang="zh-CN" altLang="en-US" sz="2400" b="1" dirty="0">
                <a:solidFill>
                  <a:schemeClr val="tx2">
                    <a:lumMod val="50000"/>
                  </a:schemeClr>
                </a:solidFill>
                <a:cs typeface="+mn-ea"/>
                <a:sym typeface="+mn-lt"/>
              </a:endParaRPr>
            </a:p>
          </p:txBody>
        </p:sp>
      </p:grpSp>
    </p:spTree>
    <p:extLst>
      <p:ext uri="{BB962C8B-B14F-4D97-AF65-F5344CB8AC3E}">
        <p14:creationId xmlns:p14="http://schemas.microsoft.com/office/powerpoint/2010/main" val="51990560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8" name="直接连接符 2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9"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教学反思</a:t>
            </a:r>
          </a:p>
        </p:txBody>
      </p:sp>
      <p:grpSp>
        <p:nvGrpSpPr>
          <p:cNvPr id="4" name="组合 3"/>
          <p:cNvGrpSpPr/>
          <p:nvPr/>
        </p:nvGrpSpPr>
        <p:grpSpPr>
          <a:xfrm>
            <a:off x="932692" y="1699936"/>
            <a:ext cx="10257219" cy="5158064"/>
            <a:chOff x="932692" y="1699936"/>
            <a:chExt cx="10257219" cy="5158064"/>
          </a:xfrm>
        </p:grpSpPr>
        <p:sp>
          <p:nvSpPr>
            <p:cNvPr id="36" name="Freeform 5"/>
            <p:cNvSpPr>
              <a:spLocks/>
            </p:cNvSpPr>
            <p:nvPr/>
          </p:nvSpPr>
          <p:spPr bwMode="auto">
            <a:xfrm>
              <a:off x="932692"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EE608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Oval 6"/>
            <p:cNvSpPr>
              <a:spLocks noChangeArrowheads="1"/>
            </p:cNvSpPr>
            <p:nvPr/>
          </p:nvSpPr>
          <p:spPr bwMode="auto">
            <a:xfrm>
              <a:off x="1028416" y="1806705"/>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8" name="组合 37"/>
            <p:cNvGrpSpPr/>
            <p:nvPr/>
          </p:nvGrpSpPr>
          <p:grpSpPr>
            <a:xfrm>
              <a:off x="1691122" y="2480457"/>
              <a:ext cx="732659" cy="725295"/>
              <a:chOff x="1691122" y="2480457"/>
              <a:chExt cx="732659" cy="725295"/>
            </a:xfrm>
            <a:solidFill>
              <a:srgbClr val="EE6089"/>
            </a:solidFill>
          </p:grpSpPr>
          <p:sp>
            <p:nvSpPr>
              <p:cNvPr id="39" name="Freeform 7"/>
              <p:cNvSpPr>
                <a:spLocks noEditPoints="1"/>
              </p:cNvSpPr>
              <p:nvPr/>
            </p:nvSpPr>
            <p:spPr bwMode="auto">
              <a:xfrm>
                <a:off x="1761075" y="2568818"/>
                <a:ext cx="592754" cy="636934"/>
              </a:xfrm>
              <a:custGeom>
                <a:avLst/>
                <a:gdLst>
                  <a:gd name="T0" fmla="*/ 34 w 68"/>
                  <a:gd name="T1" fmla="*/ 0 h 73"/>
                  <a:gd name="T2" fmla="*/ 0 w 68"/>
                  <a:gd name="T3" fmla="*/ 25 h 73"/>
                  <a:gd name="T4" fmla="*/ 0 w 68"/>
                  <a:gd name="T5" fmla="*/ 73 h 73"/>
                  <a:gd name="T6" fmla="*/ 68 w 68"/>
                  <a:gd name="T7" fmla="*/ 73 h 73"/>
                  <a:gd name="T8" fmla="*/ 68 w 68"/>
                  <a:gd name="T9" fmla="*/ 25 h 73"/>
                  <a:gd name="T10" fmla="*/ 34 w 68"/>
                  <a:gd name="T11" fmla="*/ 0 h 73"/>
                  <a:gd name="T12" fmla="*/ 34 w 68"/>
                  <a:gd name="T13" fmla="*/ 10 h 73"/>
                  <a:gd name="T14" fmla="*/ 39 w 68"/>
                  <a:gd name="T15" fmla="*/ 15 h 73"/>
                  <a:gd name="T16" fmla="*/ 34 w 68"/>
                  <a:gd name="T17" fmla="*/ 20 h 73"/>
                  <a:gd name="T18" fmla="*/ 29 w 68"/>
                  <a:gd name="T19" fmla="*/ 15 h 73"/>
                  <a:gd name="T20" fmla="*/ 34 w 68"/>
                  <a:gd name="T21" fmla="*/ 10 h 73"/>
                  <a:gd name="T22" fmla="*/ 46 w 68"/>
                  <a:gd name="T23" fmla="*/ 57 h 73"/>
                  <a:gd name="T24" fmla="*/ 22 w 68"/>
                  <a:gd name="T25" fmla="*/ 57 h 73"/>
                  <a:gd name="T26" fmla="*/ 22 w 68"/>
                  <a:gd name="T27" fmla="*/ 34 h 73"/>
                  <a:gd name="T28" fmla="*/ 46 w 68"/>
                  <a:gd name="T29" fmla="*/ 34 h 73"/>
                  <a:gd name="T30" fmla="*/ 46 w 68"/>
                  <a:gd name="T31" fmla="*/ 5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73">
                    <a:moveTo>
                      <a:pt x="34" y="0"/>
                    </a:moveTo>
                    <a:cubicBezTo>
                      <a:pt x="0" y="25"/>
                      <a:pt x="0" y="25"/>
                      <a:pt x="0" y="25"/>
                    </a:cubicBezTo>
                    <a:cubicBezTo>
                      <a:pt x="0" y="73"/>
                      <a:pt x="0" y="73"/>
                      <a:pt x="0" y="73"/>
                    </a:cubicBezTo>
                    <a:cubicBezTo>
                      <a:pt x="68" y="73"/>
                      <a:pt x="68" y="73"/>
                      <a:pt x="68" y="73"/>
                    </a:cubicBezTo>
                    <a:cubicBezTo>
                      <a:pt x="68" y="25"/>
                      <a:pt x="68" y="25"/>
                      <a:pt x="68" y="25"/>
                    </a:cubicBezTo>
                    <a:lnTo>
                      <a:pt x="34" y="0"/>
                    </a:lnTo>
                    <a:close/>
                    <a:moveTo>
                      <a:pt x="34" y="10"/>
                    </a:moveTo>
                    <a:cubicBezTo>
                      <a:pt x="37" y="10"/>
                      <a:pt x="39" y="12"/>
                      <a:pt x="39" y="15"/>
                    </a:cubicBezTo>
                    <a:cubicBezTo>
                      <a:pt x="39" y="18"/>
                      <a:pt x="37" y="20"/>
                      <a:pt x="34" y="20"/>
                    </a:cubicBezTo>
                    <a:cubicBezTo>
                      <a:pt x="31" y="20"/>
                      <a:pt x="29" y="18"/>
                      <a:pt x="29" y="15"/>
                    </a:cubicBezTo>
                    <a:cubicBezTo>
                      <a:pt x="29" y="12"/>
                      <a:pt x="31" y="10"/>
                      <a:pt x="34" y="10"/>
                    </a:cubicBezTo>
                    <a:close/>
                    <a:moveTo>
                      <a:pt x="46" y="57"/>
                    </a:moveTo>
                    <a:cubicBezTo>
                      <a:pt x="22" y="57"/>
                      <a:pt x="22" y="57"/>
                      <a:pt x="22" y="57"/>
                    </a:cubicBezTo>
                    <a:cubicBezTo>
                      <a:pt x="22" y="34"/>
                      <a:pt x="22" y="34"/>
                      <a:pt x="22" y="34"/>
                    </a:cubicBezTo>
                    <a:cubicBezTo>
                      <a:pt x="46" y="34"/>
                      <a:pt x="46" y="34"/>
                      <a:pt x="46" y="34"/>
                    </a:cubicBezTo>
                    <a:lnTo>
                      <a:pt x="46" y="5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Rectangle 8"/>
              <p:cNvSpPr>
                <a:spLocks noChangeArrowheads="1"/>
              </p:cNvSpPr>
              <p:nvPr/>
            </p:nvSpPr>
            <p:spPr bwMode="auto">
              <a:xfrm>
                <a:off x="2040884" y="2863354"/>
                <a:ext cx="33135" cy="202494"/>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Rectangle 9"/>
              <p:cNvSpPr>
                <a:spLocks noChangeArrowheads="1"/>
              </p:cNvSpPr>
              <p:nvPr/>
            </p:nvSpPr>
            <p:spPr bwMode="auto">
              <a:xfrm>
                <a:off x="1952523" y="2951715"/>
                <a:ext cx="209857" cy="25772"/>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10"/>
              <p:cNvSpPr>
                <a:spLocks/>
              </p:cNvSpPr>
              <p:nvPr/>
            </p:nvSpPr>
            <p:spPr bwMode="auto">
              <a:xfrm>
                <a:off x="1691122" y="2480457"/>
                <a:ext cx="732659" cy="312945"/>
              </a:xfrm>
              <a:custGeom>
                <a:avLst/>
                <a:gdLst>
                  <a:gd name="T0" fmla="*/ 83 w 84"/>
                  <a:gd name="T1" fmla="*/ 31 h 36"/>
                  <a:gd name="T2" fmla="*/ 76 w 84"/>
                  <a:gd name="T3" fmla="*/ 25 h 36"/>
                  <a:gd name="T4" fmla="*/ 42 w 84"/>
                  <a:gd name="T5" fmla="*/ 0 h 36"/>
                  <a:gd name="T6" fmla="*/ 27 w 84"/>
                  <a:gd name="T7" fmla="*/ 11 h 36"/>
                  <a:gd name="T8" fmla="*/ 27 w 84"/>
                  <a:gd name="T9" fmla="*/ 5 h 36"/>
                  <a:gd name="T10" fmla="*/ 25 w 84"/>
                  <a:gd name="T11" fmla="*/ 3 h 36"/>
                  <a:gd name="T12" fmla="*/ 24 w 84"/>
                  <a:gd name="T13" fmla="*/ 3 h 36"/>
                  <a:gd name="T14" fmla="*/ 22 w 84"/>
                  <a:gd name="T15" fmla="*/ 5 h 36"/>
                  <a:gd name="T16" fmla="*/ 22 w 84"/>
                  <a:gd name="T17" fmla="*/ 15 h 36"/>
                  <a:gd name="T18" fmla="*/ 8 w 84"/>
                  <a:gd name="T19" fmla="*/ 25 h 36"/>
                  <a:gd name="T20" fmla="*/ 1 w 84"/>
                  <a:gd name="T21" fmla="*/ 31 h 36"/>
                  <a:gd name="T22" fmla="*/ 0 w 84"/>
                  <a:gd name="T23" fmla="*/ 33 h 36"/>
                  <a:gd name="T24" fmla="*/ 0 w 84"/>
                  <a:gd name="T25" fmla="*/ 33 h 36"/>
                  <a:gd name="T26" fmla="*/ 4 w 84"/>
                  <a:gd name="T27" fmla="*/ 35 h 36"/>
                  <a:gd name="T28" fmla="*/ 8 w 84"/>
                  <a:gd name="T29" fmla="*/ 32 h 36"/>
                  <a:gd name="T30" fmla="*/ 42 w 84"/>
                  <a:gd name="T31" fmla="*/ 7 h 36"/>
                  <a:gd name="T32" fmla="*/ 76 w 84"/>
                  <a:gd name="T33" fmla="*/ 32 h 36"/>
                  <a:gd name="T34" fmla="*/ 80 w 84"/>
                  <a:gd name="T35" fmla="*/ 35 h 36"/>
                  <a:gd name="T36" fmla="*/ 84 w 84"/>
                  <a:gd name="T37" fmla="*/ 33 h 36"/>
                  <a:gd name="T38" fmla="*/ 84 w 84"/>
                  <a:gd name="T39" fmla="*/ 33 h 36"/>
                  <a:gd name="T40" fmla="*/ 83 w 84"/>
                  <a:gd name="T4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6">
                    <a:moveTo>
                      <a:pt x="83" y="31"/>
                    </a:moveTo>
                    <a:cubicBezTo>
                      <a:pt x="76" y="25"/>
                      <a:pt x="76" y="25"/>
                      <a:pt x="76" y="25"/>
                    </a:cubicBezTo>
                    <a:cubicBezTo>
                      <a:pt x="42" y="0"/>
                      <a:pt x="42" y="0"/>
                      <a:pt x="42" y="0"/>
                    </a:cubicBezTo>
                    <a:cubicBezTo>
                      <a:pt x="27" y="11"/>
                      <a:pt x="27" y="11"/>
                      <a:pt x="27" y="11"/>
                    </a:cubicBezTo>
                    <a:cubicBezTo>
                      <a:pt x="27" y="5"/>
                      <a:pt x="27" y="5"/>
                      <a:pt x="27" y="5"/>
                    </a:cubicBezTo>
                    <a:cubicBezTo>
                      <a:pt x="27" y="4"/>
                      <a:pt x="26" y="3"/>
                      <a:pt x="25" y="3"/>
                    </a:cubicBezTo>
                    <a:cubicBezTo>
                      <a:pt x="24" y="3"/>
                      <a:pt x="24" y="3"/>
                      <a:pt x="24" y="3"/>
                    </a:cubicBezTo>
                    <a:cubicBezTo>
                      <a:pt x="23" y="3"/>
                      <a:pt x="22" y="4"/>
                      <a:pt x="22" y="5"/>
                    </a:cubicBezTo>
                    <a:cubicBezTo>
                      <a:pt x="22" y="15"/>
                      <a:pt x="22" y="15"/>
                      <a:pt x="22" y="15"/>
                    </a:cubicBezTo>
                    <a:cubicBezTo>
                      <a:pt x="8" y="25"/>
                      <a:pt x="8" y="25"/>
                      <a:pt x="8" y="25"/>
                    </a:cubicBezTo>
                    <a:cubicBezTo>
                      <a:pt x="1" y="31"/>
                      <a:pt x="1" y="31"/>
                      <a:pt x="1" y="31"/>
                    </a:cubicBezTo>
                    <a:cubicBezTo>
                      <a:pt x="0" y="31"/>
                      <a:pt x="0" y="32"/>
                      <a:pt x="0" y="33"/>
                    </a:cubicBezTo>
                    <a:cubicBezTo>
                      <a:pt x="0" y="33"/>
                      <a:pt x="0" y="33"/>
                      <a:pt x="0" y="33"/>
                    </a:cubicBezTo>
                    <a:cubicBezTo>
                      <a:pt x="0" y="35"/>
                      <a:pt x="2" y="36"/>
                      <a:pt x="4" y="35"/>
                    </a:cubicBezTo>
                    <a:cubicBezTo>
                      <a:pt x="8" y="32"/>
                      <a:pt x="8" y="32"/>
                      <a:pt x="8" y="32"/>
                    </a:cubicBezTo>
                    <a:cubicBezTo>
                      <a:pt x="42" y="7"/>
                      <a:pt x="42" y="7"/>
                      <a:pt x="42" y="7"/>
                    </a:cubicBezTo>
                    <a:cubicBezTo>
                      <a:pt x="76" y="32"/>
                      <a:pt x="76" y="32"/>
                      <a:pt x="76" y="32"/>
                    </a:cubicBezTo>
                    <a:cubicBezTo>
                      <a:pt x="80" y="35"/>
                      <a:pt x="80" y="35"/>
                      <a:pt x="80" y="35"/>
                    </a:cubicBezTo>
                    <a:cubicBezTo>
                      <a:pt x="82" y="36"/>
                      <a:pt x="84" y="35"/>
                      <a:pt x="84" y="33"/>
                    </a:cubicBezTo>
                    <a:cubicBezTo>
                      <a:pt x="84" y="33"/>
                      <a:pt x="84" y="33"/>
                      <a:pt x="84" y="33"/>
                    </a:cubicBezTo>
                    <a:cubicBezTo>
                      <a:pt x="84" y="32"/>
                      <a:pt x="84" y="31"/>
                      <a:pt x="8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3" name="Freeform 11"/>
            <p:cNvSpPr>
              <a:spLocks/>
            </p:cNvSpPr>
            <p:nvPr/>
          </p:nvSpPr>
          <p:spPr bwMode="auto">
            <a:xfrm>
              <a:off x="3601925"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Oval 12"/>
            <p:cNvSpPr>
              <a:spLocks noChangeArrowheads="1"/>
            </p:cNvSpPr>
            <p:nvPr/>
          </p:nvSpPr>
          <p:spPr bwMode="auto">
            <a:xfrm>
              <a:off x="3697649" y="1806705"/>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45" name="组合 44"/>
            <p:cNvGrpSpPr/>
            <p:nvPr/>
          </p:nvGrpSpPr>
          <p:grpSpPr>
            <a:xfrm>
              <a:off x="4283040" y="2358961"/>
              <a:ext cx="931470" cy="924106"/>
              <a:chOff x="4283040" y="2358961"/>
              <a:chExt cx="931470" cy="924106"/>
            </a:xfrm>
            <a:solidFill>
              <a:srgbClr val="FFC000"/>
            </a:solidFill>
          </p:grpSpPr>
          <p:sp>
            <p:nvSpPr>
              <p:cNvPr id="46" name="Freeform 13"/>
              <p:cNvSpPr>
                <a:spLocks/>
              </p:cNvSpPr>
              <p:nvPr/>
            </p:nvSpPr>
            <p:spPr bwMode="auto">
              <a:xfrm>
                <a:off x="4463443" y="2620361"/>
                <a:ext cx="482303" cy="478621"/>
              </a:xfrm>
              <a:custGeom>
                <a:avLst/>
                <a:gdLst>
                  <a:gd name="T0" fmla="*/ 47 w 55"/>
                  <a:gd name="T1" fmla="*/ 27 h 55"/>
                  <a:gd name="T2" fmla="*/ 28 w 55"/>
                  <a:gd name="T3" fmla="*/ 46 h 55"/>
                  <a:gd name="T4" fmla="*/ 9 w 55"/>
                  <a:gd name="T5" fmla="*/ 27 h 55"/>
                  <a:gd name="T6" fmla="*/ 28 w 55"/>
                  <a:gd name="T7" fmla="*/ 9 h 55"/>
                  <a:gd name="T8" fmla="*/ 38 w 55"/>
                  <a:gd name="T9" fmla="*/ 11 h 55"/>
                  <a:gd name="T10" fmla="*/ 44 w 55"/>
                  <a:gd name="T11" fmla="*/ 5 h 55"/>
                  <a:gd name="T12" fmla="*/ 28 w 55"/>
                  <a:gd name="T13" fmla="*/ 0 h 55"/>
                  <a:gd name="T14" fmla="*/ 0 w 55"/>
                  <a:gd name="T15" fmla="*/ 27 h 55"/>
                  <a:gd name="T16" fmla="*/ 28 w 55"/>
                  <a:gd name="T17" fmla="*/ 55 h 55"/>
                  <a:gd name="T18" fmla="*/ 55 w 55"/>
                  <a:gd name="T19" fmla="*/ 27 h 55"/>
                  <a:gd name="T20" fmla="*/ 50 w 55"/>
                  <a:gd name="T21" fmla="*/ 11 h 55"/>
                  <a:gd name="T22" fmla="*/ 44 w 55"/>
                  <a:gd name="T23" fmla="*/ 18 h 55"/>
                  <a:gd name="T24" fmla="*/ 47 w 55"/>
                  <a:gd name="T2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5">
                    <a:moveTo>
                      <a:pt x="47" y="27"/>
                    </a:moveTo>
                    <a:cubicBezTo>
                      <a:pt x="47" y="38"/>
                      <a:pt x="38" y="46"/>
                      <a:pt x="28" y="46"/>
                    </a:cubicBezTo>
                    <a:cubicBezTo>
                      <a:pt x="18" y="46"/>
                      <a:pt x="9" y="38"/>
                      <a:pt x="9" y="27"/>
                    </a:cubicBezTo>
                    <a:cubicBezTo>
                      <a:pt x="9" y="17"/>
                      <a:pt x="18" y="9"/>
                      <a:pt x="28" y="9"/>
                    </a:cubicBezTo>
                    <a:cubicBezTo>
                      <a:pt x="31" y="9"/>
                      <a:pt x="35" y="10"/>
                      <a:pt x="38" y="11"/>
                    </a:cubicBezTo>
                    <a:cubicBezTo>
                      <a:pt x="44" y="5"/>
                      <a:pt x="44" y="5"/>
                      <a:pt x="44" y="5"/>
                    </a:cubicBezTo>
                    <a:cubicBezTo>
                      <a:pt x="39" y="2"/>
                      <a:pt x="34" y="0"/>
                      <a:pt x="28" y="0"/>
                    </a:cubicBezTo>
                    <a:cubicBezTo>
                      <a:pt x="13" y="0"/>
                      <a:pt x="0" y="12"/>
                      <a:pt x="0" y="27"/>
                    </a:cubicBezTo>
                    <a:cubicBezTo>
                      <a:pt x="0" y="43"/>
                      <a:pt x="13" y="55"/>
                      <a:pt x="28" y="55"/>
                    </a:cubicBezTo>
                    <a:cubicBezTo>
                      <a:pt x="43" y="55"/>
                      <a:pt x="55" y="43"/>
                      <a:pt x="55" y="27"/>
                    </a:cubicBezTo>
                    <a:cubicBezTo>
                      <a:pt x="55" y="21"/>
                      <a:pt x="53" y="16"/>
                      <a:pt x="50" y="11"/>
                    </a:cubicBezTo>
                    <a:cubicBezTo>
                      <a:pt x="44" y="18"/>
                      <a:pt x="44" y="18"/>
                      <a:pt x="44" y="18"/>
                    </a:cubicBezTo>
                    <a:cubicBezTo>
                      <a:pt x="46" y="21"/>
                      <a:pt x="47" y="24"/>
                      <a:pt x="47"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14"/>
              <p:cNvSpPr>
                <a:spLocks/>
              </p:cNvSpPr>
              <p:nvPr/>
            </p:nvSpPr>
            <p:spPr bwMode="auto">
              <a:xfrm>
                <a:off x="4632802" y="2786038"/>
                <a:ext cx="154631" cy="147268"/>
              </a:xfrm>
              <a:custGeom>
                <a:avLst/>
                <a:gdLst>
                  <a:gd name="T0" fmla="*/ 12 w 18"/>
                  <a:gd name="T1" fmla="*/ 0 h 17"/>
                  <a:gd name="T2" fmla="*/ 9 w 18"/>
                  <a:gd name="T3" fmla="*/ 0 h 17"/>
                  <a:gd name="T4" fmla="*/ 0 w 18"/>
                  <a:gd name="T5" fmla="*/ 8 h 17"/>
                  <a:gd name="T6" fmla="*/ 9 w 18"/>
                  <a:gd name="T7" fmla="*/ 17 h 17"/>
                  <a:gd name="T8" fmla="*/ 18 w 18"/>
                  <a:gd name="T9" fmla="*/ 8 h 17"/>
                  <a:gd name="T10" fmla="*/ 17 w 18"/>
                  <a:gd name="T11" fmla="*/ 5 h 17"/>
                  <a:gd name="T12" fmla="*/ 9 w 18"/>
                  <a:gd name="T13" fmla="*/ 9 h 17"/>
                  <a:gd name="T14" fmla="*/ 12 w 1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2" y="0"/>
                    </a:moveTo>
                    <a:cubicBezTo>
                      <a:pt x="11" y="0"/>
                      <a:pt x="10" y="0"/>
                      <a:pt x="9" y="0"/>
                    </a:cubicBezTo>
                    <a:cubicBezTo>
                      <a:pt x="4" y="0"/>
                      <a:pt x="0" y="4"/>
                      <a:pt x="0" y="8"/>
                    </a:cubicBezTo>
                    <a:cubicBezTo>
                      <a:pt x="0" y="13"/>
                      <a:pt x="4" y="17"/>
                      <a:pt x="9" y="17"/>
                    </a:cubicBezTo>
                    <a:cubicBezTo>
                      <a:pt x="14" y="17"/>
                      <a:pt x="18" y="13"/>
                      <a:pt x="18" y="8"/>
                    </a:cubicBezTo>
                    <a:cubicBezTo>
                      <a:pt x="18" y="7"/>
                      <a:pt x="17" y="6"/>
                      <a:pt x="17" y="5"/>
                    </a:cubicBezTo>
                    <a:cubicBezTo>
                      <a:pt x="9" y="9"/>
                      <a:pt x="9" y="9"/>
                      <a:pt x="9" y="9"/>
                    </a:cubicBezTo>
                    <a:lnTo>
                      <a:pt x="1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15"/>
              <p:cNvSpPr>
                <a:spLocks/>
              </p:cNvSpPr>
              <p:nvPr/>
            </p:nvSpPr>
            <p:spPr bwMode="auto">
              <a:xfrm>
                <a:off x="4283040" y="2436276"/>
                <a:ext cx="854155" cy="846791"/>
              </a:xfrm>
              <a:custGeom>
                <a:avLst/>
                <a:gdLst>
                  <a:gd name="T0" fmla="*/ 82 w 98"/>
                  <a:gd name="T1" fmla="*/ 22 h 97"/>
                  <a:gd name="T2" fmla="*/ 80 w 98"/>
                  <a:gd name="T3" fmla="*/ 23 h 97"/>
                  <a:gd name="T4" fmla="*/ 89 w 98"/>
                  <a:gd name="T5" fmla="*/ 48 h 97"/>
                  <a:gd name="T6" fmla="*/ 49 w 98"/>
                  <a:gd name="T7" fmla="*/ 88 h 97"/>
                  <a:gd name="T8" fmla="*/ 9 w 98"/>
                  <a:gd name="T9" fmla="*/ 48 h 97"/>
                  <a:gd name="T10" fmla="*/ 49 w 98"/>
                  <a:gd name="T11" fmla="*/ 8 h 97"/>
                  <a:gd name="T12" fmla="*/ 74 w 98"/>
                  <a:gd name="T13" fmla="*/ 17 h 97"/>
                  <a:gd name="T14" fmla="*/ 76 w 98"/>
                  <a:gd name="T15" fmla="*/ 15 h 97"/>
                  <a:gd name="T16" fmla="*/ 76 w 98"/>
                  <a:gd name="T17" fmla="*/ 8 h 97"/>
                  <a:gd name="T18" fmla="*/ 49 w 98"/>
                  <a:gd name="T19" fmla="*/ 0 h 97"/>
                  <a:gd name="T20" fmla="*/ 0 w 98"/>
                  <a:gd name="T21" fmla="*/ 48 h 97"/>
                  <a:gd name="T22" fmla="*/ 49 w 98"/>
                  <a:gd name="T23" fmla="*/ 97 h 97"/>
                  <a:gd name="T24" fmla="*/ 98 w 98"/>
                  <a:gd name="T25" fmla="*/ 48 h 97"/>
                  <a:gd name="T26" fmla="*/ 89 w 98"/>
                  <a:gd name="T27" fmla="*/ 21 h 97"/>
                  <a:gd name="T28" fmla="*/ 82 w 98"/>
                  <a:gd name="T29"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7">
                    <a:moveTo>
                      <a:pt x="82" y="22"/>
                    </a:moveTo>
                    <a:cubicBezTo>
                      <a:pt x="80" y="23"/>
                      <a:pt x="80" y="23"/>
                      <a:pt x="80" y="23"/>
                    </a:cubicBezTo>
                    <a:cubicBezTo>
                      <a:pt x="86" y="30"/>
                      <a:pt x="89" y="39"/>
                      <a:pt x="89" y="48"/>
                    </a:cubicBezTo>
                    <a:cubicBezTo>
                      <a:pt x="89" y="71"/>
                      <a:pt x="71" y="88"/>
                      <a:pt x="49" y="88"/>
                    </a:cubicBezTo>
                    <a:cubicBezTo>
                      <a:pt x="27" y="88"/>
                      <a:pt x="9" y="71"/>
                      <a:pt x="9" y="48"/>
                    </a:cubicBezTo>
                    <a:cubicBezTo>
                      <a:pt x="9" y="26"/>
                      <a:pt x="27" y="8"/>
                      <a:pt x="49" y="8"/>
                    </a:cubicBezTo>
                    <a:cubicBezTo>
                      <a:pt x="58" y="8"/>
                      <a:pt x="67" y="12"/>
                      <a:pt x="74" y="17"/>
                    </a:cubicBezTo>
                    <a:cubicBezTo>
                      <a:pt x="76" y="15"/>
                      <a:pt x="76" y="15"/>
                      <a:pt x="76" y="15"/>
                    </a:cubicBezTo>
                    <a:cubicBezTo>
                      <a:pt x="76" y="8"/>
                      <a:pt x="76" y="8"/>
                      <a:pt x="76" y="8"/>
                    </a:cubicBezTo>
                    <a:cubicBezTo>
                      <a:pt x="68" y="3"/>
                      <a:pt x="59" y="0"/>
                      <a:pt x="49" y="0"/>
                    </a:cubicBezTo>
                    <a:cubicBezTo>
                      <a:pt x="22" y="0"/>
                      <a:pt x="0" y="22"/>
                      <a:pt x="0" y="48"/>
                    </a:cubicBezTo>
                    <a:cubicBezTo>
                      <a:pt x="0" y="75"/>
                      <a:pt x="22" y="97"/>
                      <a:pt x="49" y="97"/>
                    </a:cubicBezTo>
                    <a:cubicBezTo>
                      <a:pt x="76" y="97"/>
                      <a:pt x="98" y="75"/>
                      <a:pt x="98" y="48"/>
                    </a:cubicBezTo>
                    <a:cubicBezTo>
                      <a:pt x="98" y="38"/>
                      <a:pt x="95" y="29"/>
                      <a:pt x="89" y="21"/>
                    </a:cubicBezTo>
                    <a:lnTo>
                      <a:pt x="82" y="2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16"/>
              <p:cNvSpPr>
                <a:spLocks/>
              </p:cNvSpPr>
              <p:nvPr/>
            </p:nvSpPr>
            <p:spPr bwMode="auto">
              <a:xfrm>
                <a:off x="4710117" y="2358961"/>
                <a:ext cx="504393" cy="497030"/>
              </a:xfrm>
              <a:custGeom>
                <a:avLst/>
                <a:gdLst>
                  <a:gd name="T0" fmla="*/ 104 w 137"/>
                  <a:gd name="T1" fmla="*/ 30 h 135"/>
                  <a:gd name="T2" fmla="*/ 106 w 137"/>
                  <a:gd name="T3" fmla="*/ 0 h 135"/>
                  <a:gd name="T4" fmla="*/ 87 w 137"/>
                  <a:gd name="T5" fmla="*/ 16 h 135"/>
                  <a:gd name="T6" fmla="*/ 71 w 137"/>
                  <a:gd name="T7" fmla="*/ 35 h 135"/>
                  <a:gd name="T8" fmla="*/ 69 w 137"/>
                  <a:gd name="T9" fmla="*/ 59 h 135"/>
                  <a:gd name="T10" fmla="*/ 40 w 137"/>
                  <a:gd name="T11" fmla="*/ 90 h 135"/>
                  <a:gd name="T12" fmla="*/ 14 w 137"/>
                  <a:gd name="T13" fmla="*/ 116 h 135"/>
                  <a:gd name="T14" fmla="*/ 0 w 137"/>
                  <a:gd name="T15" fmla="*/ 135 h 135"/>
                  <a:gd name="T16" fmla="*/ 19 w 137"/>
                  <a:gd name="T17" fmla="*/ 123 h 135"/>
                  <a:gd name="T18" fmla="*/ 45 w 137"/>
                  <a:gd name="T19" fmla="*/ 97 h 135"/>
                  <a:gd name="T20" fmla="*/ 76 w 137"/>
                  <a:gd name="T21" fmla="*/ 66 h 135"/>
                  <a:gd name="T22" fmla="*/ 102 w 137"/>
                  <a:gd name="T23" fmla="*/ 66 h 135"/>
                  <a:gd name="T24" fmla="*/ 118 w 137"/>
                  <a:gd name="T25" fmla="*/ 47 h 135"/>
                  <a:gd name="T26" fmla="*/ 137 w 137"/>
                  <a:gd name="T27" fmla="*/ 30 h 135"/>
                  <a:gd name="T28" fmla="*/ 104 w 137"/>
                  <a:gd name="T29" fmla="*/ 3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5">
                    <a:moveTo>
                      <a:pt x="104" y="30"/>
                    </a:moveTo>
                    <a:lnTo>
                      <a:pt x="106" y="0"/>
                    </a:lnTo>
                    <a:lnTo>
                      <a:pt x="87" y="16"/>
                    </a:lnTo>
                    <a:lnTo>
                      <a:pt x="71" y="35"/>
                    </a:lnTo>
                    <a:lnTo>
                      <a:pt x="69" y="59"/>
                    </a:lnTo>
                    <a:lnTo>
                      <a:pt x="40" y="90"/>
                    </a:lnTo>
                    <a:lnTo>
                      <a:pt x="14" y="116"/>
                    </a:lnTo>
                    <a:lnTo>
                      <a:pt x="0" y="135"/>
                    </a:lnTo>
                    <a:lnTo>
                      <a:pt x="19" y="123"/>
                    </a:lnTo>
                    <a:lnTo>
                      <a:pt x="45" y="97"/>
                    </a:lnTo>
                    <a:lnTo>
                      <a:pt x="76" y="66"/>
                    </a:lnTo>
                    <a:lnTo>
                      <a:pt x="102" y="66"/>
                    </a:lnTo>
                    <a:lnTo>
                      <a:pt x="118" y="47"/>
                    </a:lnTo>
                    <a:lnTo>
                      <a:pt x="137" y="30"/>
                    </a:lnTo>
                    <a:lnTo>
                      <a:pt x="104"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0" name="Freeform 17"/>
            <p:cNvSpPr>
              <a:spLocks/>
            </p:cNvSpPr>
            <p:nvPr/>
          </p:nvSpPr>
          <p:spPr bwMode="auto">
            <a:xfrm>
              <a:off x="8940392"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FFC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51" name="Oval 18"/>
            <p:cNvSpPr>
              <a:spLocks noChangeArrowheads="1"/>
            </p:cNvSpPr>
            <p:nvPr/>
          </p:nvSpPr>
          <p:spPr bwMode="auto">
            <a:xfrm>
              <a:off x="9036116" y="1806705"/>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2" name="组合 51"/>
            <p:cNvGrpSpPr/>
            <p:nvPr/>
          </p:nvGrpSpPr>
          <p:grpSpPr>
            <a:xfrm>
              <a:off x="9647278" y="2399459"/>
              <a:ext cx="861518" cy="865200"/>
              <a:chOff x="9647278" y="2399459"/>
              <a:chExt cx="861518" cy="865200"/>
            </a:xfrm>
            <a:solidFill>
              <a:srgbClr val="FFC000"/>
            </a:solidFill>
          </p:grpSpPr>
          <p:sp>
            <p:nvSpPr>
              <p:cNvPr id="53" name="Freeform 19"/>
              <p:cNvSpPr>
                <a:spLocks/>
              </p:cNvSpPr>
              <p:nvPr/>
            </p:nvSpPr>
            <p:spPr bwMode="auto">
              <a:xfrm>
                <a:off x="10022812" y="2480457"/>
                <a:ext cx="390260" cy="242992"/>
              </a:xfrm>
              <a:custGeom>
                <a:avLst/>
                <a:gdLst>
                  <a:gd name="T0" fmla="*/ 7 w 45"/>
                  <a:gd name="T1" fmla="*/ 17 h 28"/>
                  <a:gd name="T2" fmla="*/ 38 w 45"/>
                  <a:gd name="T3" fmla="*/ 17 h 28"/>
                  <a:gd name="T4" fmla="*/ 44 w 45"/>
                  <a:gd name="T5" fmla="*/ 28 h 28"/>
                  <a:gd name="T6" fmla="*/ 38 w 45"/>
                  <a:gd name="T7" fmla="*/ 8 h 28"/>
                  <a:gd name="T8" fmla="*/ 7 w 45"/>
                  <a:gd name="T9" fmla="*/ 8 h 28"/>
                  <a:gd name="T10" fmla="*/ 1 w 45"/>
                  <a:gd name="T11" fmla="*/ 28 h 28"/>
                  <a:gd name="T12" fmla="*/ 7 w 45"/>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45" h="28">
                    <a:moveTo>
                      <a:pt x="7" y="17"/>
                    </a:moveTo>
                    <a:cubicBezTo>
                      <a:pt x="15" y="8"/>
                      <a:pt x="29" y="8"/>
                      <a:pt x="38" y="17"/>
                    </a:cubicBezTo>
                    <a:cubicBezTo>
                      <a:pt x="41" y="20"/>
                      <a:pt x="43" y="24"/>
                      <a:pt x="44" y="28"/>
                    </a:cubicBezTo>
                    <a:cubicBezTo>
                      <a:pt x="45" y="21"/>
                      <a:pt x="43" y="14"/>
                      <a:pt x="38" y="8"/>
                    </a:cubicBezTo>
                    <a:cubicBezTo>
                      <a:pt x="29" y="0"/>
                      <a:pt x="15" y="0"/>
                      <a:pt x="7" y="8"/>
                    </a:cubicBezTo>
                    <a:cubicBezTo>
                      <a:pt x="2" y="14"/>
                      <a:pt x="0" y="21"/>
                      <a:pt x="1" y="28"/>
                    </a:cubicBezTo>
                    <a:cubicBezTo>
                      <a:pt x="2" y="24"/>
                      <a:pt x="4" y="20"/>
                      <a:pt x="7"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0"/>
              <p:cNvSpPr>
                <a:spLocks/>
              </p:cNvSpPr>
              <p:nvPr/>
            </p:nvSpPr>
            <p:spPr bwMode="auto">
              <a:xfrm>
                <a:off x="10063310" y="2804446"/>
                <a:ext cx="272446" cy="95724"/>
              </a:xfrm>
              <a:custGeom>
                <a:avLst/>
                <a:gdLst>
                  <a:gd name="T0" fmla="*/ 0 w 31"/>
                  <a:gd name="T1" fmla="*/ 0 h 11"/>
                  <a:gd name="T2" fmla="*/ 2 w 31"/>
                  <a:gd name="T3" fmla="*/ 2 h 11"/>
                  <a:gd name="T4" fmla="*/ 31 w 31"/>
                  <a:gd name="T5" fmla="*/ 4 h 11"/>
                  <a:gd name="T6" fmla="*/ 0 w 31"/>
                  <a:gd name="T7" fmla="*/ 0 h 11"/>
                </a:gdLst>
                <a:ahLst/>
                <a:cxnLst>
                  <a:cxn ang="0">
                    <a:pos x="T0" y="T1"/>
                  </a:cxn>
                  <a:cxn ang="0">
                    <a:pos x="T2" y="T3"/>
                  </a:cxn>
                  <a:cxn ang="0">
                    <a:pos x="T4" y="T5"/>
                  </a:cxn>
                  <a:cxn ang="0">
                    <a:pos x="T6" y="T7"/>
                  </a:cxn>
                </a:cxnLst>
                <a:rect l="0" t="0" r="r" b="b"/>
                <a:pathLst>
                  <a:path w="31" h="11">
                    <a:moveTo>
                      <a:pt x="0" y="0"/>
                    </a:moveTo>
                    <a:cubicBezTo>
                      <a:pt x="1" y="1"/>
                      <a:pt x="1" y="2"/>
                      <a:pt x="2" y="2"/>
                    </a:cubicBezTo>
                    <a:cubicBezTo>
                      <a:pt x="10" y="10"/>
                      <a:pt x="23" y="11"/>
                      <a:pt x="31" y="4"/>
                    </a:cubicBezTo>
                    <a:cubicBezTo>
                      <a:pt x="21" y="9"/>
                      <a:pt x="9" y="7"/>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1"/>
              <p:cNvSpPr>
                <a:spLocks noEditPoints="1"/>
              </p:cNvSpPr>
              <p:nvPr/>
            </p:nvSpPr>
            <p:spPr bwMode="auto">
              <a:xfrm>
                <a:off x="9647278" y="2399459"/>
                <a:ext cx="861518" cy="865200"/>
              </a:xfrm>
              <a:custGeom>
                <a:avLst/>
                <a:gdLst>
                  <a:gd name="T0" fmla="*/ 87 w 99"/>
                  <a:gd name="T1" fmla="*/ 55 h 99"/>
                  <a:gd name="T2" fmla="*/ 86 w 99"/>
                  <a:gd name="T3" fmla="*/ 10 h 99"/>
                  <a:gd name="T4" fmla="*/ 45 w 99"/>
                  <a:gd name="T5" fmla="*/ 10 h 99"/>
                  <a:gd name="T6" fmla="*/ 42 w 99"/>
                  <a:gd name="T7" fmla="*/ 53 h 99"/>
                  <a:gd name="T8" fmla="*/ 37 w 99"/>
                  <a:gd name="T9" fmla="*/ 58 h 99"/>
                  <a:gd name="T10" fmla="*/ 36 w 99"/>
                  <a:gd name="T11" fmla="*/ 57 h 99"/>
                  <a:gd name="T12" fmla="*/ 1 w 99"/>
                  <a:gd name="T13" fmla="*/ 92 h 99"/>
                  <a:gd name="T14" fmla="*/ 1 w 99"/>
                  <a:gd name="T15" fmla="*/ 97 h 99"/>
                  <a:gd name="T16" fmla="*/ 1 w 99"/>
                  <a:gd name="T17" fmla="*/ 97 h 99"/>
                  <a:gd name="T18" fmla="*/ 6 w 99"/>
                  <a:gd name="T19" fmla="*/ 97 h 99"/>
                  <a:gd name="T20" fmla="*/ 41 w 99"/>
                  <a:gd name="T21" fmla="*/ 62 h 99"/>
                  <a:gd name="T22" fmla="*/ 40 w 99"/>
                  <a:gd name="T23" fmla="*/ 61 h 99"/>
                  <a:gd name="T24" fmla="*/ 45 w 99"/>
                  <a:gd name="T25" fmla="*/ 56 h 99"/>
                  <a:gd name="T26" fmla="*/ 87 w 99"/>
                  <a:gd name="T27" fmla="*/ 55 h 99"/>
                  <a:gd name="T28" fmla="*/ 48 w 99"/>
                  <a:gd name="T29" fmla="*/ 15 h 99"/>
                  <a:gd name="T30" fmla="*/ 83 w 99"/>
                  <a:gd name="T31" fmla="*/ 15 h 99"/>
                  <a:gd name="T32" fmla="*/ 83 w 99"/>
                  <a:gd name="T33" fmla="*/ 50 h 99"/>
                  <a:gd name="T34" fmla="*/ 48 w 99"/>
                  <a:gd name="T35" fmla="*/ 50 h 99"/>
                  <a:gd name="T36" fmla="*/ 48 w 99"/>
                  <a:gd name="T37"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99">
                    <a:moveTo>
                      <a:pt x="87" y="55"/>
                    </a:moveTo>
                    <a:cubicBezTo>
                      <a:pt x="99" y="42"/>
                      <a:pt x="99" y="22"/>
                      <a:pt x="86" y="10"/>
                    </a:cubicBezTo>
                    <a:cubicBezTo>
                      <a:pt x="74" y="0"/>
                      <a:pt x="57" y="0"/>
                      <a:pt x="45" y="10"/>
                    </a:cubicBezTo>
                    <a:cubicBezTo>
                      <a:pt x="32" y="21"/>
                      <a:pt x="31" y="40"/>
                      <a:pt x="42" y="53"/>
                    </a:cubicBezTo>
                    <a:cubicBezTo>
                      <a:pt x="37" y="58"/>
                      <a:pt x="37" y="58"/>
                      <a:pt x="37" y="58"/>
                    </a:cubicBezTo>
                    <a:cubicBezTo>
                      <a:pt x="36" y="57"/>
                      <a:pt x="36" y="57"/>
                      <a:pt x="36" y="57"/>
                    </a:cubicBezTo>
                    <a:cubicBezTo>
                      <a:pt x="1" y="92"/>
                      <a:pt x="1" y="92"/>
                      <a:pt x="1" y="92"/>
                    </a:cubicBezTo>
                    <a:cubicBezTo>
                      <a:pt x="0" y="93"/>
                      <a:pt x="0" y="96"/>
                      <a:pt x="1" y="97"/>
                    </a:cubicBezTo>
                    <a:cubicBezTo>
                      <a:pt x="1" y="97"/>
                      <a:pt x="1" y="97"/>
                      <a:pt x="1" y="97"/>
                    </a:cubicBezTo>
                    <a:cubicBezTo>
                      <a:pt x="3" y="99"/>
                      <a:pt x="5" y="99"/>
                      <a:pt x="6" y="97"/>
                    </a:cubicBezTo>
                    <a:cubicBezTo>
                      <a:pt x="41" y="62"/>
                      <a:pt x="41" y="62"/>
                      <a:pt x="41" y="62"/>
                    </a:cubicBezTo>
                    <a:cubicBezTo>
                      <a:pt x="40" y="61"/>
                      <a:pt x="40" y="61"/>
                      <a:pt x="40" y="61"/>
                    </a:cubicBezTo>
                    <a:cubicBezTo>
                      <a:pt x="45" y="56"/>
                      <a:pt x="45" y="56"/>
                      <a:pt x="45" y="56"/>
                    </a:cubicBezTo>
                    <a:cubicBezTo>
                      <a:pt x="57" y="66"/>
                      <a:pt x="76" y="66"/>
                      <a:pt x="87" y="55"/>
                    </a:cubicBezTo>
                    <a:close/>
                    <a:moveTo>
                      <a:pt x="48" y="15"/>
                    </a:moveTo>
                    <a:cubicBezTo>
                      <a:pt x="58" y="6"/>
                      <a:pt x="73" y="6"/>
                      <a:pt x="83" y="15"/>
                    </a:cubicBezTo>
                    <a:cubicBezTo>
                      <a:pt x="93" y="25"/>
                      <a:pt x="93" y="41"/>
                      <a:pt x="83" y="50"/>
                    </a:cubicBezTo>
                    <a:cubicBezTo>
                      <a:pt x="73" y="60"/>
                      <a:pt x="58" y="60"/>
                      <a:pt x="48" y="50"/>
                    </a:cubicBezTo>
                    <a:cubicBezTo>
                      <a:pt x="38" y="41"/>
                      <a:pt x="38" y="25"/>
                      <a:pt x="48"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6" name="Freeform 22"/>
            <p:cNvSpPr>
              <a:spLocks/>
            </p:cNvSpPr>
            <p:nvPr/>
          </p:nvSpPr>
          <p:spPr bwMode="auto">
            <a:xfrm>
              <a:off x="6271158" y="1699936"/>
              <a:ext cx="2249519" cy="5158064"/>
            </a:xfrm>
            <a:custGeom>
              <a:avLst/>
              <a:gdLst>
                <a:gd name="T0" fmla="*/ 130 w 258"/>
                <a:gd name="T1" fmla="*/ 0 h 590"/>
                <a:gd name="T2" fmla="*/ 128 w 258"/>
                <a:gd name="T3" fmla="*/ 0 h 590"/>
                <a:gd name="T4" fmla="*/ 0 w 258"/>
                <a:gd name="T5" fmla="*/ 128 h 590"/>
                <a:gd name="T6" fmla="*/ 0 w 258"/>
                <a:gd name="T7" fmla="*/ 590 h 590"/>
                <a:gd name="T8" fmla="*/ 258 w 258"/>
                <a:gd name="T9" fmla="*/ 590 h 590"/>
                <a:gd name="T10" fmla="*/ 258 w 258"/>
                <a:gd name="T11" fmla="*/ 128 h 590"/>
                <a:gd name="T12" fmla="*/ 130 w 258"/>
                <a:gd name="T13" fmla="*/ 0 h 590"/>
              </a:gdLst>
              <a:ahLst/>
              <a:cxnLst>
                <a:cxn ang="0">
                  <a:pos x="T0" y="T1"/>
                </a:cxn>
                <a:cxn ang="0">
                  <a:pos x="T2" y="T3"/>
                </a:cxn>
                <a:cxn ang="0">
                  <a:pos x="T4" y="T5"/>
                </a:cxn>
                <a:cxn ang="0">
                  <a:pos x="T6" y="T7"/>
                </a:cxn>
                <a:cxn ang="0">
                  <a:pos x="T8" y="T9"/>
                </a:cxn>
                <a:cxn ang="0">
                  <a:pos x="T10" y="T11"/>
                </a:cxn>
                <a:cxn ang="0">
                  <a:pos x="T12" y="T13"/>
                </a:cxn>
              </a:cxnLst>
              <a:rect l="0" t="0" r="r" b="b"/>
              <a:pathLst>
                <a:path w="258" h="590">
                  <a:moveTo>
                    <a:pt x="130" y="0"/>
                  </a:moveTo>
                  <a:cubicBezTo>
                    <a:pt x="128" y="0"/>
                    <a:pt x="128" y="0"/>
                    <a:pt x="128" y="0"/>
                  </a:cubicBezTo>
                  <a:cubicBezTo>
                    <a:pt x="57" y="0"/>
                    <a:pt x="0" y="57"/>
                    <a:pt x="0" y="128"/>
                  </a:cubicBezTo>
                  <a:cubicBezTo>
                    <a:pt x="0" y="590"/>
                    <a:pt x="0" y="590"/>
                    <a:pt x="0" y="590"/>
                  </a:cubicBezTo>
                  <a:cubicBezTo>
                    <a:pt x="258" y="590"/>
                    <a:pt x="258" y="590"/>
                    <a:pt x="258" y="590"/>
                  </a:cubicBezTo>
                  <a:cubicBezTo>
                    <a:pt x="258" y="128"/>
                    <a:pt x="258" y="128"/>
                    <a:pt x="258" y="128"/>
                  </a:cubicBezTo>
                  <a:cubicBezTo>
                    <a:pt x="258" y="57"/>
                    <a:pt x="201" y="0"/>
                    <a:pt x="130" y="0"/>
                  </a:cubicBezTo>
                </a:path>
              </a:pathLst>
            </a:custGeom>
            <a:solidFill>
              <a:srgbClr val="EE608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Oval 23"/>
            <p:cNvSpPr>
              <a:spLocks noChangeArrowheads="1"/>
            </p:cNvSpPr>
            <p:nvPr/>
          </p:nvSpPr>
          <p:spPr bwMode="auto">
            <a:xfrm>
              <a:off x="6366883" y="1806705"/>
              <a:ext cx="2058071" cy="2061753"/>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8" name="组合 57"/>
            <p:cNvGrpSpPr/>
            <p:nvPr/>
          </p:nvGrpSpPr>
          <p:grpSpPr>
            <a:xfrm>
              <a:off x="7003817" y="2392096"/>
              <a:ext cx="784202" cy="890972"/>
              <a:chOff x="7003817" y="2392096"/>
              <a:chExt cx="784202" cy="890972"/>
            </a:xfrm>
            <a:solidFill>
              <a:srgbClr val="EE6089"/>
            </a:solidFill>
          </p:grpSpPr>
          <p:sp>
            <p:nvSpPr>
              <p:cNvPr id="59" name="Oval 24"/>
              <p:cNvSpPr>
                <a:spLocks noChangeArrowheads="1"/>
              </p:cNvSpPr>
              <p:nvPr/>
            </p:nvSpPr>
            <p:spPr bwMode="auto">
              <a:xfrm>
                <a:off x="7228401" y="2392096"/>
                <a:ext cx="335035" cy="33135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25"/>
              <p:cNvSpPr>
                <a:spLocks/>
              </p:cNvSpPr>
              <p:nvPr/>
            </p:nvSpPr>
            <p:spPr bwMode="auto">
              <a:xfrm>
                <a:off x="7360942" y="2778675"/>
                <a:ext cx="69952" cy="250356"/>
              </a:xfrm>
              <a:custGeom>
                <a:avLst/>
                <a:gdLst>
                  <a:gd name="T0" fmla="*/ 19 w 19"/>
                  <a:gd name="T1" fmla="*/ 0 h 68"/>
                  <a:gd name="T2" fmla="*/ 0 w 19"/>
                  <a:gd name="T3" fmla="*/ 0 h 68"/>
                  <a:gd name="T4" fmla="*/ 7 w 19"/>
                  <a:gd name="T5" fmla="*/ 7 h 68"/>
                  <a:gd name="T6" fmla="*/ 2 w 19"/>
                  <a:gd name="T7" fmla="*/ 68 h 68"/>
                  <a:gd name="T8" fmla="*/ 17 w 19"/>
                  <a:gd name="T9" fmla="*/ 68 h 68"/>
                  <a:gd name="T10" fmla="*/ 12 w 19"/>
                  <a:gd name="T11" fmla="*/ 7 h 68"/>
                  <a:gd name="T12" fmla="*/ 19 w 19"/>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9" h="68">
                    <a:moveTo>
                      <a:pt x="19" y="0"/>
                    </a:moveTo>
                    <a:lnTo>
                      <a:pt x="0" y="0"/>
                    </a:lnTo>
                    <a:lnTo>
                      <a:pt x="7" y="7"/>
                    </a:lnTo>
                    <a:lnTo>
                      <a:pt x="2" y="68"/>
                    </a:lnTo>
                    <a:lnTo>
                      <a:pt x="17" y="68"/>
                    </a:lnTo>
                    <a:lnTo>
                      <a:pt x="12" y="7"/>
                    </a:lnTo>
                    <a:lnTo>
                      <a:pt x="19"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26"/>
              <p:cNvSpPr>
                <a:spLocks/>
              </p:cNvSpPr>
              <p:nvPr/>
            </p:nvSpPr>
            <p:spPr bwMode="auto">
              <a:xfrm>
                <a:off x="7003817" y="2778675"/>
                <a:ext cx="784202" cy="504393"/>
              </a:xfrm>
              <a:custGeom>
                <a:avLst/>
                <a:gdLst>
                  <a:gd name="T0" fmla="*/ 73 w 90"/>
                  <a:gd name="T1" fmla="*/ 0 h 58"/>
                  <a:gd name="T2" fmla="*/ 60 w 90"/>
                  <a:gd name="T3" fmla="*/ 0 h 58"/>
                  <a:gd name="T4" fmla="*/ 45 w 90"/>
                  <a:gd name="T5" fmla="*/ 28 h 58"/>
                  <a:gd name="T6" fmla="*/ 30 w 90"/>
                  <a:gd name="T7" fmla="*/ 0 h 58"/>
                  <a:gd name="T8" fmla="*/ 17 w 90"/>
                  <a:gd name="T9" fmla="*/ 0 h 58"/>
                  <a:gd name="T10" fmla="*/ 0 w 90"/>
                  <a:gd name="T11" fmla="*/ 18 h 58"/>
                  <a:gd name="T12" fmla="*/ 0 w 90"/>
                  <a:gd name="T13" fmla="*/ 58 h 58"/>
                  <a:gd name="T14" fmla="*/ 16 w 90"/>
                  <a:gd name="T15" fmla="*/ 58 h 58"/>
                  <a:gd name="T16" fmla="*/ 16 w 90"/>
                  <a:gd name="T17" fmla="*/ 25 h 58"/>
                  <a:gd name="T18" fmla="*/ 17 w 90"/>
                  <a:gd name="T19" fmla="*/ 23 h 58"/>
                  <a:gd name="T20" fmla="*/ 17 w 90"/>
                  <a:gd name="T21" fmla="*/ 23 h 58"/>
                  <a:gd name="T22" fmla="*/ 19 w 90"/>
                  <a:gd name="T23" fmla="*/ 25 h 58"/>
                  <a:gd name="T24" fmla="*/ 19 w 90"/>
                  <a:gd name="T25" fmla="*/ 58 h 58"/>
                  <a:gd name="T26" fmla="*/ 71 w 90"/>
                  <a:gd name="T27" fmla="*/ 58 h 58"/>
                  <a:gd name="T28" fmla="*/ 71 w 90"/>
                  <a:gd name="T29" fmla="*/ 25 h 58"/>
                  <a:gd name="T30" fmla="*/ 73 w 90"/>
                  <a:gd name="T31" fmla="*/ 23 h 58"/>
                  <a:gd name="T32" fmla="*/ 73 w 90"/>
                  <a:gd name="T33" fmla="*/ 23 h 58"/>
                  <a:gd name="T34" fmla="*/ 74 w 90"/>
                  <a:gd name="T35" fmla="*/ 25 h 58"/>
                  <a:gd name="T36" fmla="*/ 74 w 90"/>
                  <a:gd name="T37" fmla="*/ 58 h 58"/>
                  <a:gd name="T38" fmla="*/ 90 w 90"/>
                  <a:gd name="T39" fmla="*/ 58 h 58"/>
                  <a:gd name="T40" fmla="*/ 90 w 90"/>
                  <a:gd name="T41" fmla="*/ 18 h 58"/>
                  <a:gd name="T42" fmla="*/ 73 w 90"/>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
                    <a:moveTo>
                      <a:pt x="73" y="0"/>
                    </a:moveTo>
                    <a:cubicBezTo>
                      <a:pt x="60" y="0"/>
                      <a:pt x="60" y="0"/>
                      <a:pt x="60" y="0"/>
                    </a:cubicBezTo>
                    <a:cubicBezTo>
                      <a:pt x="60" y="0"/>
                      <a:pt x="57" y="28"/>
                      <a:pt x="45" y="28"/>
                    </a:cubicBezTo>
                    <a:cubicBezTo>
                      <a:pt x="33" y="28"/>
                      <a:pt x="30" y="0"/>
                      <a:pt x="30" y="0"/>
                    </a:cubicBezTo>
                    <a:cubicBezTo>
                      <a:pt x="17" y="0"/>
                      <a:pt x="17" y="0"/>
                      <a:pt x="17" y="0"/>
                    </a:cubicBezTo>
                    <a:cubicBezTo>
                      <a:pt x="8" y="0"/>
                      <a:pt x="0" y="8"/>
                      <a:pt x="0" y="18"/>
                    </a:cubicBezTo>
                    <a:cubicBezTo>
                      <a:pt x="0" y="58"/>
                      <a:pt x="0" y="58"/>
                      <a:pt x="0" y="58"/>
                    </a:cubicBezTo>
                    <a:cubicBezTo>
                      <a:pt x="16" y="58"/>
                      <a:pt x="16" y="58"/>
                      <a:pt x="16" y="58"/>
                    </a:cubicBezTo>
                    <a:cubicBezTo>
                      <a:pt x="16" y="25"/>
                      <a:pt x="16" y="25"/>
                      <a:pt x="16" y="25"/>
                    </a:cubicBezTo>
                    <a:cubicBezTo>
                      <a:pt x="16" y="24"/>
                      <a:pt x="17" y="23"/>
                      <a:pt x="17" y="23"/>
                    </a:cubicBezTo>
                    <a:cubicBezTo>
                      <a:pt x="17" y="23"/>
                      <a:pt x="17" y="23"/>
                      <a:pt x="17" y="23"/>
                    </a:cubicBezTo>
                    <a:cubicBezTo>
                      <a:pt x="18" y="23"/>
                      <a:pt x="19" y="24"/>
                      <a:pt x="19" y="25"/>
                    </a:cubicBezTo>
                    <a:cubicBezTo>
                      <a:pt x="19" y="58"/>
                      <a:pt x="19" y="58"/>
                      <a:pt x="19" y="58"/>
                    </a:cubicBezTo>
                    <a:cubicBezTo>
                      <a:pt x="71" y="58"/>
                      <a:pt x="71" y="58"/>
                      <a:pt x="71" y="58"/>
                    </a:cubicBezTo>
                    <a:cubicBezTo>
                      <a:pt x="71" y="25"/>
                      <a:pt x="71" y="25"/>
                      <a:pt x="71" y="25"/>
                    </a:cubicBezTo>
                    <a:cubicBezTo>
                      <a:pt x="71" y="24"/>
                      <a:pt x="72" y="23"/>
                      <a:pt x="73" y="23"/>
                    </a:cubicBezTo>
                    <a:cubicBezTo>
                      <a:pt x="73" y="23"/>
                      <a:pt x="73" y="23"/>
                      <a:pt x="73" y="23"/>
                    </a:cubicBezTo>
                    <a:cubicBezTo>
                      <a:pt x="73" y="23"/>
                      <a:pt x="74" y="24"/>
                      <a:pt x="74" y="25"/>
                    </a:cubicBezTo>
                    <a:cubicBezTo>
                      <a:pt x="74" y="58"/>
                      <a:pt x="74" y="58"/>
                      <a:pt x="74" y="58"/>
                    </a:cubicBezTo>
                    <a:cubicBezTo>
                      <a:pt x="90" y="58"/>
                      <a:pt x="90" y="58"/>
                      <a:pt x="90" y="58"/>
                    </a:cubicBezTo>
                    <a:cubicBezTo>
                      <a:pt x="90" y="18"/>
                      <a:pt x="90" y="18"/>
                      <a:pt x="90" y="18"/>
                    </a:cubicBezTo>
                    <a:cubicBezTo>
                      <a:pt x="90" y="8"/>
                      <a:pt x="82" y="0"/>
                      <a:pt x="7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62" name="矩形 61"/>
            <p:cNvSpPr/>
            <p:nvPr/>
          </p:nvSpPr>
          <p:spPr>
            <a:xfrm>
              <a:off x="1168866" y="4358616"/>
              <a:ext cx="1810305" cy="2031325"/>
            </a:xfrm>
            <a:prstGeom prst="rect">
              <a:avLst/>
            </a:prstGeom>
          </p:spPr>
          <p:txBody>
            <a:bodyPr wrap="square">
              <a:spAutoFit/>
            </a:bodyPr>
            <a:lstStyle/>
            <a:p>
              <a:pPr algn="just"/>
              <a:r>
                <a:rPr lang="zh-CN" altLang="en-US" sz="1400" dirty="0">
                  <a:solidFill>
                    <a:schemeClr val="bg1"/>
                  </a:solidFill>
                  <a:cs typeface="+mn-ea"/>
                  <a:sym typeface="+mn-lt"/>
                </a:rPr>
                <a:t>在这里输入您的文字内容，或者将您的文字内容复制在这里。在这里输入您的文字内容，或者将您的文字内容复制在这里。在这里输入您的文字内容，或者将您的文字内容复制在这里</a:t>
              </a:r>
            </a:p>
          </p:txBody>
        </p:sp>
        <p:sp>
          <p:nvSpPr>
            <p:cNvPr id="63" name="矩形 62"/>
            <p:cNvSpPr/>
            <p:nvPr/>
          </p:nvSpPr>
          <p:spPr>
            <a:xfrm>
              <a:off x="3821531" y="4358616"/>
              <a:ext cx="1810305" cy="2031325"/>
            </a:xfrm>
            <a:prstGeom prst="rect">
              <a:avLst/>
            </a:prstGeom>
          </p:spPr>
          <p:txBody>
            <a:bodyPr wrap="square">
              <a:spAutoFit/>
            </a:bodyPr>
            <a:lstStyle/>
            <a:p>
              <a:pPr algn="just"/>
              <a:r>
                <a:rPr lang="zh-CN" altLang="en-US" sz="1400" dirty="0">
                  <a:solidFill>
                    <a:schemeClr val="bg1"/>
                  </a:solidFill>
                  <a:cs typeface="+mn-ea"/>
                  <a:sym typeface="+mn-lt"/>
                </a:rPr>
                <a:t>在这里输入您的文字内容，或者将您的文字内容复制在这里。在这里输入您的文字内容，或者将您的文字内容复制在这里。在这里输入您的文字内容，或者将您的文字内容复制在这里</a:t>
              </a:r>
            </a:p>
          </p:txBody>
        </p:sp>
        <p:sp>
          <p:nvSpPr>
            <p:cNvPr id="64" name="矩形 63"/>
            <p:cNvSpPr/>
            <p:nvPr/>
          </p:nvSpPr>
          <p:spPr>
            <a:xfrm>
              <a:off x="6525741" y="4358616"/>
              <a:ext cx="1810305" cy="2031325"/>
            </a:xfrm>
            <a:prstGeom prst="rect">
              <a:avLst/>
            </a:prstGeom>
          </p:spPr>
          <p:txBody>
            <a:bodyPr wrap="square">
              <a:spAutoFit/>
            </a:bodyPr>
            <a:lstStyle/>
            <a:p>
              <a:pPr algn="just"/>
              <a:r>
                <a:rPr lang="zh-CN" altLang="en-US" sz="1400" dirty="0">
                  <a:solidFill>
                    <a:schemeClr val="bg1"/>
                  </a:solidFill>
                  <a:cs typeface="+mn-ea"/>
                  <a:sym typeface="+mn-lt"/>
                </a:rPr>
                <a:t>在这里输入您的文字内容，或者将您的文字内容复制在这里。在这里输入您的文字内容，或者将您的文字内容复制在这里。在这里输入您的文字内容，或者将您的文字内容复制在这里</a:t>
              </a:r>
            </a:p>
          </p:txBody>
        </p:sp>
        <p:sp>
          <p:nvSpPr>
            <p:cNvPr id="65" name="矩形 64"/>
            <p:cNvSpPr/>
            <p:nvPr/>
          </p:nvSpPr>
          <p:spPr>
            <a:xfrm>
              <a:off x="9172884" y="4368691"/>
              <a:ext cx="1810305" cy="2031325"/>
            </a:xfrm>
            <a:prstGeom prst="rect">
              <a:avLst/>
            </a:prstGeom>
          </p:spPr>
          <p:txBody>
            <a:bodyPr wrap="square">
              <a:spAutoFit/>
            </a:bodyPr>
            <a:lstStyle/>
            <a:p>
              <a:pPr algn="just"/>
              <a:r>
                <a:rPr lang="zh-CN" altLang="en-US" sz="1400" dirty="0">
                  <a:solidFill>
                    <a:schemeClr val="bg1"/>
                  </a:solidFill>
                  <a:cs typeface="+mn-ea"/>
                  <a:sym typeface="+mn-lt"/>
                </a:rPr>
                <a:t>在这里输入您的文字内容，或者将您的文字内容复制在这里。在这里输入您的文字内容，或者将您的文字内容复制在这里。在这里输入您的文字内容，或者将您的文字内容复制在这里</a:t>
              </a:r>
            </a:p>
          </p:txBody>
        </p:sp>
      </p:grpSp>
    </p:spTree>
    <p:extLst>
      <p:ext uri="{BB962C8B-B14F-4D97-AF65-F5344CB8AC3E}">
        <p14:creationId xmlns:p14="http://schemas.microsoft.com/office/powerpoint/2010/main" val="192387716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r>
              <a:rPr lang="en-US" altLang="zh-CN" dirty="0" smtClean="0">
                <a:latin typeface="+mn-lt"/>
                <a:ea typeface="+mn-ea"/>
                <a:cs typeface="+mn-ea"/>
                <a:sym typeface="+mn-lt"/>
              </a:rPr>
              <a:t> </a:t>
            </a:r>
            <a:endParaRPr lang="zh-CN" altLang="en-US" dirty="0">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教学反思</a:t>
            </a:r>
          </a:p>
        </p:txBody>
      </p:sp>
      <p:grpSp>
        <p:nvGrpSpPr>
          <p:cNvPr id="4" name="组合 3"/>
          <p:cNvGrpSpPr/>
          <p:nvPr/>
        </p:nvGrpSpPr>
        <p:grpSpPr>
          <a:xfrm>
            <a:off x="623392" y="1268760"/>
            <a:ext cx="10982831" cy="4853171"/>
            <a:chOff x="623392" y="1268760"/>
            <a:chExt cx="10982831" cy="4853171"/>
          </a:xfrm>
        </p:grpSpPr>
        <p:sp>
          <p:nvSpPr>
            <p:cNvPr id="45" name="椭圆 44"/>
            <p:cNvSpPr/>
            <p:nvPr/>
          </p:nvSpPr>
          <p:spPr>
            <a:xfrm>
              <a:off x="1587301" y="3959586"/>
              <a:ext cx="1042987" cy="935037"/>
            </a:xfrm>
            <a:prstGeom prst="ellipse">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cs typeface="+mn-ea"/>
                  <a:sym typeface="+mn-lt"/>
                </a:rPr>
                <a:t>03</a:t>
              </a:r>
              <a:endParaRPr lang="zh-CN" altLang="en-US" sz="1400" dirty="0">
                <a:cs typeface="+mn-ea"/>
                <a:sym typeface="+mn-lt"/>
              </a:endParaRPr>
            </a:p>
          </p:txBody>
        </p:sp>
        <p:sp>
          <p:nvSpPr>
            <p:cNvPr id="46" name="椭圆 45"/>
            <p:cNvSpPr/>
            <p:nvPr/>
          </p:nvSpPr>
          <p:spPr>
            <a:xfrm>
              <a:off x="3365301" y="1905361"/>
              <a:ext cx="1044575" cy="9350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cs typeface="+mn-ea"/>
                  <a:sym typeface="+mn-lt"/>
                </a:rPr>
                <a:t>01</a:t>
              </a:r>
              <a:endParaRPr lang="zh-CN" altLang="en-US" sz="1400" dirty="0">
                <a:cs typeface="+mn-ea"/>
                <a:sym typeface="+mn-lt"/>
              </a:endParaRPr>
            </a:p>
          </p:txBody>
        </p:sp>
        <p:sp>
          <p:nvSpPr>
            <p:cNvPr id="47" name="椭圆 46"/>
            <p:cNvSpPr/>
            <p:nvPr/>
          </p:nvSpPr>
          <p:spPr>
            <a:xfrm>
              <a:off x="8359576" y="3981811"/>
              <a:ext cx="1042987" cy="935037"/>
            </a:xfrm>
            <a:prstGeom prst="ellipse">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cs typeface="+mn-ea"/>
                  <a:sym typeface="+mn-lt"/>
                </a:rPr>
                <a:t>05</a:t>
              </a:r>
              <a:endParaRPr lang="zh-CN" altLang="en-US" sz="1400" dirty="0">
                <a:cs typeface="+mn-ea"/>
                <a:sym typeface="+mn-lt"/>
              </a:endParaRPr>
            </a:p>
          </p:txBody>
        </p:sp>
        <p:sp>
          <p:nvSpPr>
            <p:cNvPr id="48" name="椭圆 47"/>
            <p:cNvSpPr/>
            <p:nvPr/>
          </p:nvSpPr>
          <p:spPr>
            <a:xfrm>
              <a:off x="4973438" y="3981811"/>
              <a:ext cx="1042988" cy="9350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cs typeface="+mn-ea"/>
                  <a:sym typeface="+mn-lt"/>
                </a:rPr>
                <a:t>04</a:t>
              </a:r>
              <a:endParaRPr lang="zh-CN" altLang="en-US" sz="1400" dirty="0">
                <a:cs typeface="+mn-ea"/>
                <a:sym typeface="+mn-lt"/>
              </a:endParaRPr>
            </a:p>
          </p:txBody>
        </p:sp>
        <p:sp>
          <p:nvSpPr>
            <p:cNvPr id="49" name="椭圆 48"/>
            <p:cNvSpPr/>
            <p:nvPr/>
          </p:nvSpPr>
          <p:spPr>
            <a:xfrm>
              <a:off x="6938763" y="1905361"/>
              <a:ext cx="1044575" cy="9350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a:cs typeface="+mn-ea"/>
                  <a:sym typeface="+mn-lt"/>
                </a:rPr>
                <a:t>02</a:t>
              </a:r>
              <a:endParaRPr lang="zh-CN" altLang="en-US" sz="1400" dirty="0">
                <a:cs typeface="+mn-ea"/>
                <a:sym typeface="+mn-lt"/>
              </a:endParaRPr>
            </a:p>
          </p:txBody>
        </p:sp>
        <p:cxnSp>
          <p:nvCxnSpPr>
            <p:cNvPr id="50" name="直接连接符 49"/>
            <p:cNvCxnSpPr>
              <a:stCxn id="46" idx="6"/>
              <a:endCxn id="49" idx="2"/>
            </p:cNvCxnSpPr>
            <p:nvPr/>
          </p:nvCxnSpPr>
          <p:spPr>
            <a:xfrm>
              <a:off x="4409876" y="2373673"/>
              <a:ext cx="2528887" cy="0"/>
            </a:xfrm>
            <a:prstGeom prst="line">
              <a:avLst/>
            </a:prstGeom>
            <a:ln>
              <a:solidFill>
                <a:srgbClr val="EE608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6" idx="2"/>
              <a:endCxn id="45" idx="0"/>
            </p:cNvCxnSpPr>
            <p:nvPr/>
          </p:nvCxnSpPr>
          <p:spPr>
            <a:xfrm flipH="1">
              <a:off x="2109588" y="2373673"/>
              <a:ext cx="1255713" cy="1585913"/>
            </a:xfrm>
            <a:prstGeom prst="line">
              <a:avLst/>
            </a:prstGeom>
            <a:ln>
              <a:solidFill>
                <a:srgbClr val="EE608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5" idx="6"/>
              <a:endCxn id="48" idx="2"/>
            </p:cNvCxnSpPr>
            <p:nvPr/>
          </p:nvCxnSpPr>
          <p:spPr>
            <a:xfrm>
              <a:off x="2630288" y="4427898"/>
              <a:ext cx="2343150" cy="22225"/>
            </a:xfrm>
            <a:prstGeom prst="line">
              <a:avLst/>
            </a:prstGeom>
            <a:ln>
              <a:solidFill>
                <a:srgbClr val="EE608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8" idx="6"/>
              <a:endCxn id="47" idx="2"/>
            </p:cNvCxnSpPr>
            <p:nvPr/>
          </p:nvCxnSpPr>
          <p:spPr>
            <a:xfrm>
              <a:off x="6016426" y="4450123"/>
              <a:ext cx="2343150" cy="0"/>
            </a:xfrm>
            <a:prstGeom prst="line">
              <a:avLst/>
            </a:prstGeom>
            <a:ln>
              <a:solidFill>
                <a:srgbClr val="EE608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7"/>
              <a:endCxn id="49" idx="6"/>
            </p:cNvCxnSpPr>
            <p:nvPr/>
          </p:nvCxnSpPr>
          <p:spPr>
            <a:xfrm flipH="1" flipV="1">
              <a:off x="7983338" y="2373673"/>
              <a:ext cx="1266825" cy="1746250"/>
            </a:xfrm>
            <a:prstGeom prst="line">
              <a:avLst/>
            </a:prstGeom>
            <a:ln>
              <a:solidFill>
                <a:srgbClr val="EE6089"/>
              </a:solidFill>
            </a:ln>
          </p:spPr>
          <p:style>
            <a:lnRef idx="1">
              <a:schemeClr val="accent1"/>
            </a:lnRef>
            <a:fillRef idx="0">
              <a:schemeClr val="accent1"/>
            </a:fillRef>
            <a:effectRef idx="0">
              <a:schemeClr val="accent1"/>
            </a:effectRef>
            <a:fontRef idx="minor">
              <a:schemeClr val="tx1"/>
            </a:fontRef>
          </p:style>
        </p:cxnSp>
        <p:sp>
          <p:nvSpPr>
            <p:cNvPr id="60" name="Rectangle 24"/>
            <p:cNvSpPr>
              <a:spLocks noChangeArrowheads="1"/>
            </p:cNvSpPr>
            <p:nvPr/>
          </p:nvSpPr>
          <p:spPr bwMode="auto">
            <a:xfrm>
              <a:off x="8086353" y="1268760"/>
              <a:ext cx="2327620" cy="107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61" name="Rectangle 24"/>
            <p:cNvSpPr>
              <a:spLocks noChangeArrowheads="1"/>
            </p:cNvSpPr>
            <p:nvPr/>
          </p:nvSpPr>
          <p:spPr bwMode="auto">
            <a:xfrm>
              <a:off x="9278603" y="2832666"/>
              <a:ext cx="2327620" cy="107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62" name="Rectangle 24"/>
            <p:cNvSpPr>
              <a:spLocks noChangeArrowheads="1"/>
            </p:cNvSpPr>
            <p:nvPr/>
          </p:nvSpPr>
          <p:spPr bwMode="auto">
            <a:xfrm>
              <a:off x="4435189" y="5049330"/>
              <a:ext cx="2327620" cy="107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63" name="Rectangle 24"/>
            <p:cNvSpPr>
              <a:spLocks noChangeArrowheads="1"/>
            </p:cNvSpPr>
            <p:nvPr/>
          </p:nvSpPr>
          <p:spPr bwMode="auto">
            <a:xfrm>
              <a:off x="623392" y="5049329"/>
              <a:ext cx="2327620" cy="107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sp>
          <p:nvSpPr>
            <p:cNvPr id="64" name="Rectangle 24"/>
            <p:cNvSpPr>
              <a:spLocks noChangeArrowheads="1"/>
            </p:cNvSpPr>
            <p:nvPr/>
          </p:nvSpPr>
          <p:spPr bwMode="auto">
            <a:xfrm>
              <a:off x="651179" y="1592946"/>
              <a:ext cx="2327620" cy="107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3765" eaLnBrk="1" fontAlgn="auto" latinLnBrk="0" hangingPunct="1">
                <a:lnSpc>
                  <a:spcPct val="120000"/>
                </a:lnSpc>
                <a:spcBef>
                  <a:spcPts val="300"/>
                </a:spcBef>
                <a:spcAft>
                  <a:spcPts val="0"/>
                </a:spcAft>
                <a:buClrTx/>
                <a:buSzTx/>
                <a:buFontTx/>
                <a:buNone/>
                <a:tabLst/>
                <a:defRPr/>
              </a:pPr>
              <a:r>
                <a:rPr kumimoji="0" lang="zh-CN" altLang="en-US" sz="1400" b="1" i="0" u="none" strike="noStrike" kern="0" cap="none" spc="0" normalizeH="0" baseline="0" noProof="0" dirty="0" smtClean="0">
                  <a:ln>
                    <a:noFill/>
                  </a:ln>
                  <a:solidFill>
                    <a:schemeClr val="tx1">
                      <a:lumMod val="85000"/>
                      <a:lumOff val="15000"/>
                    </a:schemeClr>
                  </a:solidFill>
                  <a:effectLst/>
                  <a:uLnTx/>
                  <a:uFillTx/>
                  <a:cs typeface="+mn-ea"/>
                  <a:sym typeface="+mn-lt"/>
                </a:rPr>
                <a:t>单击填加标题</a:t>
              </a:r>
            </a:p>
            <a:p>
              <a:pPr marL="0" marR="0" lvl="0" indent="0" defTabSz="914400" eaLnBrk="1" fontAlgn="auto" latinLnBrk="0" hangingPunct="1">
                <a:lnSpc>
                  <a:spcPct val="120000"/>
                </a:lnSpc>
                <a:spcBef>
                  <a:spcPts val="30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单击此处添加文本单击此处添加</a:t>
              </a: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文本单击此处添加文本单击此处添加文本</a:t>
              </a:r>
              <a:endParaRPr kumimoji="0" lang="en-US" altLang="zh-CN" sz="1400" b="0" i="0" u="none" strike="noStrike" kern="0" cap="none" spc="0" normalizeH="0" baseline="0" noProof="0" dirty="0" smtClean="0">
                <a:ln>
                  <a:noFill/>
                </a:ln>
                <a:solidFill>
                  <a:schemeClr val="tx1">
                    <a:lumMod val="85000"/>
                    <a:lumOff val="15000"/>
                  </a:schemeClr>
                </a:solidFill>
                <a:effectLst/>
                <a:uLnTx/>
                <a:uFillTx/>
                <a:cs typeface="+mn-ea"/>
                <a:sym typeface="+mn-lt"/>
              </a:endParaRPr>
            </a:p>
          </p:txBody>
        </p:sp>
      </p:grpSp>
    </p:spTree>
    <p:extLst>
      <p:ext uri="{BB962C8B-B14F-4D97-AF65-F5344CB8AC3E}">
        <p14:creationId xmlns:p14="http://schemas.microsoft.com/office/powerpoint/2010/main" val="292024903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教学反思</a:t>
            </a:r>
          </a:p>
        </p:txBody>
      </p:sp>
      <p:grpSp>
        <p:nvGrpSpPr>
          <p:cNvPr id="4" name="组合 3"/>
          <p:cNvGrpSpPr/>
          <p:nvPr/>
        </p:nvGrpSpPr>
        <p:grpSpPr>
          <a:xfrm>
            <a:off x="623392" y="1511524"/>
            <a:ext cx="10913658" cy="4365748"/>
            <a:chOff x="47624" y="1119188"/>
            <a:chExt cx="9051132" cy="3620689"/>
          </a:xfrm>
        </p:grpSpPr>
        <p:grpSp>
          <p:nvGrpSpPr>
            <p:cNvPr id="150" name="组合 149"/>
            <p:cNvGrpSpPr/>
            <p:nvPr/>
          </p:nvGrpSpPr>
          <p:grpSpPr>
            <a:xfrm>
              <a:off x="1001315" y="1976438"/>
              <a:ext cx="1462088" cy="2132410"/>
              <a:chOff x="1001315" y="1976438"/>
              <a:chExt cx="1462088" cy="2132410"/>
            </a:xfrm>
          </p:grpSpPr>
          <p:sp>
            <p:nvSpPr>
              <p:cNvPr id="151" name="Freeform: Shape 2"/>
              <p:cNvSpPr/>
              <p:nvPr/>
            </p:nvSpPr>
            <p:spPr bwMode="auto">
              <a:xfrm>
                <a:off x="1001315" y="2938463"/>
                <a:ext cx="1462088" cy="11703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FFC000">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52" name="Freeform: Shape 12"/>
              <p:cNvSpPr/>
              <p:nvPr/>
            </p:nvSpPr>
            <p:spPr bwMode="auto">
              <a:xfrm>
                <a:off x="1514474" y="197643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53" name="Rectangle 21"/>
              <p:cNvSpPr/>
              <p:nvPr/>
            </p:nvSpPr>
            <p:spPr bwMode="auto">
              <a:xfrm>
                <a:off x="1592638" y="2077351"/>
                <a:ext cx="25006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9%</a:t>
                </a:r>
              </a:p>
            </p:txBody>
          </p:sp>
        </p:grpSp>
        <p:grpSp>
          <p:nvGrpSpPr>
            <p:cNvPr id="154" name="组合 153"/>
            <p:cNvGrpSpPr/>
            <p:nvPr/>
          </p:nvGrpSpPr>
          <p:grpSpPr>
            <a:xfrm>
              <a:off x="4794051" y="1976438"/>
              <a:ext cx="1462088" cy="2132410"/>
              <a:chOff x="4794051" y="1976438"/>
              <a:chExt cx="1462088" cy="2132410"/>
            </a:xfrm>
          </p:grpSpPr>
          <p:sp>
            <p:nvSpPr>
              <p:cNvPr id="155" name="Freeform: Shape 6"/>
              <p:cNvSpPr/>
              <p:nvPr/>
            </p:nvSpPr>
            <p:spPr bwMode="auto">
              <a:xfrm>
                <a:off x="4794051" y="2938463"/>
                <a:ext cx="1462088" cy="1170385"/>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FFC000">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56" name="Freeform: Shape 16"/>
              <p:cNvSpPr/>
              <p:nvPr/>
            </p:nvSpPr>
            <p:spPr bwMode="auto">
              <a:xfrm>
                <a:off x="5295899" y="197643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57" name="Rectangle 25"/>
              <p:cNvSpPr/>
              <p:nvPr/>
            </p:nvSpPr>
            <p:spPr bwMode="auto">
              <a:xfrm>
                <a:off x="5336013" y="2077351"/>
                <a:ext cx="33340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11%</a:t>
                </a:r>
              </a:p>
            </p:txBody>
          </p:sp>
        </p:grpSp>
        <p:grpSp>
          <p:nvGrpSpPr>
            <p:cNvPr id="158" name="组合 157"/>
            <p:cNvGrpSpPr/>
            <p:nvPr/>
          </p:nvGrpSpPr>
          <p:grpSpPr>
            <a:xfrm>
              <a:off x="7636668" y="1119188"/>
              <a:ext cx="1462088" cy="2989660"/>
              <a:chOff x="7636668" y="1119188"/>
              <a:chExt cx="1462088" cy="2989660"/>
            </a:xfrm>
          </p:grpSpPr>
          <p:sp>
            <p:nvSpPr>
              <p:cNvPr id="159" name="Freeform: Shape 9"/>
              <p:cNvSpPr/>
              <p:nvPr/>
            </p:nvSpPr>
            <p:spPr bwMode="auto">
              <a:xfrm>
                <a:off x="7636668" y="2043709"/>
                <a:ext cx="1462088" cy="20651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EE6089">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60" name="Freeform: Shape 19"/>
              <p:cNvSpPr/>
              <p:nvPr/>
            </p:nvSpPr>
            <p:spPr bwMode="auto">
              <a:xfrm>
                <a:off x="8139112" y="111918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61" name="Rectangle 28"/>
              <p:cNvSpPr/>
              <p:nvPr/>
            </p:nvSpPr>
            <p:spPr bwMode="auto">
              <a:xfrm>
                <a:off x="8167612" y="1215339"/>
                <a:ext cx="34624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12%</a:t>
                </a:r>
              </a:p>
            </p:txBody>
          </p:sp>
        </p:grpSp>
        <p:grpSp>
          <p:nvGrpSpPr>
            <p:cNvPr id="162" name="组合 161"/>
            <p:cNvGrpSpPr/>
            <p:nvPr/>
          </p:nvGrpSpPr>
          <p:grpSpPr>
            <a:xfrm>
              <a:off x="47624" y="1596629"/>
              <a:ext cx="1462088" cy="2701528"/>
              <a:chOff x="47624" y="1596629"/>
              <a:chExt cx="1462088" cy="2701528"/>
            </a:xfrm>
          </p:grpSpPr>
          <p:sp>
            <p:nvSpPr>
              <p:cNvPr id="163" name="Freeform: Shape 1"/>
              <p:cNvSpPr/>
              <p:nvPr/>
            </p:nvSpPr>
            <p:spPr bwMode="auto">
              <a:xfrm>
                <a:off x="47624" y="2521744"/>
                <a:ext cx="1462088" cy="158888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EE6089">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64" name="Freeform: Shape 11"/>
              <p:cNvSpPr/>
              <p:nvPr/>
            </p:nvSpPr>
            <p:spPr bwMode="auto">
              <a:xfrm>
                <a:off x="561974" y="1596629"/>
                <a:ext cx="438150" cy="788789"/>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65" name="Rectangle 20"/>
              <p:cNvSpPr/>
              <p:nvPr/>
            </p:nvSpPr>
            <p:spPr bwMode="auto">
              <a:xfrm>
                <a:off x="589879" y="1708258"/>
                <a:ext cx="34624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12%</a:t>
                </a:r>
              </a:p>
            </p:txBody>
          </p:sp>
          <p:sp>
            <p:nvSpPr>
              <p:cNvPr id="166" name="Isosceles Triangle 29"/>
              <p:cNvSpPr/>
              <p:nvPr/>
            </p:nvSpPr>
            <p:spPr bwMode="auto">
              <a:xfrm rot="10800000" flipH="1">
                <a:off x="714374"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67" name="组合 166"/>
            <p:cNvGrpSpPr/>
            <p:nvPr/>
          </p:nvGrpSpPr>
          <p:grpSpPr>
            <a:xfrm>
              <a:off x="1946076" y="2243138"/>
              <a:ext cx="1462088" cy="2055019"/>
              <a:chOff x="1946076" y="2243138"/>
              <a:chExt cx="1462088" cy="2055019"/>
            </a:xfrm>
          </p:grpSpPr>
          <p:sp>
            <p:nvSpPr>
              <p:cNvPr id="168" name="Freeform: Shape 3"/>
              <p:cNvSpPr/>
              <p:nvPr/>
            </p:nvSpPr>
            <p:spPr bwMode="auto">
              <a:xfrm>
                <a:off x="1946076" y="3190281"/>
                <a:ext cx="1462088" cy="918567"/>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EE6089">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69" name="Freeform: Shape 13"/>
              <p:cNvSpPr/>
              <p:nvPr/>
            </p:nvSpPr>
            <p:spPr bwMode="auto">
              <a:xfrm>
                <a:off x="2457449" y="224313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70" name="Rectangle 22"/>
              <p:cNvSpPr/>
              <p:nvPr/>
            </p:nvSpPr>
            <p:spPr bwMode="auto">
              <a:xfrm>
                <a:off x="2535613" y="2353576"/>
                <a:ext cx="25006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8%</a:t>
                </a:r>
              </a:p>
            </p:txBody>
          </p:sp>
          <p:sp>
            <p:nvSpPr>
              <p:cNvPr id="171" name="Isosceles Triangle 31"/>
              <p:cNvSpPr/>
              <p:nvPr/>
            </p:nvSpPr>
            <p:spPr bwMode="auto">
              <a:xfrm rot="10800000" flipH="1">
                <a:off x="2614612"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72" name="组合 171"/>
            <p:cNvGrpSpPr/>
            <p:nvPr/>
          </p:nvGrpSpPr>
          <p:grpSpPr>
            <a:xfrm>
              <a:off x="2895004" y="1476376"/>
              <a:ext cx="1462088" cy="2821781"/>
              <a:chOff x="2895004" y="1476376"/>
              <a:chExt cx="1462088" cy="2821781"/>
            </a:xfrm>
          </p:grpSpPr>
          <p:sp>
            <p:nvSpPr>
              <p:cNvPr id="173" name="Freeform: Shape 4"/>
              <p:cNvSpPr/>
              <p:nvPr/>
            </p:nvSpPr>
            <p:spPr bwMode="auto">
              <a:xfrm>
                <a:off x="2895004" y="2400896"/>
                <a:ext cx="1462088" cy="17079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FFC000">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74" name="Freeform: Shape 14"/>
              <p:cNvSpPr/>
              <p:nvPr/>
            </p:nvSpPr>
            <p:spPr bwMode="auto">
              <a:xfrm>
                <a:off x="3405187" y="1476376"/>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75" name="Rectangle 23"/>
              <p:cNvSpPr/>
              <p:nvPr/>
            </p:nvSpPr>
            <p:spPr bwMode="auto">
              <a:xfrm>
                <a:off x="3433687" y="1586814"/>
                <a:ext cx="34624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12%</a:t>
                </a:r>
              </a:p>
            </p:txBody>
          </p:sp>
          <p:sp>
            <p:nvSpPr>
              <p:cNvPr id="176" name="Isosceles Triangle 32"/>
              <p:cNvSpPr/>
              <p:nvPr/>
            </p:nvSpPr>
            <p:spPr bwMode="auto">
              <a:xfrm rot="10800000" flipH="1">
                <a:off x="3562349"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77" name="组合 176"/>
            <p:cNvGrpSpPr/>
            <p:nvPr/>
          </p:nvGrpSpPr>
          <p:grpSpPr>
            <a:xfrm>
              <a:off x="3844528" y="1119188"/>
              <a:ext cx="1732359" cy="3178969"/>
              <a:chOff x="3844528" y="1119188"/>
              <a:chExt cx="1732359" cy="3178969"/>
            </a:xfrm>
          </p:grpSpPr>
          <p:sp>
            <p:nvSpPr>
              <p:cNvPr id="178" name="Freeform: Shape 5"/>
              <p:cNvSpPr/>
              <p:nvPr/>
            </p:nvSpPr>
            <p:spPr bwMode="auto">
              <a:xfrm>
                <a:off x="3844528" y="2043709"/>
                <a:ext cx="1462088" cy="2065139"/>
              </a:xfrm>
              <a:custGeom>
                <a:avLst/>
                <a:gdLst>
                  <a:gd name="T0" fmla="*/ 15897 w 21600"/>
                  <a:gd name="T1" fmla="*/ 14837 h 21600"/>
                  <a:gd name="T2" fmla="*/ 13029 w 21600"/>
                  <a:gd name="T3" fmla="*/ 2244 h 21600"/>
                  <a:gd name="T4" fmla="*/ 13029 w 21600"/>
                  <a:gd name="T5" fmla="*/ 2294 h 21600"/>
                  <a:gd name="T6" fmla="*/ 10803 w 21600"/>
                  <a:gd name="T7" fmla="*/ 0 h 21600"/>
                  <a:gd name="T8" fmla="*/ 8576 w 21600"/>
                  <a:gd name="T9" fmla="*/ 2294 h 21600"/>
                  <a:gd name="T10" fmla="*/ 8576 w 21600"/>
                  <a:gd name="T11" fmla="*/ 2244 h 21600"/>
                  <a:gd name="T12" fmla="*/ 5704 w 21600"/>
                  <a:gd name="T13" fmla="*/ 14837 h 21600"/>
                  <a:gd name="T14" fmla="*/ 0 w 21600"/>
                  <a:gd name="T15" fmla="*/ 21600 h 21600"/>
                  <a:gd name="T16" fmla="*/ 10782 w 21600"/>
                  <a:gd name="T17" fmla="*/ 21596 h 21600"/>
                  <a:gd name="T18" fmla="*/ 10800 w 21600"/>
                  <a:gd name="T19" fmla="*/ 21596 h 21600"/>
                  <a:gd name="T20" fmla="*/ 10816 w 21600"/>
                  <a:gd name="T21" fmla="*/ 21596 h 21600"/>
                  <a:gd name="T22" fmla="*/ 21600 w 21600"/>
                  <a:gd name="T23" fmla="*/ 21600 h 21600"/>
                  <a:gd name="T24" fmla="*/ 15897 w 21600"/>
                  <a:gd name="T25" fmla="*/ 14837 h 21600"/>
                  <a:gd name="T26" fmla="*/ 15897 w 21600"/>
                  <a:gd name="T27" fmla="*/ 148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EE6089">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79" name="Freeform: Shape 15"/>
              <p:cNvSpPr/>
              <p:nvPr/>
            </p:nvSpPr>
            <p:spPr bwMode="auto">
              <a:xfrm>
                <a:off x="4357687" y="111918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80" name="Rectangle 24"/>
              <p:cNvSpPr/>
              <p:nvPr/>
            </p:nvSpPr>
            <p:spPr bwMode="auto">
              <a:xfrm>
                <a:off x="4386187" y="1215339"/>
                <a:ext cx="34624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15%</a:t>
                </a:r>
              </a:p>
            </p:txBody>
          </p:sp>
          <p:sp>
            <p:nvSpPr>
              <p:cNvPr id="181" name="Isosceles Triangle 33"/>
              <p:cNvSpPr/>
              <p:nvPr/>
            </p:nvSpPr>
            <p:spPr bwMode="auto">
              <a:xfrm rot="10800000" flipH="1">
                <a:off x="4510087"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sp>
            <p:nvSpPr>
              <p:cNvPr id="182" name="Isosceles Triangle 34"/>
              <p:cNvSpPr/>
              <p:nvPr/>
            </p:nvSpPr>
            <p:spPr bwMode="auto">
              <a:xfrm rot="10800000" flipH="1">
                <a:off x="5448299"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83" name="组合 182"/>
            <p:cNvGrpSpPr/>
            <p:nvPr/>
          </p:nvGrpSpPr>
          <p:grpSpPr>
            <a:xfrm>
              <a:off x="5742980" y="2266951"/>
              <a:ext cx="1462088" cy="2031206"/>
              <a:chOff x="5742980" y="2266951"/>
              <a:chExt cx="1462088" cy="2031206"/>
            </a:xfrm>
          </p:grpSpPr>
          <p:sp>
            <p:nvSpPr>
              <p:cNvPr id="184" name="Freeform: Shape 7"/>
              <p:cNvSpPr/>
              <p:nvPr/>
            </p:nvSpPr>
            <p:spPr bwMode="auto">
              <a:xfrm>
                <a:off x="5742980" y="3190281"/>
                <a:ext cx="1462088" cy="91856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EE6089">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85" name="Freeform: Shape 17"/>
              <p:cNvSpPr/>
              <p:nvPr/>
            </p:nvSpPr>
            <p:spPr bwMode="auto">
              <a:xfrm>
                <a:off x="6243637" y="2266951"/>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86" name="Rectangle 26"/>
              <p:cNvSpPr/>
              <p:nvPr/>
            </p:nvSpPr>
            <p:spPr bwMode="auto">
              <a:xfrm>
                <a:off x="6326564" y="2377389"/>
                <a:ext cx="25006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7%</a:t>
                </a:r>
              </a:p>
            </p:txBody>
          </p:sp>
          <p:sp>
            <p:nvSpPr>
              <p:cNvPr id="187" name="Isosceles Triangle 35"/>
              <p:cNvSpPr/>
              <p:nvPr/>
            </p:nvSpPr>
            <p:spPr bwMode="auto">
              <a:xfrm rot="10800000" flipH="1">
                <a:off x="6400800"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88" name="组合 187"/>
            <p:cNvGrpSpPr/>
            <p:nvPr/>
          </p:nvGrpSpPr>
          <p:grpSpPr>
            <a:xfrm>
              <a:off x="6692503" y="1976438"/>
              <a:ext cx="1462088" cy="2321719"/>
              <a:chOff x="6692503" y="1976438"/>
              <a:chExt cx="1462088" cy="2321719"/>
            </a:xfrm>
          </p:grpSpPr>
          <p:sp>
            <p:nvSpPr>
              <p:cNvPr id="189" name="Freeform: Shape 8"/>
              <p:cNvSpPr/>
              <p:nvPr/>
            </p:nvSpPr>
            <p:spPr bwMode="auto">
              <a:xfrm>
                <a:off x="6692503" y="2938463"/>
                <a:ext cx="1462088" cy="11703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5897" y="14837"/>
                    </a:moveTo>
                    <a:cubicBezTo>
                      <a:pt x="14121" y="11311"/>
                      <a:pt x="13029" y="2244"/>
                      <a:pt x="13029" y="2244"/>
                    </a:cubicBezTo>
                    <a:cubicBezTo>
                      <a:pt x="13029" y="2244"/>
                      <a:pt x="13029" y="2295"/>
                      <a:pt x="13029" y="2294"/>
                    </a:cubicBezTo>
                    <a:cubicBezTo>
                      <a:pt x="12774" y="616"/>
                      <a:pt x="12045" y="17"/>
                      <a:pt x="10803" y="0"/>
                    </a:cubicBezTo>
                    <a:cubicBezTo>
                      <a:pt x="9553" y="17"/>
                      <a:pt x="8797" y="616"/>
                      <a:pt x="8576" y="2294"/>
                    </a:cubicBezTo>
                    <a:cubicBezTo>
                      <a:pt x="8576" y="2295"/>
                      <a:pt x="8576" y="2244"/>
                      <a:pt x="8576" y="2244"/>
                    </a:cubicBezTo>
                    <a:cubicBezTo>
                      <a:pt x="8576" y="2244"/>
                      <a:pt x="7480" y="11311"/>
                      <a:pt x="5704" y="14837"/>
                    </a:cubicBezTo>
                    <a:cubicBezTo>
                      <a:pt x="3078" y="20052"/>
                      <a:pt x="0" y="21600"/>
                      <a:pt x="0" y="21600"/>
                    </a:cubicBezTo>
                    <a:lnTo>
                      <a:pt x="10782" y="21596"/>
                    </a:lnTo>
                    <a:lnTo>
                      <a:pt x="10800" y="21596"/>
                    </a:lnTo>
                    <a:lnTo>
                      <a:pt x="10816" y="21596"/>
                    </a:lnTo>
                    <a:lnTo>
                      <a:pt x="21600" y="21600"/>
                    </a:lnTo>
                    <a:cubicBezTo>
                      <a:pt x="21600" y="21600"/>
                      <a:pt x="18524" y="20052"/>
                      <a:pt x="15897" y="14837"/>
                    </a:cubicBezTo>
                    <a:close/>
                    <a:moveTo>
                      <a:pt x="15897" y="14837"/>
                    </a:moveTo>
                  </a:path>
                </a:pathLst>
              </a:custGeom>
              <a:solidFill>
                <a:srgbClr val="FFC000">
                  <a:alpha val="79999"/>
                </a:srgbClr>
              </a:solidFill>
              <a:ln>
                <a:noFill/>
              </a:ln>
            </p:spPr>
            <p:txBody>
              <a:bodyPr anchor="ctr"/>
              <a:lstStyle/>
              <a:p>
                <a:pPr algn="ctr"/>
                <a:endParaRPr sz="1400">
                  <a:solidFill>
                    <a:schemeClr val="tx1">
                      <a:lumMod val="85000"/>
                      <a:lumOff val="15000"/>
                    </a:schemeClr>
                  </a:solidFill>
                  <a:cs typeface="+mn-ea"/>
                  <a:sym typeface="+mn-lt"/>
                </a:endParaRPr>
              </a:p>
            </p:txBody>
          </p:sp>
          <p:sp>
            <p:nvSpPr>
              <p:cNvPr id="190" name="Freeform: Shape 18"/>
              <p:cNvSpPr/>
              <p:nvPr/>
            </p:nvSpPr>
            <p:spPr bwMode="auto">
              <a:xfrm>
                <a:off x="7196137" y="1976438"/>
                <a:ext cx="438150" cy="788194"/>
              </a:xfrm>
              <a:custGeom>
                <a:avLst/>
                <a:gdLst>
                  <a:gd name="T0" fmla="*/ 2147483647 w 21600"/>
                  <a:gd name="T1" fmla="*/ 2147483647 h 21600"/>
                  <a:gd name="T2" fmla="*/ 2147483647 w 21600"/>
                  <a:gd name="T3" fmla="*/ 0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6030"/>
                    </a:moveTo>
                    <a:cubicBezTo>
                      <a:pt x="21600" y="2708"/>
                      <a:pt x="16765" y="0"/>
                      <a:pt x="10810" y="0"/>
                    </a:cubicBezTo>
                    <a:cubicBezTo>
                      <a:pt x="10805" y="0"/>
                      <a:pt x="10811" y="0"/>
                      <a:pt x="10796" y="0"/>
                    </a:cubicBezTo>
                    <a:cubicBezTo>
                      <a:pt x="10782" y="0"/>
                      <a:pt x="10792" y="0"/>
                      <a:pt x="10787" y="0"/>
                    </a:cubicBezTo>
                    <a:cubicBezTo>
                      <a:pt x="4831" y="0"/>
                      <a:pt x="0" y="2708"/>
                      <a:pt x="0" y="6030"/>
                    </a:cubicBezTo>
                    <a:cubicBezTo>
                      <a:pt x="0" y="8165"/>
                      <a:pt x="1991" y="9929"/>
                      <a:pt x="4997" y="11123"/>
                    </a:cubicBezTo>
                    <a:lnTo>
                      <a:pt x="4981" y="11123"/>
                    </a:lnTo>
                    <a:cubicBezTo>
                      <a:pt x="5886" y="11496"/>
                      <a:pt x="7010" y="12116"/>
                      <a:pt x="7899" y="13038"/>
                    </a:cubicBezTo>
                    <a:cubicBezTo>
                      <a:pt x="8655" y="13821"/>
                      <a:pt x="8984" y="15322"/>
                      <a:pt x="9109" y="16341"/>
                    </a:cubicBezTo>
                    <a:cubicBezTo>
                      <a:pt x="9109" y="16393"/>
                      <a:pt x="9129" y="16437"/>
                      <a:pt x="9135" y="16487"/>
                    </a:cubicBezTo>
                    <a:cubicBezTo>
                      <a:pt x="9131" y="16704"/>
                      <a:pt x="9013" y="17119"/>
                      <a:pt x="8260" y="17539"/>
                    </a:cubicBezTo>
                    <a:cubicBezTo>
                      <a:pt x="8111" y="17601"/>
                      <a:pt x="7972" y="17668"/>
                      <a:pt x="7841" y="17742"/>
                    </a:cubicBezTo>
                    <a:cubicBezTo>
                      <a:pt x="7704" y="17800"/>
                      <a:pt x="7626" y="17851"/>
                      <a:pt x="7594" y="17896"/>
                    </a:cubicBezTo>
                    <a:cubicBezTo>
                      <a:pt x="7034" y="18282"/>
                      <a:pt x="6675" y="18786"/>
                      <a:pt x="6675" y="19326"/>
                    </a:cubicBezTo>
                    <a:cubicBezTo>
                      <a:pt x="6675" y="20582"/>
                      <a:pt x="8571" y="21586"/>
                      <a:pt x="10712" y="21600"/>
                    </a:cubicBezTo>
                    <a:lnTo>
                      <a:pt x="10712" y="21574"/>
                    </a:lnTo>
                    <a:cubicBezTo>
                      <a:pt x="10712" y="21574"/>
                      <a:pt x="10788" y="21574"/>
                      <a:pt x="10795" y="21574"/>
                    </a:cubicBezTo>
                    <a:cubicBezTo>
                      <a:pt x="10802" y="21574"/>
                      <a:pt x="10712" y="21574"/>
                      <a:pt x="10712" y="21574"/>
                    </a:cubicBezTo>
                    <a:lnTo>
                      <a:pt x="10712" y="21600"/>
                    </a:lnTo>
                    <a:cubicBezTo>
                      <a:pt x="13121" y="21586"/>
                      <a:pt x="14838" y="20582"/>
                      <a:pt x="14838" y="19325"/>
                    </a:cubicBezTo>
                    <a:cubicBezTo>
                      <a:pt x="14838" y="18785"/>
                      <a:pt x="14543" y="18281"/>
                      <a:pt x="13982" y="17895"/>
                    </a:cubicBezTo>
                    <a:cubicBezTo>
                      <a:pt x="13950" y="17850"/>
                      <a:pt x="13884" y="17799"/>
                      <a:pt x="13748" y="17741"/>
                    </a:cubicBezTo>
                    <a:cubicBezTo>
                      <a:pt x="13617" y="17666"/>
                      <a:pt x="13482" y="17598"/>
                      <a:pt x="13334" y="17536"/>
                    </a:cubicBezTo>
                    <a:cubicBezTo>
                      <a:pt x="12581" y="17116"/>
                      <a:pt x="12462" y="16697"/>
                      <a:pt x="12459" y="16480"/>
                    </a:cubicBezTo>
                    <a:cubicBezTo>
                      <a:pt x="12465" y="16431"/>
                      <a:pt x="12480" y="16380"/>
                      <a:pt x="12480" y="16328"/>
                    </a:cubicBezTo>
                    <a:cubicBezTo>
                      <a:pt x="12605" y="15309"/>
                      <a:pt x="12941" y="13821"/>
                      <a:pt x="13697" y="13038"/>
                    </a:cubicBezTo>
                    <a:cubicBezTo>
                      <a:pt x="14586" y="12116"/>
                      <a:pt x="15718" y="11496"/>
                      <a:pt x="16622" y="11123"/>
                    </a:cubicBezTo>
                    <a:lnTo>
                      <a:pt x="16607" y="11123"/>
                    </a:lnTo>
                    <a:cubicBezTo>
                      <a:pt x="19612" y="9929"/>
                      <a:pt x="21600" y="8165"/>
                      <a:pt x="21600" y="6030"/>
                    </a:cubicBezTo>
                    <a:close/>
                    <a:moveTo>
                      <a:pt x="21600" y="6030"/>
                    </a:moveTo>
                  </a:path>
                </a:pathLst>
              </a:custGeom>
              <a:noFill/>
              <a:ln w="50800" cap="flat">
                <a:solidFill>
                  <a:srgbClr val="CDCCCC">
                    <a:alpha val="89803"/>
                  </a:srgbClr>
                </a:solidFill>
                <a:prstDash val="solid"/>
                <a:miter lim="800000"/>
                <a:headEnd type="none" w="med" len="med"/>
                <a:tailEnd type="none" w="med" len="med"/>
              </a:ln>
            </p:spPr>
            <p:txBody>
              <a:bodyPr anchor="ctr"/>
              <a:lstStyle/>
              <a:p>
                <a:pPr algn="ctr"/>
                <a:endParaRPr sz="1400">
                  <a:solidFill>
                    <a:schemeClr val="tx1">
                      <a:lumMod val="85000"/>
                      <a:lumOff val="15000"/>
                    </a:schemeClr>
                  </a:solidFill>
                  <a:cs typeface="+mn-ea"/>
                  <a:sym typeface="+mn-lt"/>
                </a:endParaRPr>
              </a:p>
            </p:txBody>
          </p:sp>
          <p:sp>
            <p:nvSpPr>
              <p:cNvPr id="191" name="Rectangle 27"/>
              <p:cNvSpPr/>
              <p:nvPr/>
            </p:nvSpPr>
            <p:spPr bwMode="auto">
              <a:xfrm>
                <a:off x="7279064" y="2077351"/>
                <a:ext cx="250069" cy="207749"/>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9%</a:t>
                </a:r>
              </a:p>
            </p:txBody>
          </p:sp>
          <p:sp>
            <p:nvSpPr>
              <p:cNvPr id="192" name="Isosceles Triangle 36"/>
              <p:cNvSpPr/>
              <p:nvPr/>
            </p:nvSpPr>
            <p:spPr bwMode="auto">
              <a:xfrm rot="10800000" flipH="1">
                <a:off x="7348537"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grpSp>
          <p:nvGrpSpPr>
            <p:cNvPr id="193" name="组合 192"/>
            <p:cNvGrpSpPr/>
            <p:nvPr/>
          </p:nvGrpSpPr>
          <p:grpSpPr>
            <a:xfrm>
              <a:off x="342899" y="4210051"/>
              <a:ext cx="8435987" cy="529826"/>
              <a:chOff x="342899" y="4210051"/>
              <a:chExt cx="8435987" cy="529826"/>
            </a:xfrm>
          </p:grpSpPr>
          <p:sp>
            <p:nvSpPr>
              <p:cNvPr id="194" name="Isosceles Triangle 30"/>
              <p:cNvSpPr/>
              <p:nvPr/>
            </p:nvSpPr>
            <p:spPr bwMode="auto">
              <a:xfrm rot="10800000" flipH="1">
                <a:off x="1666874"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sp>
            <p:nvSpPr>
              <p:cNvPr id="195" name="Isosceles Triangle 37"/>
              <p:cNvSpPr/>
              <p:nvPr/>
            </p:nvSpPr>
            <p:spPr bwMode="auto">
              <a:xfrm rot="10800000" flipH="1">
                <a:off x="8291512" y="4210051"/>
                <a:ext cx="128588" cy="88106"/>
              </a:xfrm>
              <a:prstGeom prst="triangle">
                <a:avLst>
                  <a:gd name="adj" fmla="val 50000"/>
                </a:avLst>
              </a:prstGeom>
              <a:solidFill>
                <a:schemeClr val="tx1">
                  <a:lumMod val="20000"/>
                  <a:lumOff val="80000"/>
                  <a:alpha val="39999"/>
                </a:schemeClr>
              </a:solidFill>
              <a:ln w="25400">
                <a:solidFill>
                  <a:schemeClr val="tx1">
                    <a:alpha val="0"/>
                  </a:schemeClr>
                </a:solidFill>
                <a:miter lim="800000"/>
              </a:ln>
            </p:spPr>
            <p:txBody>
              <a:bodyPr anchor="ctr"/>
              <a:lstStyle/>
              <a:p>
                <a:pPr algn="ctr"/>
                <a:endParaRPr sz="1400">
                  <a:solidFill>
                    <a:schemeClr val="tx1">
                      <a:lumMod val="85000"/>
                      <a:lumOff val="15000"/>
                    </a:schemeClr>
                  </a:solidFill>
                  <a:cs typeface="+mn-ea"/>
                  <a:sym typeface="+mn-lt"/>
                </a:endParaRPr>
              </a:p>
            </p:txBody>
          </p:sp>
          <p:grpSp>
            <p:nvGrpSpPr>
              <p:cNvPr id="196" name="Group 49"/>
              <p:cNvGrpSpPr/>
              <p:nvPr/>
            </p:nvGrpSpPr>
            <p:grpSpPr>
              <a:xfrm>
                <a:off x="342899" y="4364832"/>
                <a:ext cx="876300" cy="375045"/>
                <a:chOff x="457200" y="5819775"/>
                <a:chExt cx="1168400" cy="500060"/>
              </a:xfrm>
            </p:grpSpPr>
            <p:sp>
              <p:nvSpPr>
                <p:cNvPr id="221" name="Rectangle 38"/>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dirty="0">
                      <a:solidFill>
                        <a:schemeClr val="tx1">
                          <a:lumMod val="85000"/>
                          <a:lumOff val="15000"/>
                        </a:schemeClr>
                      </a:solidFill>
                      <a:cs typeface="+mn-ea"/>
                      <a:sym typeface="+mn-lt"/>
                    </a:rPr>
                    <a:t>2010</a:t>
                  </a:r>
                </a:p>
              </p:txBody>
            </p:sp>
            <p:sp>
              <p:nvSpPr>
                <p:cNvPr id="222" name="Rectangle 48"/>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dirty="0">
                      <a:solidFill>
                        <a:schemeClr val="tx1">
                          <a:lumMod val="85000"/>
                          <a:lumOff val="15000"/>
                        </a:schemeClr>
                      </a:solidFill>
                      <a:cs typeface="+mn-ea"/>
                      <a:sym typeface="+mn-lt"/>
                    </a:rPr>
                    <a:t>标题文本预设</a:t>
                  </a:r>
                </a:p>
              </p:txBody>
            </p:sp>
          </p:grpSp>
          <p:grpSp>
            <p:nvGrpSpPr>
              <p:cNvPr id="197" name="Group 50"/>
              <p:cNvGrpSpPr/>
              <p:nvPr/>
            </p:nvGrpSpPr>
            <p:grpSpPr>
              <a:xfrm>
                <a:off x="1279522" y="4364832"/>
                <a:ext cx="876300" cy="375045"/>
                <a:chOff x="457200" y="5819775"/>
                <a:chExt cx="1168400" cy="500060"/>
              </a:xfrm>
            </p:grpSpPr>
            <p:sp>
              <p:nvSpPr>
                <p:cNvPr id="219" name="Rectangle 51"/>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20" name="Rectangle 52"/>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dirty="0">
                      <a:solidFill>
                        <a:schemeClr val="tx1">
                          <a:lumMod val="85000"/>
                          <a:lumOff val="15000"/>
                        </a:schemeClr>
                      </a:solidFill>
                      <a:cs typeface="+mn-ea"/>
                      <a:sym typeface="+mn-lt"/>
                    </a:rPr>
                    <a:t>标题文本预设</a:t>
                  </a:r>
                </a:p>
              </p:txBody>
            </p:sp>
          </p:grpSp>
          <p:grpSp>
            <p:nvGrpSpPr>
              <p:cNvPr id="198" name="Group 53"/>
              <p:cNvGrpSpPr/>
              <p:nvPr/>
            </p:nvGrpSpPr>
            <p:grpSpPr>
              <a:xfrm>
                <a:off x="2222497" y="4364832"/>
                <a:ext cx="876300" cy="375045"/>
                <a:chOff x="457200" y="5819775"/>
                <a:chExt cx="1168400" cy="500060"/>
              </a:xfrm>
            </p:grpSpPr>
            <p:sp>
              <p:nvSpPr>
                <p:cNvPr id="217" name="Rectangle 54"/>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18" name="Rectangle 55"/>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nvGrpSpPr>
              <p:cNvPr id="199" name="Group 60"/>
              <p:cNvGrpSpPr/>
              <p:nvPr/>
            </p:nvGrpSpPr>
            <p:grpSpPr>
              <a:xfrm>
                <a:off x="3186112" y="4364832"/>
                <a:ext cx="876300" cy="375045"/>
                <a:chOff x="457200" y="5819775"/>
                <a:chExt cx="1168400" cy="500060"/>
              </a:xfrm>
            </p:grpSpPr>
            <p:sp>
              <p:nvSpPr>
                <p:cNvPr id="215" name="Rectangle 61"/>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16" name="Rectangle 62"/>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nvGrpSpPr>
              <p:cNvPr id="200" name="Group 63"/>
              <p:cNvGrpSpPr/>
              <p:nvPr/>
            </p:nvGrpSpPr>
            <p:grpSpPr>
              <a:xfrm>
                <a:off x="4121161" y="4364832"/>
                <a:ext cx="876300" cy="375045"/>
                <a:chOff x="457200" y="5819775"/>
                <a:chExt cx="1168400" cy="500060"/>
              </a:xfrm>
            </p:grpSpPr>
            <p:sp>
              <p:nvSpPr>
                <p:cNvPr id="213" name="Rectangle 64"/>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14" name="Rectangle 65"/>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nvGrpSpPr>
              <p:cNvPr id="201" name="Group 66"/>
              <p:cNvGrpSpPr/>
              <p:nvPr/>
            </p:nvGrpSpPr>
            <p:grpSpPr>
              <a:xfrm>
                <a:off x="5086945" y="4364832"/>
                <a:ext cx="876300" cy="375045"/>
                <a:chOff x="457200" y="5819775"/>
                <a:chExt cx="1168400" cy="500060"/>
              </a:xfrm>
            </p:grpSpPr>
            <p:sp>
              <p:nvSpPr>
                <p:cNvPr id="211" name="Rectangle 67"/>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12" name="Rectangle 68"/>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nvGrpSpPr>
              <p:cNvPr id="202" name="Group 69"/>
              <p:cNvGrpSpPr/>
              <p:nvPr/>
            </p:nvGrpSpPr>
            <p:grpSpPr>
              <a:xfrm>
                <a:off x="6035873" y="4364832"/>
                <a:ext cx="876300" cy="375045"/>
                <a:chOff x="457200" y="5819775"/>
                <a:chExt cx="1168400" cy="500060"/>
              </a:xfrm>
            </p:grpSpPr>
            <p:sp>
              <p:nvSpPr>
                <p:cNvPr id="209" name="Rectangle 70"/>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10" name="Rectangle 71"/>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nvGrpSpPr>
              <p:cNvPr id="203" name="Group 72"/>
              <p:cNvGrpSpPr/>
              <p:nvPr/>
            </p:nvGrpSpPr>
            <p:grpSpPr>
              <a:xfrm>
                <a:off x="6965948" y="4364832"/>
                <a:ext cx="876300" cy="375045"/>
                <a:chOff x="457200" y="5819775"/>
                <a:chExt cx="1168400" cy="500060"/>
              </a:xfrm>
            </p:grpSpPr>
            <p:sp>
              <p:nvSpPr>
                <p:cNvPr id="207" name="Rectangle 73"/>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08" name="Rectangle 74"/>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dirty="0">
                      <a:solidFill>
                        <a:schemeClr val="tx1">
                          <a:lumMod val="85000"/>
                          <a:lumOff val="15000"/>
                        </a:schemeClr>
                      </a:solidFill>
                      <a:cs typeface="+mn-ea"/>
                      <a:sym typeface="+mn-lt"/>
                    </a:rPr>
                    <a:t>标题文本预设</a:t>
                  </a:r>
                </a:p>
              </p:txBody>
            </p:sp>
          </p:grpSp>
          <p:grpSp>
            <p:nvGrpSpPr>
              <p:cNvPr id="204" name="Group 82"/>
              <p:cNvGrpSpPr/>
              <p:nvPr/>
            </p:nvGrpSpPr>
            <p:grpSpPr>
              <a:xfrm>
                <a:off x="7902586" y="4364832"/>
                <a:ext cx="876300" cy="375045"/>
                <a:chOff x="457200" y="5819775"/>
                <a:chExt cx="1168400" cy="500060"/>
              </a:xfrm>
            </p:grpSpPr>
            <p:sp>
              <p:nvSpPr>
                <p:cNvPr id="205" name="Rectangle 83"/>
                <p:cNvSpPr/>
                <p:nvPr/>
              </p:nvSpPr>
              <p:spPr bwMode="auto">
                <a:xfrm>
                  <a:off x="457200" y="5819775"/>
                  <a:ext cx="1168400" cy="250030"/>
                </a:xfrm>
                <a:prstGeom prst="rect">
                  <a:avLst/>
                </a:prstGeom>
                <a:noFill/>
                <a:ln>
                  <a:noFill/>
                </a:ln>
              </p:spPr>
              <p:txBody>
                <a:bodyPr wrap="none" lIns="0" tIns="0" rIns="0" bIns="0" anchor="ctr">
                  <a:normAutofit/>
                </a:bodyPr>
                <a:lstStyle/>
                <a:p>
                  <a:pPr algn="ctr"/>
                  <a:r>
                    <a:rPr lang="en-US" sz="1400">
                      <a:solidFill>
                        <a:schemeClr val="tx1">
                          <a:lumMod val="85000"/>
                          <a:lumOff val="15000"/>
                        </a:schemeClr>
                      </a:solidFill>
                      <a:cs typeface="+mn-ea"/>
                      <a:sym typeface="+mn-lt"/>
                    </a:rPr>
                    <a:t>2010</a:t>
                  </a:r>
                </a:p>
              </p:txBody>
            </p:sp>
            <p:sp>
              <p:nvSpPr>
                <p:cNvPr id="206" name="Rectangle 84"/>
                <p:cNvSpPr/>
                <p:nvPr/>
              </p:nvSpPr>
              <p:spPr bwMode="auto">
                <a:xfrm>
                  <a:off x="457200" y="6069805"/>
                  <a:ext cx="1168400" cy="250030"/>
                </a:xfrm>
                <a:prstGeom prst="rect">
                  <a:avLst/>
                </a:prstGeom>
                <a:noFill/>
                <a:ln>
                  <a:noFill/>
                </a:ln>
              </p:spPr>
              <p:txBody>
                <a:bodyPr wrap="none" lIns="0" tIns="0" rIns="0" bIns="0" anchor="ctr">
                  <a:normAutofit/>
                </a:bodyPr>
                <a:lstStyle/>
                <a:p>
                  <a:pPr algn="ctr"/>
                  <a:r>
                    <a:rPr lang="zh-CN" altLang="en-US" sz="1200">
                      <a:solidFill>
                        <a:schemeClr val="tx1">
                          <a:lumMod val="85000"/>
                          <a:lumOff val="15000"/>
                        </a:schemeClr>
                      </a:solidFill>
                      <a:cs typeface="+mn-ea"/>
                      <a:sym typeface="+mn-lt"/>
                    </a:rPr>
                    <a:t>标题文本预设</a:t>
                  </a:r>
                </a:p>
              </p:txBody>
            </p:sp>
          </p:grpSp>
        </p:grpSp>
      </p:grpSp>
    </p:spTree>
    <p:extLst>
      <p:ext uri="{BB962C8B-B14F-4D97-AF65-F5344CB8AC3E}">
        <p14:creationId xmlns:p14="http://schemas.microsoft.com/office/powerpoint/2010/main" val="319335252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3" name="直接连接符 12"/>
          <p:cNvCxnSpPr/>
          <p:nvPr/>
        </p:nvCxnSpPr>
        <p:spPr>
          <a:xfrm>
            <a:off x="825305" y="919955"/>
            <a:ext cx="10815311" cy="0"/>
          </a:xfrm>
          <a:prstGeom prst="line">
            <a:avLst/>
          </a:prstGeom>
          <a:noFill/>
          <a:ln w="12700" cap="flat" cmpd="sng" algn="ctr">
            <a:solidFill>
              <a:sysClr val="windowText" lastClr="000000"/>
            </a:solidFill>
            <a:prstDash val="dash"/>
          </a:ln>
          <a:effectLst/>
        </p:spPr>
      </p:cxnSp>
      <p:sp>
        <p:nvSpPr>
          <p:cNvPr id="1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教学反思</a:t>
            </a:r>
          </a:p>
        </p:txBody>
      </p:sp>
      <p:grpSp>
        <p:nvGrpSpPr>
          <p:cNvPr id="4" name="组合 3"/>
          <p:cNvGrpSpPr/>
          <p:nvPr/>
        </p:nvGrpSpPr>
        <p:grpSpPr>
          <a:xfrm>
            <a:off x="1703512" y="1772816"/>
            <a:ext cx="9016751" cy="3843103"/>
            <a:chOff x="1255713" y="1249071"/>
            <a:chExt cx="6700663" cy="2855944"/>
          </a:xfrm>
        </p:grpSpPr>
        <p:sp>
          <p:nvSpPr>
            <p:cNvPr id="78" name="矩形 77"/>
            <p:cNvSpPr/>
            <p:nvPr/>
          </p:nvSpPr>
          <p:spPr>
            <a:xfrm>
              <a:off x="2818399" y="1249071"/>
              <a:ext cx="5113421" cy="1364456"/>
            </a:xfrm>
            <a:prstGeom prst="rect">
              <a:avLst/>
            </a:prstGeom>
            <a:solidFill>
              <a:schemeClr val="bg1">
                <a:lumMod val="95000"/>
              </a:schemeClr>
            </a:solidFill>
            <a:ln w="25400" cap="flat" cmpd="sng" algn="ctr">
              <a:noFill/>
              <a:prstDash val="solid"/>
            </a:ln>
            <a:effectLst/>
          </p:spPr>
          <p:txBody>
            <a:bodyPr lIns="91431" tIns="45715" rIns="91431" bIns="45715"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smtClean="0">
                <a:ln>
                  <a:noFill/>
                </a:ln>
                <a:solidFill>
                  <a:prstClr val="white"/>
                </a:solidFill>
                <a:effectLst/>
                <a:uLnTx/>
                <a:uFillTx/>
                <a:cs typeface="+mn-ea"/>
                <a:sym typeface="+mn-lt"/>
              </a:endParaRPr>
            </a:p>
          </p:txBody>
        </p:sp>
        <p:sp>
          <p:nvSpPr>
            <p:cNvPr id="79" name="矩形 78"/>
            <p:cNvSpPr/>
            <p:nvPr/>
          </p:nvSpPr>
          <p:spPr>
            <a:xfrm>
              <a:off x="2818399" y="2740559"/>
              <a:ext cx="5113421" cy="1364456"/>
            </a:xfrm>
            <a:prstGeom prst="rect">
              <a:avLst/>
            </a:prstGeom>
            <a:solidFill>
              <a:schemeClr val="bg1">
                <a:lumMod val="95000"/>
              </a:schemeClr>
            </a:solidFill>
            <a:ln w="25400" cap="flat" cmpd="sng" algn="ctr">
              <a:noFill/>
              <a:prstDash val="solid"/>
            </a:ln>
            <a:effectLst/>
          </p:spPr>
          <p:txBody>
            <a:bodyPr lIns="91431" tIns="45715" rIns="91431" bIns="45715"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smtClean="0">
                <a:ln>
                  <a:noFill/>
                </a:ln>
                <a:solidFill>
                  <a:prstClr val="white"/>
                </a:solidFill>
                <a:effectLst/>
                <a:uLnTx/>
                <a:uFillTx/>
                <a:cs typeface="+mn-ea"/>
                <a:sym typeface="+mn-lt"/>
              </a:endParaRPr>
            </a:p>
          </p:txBody>
        </p:sp>
        <p:grpSp>
          <p:nvGrpSpPr>
            <p:cNvPr id="80" name="组合 79"/>
            <p:cNvGrpSpPr/>
            <p:nvPr/>
          </p:nvGrpSpPr>
          <p:grpSpPr>
            <a:xfrm>
              <a:off x="1255713" y="1249071"/>
              <a:ext cx="1481807" cy="1364456"/>
              <a:chOff x="1255712" y="1329284"/>
              <a:chExt cx="1481807" cy="1364456"/>
            </a:xfrm>
          </p:grpSpPr>
          <p:sp>
            <p:nvSpPr>
              <p:cNvPr id="81" name="矩形 80"/>
              <p:cNvSpPr/>
              <p:nvPr/>
            </p:nvSpPr>
            <p:spPr>
              <a:xfrm>
                <a:off x="1336591" y="1329284"/>
                <a:ext cx="1364456" cy="1364456"/>
              </a:xfrm>
              <a:prstGeom prst="rect">
                <a:avLst/>
              </a:prstGeom>
              <a:solidFill>
                <a:srgbClr val="FFC000"/>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smtClean="0">
                  <a:ln>
                    <a:noFill/>
                  </a:ln>
                  <a:solidFill>
                    <a:prstClr val="white"/>
                  </a:solidFill>
                  <a:effectLst/>
                  <a:uLnTx/>
                  <a:uFillTx/>
                  <a:cs typeface="+mn-ea"/>
                  <a:sym typeface="+mn-lt"/>
                </a:endParaRPr>
              </a:p>
            </p:txBody>
          </p:sp>
          <p:pic>
            <p:nvPicPr>
              <p:cNvPr id="82" name="Picture 5" descr="\\MAGNUM\Projects\Microsoft\Cloud Power FY12\Design\ICONS_PNG\Increase.png"/>
              <p:cNvPicPr>
                <a:picLocks noChangeAspect="1" noChangeArrowheads="1"/>
              </p:cNvPicPr>
              <p:nvPr/>
            </p:nvPicPr>
            <p:blipFill>
              <a:blip r:embed="rId3" cstate="print">
                <a:biLevel thresh="50000"/>
              </a:blip>
              <a:srcRect/>
              <a:stretch>
                <a:fillRect/>
              </a:stretch>
            </p:blipFill>
            <p:spPr bwMode="auto">
              <a:xfrm>
                <a:off x="1255712" y="1358074"/>
                <a:ext cx="1481807" cy="1284945"/>
              </a:xfrm>
              <a:prstGeom prst="rect">
                <a:avLst/>
              </a:prstGeom>
              <a:noFill/>
            </p:spPr>
          </p:pic>
        </p:grpSp>
        <p:grpSp>
          <p:nvGrpSpPr>
            <p:cNvPr id="83" name="组合 82"/>
            <p:cNvGrpSpPr/>
            <p:nvPr/>
          </p:nvGrpSpPr>
          <p:grpSpPr>
            <a:xfrm>
              <a:off x="1341999" y="2740559"/>
              <a:ext cx="1364456" cy="1364456"/>
              <a:chOff x="1336591" y="2820772"/>
              <a:chExt cx="1364456" cy="1364456"/>
            </a:xfrm>
          </p:grpSpPr>
          <p:sp>
            <p:nvSpPr>
              <p:cNvPr id="84" name="矩形 83"/>
              <p:cNvSpPr/>
              <p:nvPr/>
            </p:nvSpPr>
            <p:spPr>
              <a:xfrm>
                <a:off x="1336591" y="2820772"/>
                <a:ext cx="1364456" cy="1364456"/>
              </a:xfrm>
              <a:prstGeom prst="rect">
                <a:avLst/>
              </a:prstGeom>
              <a:solidFill>
                <a:srgbClr val="EE6089"/>
              </a:solidFill>
              <a:ln w="25400" cap="flat" cmpd="sng" algn="ctr">
                <a:noFill/>
                <a:prstDash val="solid"/>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dirty="0" smtClean="0">
                  <a:ln>
                    <a:noFill/>
                  </a:ln>
                  <a:solidFill>
                    <a:prstClr val="white"/>
                  </a:solidFill>
                  <a:effectLst/>
                  <a:uLnTx/>
                  <a:uFillTx/>
                  <a:cs typeface="+mn-ea"/>
                  <a:sym typeface="+mn-lt"/>
                </a:endParaRPr>
              </a:p>
            </p:txBody>
          </p:sp>
          <p:grpSp>
            <p:nvGrpSpPr>
              <p:cNvPr id="85" name="组合 84"/>
              <p:cNvGrpSpPr/>
              <p:nvPr/>
            </p:nvGrpSpPr>
            <p:grpSpPr>
              <a:xfrm>
                <a:off x="1459051" y="3059019"/>
                <a:ext cx="1040356" cy="947461"/>
                <a:chOff x="2065786" y="4184708"/>
                <a:chExt cx="1143803" cy="1041671"/>
              </a:xfrm>
            </p:grpSpPr>
            <p:pic>
              <p:nvPicPr>
                <p:cNvPr id="86"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2065786" y="4184708"/>
                  <a:ext cx="1041942" cy="1041671"/>
                </a:xfrm>
                <a:prstGeom prst="rect">
                  <a:avLst/>
                </a:prstGeom>
                <a:noFill/>
              </p:spPr>
            </p:pic>
            <p:pic>
              <p:nvPicPr>
                <p:cNvPr id="87" name="Picture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88" name="文本框 26"/>
            <p:cNvSpPr txBox="1"/>
            <p:nvPr/>
          </p:nvSpPr>
          <p:spPr>
            <a:xfrm>
              <a:off x="3004712" y="1681810"/>
              <a:ext cx="4951664" cy="1012076"/>
            </a:xfrm>
            <a:prstGeom prst="rect">
              <a:avLst/>
            </a:prstGeom>
            <a:noFill/>
          </p:spPr>
          <p:txBody>
            <a:bodyPr wrap="square" lIns="91431" tIns="45715" rIns="91431" bIns="45715" rtlCol="0">
              <a:spAutoFit/>
            </a:bodyPr>
            <a:lstStyle/>
            <a:p>
              <a:pPr defTabSz="913765">
                <a:lnSpc>
                  <a:spcPct val="150000"/>
                </a:lnSpc>
              </a:pPr>
              <a:r>
                <a:rPr lang="zh-CN" altLang="en-US" sz="1100" dirty="0">
                  <a:solidFill>
                    <a:schemeClr val="tx1">
                      <a:lumMod val="85000"/>
                      <a:lumOff val="15000"/>
                    </a:schemeClr>
                  </a:solidFill>
                  <a:cs typeface="+mn-ea"/>
                  <a:sym typeface="+mn-lt"/>
                </a:rPr>
                <a:t>添加文本说明内容添加文本说明内容添加文本</a:t>
              </a:r>
              <a:r>
                <a:rPr lang="zh-CN" altLang="en-US" sz="1100" dirty="0" smtClean="0">
                  <a:solidFill>
                    <a:schemeClr val="tx1">
                      <a:lumMod val="85000"/>
                      <a:lumOff val="15000"/>
                    </a:schemeClr>
                  </a:solidFill>
                  <a:cs typeface="+mn-ea"/>
                  <a:sym typeface="+mn-lt"/>
                </a:rPr>
                <a:t>说明内容</a:t>
              </a:r>
              <a:r>
                <a:rPr lang="zh-CN" altLang="en-US" sz="1100" dirty="0">
                  <a:solidFill>
                    <a:schemeClr val="tx1">
                      <a:lumMod val="85000"/>
                      <a:lumOff val="15000"/>
                    </a:schemeClr>
                  </a:solidFill>
                  <a:cs typeface="+mn-ea"/>
                  <a:sym typeface="+mn-lt"/>
                </a:rPr>
                <a:t>添加文本说明内容添加文本说明内容添加</a:t>
              </a:r>
              <a:r>
                <a:rPr lang="zh-CN" altLang="en-US" sz="1100" dirty="0" smtClean="0">
                  <a:solidFill>
                    <a:schemeClr val="tx1">
                      <a:lumMod val="85000"/>
                      <a:lumOff val="15000"/>
                    </a:schemeClr>
                  </a:solidFill>
                  <a:cs typeface="+mn-ea"/>
                  <a:sym typeface="+mn-lt"/>
                </a:rPr>
                <a:t>文本说明</a:t>
              </a:r>
              <a:r>
                <a:rPr lang="zh-CN" altLang="en-US" sz="1100" dirty="0">
                  <a:solidFill>
                    <a:schemeClr val="tx1">
                      <a:lumMod val="85000"/>
                      <a:lumOff val="15000"/>
                    </a:schemeClr>
                  </a:solidFill>
                  <a:cs typeface="+mn-ea"/>
                  <a:sym typeface="+mn-lt"/>
                </a:rPr>
                <a:t>内容添加文本说明内容添加文本说明内容添加</a:t>
              </a:r>
              <a:r>
                <a:rPr lang="zh-CN" altLang="en-US" sz="1100" dirty="0" smtClean="0">
                  <a:solidFill>
                    <a:schemeClr val="tx1">
                      <a:lumMod val="85000"/>
                      <a:lumOff val="15000"/>
                    </a:schemeClr>
                  </a:solidFill>
                  <a:cs typeface="+mn-ea"/>
                  <a:sym typeface="+mn-lt"/>
                </a:rPr>
                <a:t>、</a:t>
              </a:r>
              <a:r>
                <a:rPr lang="zh-CN" altLang="en-US" sz="1100" dirty="0">
                  <a:solidFill>
                    <a:schemeClr val="tx1">
                      <a:lumMod val="85000"/>
                      <a:lumOff val="15000"/>
                    </a:schemeClr>
                  </a:solidFill>
                  <a:cs typeface="+mn-ea"/>
                  <a:sym typeface="+mn-lt"/>
                </a:rPr>
                <a:t>添加文本说明内容添加文本说明内容添加文本说明内容添加文本说明内容添加文本说明内容添加</a:t>
              </a:r>
              <a:r>
                <a:rPr lang="zh-CN" altLang="en-US" sz="1100" dirty="0" smtClean="0">
                  <a:solidFill>
                    <a:schemeClr val="tx1">
                      <a:lumMod val="85000"/>
                      <a:lumOff val="15000"/>
                    </a:schemeClr>
                  </a:solidFill>
                  <a:cs typeface="+mn-ea"/>
                  <a:sym typeface="+mn-lt"/>
                </a:rPr>
                <a:t>文本说明</a:t>
              </a:r>
              <a:r>
                <a:rPr lang="zh-CN" altLang="en-US" sz="1100" dirty="0">
                  <a:solidFill>
                    <a:schemeClr val="tx1">
                      <a:lumMod val="85000"/>
                      <a:lumOff val="15000"/>
                    </a:schemeClr>
                  </a:solidFill>
                  <a:cs typeface="+mn-ea"/>
                  <a:sym typeface="+mn-lt"/>
                </a:rPr>
                <a:t>内容添加文本说明内容添加文本说明内容添加、</a:t>
              </a:r>
            </a:p>
            <a:p>
              <a:pPr defTabSz="913765">
                <a:lnSpc>
                  <a:spcPct val="150000"/>
                </a:lnSpc>
              </a:pPr>
              <a:endParaRPr lang="zh-CN" altLang="en-US" sz="1100" dirty="0">
                <a:solidFill>
                  <a:schemeClr val="tx1">
                    <a:lumMod val="85000"/>
                    <a:lumOff val="15000"/>
                  </a:schemeClr>
                </a:solidFill>
                <a:cs typeface="+mn-ea"/>
                <a:sym typeface="+mn-lt"/>
              </a:endParaRPr>
            </a:p>
            <a:p>
              <a:pPr defTabSz="913765">
                <a:lnSpc>
                  <a:spcPct val="150000"/>
                </a:lnSpc>
              </a:pPr>
              <a:endParaRPr lang="zh-CN" altLang="en-US" sz="1100" dirty="0">
                <a:solidFill>
                  <a:schemeClr val="tx1">
                    <a:lumMod val="85000"/>
                    <a:lumOff val="15000"/>
                  </a:schemeClr>
                </a:solidFill>
                <a:cs typeface="+mn-ea"/>
                <a:sym typeface="+mn-lt"/>
              </a:endParaRPr>
            </a:p>
          </p:txBody>
        </p:sp>
        <p:sp>
          <p:nvSpPr>
            <p:cNvPr id="91" name="文本框 26"/>
            <p:cNvSpPr txBox="1"/>
            <p:nvPr/>
          </p:nvSpPr>
          <p:spPr>
            <a:xfrm>
              <a:off x="3004712" y="2914190"/>
              <a:ext cx="4951664" cy="1012076"/>
            </a:xfrm>
            <a:prstGeom prst="rect">
              <a:avLst/>
            </a:prstGeom>
            <a:noFill/>
          </p:spPr>
          <p:txBody>
            <a:bodyPr wrap="square" lIns="91431" tIns="45715" rIns="91431" bIns="45715" rtlCol="0">
              <a:spAutoFit/>
            </a:bodyPr>
            <a:lstStyle/>
            <a:p>
              <a:pPr defTabSz="913765">
                <a:lnSpc>
                  <a:spcPct val="150000"/>
                </a:lnSpc>
              </a:pPr>
              <a:r>
                <a:rPr lang="zh-CN" altLang="en-US" sz="1100" dirty="0">
                  <a:solidFill>
                    <a:schemeClr val="tx1">
                      <a:lumMod val="85000"/>
                      <a:lumOff val="15000"/>
                    </a:schemeClr>
                  </a:solidFill>
                  <a:cs typeface="+mn-ea"/>
                  <a:sym typeface="+mn-lt"/>
                </a:rPr>
                <a:t>添加文本说明内容添加文本说明内容添加文本</a:t>
              </a:r>
              <a:r>
                <a:rPr lang="zh-CN" altLang="en-US" sz="1100" dirty="0" smtClean="0">
                  <a:solidFill>
                    <a:schemeClr val="tx1">
                      <a:lumMod val="85000"/>
                      <a:lumOff val="15000"/>
                    </a:schemeClr>
                  </a:solidFill>
                  <a:cs typeface="+mn-ea"/>
                  <a:sym typeface="+mn-lt"/>
                </a:rPr>
                <a:t>说明内容</a:t>
              </a:r>
              <a:r>
                <a:rPr lang="zh-CN" altLang="en-US" sz="1100" dirty="0">
                  <a:solidFill>
                    <a:schemeClr val="tx1">
                      <a:lumMod val="85000"/>
                      <a:lumOff val="15000"/>
                    </a:schemeClr>
                  </a:solidFill>
                  <a:cs typeface="+mn-ea"/>
                  <a:sym typeface="+mn-lt"/>
                </a:rPr>
                <a:t>添加文本说明内容添加文本说明内容添加</a:t>
              </a:r>
              <a:r>
                <a:rPr lang="zh-CN" altLang="en-US" sz="1100" dirty="0" smtClean="0">
                  <a:solidFill>
                    <a:schemeClr val="tx1">
                      <a:lumMod val="85000"/>
                      <a:lumOff val="15000"/>
                    </a:schemeClr>
                  </a:solidFill>
                  <a:cs typeface="+mn-ea"/>
                  <a:sym typeface="+mn-lt"/>
                </a:rPr>
                <a:t>文本说明</a:t>
              </a:r>
              <a:r>
                <a:rPr lang="zh-CN" altLang="en-US" sz="1100" dirty="0">
                  <a:solidFill>
                    <a:schemeClr val="tx1">
                      <a:lumMod val="85000"/>
                      <a:lumOff val="15000"/>
                    </a:schemeClr>
                  </a:solidFill>
                  <a:cs typeface="+mn-ea"/>
                  <a:sym typeface="+mn-lt"/>
                </a:rPr>
                <a:t>内容添加文本说明内容添加文本说明内容添加</a:t>
              </a:r>
              <a:r>
                <a:rPr lang="zh-CN" altLang="en-US" sz="1100" dirty="0" smtClean="0">
                  <a:solidFill>
                    <a:schemeClr val="tx1">
                      <a:lumMod val="85000"/>
                      <a:lumOff val="15000"/>
                    </a:schemeClr>
                  </a:solidFill>
                  <a:cs typeface="+mn-ea"/>
                  <a:sym typeface="+mn-lt"/>
                </a:rPr>
                <a:t>、</a:t>
              </a:r>
              <a:r>
                <a:rPr lang="zh-CN" altLang="en-US" sz="1100" dirty="0">
                  <a:solidFill>
                    <a:schemeClr val="tx1">
                      <a:lumMod val="85000"/>
                      <a:lumOff val="15000"/>
                    </a:schemeClr>
                  </a:solidFill>
                  <a:cs typeface="+mn-ea"/>
                  <a:sym typeface="+mn-lt"/>
                </a:rPr>
                <a:t>添加文本说明内容添加文本说明内容添加文本说明内容添加文本说明内容添加文本说明内容添加</a:t>
              </a:r>
              <a:r>
                <a:rPr lang="zh-CN" altLang="en-US" sz="1100" dirty="0" smtClean="0">
                  <a:solidFill>
                    <a:schemeClr val="tx1">
                      <a:lumMod val="85000"/>
                      <a:lumOff val="15000"/>
                    </a:schemeClr>
                  </a:solidFill>
                  <a:cs typeface="+mn-ea"/>
                  <a:sym typeface="+mn-lt"/>
                </a:rPr>
                <a:t>文本说明</a:t>
              </a:r>
              <a:r>
                <a:rPr lang="zh-CN" altLang="en-US" sz="1100" dirty="0">
                  <a:solidFill>
                    <a:schemeClr val="tx1">
                      <a:lumMod val="85000"/>
                      <a:lumOff val="15000"/>
                    </a:schemeClr>
                  </a:solidFill>
                  <a:cs typeface="+mn-ea"/>
                  <a:sym typeface="+mn-lt"/>
                </a:rPr>
                <a:t>内容添加文本说明内容添加文本说明内容添加、</a:t>
              </a:r>
            </a:p>
            <a:p>
              <a:pPr defTabSz="913765">
                <a:lnSpc>
                  <a:spcPct val="150000"/>
                </a:lnSpc>
              </a:pPr>
              <a:endParaRPr lang="zh-CN" altLang="en-US" sz="1100" dirty="0">
                <a:solidFill>
                  <a:schemeClr val="tx1">
                    <a:lumMod val="85000"/>
                    <a:lumOff val="15000"/>
                  </a:schemeClr>
                </a:solidFill>
                <a:cs typeface="+mn-ea"/>
                <a:sym typeface="+mn-lt"/>
              </a:endParaRPr>
            </a:p>
            <a:p>
              <a:pPr defTabSz="913765">
                <a:lnSpc>
                  <a:spcPct val="150000"/>
                </a:lnSpc>
              </a:pPr>
              <a:endParaRPr lang="zh-CN" altLang="en-US" sz="11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62092076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sp>
        <p:nvSpPr>
          <p:cNvPr id="14" name="文本框 8"/>
          <p:cNvSpPr txBox="1"/>
          <p:nvPr/>
        </p:nvSpPr>
        <p:spPr>
          <a:xfrm>
            <a:off x="1415480" y="1700808"/>
            <a:ext cx="9433048" cy="1061058"/>
          </a:xfrm>
          <a:prstGeom prst="rect">
            <a:avLst/>
          </a:prstGeom>
          <a:noFill/>
          <a:ln>
            <a:noFill/>
          </a:ln>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6600" b="1" kern="0" dirty="0" smtClean="0">
                <a:solidFill>
                  <a:srgbClr val="EE6089"/>
                </a:solidFill>
                <a:cs typeface="+mn-ea"/>
                <a:sym typeface="+mn-lt"/>
              </a:rPr>
              <a:t>演讲完毕  </a:t>
            </a:r>
            <a:r>
              <a:rPr lang="zh-CN" altLang="en-US" sz="6600" b="1" kern="0" dirty="0" smtClean="0">
                <a:solidFill>
                  <a:srgbClr val="FFC000"/>
                </a:solidFill>
                <a:cs typeface="+mn-ea"/>
                <a:sym typeface="+mn-lt"/>
              </a:rPr>
              <a:t>感谢聆听</a:t>
            </a:r>
            <a:endParaRPr kumimoji="0" lang="zh-CN" altLang="en-US" sz="6600" b="1" i="0" u="none" strike="noStrike" kern="0" cap="none" spc="0" normalizeH="0" baseline="0" noProof="0" dirty="0">
              <a:ln>
                <a:noFill/>
              </a:ln>
              <a:solidFill>
                <a:srgbClr val="FFC000"/>
              </a:solidFill>
              <a:uLnTx/>
              <a:uFillTx/>
              <a:cs typeface="+mn-ea"/>
              <a:sym typeface="+mn-lt"/>
            </a:endParaRPr>
          </a:p>
        </p:txBody>
      </p:sp>
      <p:sp>
        <p:nvSpPr>
          <p:cNvPr id="15" name="文本框 8"/>
          <p:cNvSpPr txBox="1"/>
          <p:nvPr/>
        </p:nvSpPr>
        <p:spPr>
          <a:xfrm>
            <a:off x="5699956" y="2809858"/>
            <a:ext cx="1944216" cy="530529"/>
          </a:xfrm>
          <a:prstGeom prst="rect">
            <a:avLst/>
          </a:prstGeom>
          <a:noFill/>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schemeClr val="tx1">
                    <a:lumMod val="85000"/>
                    <a:lumOff val="15000"/>
                  </a:schemeClr>
                </a:solidFill>
                <a:cs typeface="+mn-ea"/>
                <a:sym typeface="+mn-lt"/>
              </a:rPr>
              <a:t>演讲人：千库网</a:t>
            </a:r>
            <a:endParaRPr kumimoji="0" lang="zh-CN" altLang="en-US" sz="1600" i="0" u="none" strike="noStrike" kern="0" cap="none" spc="0" normalizeH="0" baseline="0" noProof="0" dirty="0">
              <a:ln>
                <a:noFill/>
              </a:ln>
              <a:solidFill>
                <a:schemeClr val="tx1">
                  <a:lumMod val="85000"/>
                  <a:lumOff val="15000"/>
                </a:schemeClr>
              </a:solidFill>
              <a:uLnTx/>
              <a:uFillTx/>
              <a:cs typeface="+mn-ea"/>
              <a:sym typeface="+mn-lt"/>
            </a:endParaRPr>
          </a:p>
        </p:txBody>
      </p:sp>
    </p:spTree>
    <p:extLst>
      <p:ext uri="{BB962C8B-B14F-4D97-AF65-F5344CB8AC3E}">
        <p14:creationId xmlns:p14="http://schemas.microsoft.com/office/powerpoint/2010/main" val="101495276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grpSp>
        <p:nvGrpSpPr>
          <p:cNvPr id="3" name="组合 2"/>
          <p:cNvGrpSpPr/>
          <p:nvPr/>
        </p:nvGrpSpPr>
        <p:grpSpPr>
          <a:xfrm>
            <a:off x="5100902" y="1386046"/>
            <a:ext cx="2059228" cy="2108921"/>
            <a:chOff x="2356328" y="1786156"/>
            <a:chExt cx="2059228" cy="2108921"/>
          </a:xfrm>
        </p:grpSpPr>
        <p:sp>
          <p:nvSpPr>
            <p:cNvPr id="19" name="TextBox 18"/>
            <p:cNvSpPr txBox="1"/>
            <p:nvPr/>
          </p:nvSpPr>
          <p:spPr>
            <a:xfrm>
              <a:off x="2356328" y="3248746"/>
              <a:ext cx="2059228" cy="646331"/>
            </a:xfrm>
            <a:prstGeom prst="rect">
              <a:avLst/>
            </a:prstGeom>
            <a:noFill/>
          </p:spPr>
          <p:txBody>
            <a:bodyPr wrap="square" lIns="91440" tIns="45720" rIns="91440" bIns="45720" rtlCol="0">
              <a:spAutoFit/>
            </a:bodyPr>
            <a:lstStyle/>
            <a:p>
              <a:pPr algn="ctr"/>
              <a:r>
                <a:rPr lang="zh-CN" altLang="en-US" sz="3600" b="1" dirty="0" smtClean="0">
                  <a:solidFill>
                    <a:schemeClr val="tx1">
                      <a:lumMod val="85000"/>
                      <a:lumOff val="15000"/>
                    </a:schemeClr>
                  </a:solidFill>
                  <a:cs typeface="+mn-ea"/>
                  <a:sym typeface="+mn-lt"/>
                </a:rPr>
                <a:t>教学分析</a:t>
              </a:r>
              <a:endParaRPr lang="en-US" sz="3600" b="1" dirty="0">
                <a:solidFill>
                  <a:schemeClr val="tx1">
                    <a:lumMod val="85000"/>
                    <a:lumOff val="15000"/>
                  </a:schemeClr>
                </a:solidFill>
                <a:cs typeface="+mn-ea"/>
                <a:sym typeface="+mn-lt"/>
              </a:endParaRPr>
            </a:p>
          </p:txBody>
        </p:sp>
        <p:grpSp>
          <p:nvGrpSpPr>
            <p:cNvPr id="23" name="组合 22">
              <a:extLst>
                <a:ext uri="{FF2B5EF4-FFF2-40B4-BE49-F238E27FC236}">
                  <a16:creationId xmlns:a16="http://schemas.microsoft.com/office/drawing/2014/main" id="{2BB18F81-0ED2-4D31-BF58-B5D39EF771D5}"/>
                </a:ext>
              </a:extLst>
            </p:cNvPr>
            <p:cNvGrpSpPr/>
            <p:nvPr/>
          </p:nvGrpSpPr>
          <p:grpSpPr>
            <a:xfrm>
              <a:off x="2776073" y="1786156"/>
              <a:ext cx="1219739" cy="1219738"/>
              <a:chOff x="1469637" y="2202024"/>
              <a:chExt cx="2451680" cy="2451680"/>
            </a:xfrm>
          </p:grpSpPr>
          <p:sp>
            <p:nvSpPr>
              <p:cNvPr id="37" name="椭圆 36">
                <a:extLst>
                  <a:ext uri="{FF2B5EF4-FFF2-40B4-BE49-F238E27FC236}">
                    <a16:creationId xmlns:a16="http://schemas.microsoft.com/office/drawing/2014/main" id="{5DADF846-5BAA-4FC2-9E4F-BD3DC825CF81}"/>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8" name="椭圆 37">
                <a:extLst>
                  <a:ext uri="{FF2B5EF4-FFF2-40B4-BE49-F238E27FC236}">
                    <a16:creationId xmlns:a16="http://schemas.microsoft.com/office/drawing/2014/main" id="{2D097466-6039-4017-A6FC-8DEA2A079CA7}"/>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24" name="文本框 39">
              <a:extLst>
                <a:ext uri="{FF2B5EF4-FFF2-40B4-BE49-F238E27FC236}">
                  <a16:creationId xmlns:a16="http://schemas.microsoft.com/office/drawing/2014/main" id="{DF4AFF1B-5BC4-421B-A685-830155A251B1}"/>
                </a:ext>
              </a:extLst>
            </p:cNvPr>
            <p:cNvSpPr txBox="1"/>
            <p:nvPr/>
          </p:nvSpPr>
          <p:spPr>
            <a:xfrm>
              <a:off x="2779586" y="2146195"/>
              <a:ext cx="1216226" cy="461665"/>
            </a:xfrm>
            <a:prstGeom prst="rect">
              <a:avLst/>
            </a:prstGeom>
            <a:noFill/>
          </p:spPr>
          <p:txBody>
            <a:bodyPr wrap="square" rtlCol="0">
              <a:spAutoFit/>
            </a:bodyPr>
            <a:lstStyle/>
            <a:p>
              <a:pPr algn="ctr"/>
              <a:r>
                <a:rPr lang="en-US" altLang="zh-CN" sz="2400" b="1" dirty="0">
                  <a:solidFill>
                    <a:schemeClr val="tx2">
                      <a:lumMod val="50000"/>
                    </a:schemeClr>
                  </a:solidFill>
                  <a:cs typeface="+mn-ea"/>
                  <a:sym typeface="+mn-lt"/>
                </a:rPr>
                <a:t>01</a:t>
              </a:r>
              <a:endParaRPr lang="zh-CN" altLang="en-US" sz="2400" b="1" dirty="0">
                <a:solidFill>
                  <a:schemeClr val="tx2">
                    <a:lumMod val="50000"/>
                  </a:schemeClr>
                </a:solidFill>
                <a:cs typeface="+mn-ea"/>
                <a:sym typeface="+mn-lt"/>
              </a:endParaRPr>
            </a:p>
          </p:txBody>
        </p:sp>
      </p:grpSp>
    </p:spTree>
    <p:extLst>
      <p:ext uri="{BB962C8B-B14F-4D97-AF65-F5344CB8AC3E}">
        <p14:creationId xmlns:p14="http://schemas.microsoft.com/office/powerpoint/2010/main" val="3676544953"/>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31"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教学分析</a:t>
            </a:r>
          </a:p>
        </p:txBody>
      </p:sp>
      <p:cxnSp>
        <p:nvCxnSpPr>
          <p:cNvPr id="67" name="直接连接符 66"/>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4" name="组合 3"/>
          <p:cNvGrpSpPr/>
          <p:nvPr/>
        </p:nvGrpSpPr>
        <p:grpSpPr>
          <a:xfrm>
            <a:off x="1487488" y="1700808"/>
            <a:ext cx="9417626" cy="3835437"/>
            <a:chOff x="1067329" y="1180913"/>
            <a:chExt cx="7488789" cy="3049896"/>
          </a:xfrm>
        </p:grpSpPr>
        <p:sp>
          <p:nvSpPr>
            <p:cNvPr id="175" name="iS1ide-Arrow: Right 51"/>
            <p:cNvSpPr/>
            <p:nvPr/>
          </p:nvSpPr>
          <p:spPr>
            <a:xfrm rot="9014793">
              <a:off x="4067709" y="1717982"/>
              <a:ext cx="290811" cy="218616"/>
            </a:xfrm>
            <a:prstGeom prst="rightArrow">
              <a:avLst/>
            </a:prstGeom>
            <a:noFill/>
            <a:ln w="19050" cap="flat" cmpd="sng" algn="ctr">
              <a:solidFill>
                <a:srgbClr val="EE608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76" name="iS1ide-Arrow: Right 52"/>
            <p:cNvSpPr/>
            <p:nvPr/>
          </p:nvSpPr>
          <p:spPr>
            <a:xfrm rot="10800000">
              <a:off x="4523122" y="2332664"/>
              <a:ext cx="290811" cy="218616"/>
            </a:xfrm>
            <a:prstGeom prst="rightArrow">
              <a:avLst/>
            </a:prstGeom>
            <a:noFill/>
            <a:ln w="1905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77" name="iS1ide-Arrow: Right 53"/>
            <p:cNvSpPr/>
            <p:nvPr/>
          </p:nvSpPr>
          <p:spPr>
            <a:xfrm rot="10800000">
              <a:off x="4554741" y="3103246"/>
              <a:ext cx="290811" cy="218616"/>
            </a:xfrm>
            <a:prstGeom prst="rightArrow">
              <a:avLst/>
            </a:prstGeom>
            <a:noFill/>
            <a:ln w="19050" cap="flat" cmpd="sng" algn="ctr">
              <a:solidFill>
                <a:srgbClr val="EE6089"/>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78" name="iS1ide-Arrow: Right 54"/>
            <p:cNvSpPr/>
            <p:nvPr/>
          </p:nvSpPr>
          <p:spPr>
            <a:xfrm rot="12585207" flipV="1">
              <a:off x="4071468" y="3722276"/>
              <a:ext cx="290811" cy="218615"/>
            </a:xfrm>
            <a:prstGeom prst="rightArrow">
              <a:avLst/>
            </a:prstGeom>
            <a:noFill/>
            <a:ln w="1905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grpSp>
          <p:nvGrpSpPr>
            <p:cNvPr id="179" name="组合 178"/>
            <p:cNvGrpSpPr/>
            <p:nvPr/>
          </p:nvGrpSpPr>
          <p:grpSpPr>
            <a:xfrm>
              <a:off x="1067329" y="2929718"/>
              <a:ext cx="1219200" cy="1208485"/>
              <a:chOff x="1067329" y="2929718"/>
              <a:chExt cx="1219200" cy="1208485"/>
            </a:xfrm>
          </p:grpSpPr>
          <p:sp>
            <p:nvSpPr>
              <p:cNvPr id="180" name="iS1ide-Freeform: Shape 34"/>
              <p:cNvSpPr/>
              <p:nvPr/>
            </p:nvSpPr>
            <p:spPr bwMode="auto">
              <a:xfrm rot="13659102">
                <a:off x="1072686" y="2924361"/>
                <a:ext cx="1208485" cy="1219200"/>
              </a:xfrm>
              <a:custGeom>
                <a:avLst/>
                <a:gdLst>
                  <a:gd name="T0" fmla="*/ 120 w 1103"/>
                  <a:gd name="T1" fmla="*/ 644 h 1112"/>
                  <a:gd name="T2" fmla="*/ 106 w 1103"/>
                  <a:gd name="T3" fmla="*/ 800 h 1112"/>
                  <a:gd name="T4" fmla="*/ 150 w 1103"/>
                  <a:gd name="T5" fmla="*/ 939 h 1112"/>
                  <a:gd name="T6" fmla="*/ 225 w 1103"/>
                  <a:gd name="T7" fmla="*/ 947 h 1112"/>
                  <a:gd name="T8" fmla="*/ 380 w 1103"/>
                  <a:gd name="T9" fmla="*/ 966 h 1112"/>
                  <a:gd name="T10" fmla="*/ 409 w 1103"/>
                  <a:gd name="T11" fmla="*/ 1095 h 1112"/>
                  <a:gd name="T12" fmla="*/ 508 w 1103"/>
                  <a:gd name="T13" fmla="*/ 1111 h 1112"/>
                  <a:gd name="T14" fmla="*/ 565 w 1103"/>
                  <a:gd name="T15" fmla="*/ 1002 h 1112"/>
                  <a:gd name="T16" fmla="*/ 683 w 1103"/>
                  <a:gd name="T17" fmla="*/ 983 h 1112"/>
                  <a:gd name="T18" fmla="*/ 771 w 1103"/>
                  <a:gd name="T19" fmla="*/ 1069 h 1112"/>
                  <a:gd name="T20" fmla="*/ 860 w 1103"/>
                  <a:gd name="T21" fmla="*/ 1024 h 1112"/>
                  <a:gd name="T22" fmla="*/ 848 w 1103"/>
                  <a:gd name="T23" fmla="*/ 892 h 1112"/>
                  <a:gd name="T24" fmla="*/ 990 w 1103"/>
                  <a:gd name="T25" fmla="*/ 826 h 1112"/>
                  <a:gd name="T26" fmla="*/ 1058 w 1103"/>
                  <a:gd name="T27" fmla="*/ 796 h 1112"/>
                  <a:gd name="T28" fmla="*/ 1057 w 1103"/>
                  <a:gd name="T29" fmla="*/ 651 h 1112"/>
                  <a:gd name="T30" fmla="*/ 996 w 1103"/>
                  <a:gd name="T31" fmla="*/ 507 h 1112"/>
                  <a:gd name="T32" fmla="*/ 1094 w 1103"/>
                  <a:gd name="T33" fmla="*/ 417 h 1112"/>
                  <a:gd name="T34" fmla="*/ 1009 w 1103"/>
                  <a:gd name="T35" fmla="*/ 304 h 1112"/>
                  <a:gd name="T36" fmla="*/ 935 w 1103"/>
                  <a:gd name="T37" fmla="*/ 329 h 1112"/>
                  <a:gd name="T38" fmla="*/ 895 w 1103"/>
                  <a:gd name="T39" fmla="*/ 177 h 1112"/>
                  <a:gd name="T40" fmla="*/ 807 w 1103"/>
                  <a:gd name="T41" fmla="*/ 62 h 1112"/>
                  <a:gd name="T42" fmla="*/ 734 w 1103"/>
                  <a:gd name="T43" fmla="*/ 80 h 1112"/>
                  <a:gd name="T44" fmla="*/ 581 w 1103"/>
                  <a:gd name="T45" fmla="*/ 115 h 1112"/>
                  <a:gd name="T46" fmla="*/ 510 w 1103"/>
                  <a:gd name="T47" fmla="*/ 4 h 1112"/>
                  <a:gd name="T48" fmla="*/ 385 w 1103"/>
                  <a:gd name="T49" fmla="*/ 77 h 1112"/>
                  <a:gd name="T50" fmla="*/ 291 w 1103"/>
                  <a:gd name="T51" fmla="*/ 202 h 1112"/>
                  <a:gd name="T52" fmla="*/ 196 w 1103"/>
                  <a:gd name="T53" fmla="*/ 145 h 1112"/>
                  <a:gd name="T54" fmla="*/ 111 w 1103"/>
                  <a:gd name="T55" fmla="*/ 225 h 1112"/>
                  <a:gd name="T56" fmla="*/ 167 w 1103"/>
                  <a:gd name="T57" fmla="*/ 344 h 1112"/>
                  <a:gd name="T58" fmla="*/ 56 w 1103"/>
                  <a:gd name="T59" fmla="*/ 455 h 1112"/>
                  <a:gd name="T60" fmla="*/ 2 w 1103"/>
                  <a:gd name="T61" fmla="*/ 507 h 1112"/>
                  <a:gd name="T62" fmla="*/ 52 w 1103"/>
                  <a:gd name="T63" fmla="*/ 643 h 1112"/>
                  <a:gd name="T64" fmla="*/ 879 w 1103"/>
                  <a:gd name="T65" fmla="*/ 507 h 1112"/>
                  <a:gd name="T66" fmla="*/ 232 w 1103"/>
                  <a:gd name="T67" fmla="*/ 6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3" h="1112">
                    <a:moveTo>
                      <a:pt x="52" y="643"/>
                    </a:moveTo>
                    <a:cubicBezTo>
                      <a:pt x="120" y="644"/>
                      <a:pt x="120" y="644"/>
                      <a:pt x="120" y="644"/>
                    </a:cubicBezTo>
                    <a:cubicBezTo>
                      <a:pt x="128" y="684"/>
                      <a:pt x="142" y="722"/>
                      <a:pt x="159" y="758"/>
                    </a:cubicBezTo>
                    <a:cubicBezTo>
                      <a:pt x="106" y="800"/>
                      <a:pt x="106" y="800"/>
                      <a:pt x="106" y="800"/>
                    </a:cubicBezTo>
                    <a:cubicBezTo>
                      <a:pt x="84" y="819"/>
                      <a:pt x="80" y="852"/>
                      <a:pt x="99" y="875"/>
                    </a:cubicBezTo>
                    <a:cubicBezTo>
                      <a:pt x="150" y="939"/>
                      <a:pt x="150" y="939"/>
                      <a:pt x="150" y="939"/>
                    </a:cubicBezTo>
                    <a:cubicBezTo>
                      <a:pt x="162" y="954"/>
                      <a:pt x="181" y="960"/>
                      <a:pt x="200" y="958"/>
                    </a:cubicBezTo>
                    <a:cubicBezTo>
                      <a:pt x="208" y="956"/>
                      <a:pt x="217" y="953"/>
                      <a:pt x="225" y="947"/>
                    </a:cubicBezTo>
                    <a:cubicBezTo>
                      <a:pt x="277" y="904"/>
                      <a:pt x="277" y="904"/>
                      <a:pt x="277" y="904"/>
                    </a:cubicBezTo>
                    <a:cubicBezTo>
                      <a:pt x="309" y="929"/>
                      <a:pt x="343" y="950"/>
                      <a:pt x="380" y="966"/>
                    </a:cubicBezTo>
                    <a:cubicBezTo>
                      <a:pt x="367" y="1032"/>
                      <a:pt x="367" y="1032"/>
                      <a:pt x="367" y="1032"/>
                    </a:cubicBezTo>
                    <a:cubicBezTo>
                      <a:pt x="361" y="1061"/>
                      <a:pt x="380" y="1089"/>
                      <a:pt x="409" y="1095"/>
                    </a:cubicBezTo>
                    <a:cubicBezTo>
                      <a:pt x="489" y="1110"/>
                      <a:pt x="489" y="1110"/>
                      <a:pt x="489" y="1110"/>
                    </a:cubicBezTo>
                    <a:cubicBezTo>
                      <a:pt x="496" y="1112"/>
                      <a:pt x="502" y="1112"/>
                      <a:pt x="508" y="1111"/>
                    </a:cubicBezTo>
                    <a:cubicBezTo>
                      <a:pt x="529" y="1107"/>
                      <a:pt x="547" y="1091"/>
                      <a:pt x="552" y="1068"/>
                    </a:cubicBezTo>
                    <a:cubicBezTo>
                      <a:pt x="565" y="1002"/>
                      <a:pt x="565" y="1002"/>
                      <a:pt x="565" y="1002"/>
                    </a:cubicBezTo>
                    <a:cubicBezTo>
                      <a:pt x="584" y="1001"/>
                      <a:pt x="604" y="1000"/>
                      <a:pt x="624" y="997"/>
                    </a:cubicBezTo>
                    <a:cubicBezTo>
                      <a:pt x="645" y="993"/>
                      <a:pt x="664" y="989"/>
                      <a:pt x="683" y="983"/>
                    </a:cubicBezTo>
                    <a:cubicBezTo>
                      <a:pt x="716" y="1043"/>
                      <a:pt x="716" y="1043"/>
                      <a:pt x="716" y="1043"/>
                    </a:cubicBezTo>
                    <a:cubicBezTo>
                      <a:pt x="727" y="1063"/>
                      <a:pt x="749" y="1073"/>
                      <a:pt x="771" y="1069"/>
                    </a:cubicBezTo>
                    <a:cubicBezTo>
                      <a:pt x="777" y="1068"/>
                      <a:pt x="782" y="1067"/>
                      <a:pt x="788" y="1063"/>
                    </a:cubicBezTo>
                    <a:cubicBezTo>
                      <a:pt x="860" y="1024"/>
                      <a:pt x="860" y="1024"/>
                      <a:pt x="860" y="1024"/>
                    </a:cubicBezTo>
                    <a:cubicBezTo>
                      <a:pt x="885" y="1010"/>
                      <a:pt x="895" y="977"/>
                      <a:pt x="881" y="952"/>
                    </a:cubicBezTo>
                    <a:cubicBezTo>
                      <a:pt x="848" y="892"/>
                      <a:pt x="848" y="892"/>
                      <a:pt x="848" y="892"/>
                    </a:cubicBezTo>
                    <a:cubicBezTo>
                      <a:pt x="878" y="866"/>
                      <a:pt x="904" y="835"/>
                      <a:pt x="926" y="802"/>
                    </a:cubicBezTo>
                    <a:cubicBezTo>
                      <a:pt x="990" y="826"/>
                      <a:pt x="990" y="826"/>
                      <a:pt x="990" y="826"/>
                    </a:cubicBezTo>
                    <a:cubicBezTo>
                      <a:pt x="999" y="830"/>
                      <a:pt x="1008" y="831"/>
                      <a:pt x="1017" y="829"/>
                    </a:cubicBezTo>
                    <a:cubicBezTo>
                      <a:pt x="1035" y="826"/>
                      <a:pt x="1051" y="814"/>
                      <a:pt x="1058" y="796"/>
                    </a:cubicBezTo>
                    <a:cubicBezTo>
                      <a:pt x="1088" y="719"/>
                      <a:pt x="1088" y="719"/>
                      <a:pt x="1088" y="719"/>
                    </a:cubicBezTo>
                    <a:cubicBezTo>
                      <a:pt x="1098" y="692"/>
                      <a:pt x="1085" y="661"/>
                      <a:pt x="1057" y="651"/>
                    </a:cubicBezTo>
                    <a:cubicBezTo>
                      <a:pt x="994" y="626"/>
                      <a:pt x="994" y="626"/>
                      <a:pt x="994" y="626"/>
                    </a:cubicBezTo>
                    <a:cubicBezTo>
                      <a:pt x="1000" y="588"/>
                      <a:pt x="1001" y="547"/>
                      <a:pt x="996" y="507"/>
                    </a:cubicBezTo>
                    <a:cubicBezTo>
                      <a:pt x="1061" y="485"/>
                      <a:pt x="1061" y="485"/>
                      <a:pt x="1061" y="485"/>
                    </a:cubicBezTo>
                    <a:cubicBezTo>
                      <a:pt x="1088" y="475"/>
                      <a:pt x="1103" y="445"/>
                      <a:pt x="1094" y="417"/>
                    </a:cubicBezTo>
                    <a:cubicBezTo>
                      <a:pt x="1067" y="340"/>
                      <a:pt x="1067" y="340"/>
                      <a:pt x="1067" y="340"/>
                    </a:cubicBezTo>
                    <a:cubicBezTo>
                      <a:pt x="1058" y="315"/>
                      <a:pt x="1034" y="300"/>
                      <a:pt x="1009" y="304"/>
                    </a:cubicBezTo>
                    <a:cubicBezTo>
                      <a:pt x="1006" y="305"/>
                      <a:pt x="1003" y="306"/>
                      <a:pt x="1000" y="307"/>
                    </a:cubicBezTo>
                    <a:cubicBezTo>
                      <a:pt x="935" y="329"/>
                      <a:pt x="935" y="329"/>
                      <a:pt x="935" y="329"/>
                    </a:cubicBezTo>
                    <a:cubicBezTo>
                      <a:pt x="914" y="294"/>
                      <a:pt x="889" y="263"/>
                      <a:pt x="860" y="235"/>
                    </a:cubicBezTo>
                    <a:cubicBezTo>
                      <a:pt x="895" y="177"/>
                      <a:pt x="895" y="177"/>
                      <a:pt x="895" y="177"/>
                    </a:cubicBezTo>
                    <a:cubicBezTo>
                      <a:pt x="910" y="152"/>
                      <a:pt x="902" y="120"/>
                      <a:pt x="877" y="104"/>
                    </a:cubicBezTo>
                    <a:cubicBezTo>
                      <a:pt x="807" y="62"/>
                      <a:pt x="807" y="62"/>
                      <a:pt x="807" y="62"/>
                    </a:cubicBezTo>
                    <a:cubicBezTo>
                      <a:pt x="796" y="55"/>
                      <a:pt x="783" y="53"/>
                      <a:pt x="771" y="55"/>
                    </a:cubicBezTo>
                    <a:cubicBezTo>
                      <a:pt x="756" y="58"/>
                      <a:pt x="742" y="66"/>
                      <a:pt x="734" y="80"/>
                    </a:cubicBezTo>
                    <a:cubicBezTo>
                      <a:pt x="699" y="138"/>
                      <a:pt x="699" y="138"/>
                      <a:pt x="699" y="138"/>
                    </a:cubicBezTo>
                    <a:cubicBezTo>
                      <a:pt x="661" y="126"/>
                      <a:pt x="622" y="118"/>
                      <a:pt x="581" y="115"/>
                    </a:cubicBezTo>
                    <a:cubicBezTo>
                      <a:pt x="571" y="48"/>
                      <a:pt x="571" y="48"/>
                      <a:pt x="571" y="48"/>
                    </a:cubicBezTo>
                    <a:cubicBezTo>
                      <a:pt x="566" y="19"/>
                      <a:pt x="539" y="0"/>
                      <a:pt x="510" y="4"/>
                    </a:cubicBezTo>
                    <a:cubicBezTo>
                      <a:pt x="429" y="17"/>
                      <a:pt x="429" y="17"/>
                      <a:pt x="429" y="17"/>
                    </a:cubicBezTo>
                    <a:cubicBezTo>
                      <a:pt x="400" y="21"/>
                      <a:pt x="380" y="48"/>
                      <a:pt x="385" y="77"/>
                    </a:cubicBezTo>
                    <a:cubicBezTo>
                      <a:pt x="395" y="144"/>
                      <a:pt x="395" y="144"/>
                      <a:pt x="395" y="144"/>
                    </a:cubicBezTo>
                    <a:cubicBezTo>
                      <a:pt x="358" y="159"/>
                      <a:pt x="322" y="179"/>
                      <a:pt x="291" y="202"/>
                    </a:cubicBezTo>
                    <a:cubicBezTo>
                      <a:pt x="239" y="158"/>
                      <a:pt x="239" y="158"/>
                      <a:pt x="239" y="158"/>
                    </a:cubicBezTo>
                    <a:cubicBezTo>
                      <a:pt x="227" y="147"/>
                      <a:pt x="211" y="143"/>
                      <a:pt x="196" y="145"/>
                    </a:cubicBezTo>
                    <a:cubicBezTo>
                      <a:pt x="184" y="147"/>
                      <a:pt x="173" y="153"/>
                      <a:pt x="165" y="163"/>
                    </a:cubicBezTo>
                    <a:cubicBezTo>
                      <a:pt x="111" y="225"/>
                      <a:pt x="111" y="225"/>
                      <a:pt x="111" y="225"/>
                    </a:cubicBezTo>
                    <a:cubicBezTo>
                      <a:pt x="91" y="247"/>
                      <a:pt x="94" y="280"/>
                      <a:pt x="116" y="300"/>
                    </a:cubicBezTo>
                    <a:cubicBezTo>
                      <a:pt x="167" y="344"/>
                      <a:pt x="167" y="344"/>
                      <a:pt x="167" y="344"/>
                    </a:cubicBezTo>
                    <a:cubicBezTo>
                      <a:pt x="148" y="379"/>
                      <a:pt x="133" y="417"/>
                      <a:pt x="124" y="456"/>
                    </a:cubicBezTo>
                    <a:cubicBezTo>
                      <a:pt x="56" y="455"/>
                      <a:pt x="56" y="455"/>
                      <a:pt x="56" y="455"/>
                    </a:cubicBezTo>
                    <a:cubicBezTo>
                      <a:pt x="53" y="455"/>
                      <a:pt x="50" y="455"/>
                      <a:pt x="47" y="455"/>
                    </a:cubicBezTo>
                    <a:cubicBezTo>
                      <a:pt x="22" y="459"/>
                      <a:pt x="2" y="481"/>
                      <a:pt x="2" y="507"/>
                    </a:cubicBezTo>
                    <a:cubicBezTo>
                      <a:pt x="0" y="589"/>
                      <a:pt x="0" y="589"/>
                      <a:pt x="0" y="589"/>
                    </a:cubicBezTo>
                    <a:cubicBezTo>
                      <a:pt x="0" y="618"/>
                      <a:pt x="23" y="642"/>
                      <a:pt x="52" y="643"/>
                    </a:cubicBezTo>
                    <a:close/>
                    <a:moveTo>
                      <a:pt x="505" y="235"/>
                    </a:moveTo>
                    <a:cubicBezTo>
                      <a:pt x="683" y="207"/>
                      <a:pt x="851" y="329"/>
                      <a:pt x="879" y="507"/>
                    </a:cubicBezTo>
                    <a:cubicBezTo>
                      <a:pt x="907" y="686"/>
                      <a:pt x="785" y="854"/>
                      <a:pt x="606" y="882"/>
                    </a:cubicBezTo>
                    <a:cubicBezTo>
                      <a:pt x="428" y="910"/>
                      <a:pt x="260" y="787"/>
                      <a:pt x="232" y="609"/>
                    </a:cubicBezTo>
                    <a:cubicBezTo>
                      <a:pt x="204" y="431"/>
                      <a:pt x="327" y="263"/>
                      <a:pt x="505" y="23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81" name="iS1ide-Freeform: Shape 55"/>
              <p:cNvSpPr>
                <a:spLocks noChangeAspect="1"/>
              </p:cNvSpPr>
              <p:nvPr/>
            </p:nvSpPr>
            <p:spPr bwMode="auto">
              <a:xfrm>
                <a:off x="1467871" y="3306667"/>
                <a:ext cx="419474" cy="421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FFC000"/>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grpSp>
          <p:nvGrpSpPr>
            <p:cNvPr id="182" name="组合 181"/>
            <p:cNvGrpSpPr/>
            <p:nvPr/>
          </p:nvGrpSpPr>
          <p:grpSpPr>
            <a:xfrm>
              <a:off x="2021558" y="1826173"/>
              <a:ext cx="1703785" cy="1915123"/>
              <a:chOff x="2021558" y="1826173"/>
              <a:chExt cx="1703785" cy="1915123"/>
            </a:xfrm>
          </p:grpSpPr>
          <p:grpSp>
            <p:nvGrpSpPr>
              <p:cNvPr id="183" name="Group 30"/>
              <p:cNvGrpSpPr/>
              <p:nvPr/>
            </p:nvGrpSpPr>
            <p:grpSpPr>
              <a:xfrm>
                <a:off x="2021558" y="1826173"/>
                <a:ext cx="1703785" cy="1915123"/>
                <a:chOff x="2695409" y="2434896"/>
                <a:chExt cx="2271713" cy="2553497"/>
              </a:xfrm>
            </p:grpSpPr>
            <p:sp>
              <p:nvSpPr>
                <p:cNvPr id="185" name="îŝḷîḓé-Freeform: Shape 31"/>
                <p:cNvSpPr/>
                <p:nvPr/>
              </p:nvSpPr>
              <p:spPr bwMode="auto">
                <a:xfrm rot="13659102">
                  <a:off x="2987733" y="2345202"/>
                  <a:ext cx="1589088" cy="1768475"/>
                </a:xfrm>
                <a:custGeom>
                  <a:avLst/>
                  <a:gdLst>
                    <a:gd name="T0" fmla="*/ 50 w 1088"/>
                    <a:gd name="T1" fmla="*/ 1179 h 1211"/>
                    <a:gd name="T2" fmla="*/ 170 w 1088"/>
                    <a:gd name="T3" fmla="*/ 1203 h 1211"/>
                    <a:gd name="T4" fmla="*/ 263 w 1088"/>
                    <a:gd name="T5" fmla="*/ 1140 h 1211"/>
                    <a:gd name="T6" fmla="*/ 283 w 1088"/>
                    <a:gd name="T7" fmla="*/ 1040 h 1211"/>
                    <a:gd name="T8" fmla="*/ 372 w 1088"/>
                    <a:gd name="T9" fmla="*/ 1033 h 1211"/>
                    <a:gd name="T10" fmla="*/ 460 w 1088"/>
                    <a:gd name="T11" fmla="*/ 1013 h 1211"/>
                    <a:gd name="T12" fmla="*/ 509 w 1088"/>
                    <a:gd name="T13" fmla="*/ 1102 h 1211"/>
                    <a:gd name="T14" fmla="*/ 617 w 1088"/>
                    <a:gd name="T15" fmla="*/ 1133 h 1211"/>
                    <a:gd name="T16" fmla="*/ 724 w 1088"/>
                    <a:gd name="T17" fmla="*/ 1073 h 1211"/>
                    <a:gd name="T18" fmla="*/ 755 w 1088"/>
                    <a:gd name="T19" fmla="*/ 965 h 1211"/>
                    <a:gd name="T20" fmla="*/ 706 w 1088"/>
                    <a:gd name="T21" fmla="*/ 877 h 1211"/>
                    <a:gd name="T22" fmla="*/ 824 w 1088"/>
                    <a:gd name="T23" fmla="*/ 741 h 1211"/>
                    <a:gd name="T24" fmla="*/ 919 w 1088"/>
                    <a:gd name="T25" fmla="*/ 778 h 1211"/>
                    <a:gd name="T26" fmla="*/ 1021 w 1088"/>
                    <a:gd name="T27" fmla="*/ 732 h 1211"/>
                    <a:gd name="T28" fmla="*/ 1065 w 1088"/>
                    <a:gd name="T29" fmla="*/ 618 h 1211"/>
                    <a:gd name="T30" fmla="*/ 1020 w 1088"/>
                    <a:gd name="T31" fmla="*/ 515 h 1211"/>
                    <a:gd name="T32" fmla="*/ 925 w 1088"/>
                    <a:gd name="T33" fmla="*/ 479 h 1211"/>
                    <a:gd name="T34" fmla="*/ 928 w 1088"/>
                    <a:gd name="T35" fmla="*/ 300 h 1211"/>
                    <a:gd name="T36" fmla="*/ 1024 w 1088"/>
                    <a:gd name="T37" fmla="*/ 267 h 1211"/>
                    <a:gd name="T38" fmla="*/ 1074 w 1088"/>
                    <a:gd name="T39" fmla="*/ 166 h 1211"/>
                    <a:gd name="T40" fmla="*/ 1034 w 1088"/>
                    <a:gd name="T41" fmla="*/ 50 h 1211"/>
                    <a:gd name="T42" fmla="*/ 982 w 1088"/>
                    <a:gd name="T43" fmla="*/ 0 h 1211"/>
                    <a:gd name="T44" fmla="*/ 697 w 1088"/>
                    <a:gd name="T45" fmla="*/ 333 h 1211"/>
                    <a:gd name="T46" fmla="*/ 336 w 1088"/>
                    <a:gd name="T47" fmla="*/ 802 h 1211"/>
                    <a:gd name="T48" fmla="*/ 291 w 1088"/>
                    <a:gd name="T49" fmla="*/ 807 h 1211"/>
                    <a:gd name="T50" fmla="*/ 0 w 1088"/>
                    <a:gd name="T51" fmla="*/ 1147 h 1211"/>
                    <a:gd name="T52" fmla="*/ 50 w 1088"/>
                    <a:gd name="T53" fmla="*/ 1179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8" h="1211">
                      <a:moveTo>
                        <a:pt x="50" y="1179"/>
                      </a:moveTo>
                      <a:cubicBezTo>
                        <a:pt x="170" y="1203"/>
                        <a:pt x="170" y="1203"/>
                        <a:pt x="170" y="1203"/>
                      </a:cubicBezTo>
                      <a:cubicBezTo>
                        <a:pt x="213" y="1211"/>
                        <a:pt x="255" y="1183"/>
                        <a:pt x="263" y="1140"/>
                      </a:cubicBezTo>
                      <a:cubicBezTo>
                        <a:pt x="283" y="1040"/>
                        <a:pt x="283" y="1040"/>
                        <a:pt x="283" y="1040"/>
                      </a:cubicBezTo>
                      <a:cubicBezTo>
                        <a:pt x="312" y="1040"/>
                        <a:pt x="342" y="1037"/>
                        <a:pt x="372" y="1033"/>
                      </a:cubicBezTo>
                      <a:cubicBezTo>
                        <a:pt x="402" y="1028"/>
                        <a:pt x="431" y="1021"/>
                        <a:pt x="460" y="1013"/>
                      </a:cubicBezTo>
                      <a:cubicBezTo>
                        <a:pt x="509" y="1102"/>
                        <a:pt x="509" y="1102"/>
                        <a:pt x="509" y="1102"/>
                      </a:cubicBezTo>
                      <a:cubicBezTo>
                        <a:pt x="530" y="1140"/>
                        <a:pt x="578" y="1154"/>
                        <a:pt x="617" y="1133"/>
                      </a:cubicBezTo>
                      <a:cubicBezTo>
                        <a:pt x="724" y="1073"/>
                        <a:pt x="724" y="1073"/>
                        <a:pt x="724" y="1073"/>
                      </a:cubicBezTo>
                      <a:cubicBezTo>
                        <a:pt x="762" y="1052"/>
                        <a:pt x="776" y="1004"/>
                        <a:pt x="755" y="965"/>
                      </a:cubicBezTo>
                      <a:cubicBezTo>
                        <a:pt x="706" y="877"/>
                        <a:pt x="706" y="877"/>
                        <a:pt x="706" y="877"/>
                      </a:cubicBezTo>
                      <a:cubicBezTo>
                        <a:pt x="751" y="837"/>
                        <a:pt x="791" y="791"/>
                        <a:pt x="824" y="741"/>
                      </a:cubicBezTo>
                      <a:cubicBezTo>
                        <a:pt x="919" y="778"/>
                        <a:pt x="919" y="778"/>
                        <a:pt x="919" y="778"/>
                      </a:cubicBezTo>
                      <a:cubicBezTo>
                        <a:pt x="959" y="794"/>
                        <a:pt x="1005" y="773"/>
                        <a:pt x="1021" y="732"/>
                      </a:cubicBezTo>
                      <a:cubicBezTo>
                        <a:pt x="1065" y="618"/>
                        <a:pt x="1065" y="618"/>
                        <a:pt x="1065" y="618"/>
                      </a:cubicBezTo>
                      <a:cubicBezTo>
                        <a:pt x="1081" y="577"/>
                        <a:pt x="1061" y="531"/>
                        <a:pt x="1020" y="515"/>
                      </a:cubicBezTo>
                      <a:cubicBezTo>
                        <a:pt x="925" y="479"/>
                        <a:pt x="925" y="479"/>
                        <a:pt x="925" y="479"/>
                      </a:cubicBezTo>
                      <a:cubicBezTo>
                        <a:pt x="934" y="421"/>
                        <a:pt x="935" y="361"/>
                        <a:pt x="928" y="300"/>
                      </a:cubicBezTo>
                      <a:cubicBezTo>
                        <a:pt x="1024" y="267"/>
                        <a:pt x="1024" y="267"/>
                        <a:pt x="1024" y="267"/>
                      </a:cubicBezTo>
                      <a:cubicBezTo>
                        <a:pt x="1066" y="252"/>
                        <a:pt x="1088" y="207"/>
                        <a:pt x="1074" y="166"/>
                      </a:cubicBezTo>
                      <a:cubicBezTo>
                        <a:pt x="1034" y="50"/>
                        <a:pt x="1034" y="50"/>
                        <a:pt x="1034" y="50"/>
                      </a:cubicBezTo>
                      <a:cubicBezTo>
                        <a:pt x="1025" y="25"/>
                        <a:pt x="1006" y="7"/>
                        <a:pt x="982" y="0"/>
                      </a:cubicBezTo>
                      <a:cubicBezTo>
                        <a:pt x="697" y="333"/>
                        <a:pt x="697" y="333"/>
                        <a:pt x="697" y="333"/>
                      </a:cubicBezTo>
                      <a:cubicBezTo>
                        <a:pt x="721" y="559"/>
                        <a:pt x="563" y="766"/>
                        <a:pt x="336" y="802"/>
                      </a:cubicBezTo>
                      <a:cubicBezTo>
                        <a:pt x="321" y="804"/>
                        <a:pt x="306" y="806"/>
                        <a:pt x="291" y="807"/>
                      </a:cubicBezTo>
                      <a:cubicBezTo>
                        <a:pt x="0" y="1147"/>
                        <a:pt x="0" y="1147"/>
                        <a:pt x="0" y="1147"/>
                      </a:cubicBezTo>
                      <a:cubicBezTo>
                        <a:pt x="11" y="1163"/>
                        <a:pt x="29" y="1175"/>
                        <a:pt x="50" y="1179"/>
                      </a:cubicBez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86" name="îŝḷîḓé-Freeform: Shape 32"/>
                <p:cNvSpPr/>
                <p:nvPr/>
              </p:nvSpPr>
              <p:spPr bwMode="auto">
                <a:xfrm rot="13659102">
                  <a:off x="2749384" y="2770655"/>
                  <a:ext cx="2163763" cy="2271713"/>
                </a:xfrm>
                <a:custGeom>
                  <a:avLst/>
                  <a:gdLst>
                    <a:gd name="T0" fmla="*/ 548 w 1481"/>
                    <a:gd name="T1" fmla="*/ 1554 h 1554"/>
                    <a:gd name="T2" fmla="*/ 795 w 1481"/>
                    <a:gd name="T3" fmla="*/ 1265 h 1554"/>
                    <a:gd name="T4" fmla="*/ 406 w 1481"/>
                    <a:gd name="T5" fmla="*/ 903 h 1554"/>
                    <a:gd name="T6" fmla="*/ 764 w 1481"/>
                    <a:gd name="T7" fmla="*/ 411 h 1554"/>
                    <a:gd name="T8" fmla="*/ 1249 w 1481"/>
                    <a:gd name="T9" fmla="*/ 735 h 1554"/>
                    <a:gd name="T10" fmla="*/ 1481 w 1481"/>
                    <a:gd name="T11" fmla="*/ 464 h 1554"/>
                    <a:gd name="T12" fmla="*/ 1399 w 1481"/>
                    <a:gd name="T13" fmla="*/ 492 h 1554"/>
                    <a:gd name="T14" fmla="*/ 1286 w 1481"/>
                    <a:gd name="T15" fmla="*/ 353 h 1554"/>
                    <a:gd name="T16" fmla="*/ 1339 w 1481"/>
                    <a:gd name="T17" fmla="*/ 266 h 1554"/>
                    <a:gd name="T18" fmla="*/ 1312 w 1481"/>
                    <a:gd name="T19" fmla="*/ 157 h 1554"/>
                    <a:gd name="T20" fmla="*/ 1207 w 1481"/>
                    <a:gd name="T21" fmla="*/ 94 h 1554"/>
                    <a:gd name="T22" fmla="*/ 1098 w 1481"/>
                    <a:gd name="T23" fmla="*/ 121 h 1554"/>
                    <a:gd name="T24" fmla="*/ 1045 w 1481"/>
                    <a:gd name="T25" fmla="*/ 208 h 1554"/>
                    <a:gd name="T26" fmla="*/ 869 w 1481"/>
                    <a:gd name="T27" fmla="*/ 173 h 1554"/>
                    <a:gd name="T28" fmla="*/ 854 w 1481"/>
                    <a:gd name="T29" fmla="*/ 73 h 1554"/>
                    <a:gd name="T30" fmla="*/ 763 w 1481"/>
                    <a:gd name="T31" fmla="*/ 7 h 1554"/>
                    <a:gd name="T32" fmla="*/ 642 w 1481"/>
                    <a:gd name="T33" fmla="*/ 26 h 1554"/>
                    <a:gd name="T34" fmla="*/ 576 w 1481"/>
                    <a:gd name="T35" fmla="*/ 117 h 1554"/>
                    <a:gd name="T36" fmla="*/ 592 w 1481"/>
                    <a:gd name="T37" fmla="*/ 217 h 1554"/>
                    <a:gd name="T38" fmla="*/ 435 w 1481"/>
                    <a:gd name="T39" fmla="*/ 304 h 1554"/>
                    <a:gd name="T40" fmla="*/ 358 w 1481"/>
                    <a:gd name="T41" fmla="*/ 237 h 1554"/>
                    <a:gd name="T42" fmla="*/ 246 w 1481"/>
                    <a:gd name="T43" fmla="*/ 245 h 1554"/>
                    <a:gd name="T44" fmla="*/ 166 w 1481"/>
                    <a:gd name="T45" fmla="*/ 337 h 1554"/>
                    <a:gd name="T46" fmla="*/ 173 w 1481"/>
                    <a:gd name="T47" fmla="*/ 449 h 1554"/>
                    <a:gd name="T48" fmla="*/ 250 w 1481"/>
                    <a:gd name="T49" fmla="*/ 516 h 1554"/>
                    <a:gd name="T50" fmla="*/ 185 w 1481"/>
                    <a:gd name="T51" fmla="*/ 683 h 1554"/>
                    <a:gd name="T52" fmla="*/ 84 w 1481"/>
                    <a:gd name="T53" fmla="*/ 681 h 1554"/>
                    <a:gd name="T54" fmla="*/ 3 w 1481"/>
                    <a:gd name="T55" fmla="*/ 759 h 1554"/>
                    <a:gd name="T56" fmla="*/ 1 w 1481"/>
                    <a:gd name="T57" fmla="*/ 882 h 1554"/>
                    <a:gd name="T58" fmla="*/ 78 w 1481"/>
                    <a:gd name="T59" fmla="*/ 963 h 1554"/>
                    <a:gd name="T60" fmla="*/ 180 w 1481"/>
                    <a:gd name="T61" fmla="*/ 964 h 1554"/>
                    <a:gd name="T62" fmla="*/ 238 w 1481"/>
                    <a:gd name="T63" fmla="*/ 1134 h 1554"/>
                    <a:gd name="T64" fmla="*/ 159 w 1481"/>
                    <a:gd name="T65" fmla="*/ 1198 h 1554"/>
                    <a:gd name="T66" fmla="*/ 147 w 1481"/>
                    <a:gd name="T67" fmla="*/ 1309 h 1554"/>
                    <a:gd name="T68" fmla="*/ 224 w 1481"/>
                    <a:gd name="T69" fmla="*/ 1405 h 1554"/>
                    <a:gd name="T70" fmla="*/ 336 w 1481"/>
                    <a:gd name="T71" fmla="*/ 1417 h 1554"/>
                    <a:gd name="T72" fmla="*/ 415 w 1481"/>
                    <a:gd name="T73" fmla="*/ 1353 h 1554"/>
                    <a:gd name="T74" fmla="*/ 569 w 1481"/>
                    <a:gd name="T75" fmla="*/ 1445 h 1554"/>
                    <a:gd name="T76" fmla="*/ 549 w 1481"/>
                    <a:gd name="T77" fmla="*/ 1545 h 1554"/>
                    <a:gd name="T78" fmla="*/ 548 w 1481"/>
                    <a:gd name="T79" fmla="*/ 155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1" h="1554">
                      <a:moveTo>
                        <a:pt x="548" y="1554"/>
                      </a:moveTo>
                      <a:cubicBezTo>
                        <a:pt x="795" y="1265"/>
                        <a:pt x="795" y="1265"/>
                        <a:pt x="795" y="1265"/>
                      </a:cubicBezTo>
                      <a:cubicBezTo>
                        <a:pt x="602" y="1249"/>
                        <a:pt x="438" y="1103"/>
                        <a:pt x="406" y="903"/>
                      </a:cubicBezTo>
                      <a:cubicBezTo>
                        <a:pt x="369" y="668"/>
                        <a:pt x="530" y="448"/>
                        <a:pt x="764" y="411"/>
                      </a:cubicBezTo>
                      <a:cubicBezTo>
                        <a:pt x="988" y="376"/>
                        <a:pt x="1197" y="519"/>
                        <a:pt x="1249" y="735"/>
                      </a:cubicBezTo>
                      <a:cubicBezTo>
                        <a:pt x="1481" y="464"/>
                        <a:pt x="1481" y="464"/>
                        <a:pt x="1481" y="464"/>
                      </a:cubicBezTo>
                      <a:cubicBezTo>
                        <a:pt x="1399" y="492"/>
                        <a:pt x="1399" y="492"/>
                        <a:pt x="1399" y="492"/>
                      </a:cubicBezTo>
                      <a:cubicBezTo>
                        <a:pt x="1368" y="441"/>
                        <a:pt x="1330" y="394"/>
                        <a:pt x="1286" y="353"/>
                      </a:cubicBezTo>
                      <a:cubicBezTo>
                        <a:pt x="1339" y="266"/>
                        <a:pt x="1339" y="266"/>
                        <a:pt x="1339" y="266"/>
                      </a:cubicBezTo>
                      <a:cubicBezTo>
                        <a:pt x="1361" y="228"/>
                        <a:pt x="1349" y="180"/>
                        <a:pt x="1312" y="157"/>
                      </a:cubicBezTo>
                      <a:cubicBezTo>
                        <a:pt x="1207" y="94"/>
                        <a:pt x="1207" y="94"/>
                        <a:pt x="1207" y="94"/>
                      </a:cubicBezTo>
                      <a:cubicBezTo>
                        <a:pt x="1169" y="71"/>
                        <a:pt x="1121" y="83"/>
                        <a:pt x="1098" y="121"/>
                      </a:cubicBezTo>
                      <a:cubicBezTo>
                        <a:pt x="1045" y="208"/>
                        <a:pt x="1045" y="208"/>
                        <a:pt x="1045" y="208"/>
                      </a:cubicBezTo>
                      <a:cubicBezTo>
                        <a:pt x="989" y="189"/>
                        <a:pt x="930" y="177"/>
                        <a:pt x="869" y="173"/>
                      </a:cubicBezTo>
                      <a:cubicBezTo>
                        <a:pt x="854" y="73"/>
                        <a:pt x="854" y="73"/>
                        <a:pt x="854" y="73"/>
                      </a:cubicBezTo>
                      <a:cubicBezTo>
                        <a:pt x="847" y="30"/>
                        <a:pt x="806" y="0"/>
                        <a:pt x="763" y="7"/>
                      </a:cubicBezTo>
                      <a:cubicBezTo>
                        <a:pt x="642" y="26"/>
                        <a:pt x="642" y="26"/>
                        <a:pt x="642" y="26"/>
                      </a:cubicBezTo>
                      <a:cubicBezTo>
                        <a:pt x="599" y="33"/>
                        <a:pt x="569" y="73"/>
                        <a:pt x="576" y="117"/>
                      </a:cubicBezTo>
                      <a:cubicBezTo>
                        <a:pt x="592" y="217"/>
                        <a:pt x="592" y="217"/>
                        <a:pt x="592" y="217"/>
                      </a:cubicBezTo>
                      <a:cubicBezTo>
                        <a:pt x="535" y="239"/>
                        <a:pt x="482" y="268"/>
                        <a:pt x="435" y="304"/>
                      </a:cubicBezTo>
                      <a:cubicBezTo>
                        <a:pt x="358" y="237"/>
                        <a:pt x="358" y="237"/>
                        <a:pt x="358" y="237"/>
                      </a:cubicBezTo>
                      <a:cubicBezTo>
                        <a:pt x="325" y="208"/>
                        <a:pt x="275" y="212"/>
                        <a:pt x="246" y="245"/>
                      </a:cubicBezTo>
                      <a:cubicBezTo>
                        <a:pt x="166" y="337"/>
                        <a:pt x="166" y="337"/>
                        <a:pt x="166" y="337"/>
                      </a:cubicBezTo>
                      <a:cubicBezTo>
                        <a:pt x="137" y="370"/>
                        <a:pt x="140" y="420"/>
                        <a:pt x="173" y="449"/>
                      </a:cubicBezTo>
                      <a:cubicBezTo>
                        <a:pt x="250" y="516"/>
                        <a:pt x="250" y="516"/>
                        <a:pt x="250" y="516"/>
                      </a:cubicBezTo>
                      <a:cubicBezTo>
                        <a:pt x="221" y="568"/>
                        <a:pt x="199" y="624"/>
                        <a:pt x="185" y="683"/>
                      </a:cubicBezTo>
                      <a:cubicBezTo>
                        <a:pt x="84" y="681"/>
                        <a:pt x="84" y="681"/>
                        <a:pt x="84" y="681"/>
                      </a:cubicBezTo>
                      <a:cubicBezTo>
                        <a:pt x="40" y="680"/>
                        <a:pt x="4" y="715"/>
                        <a:pt x="3" y="759"/>
                      </a:cubicBezTo>
                      <a:cubicBezTo>
                        <a:pt x="1" y="882"/>
                        <a:pt x="1" y="882"/>
                        <a:pt x="1" y="882"/>
                      </a:cubicBezTo>
                      <a:cubicBezTo>
                        <a:pt x="0" y="925"/>
                        <a:pt x="35" y="962"/>
                        <a:pt x="78" y="963"/>
                      </a:cubicBezTo>
                      <a:cubicBezTo>
                        <a:pt x="180" y="964"/>
                        <a:pt x="180" y="964"/>
                        <a:pt x="180" y="964"/>
                      </a:cubicBezTo>
                      <a:cubicBezTo>
                        <a:pt x="192" y="1025"/>
                        <a:pt x="212" y="1082"/>
                        <a:pt x="238" y="1134"/>
                      </a:cubicBezTo>
                      <a:cubicBezTo>
                        <a:pt x="159" y="1198"/>
                        <a:pt x="159" y="1198"/>
                        <a:pt x="159" y="1198"/>
                      </a:cubicBezTo>
                      <a:cubicBezTo>
                        <a:pt x="125" y="1225"/>
                        <a:pt x="120" y="1275"/>
                        <a:pt x="147" y="1309"/>
                      </a:cubicBezTo>
                      <a:cubicBezTo>
                        <a:pt x="224" y="1405"/>
                        <a:pt x="224" y="1405"/>
                        <a:pt x="224" y="1405"/>
                      </a:cubicBezTo>
                      <a:cubicBezTo>
                        <a:pt x="252" y="1439"/>
                        <a:pt x="302" y="1444"/>
                        <a:pt x="336" y="1417"/>
                      </a:cubicBezTo>
                      <a:cubicBezTo>
                        <a:pt x="415" y="1353"/>
                        <a:pt x="415" y="1353"/>
                        <a:pt x="415" y="1353"/>
                      </a:cubicBezTo>
                      <a:cubicBezTo>
                        <a:pt x="462" y="1390"/>
                        <a:pt x="513" y="1422"/>
                        <a:pt x="569" y="1445"/>
                      </a:cubicBezTo>
                      <a:cubicBezTo>
                        <a:pt x="549" y="1545"/>
                        <a:pt x="549" y="1545"/>
                        <a:pt x="549" y="1545"/>
                      </a:cubicBezTo>
                      <a:cubicBezTo>
                        <a:pt x="548" y="1548"/>
                        <a:pt x="548" y="1551"/>
                        <a:pt x="548" y="1554"/>
                      </a:cubicBez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sp>
            <p:nvSpPr>
              <p:cNvPr id="184" name="iS1ide-Freeform: Shape 56"/>
              <p:cNvSpPr>
                <a:spLocks noChangeAspect="1"/>
              </p:cNvSpPr>
              <p:nvPr/>
            </p:nvSpPr>
            <p:spPr bwMode="auto">
              <a:xfrm>
                <a:off x="2569546" y="2543728"/>
                <a:ext cx="537400" cy="5375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EE6089"/>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grpSp>
          <p:nvGrpSpPr>
            <p:cNvPr id="187" name="组合 186"/>
            <p:cNvGrpSpPr/>
            <p:nvPr/>
          </p:nvGrpSpPr>
          <p:grpSpPr>
            <a:xfrm>
              <a:off x="1336717" y="1180913"/>
              <a:ext cx="1219200" cy="1207294"/>
              <a:chOff x="1336717" y="1180913"/>
              <a:chExt cx="1219200" cy="1207294"/>
            </a:xfrm>
          </p:grpSpPr>
          <p:sp>
            <p:nvSpPr>
              <p:cNvPr id="188" name="iS1ide-Freeform: Shape 33"/>
              <p:cNvSpPr/>
              <p:nvPr/>
            </p:nvSpPr>
            <p:spPr bwMode="auto">
              <a:xfrm rot="13659102">
                <a:off x="1342670" y="1174960"/>
                <a:ext cx="1207294" cy="1219200"/>
              </a:xfrm>
              <a:custGeom>
                <a:avLst/>
                <a:gdLst>
                  <a:gd name="T0" fmla="*/ 167 w 1103"/>
                  <a:gd name="T1" fmla="*/ 344 h 1112"/>
                  <a:gd name="T2" fmla="*/ 56 w 1103"/>
                  <a:gd name="T3" fmla="*/ 455 h 1112"/>
                  <a:gd name="T4" fmla="*/ 2 w 1103"/>
                  <a:gd name="T5" fmla="*/ 507 h 1112"/>
                  <a:gd name="T6" fmla="*/ 53 w 1103"/>
                  <a:gd name="T7" fmla="*/ 643 h 1112"/>
                  <a:gd name="T8" fmla="*/ 159 w 1103"/>
                  <a:gd name="T9" fmla="*/ 758 h 1112"/>
                  <a:gd name="T10" fmla="*/ 99 w 1103"/>
                  <a:gd name="T11" fmla="*/ 875 h 1112"/>
                  <a:gd name="T12" fmla="*/ 200 w 1103"/>
                  <a:gd name="T13" fmla="*/ 958 h 1112"/>
                  <a:gd name="T14" fmla="*/ 278 w 1103"/>
                  <a:gd name="T15" fmla="*/ 904 h 1112"/>
                  <a:gd name="T16" fmla="*/ 367 w 1103"/>
                  <a:gd name="T17" fmla="*/ 1032 h 1112"/>
                  <a:gd name="T18" fmla="*/ 490 w 1103"/>
                  <a:gd name="T19" fmla="*/ 1110 h 1112"/>
                  <a:gd name="T20" fmla="*/ 552 w 1103"/>
                  <a:gd name="T21" fmla="*/ 1069 h 1112"/>
                  <a:gd name="T22" fmla="*/ 625 w 1103"/>
                  <a:gd name="T23" fmla="*/ 997 h 1112"/>
                  <a:gd name="T24" fmla="*/ 716 w 1103"/>
                  <a:gd name="T25" fmla="*/ 1043 h 1112"/>
                  <a:gd name="T26" fmla="*/ 788 w 1103"/>
                  <a:gd name="T27" fmla="*/ 1064 h 1112"/>
                  <a:gd name="T28" fmla="*/ 881 w 1103"/>
                  <a:gd name="T29" fmla="*/ 952 h 1112"/>
                  <a:gd name="T30" fmla="*/ 927 w 1103"/>
                  <a:gd name="T31" fmla="*/ 802 h 1112"/>
                  <a:gd name="T32" fmla="*/ 1017 w 1103"/>
                  <a:gd name="T33" fmla="*/ 829 h 1112"/>
                  <a:gd name="T34" fmla="*/ 1088 w 1103"/>
                  <a:gd name="T35" fmla="*/ 720 h 1112"/>
                  <a:gd name="T36" fmla="*/ 994 w 1103"/>
                  <a:gd name="T37" fmla="*/ 627 h 1112"/>
                  <a:gd name="T38" fmla="*/ 1061 w 1103"/>
                  <a:gd name="T39" fmla="*/ 485 h 1112"/>
                  <a:gd name="T40" fmla="*/ 1067 w 1103"/>
                  <a:gd name="T41" fmla="*/ 340 h 1112"/>
                  <a:gd name="T42" fmla="*/ 1000 w 1103"/>
                  <a:gd name="T43" fmla="*/ 307 h 1112"/>
                  <a:gd name="T44" fmla="*/ 860 w 1103"/>
                  <a:gd name="T45" fmla="*/ 236 h 1112"/>
                  <a:gd name="T46" fmla="*/ 877 w 1103"/>
                  <a:gd name="T47" fmla="*/ 105 h 1112"/>
                  <a:gd name="T48" fmla="*/ 771 w 1103"/>
                  <a:gd name="T49" fmla="*/ 55 h 1112"/>
                  <a:gd name="T50" fmla="*/ 699 w 1103"/>
                  <a:gd name="T51" fmla="*/ 138 h 1112"/>
                  <a:gd name="T52" fmla="*/ 571 w 1103"/>
                  <a:gd name="T53" fmla="*/ 48 h 1112"/>
                  <a:gd name="T54" fmla="*/ 429 w 1103"/>
                  <a:gd name="T55" fmla="*/ 17 h 1112"/>
                  <a:gd name="T56" fmla="*/ 396 w 1103"/>
                  <a:gd name="T57" fmla="*/ 145 h 1112"/>
                  <a:gd name="T58" fmla="*/ 240 w 1103"/>
                  <a:gd name="T59" fmla="*/ 158 h 1112"/>
                  <a:gd name="T60" fmla="*/ 165 w 1103"/>
                  <a:gd name="T61" fmla="*/ 163 h 1112"/>
                  <a:gd name="T62" fmla="*/ 116 w 1103"/>
                  <a:gd name="T63" fmla="*/ 300 h 1112"/>
                  <a:gd name="T64" fmla="*/ 879 w 1103"/>
                  <a:gd name="T65" fmla="*/ 508 h 1112"/>
                  <a:gd name="T66" fmla="*/ 233 w 1103"/>
                  <a:gd name="T67" fmla="*/ 609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3" h="1112">
                    <a:moveTo>
                      <a:pt x="116" y="300"/>
                    </a:moveTo>
                    <a:cubicBezTo>
                      <a:pt x="167" y="344"/>
                      <a:pt x="167" y="344"/>
                      <a:pt x="167" y="344"/>
                    </a:cubicBezTo>
                    <a:cubicBezTo>
                      <a:pt x="148" y="379"/>
                      <a:pt x="133" y="417"/>
                      <a:pt x="124" y="456"/>
                    </a:cubicBezTo>
                    <a:cubicBezTo>
                      <a:pt x="56" y="455"/>
                      <a:pt x="56" y="455"/>
                      <a:pt x="56" y="455"/>
                    </a:cubicBezTo>
                    <a:cubicBezTo>
                      <a:pt x="53" y="455"/>
                      <a:pt x="50" y="455"/>
                      <a:pt x="47" y="456"/>
                    </a:cubicBezTo>
                    <a:cubicBezTo>
                      <a:pt x="22" y="459"/>
                      <a:pt x="3" y="481"/>
                      <a:pt x="2" y="507"/>
                    </a:cubicBezTo>
                    <a:cubicBezTo>
                      <a:pt x="1" y="589"/>
                      <a:pt x="1" y="589"/>
                      <a:pt x="1" y="589"/>
                    </a:cubicBezTo>
                    <a:cubicBezTo>
                      <a:pt x="0" y="618"/>
                      <a:pt x="23" y="642"/>
                      <a:pt x="53" y="643"/>
                    </a:cubicBezTo>
                    <a:cubicBezTo>
                      <a:pt x="121" y="644"/>
                      <a:pt x="121" y="644"/>
                      <a:pt x="121" y="644"/>
                    </a:cubicBezTo>
                    <a:cubicBezTo>
                      <a:pt x="129" y="685"/>
                      <a:pt x="142" y="723"/>
                      <a:pt x="159" y="758"/>
                    </a:cubicBezTo>
                    <a:cubicBezTo>
                      <a:pt x="107" y="800"/>
                      <a:pt x="107" y="800"/>
                      <a:pt x="107" y="800"/>
                    </a:cubicBezTo>
                    <a:cubicBezTo>
                      <a:pt x="84" y="819"/>
                      <a:pt x="80" y="852"/>
                      <a:pt x="99" y="875"/>
                    </a:cubicBezTo>
                    <a:cubicBezTo>
                      <a:pt x="150" y="939"/>
                      <a:pt x="150" y="939"/>
                      <a:pt x="150" y="939"/>
                    </a:cubicBezTo>
                    <a:cubicBezTo>
                      <a:pt x="163" y="954"/>
                      <a:pt x="182" y="961"/>
                      <a:pt x="200" y="958"/>
                    </a:cubicBezTo>
                    <a:cubicBezTo>
                      <a:pt x="209" y="956"/>
                      <a:pt x="217" y="953"/>
                      <a:pt x="225" y="947"/>
                    </a:cubicBezTo>
                    <a:cubicBezTo>
                      <a:pt x="278" y="904"/>
                      <a:pt x="278" y="904"/>
                      <a:pt x="278" y="904"/>
                    </a:cubicBezTo>
                    <a:cubicBezTo>
                      <a:pt x="309" y="929"/>
                      <a:pt x="343" y="950"/>
                      <a:pt x="380" y="966"/>
                    </a:cubicBezTo>
                    <a:cubicBezTo>
                      <a:pt x="367" y="1032"/>
                      <a:pt x="367" y="1032"/>
                      <a:pt x="367" y="1032"/>
                    </a:cubicBezTo>
                    <a:cubicBezTo>
                      <a:pt x="362" y="1061"/>
                      <a:pt x="380" y="1089"/>
                      <a:pt x="409" y="1095"/>
                    </a:cubicBezTo>
                    <a:cubicBezTo>
                      <a:pt x="490" y="1110"/>
                      <a:pt x="490" y="1110"/>
                      <a:pt x="490" y="1110"/>
                    </a:cubicBezTo>
                    <a:cubicBezTo>
                      <a:pt x="496" y="1112"/>
                      <a:pt x="502" y="1112"/>
                      <a:pt x="508" y="1111"/>
                    </a:cubicBezTo>
                    <a:cubicBezTo>
                      <a:pt x="529" y="1107"/>
                      <a:pt x="547" y="1091"/>
                      <a:pt x="552" y="1069"/>
                    </a:cubicBezTo>
                    <a:cubicBezTo>
                      <a:pt x="565" y="1002"/>
                      <a:pt x="565" y="1002"/>
                      <a:pt x="565" y="1002"/>
                    </a:cubicBezTo>
                    <a:cubicBezTo>
                      <a:pt x="585" y="1001"/>
                      <a:pt x="605" y="1000"/>
                      <a:pt x="625" y="997"/>
                    </a:cubicBezTo>
                    <a:cubicBezTo>
                      <a:pt x="645" y="993"/>
                      <a:pt x="664" y="989"/>
                      <a:pt x="683" y="983"/>
                    </a:cubicBezTo>
                    <a:cubicBezTo>
                      <a:pt x="716" y="1043"/>
                      <a:pt x="716" y="1043"/>
                      <a:pt x="716" y="1043"/>
                    </a:cubicBezTo>
                    <a:cubicBezTo>
                      <a:pt x="727" y="1063"/>
                      <a:pt x="749" y="1073"/>
                      <a:pt x="771" y="1070"/>
                    </a:cubicBezTo>
                    <a:cubicBezTo>
                      <a:pt x="777" y="1069"/>
                      <a:pt x="783" y="1067"/>
                      <a:pt x="788" y="1064"/>
                    </a:cubicBezTo>
                    <a:cubicBezTo>
                      <a:pt x="860" y="1024"/>
                      <a:pt x="860" y="1024"/>
                      <a:pt x="860" y="1024"/>
                    </a:cubicBezTo>
                    <a:cubicBezTo>
                      <a:pt x="886" y="1010"/>
                      <a:pt x="895" y="977"/>
                      <a:pt x="881" y="952"/>
                    </a:cubicBezTo>
                    <a:cubicBezTo>
                      <a:pt x="848" y="892"/>
                      <a:pt x="848" y="892"/>
                      <a:pt x="848" y="892"/>
                    </a:cubicBezTo>
                    <a:cubicBezTo>
                      <a:pt x="878" y="866"/>
                      <a:pt x="905" y="835"/>
                      <a:pt x="927" y="802"/>
                    </a:cubicBezTo>
                    <a:cubicBezTo>
                      <a:pt x="990" y="826"/>
                      <a:pt x="990" y="826"/>
                      <a:pt x="990" y="826"/>
                    </a:cubicBezTo>
                    <a:cubicBezTo>
                      <a:pt x="999" y="830"/>
                      <a:pt x="1008" y="831"/>
                      <a:pt x="1017" y="829"/>
                    </a:cubicBezTo>
                    <a:cubicBezTo>
                      <a:pt x="1035" y="827"/>
                      <a:pt x="1052" y="814"/>
                      <a:pt x="1059" y="796"/>
                    </a:cubicBezTo>
                    <a:cubicBezTo>
                      <a:pt x="1088" y="720"/>
                      <a:pt x="1088" y="720"/>
                      <a:pt x="1088" y="720"/>
                    </a:cubicBezTo>
                    <a:cubicBezTo>
                      <a:pt x="1099" y="692"/>
                      <a:pt x="1085" y="661"/>
                      <a:pt x="1058" y="651"/>
                    </a:cubicBezTo>
                    <a:cubicBezTo>
                      <a:pt x="994" y="627"/>
                      <a:pt x="994" y="627"/>
                      <a:pt x="994" y="627"/>
                    </a:cubicBezTo>
                    <a:cubicBezTo>
                      <a:pt x="1000" y="588"/>
                      <a:pt x="1001" y="547"/>
                      <a:pt x="996" y="507"/>
                    </a:cubicBezTo>
                    <a:cubicBezTo>
                      <a:pt x="1061" y="485"/>
                      <a:pt x="1061" y="485"/>
                      <a:pt x="1061" y="485"/>
                    </a:cubicBezTo>
                    <a:cubicBezTo>
                      <a:pt x="1088" y="475"/>
                      <a:pt x="1103" y="445"/>
                      <a:pt x="1094" y="417"/>
                    </a:cubicBezTo>
                    <a:cubicBezTo>
                      <a:pt x="1067" y="340"/>
                      <a:pt x="1067" y="340"/>
                      <a:pt x="1067" y="340"/>
                    </a:cubicBezTo>
                    <a:cubicBezTo>
                      <a:pt x="1059" y="315"/>
                      <a:pt x="1034" y="301"/>
                      <a:pt x="1009" y="305"/>
                    </a:cubicBezTo>
                    <a:cubicBezTo>
                      <a:pt x="1006" y="305"/>
                      <a:pt x="1003" y="306"/>
                      <a:pt x="1000" y="307"/>
                    </a:cubicBezTo>
                    <a:cubicBezTo>
                      <a:pt x="936" y="329"/>
                      <a:pt x="936" y="329"/>
                      <a:pt x="936" y="329"/>
                    </a:cubicBezTo>
                    <a:cubicBezTo>
                      <a:pt x="915" y="294"/>
                      <a:pt x="889" y="263"/>
                      <a:pt x="860" y="236"/>
                    </a:cubicBezTo>
                    <a:cubicBezTo>
                      <a:pt x="895" y="177"/>
                      <a:pt x="895" y="177"/>
                      <a:pt x="895" y="177"/>
                    </a:cubicBezTo>
                    <a:cubicBezTo>
                      <a:pt x="910" y="152"/>
                      <a:pt x="902" y="120"/>
                      <a:pt x="877" y="105"/>
                    </a:cubicBezTo>
                    <a:cubicBezTo>
                      <a:pt x="807" y="62"/>
                      <a:pt x="807" y="62"/>
                      <a:pt x="807" y="62"/>
                    </a:cubicBezTo>
                    <a:cubicBezTo>
                      <a:pt x="796" y="56"/>
                      <a:pt x="783" y="53"/>
                      <a:pt x="771" y="55"/>
                    </a:cubicBezTo>
                    <a:cubicBezTo>
                      <a:pt x="756" y="58"/>
                      <a:pt x="743" y="66"/>
                      <a:pt x="734" y="80"/>
                    </a:cubicBezTo>
                    <a:cubicBezTo>
                      <a:pt x="699" y="138"/>
                      <a:pt x="699" y="138"/>
                      <a:pt x="699" y="138"/>
                    </a:cubicBezTo>
                    <a:cubicBezTo>
                      <a:pt x="662" y="126"/>
                      <a:pt x="622" y="118"/>
                      <a:pt x="582" y="115"/>
                    </a:cubicBezTo>
                    <a:cubicBezTo>
                      <a:pt x="571" y="48"/>
                      <a:pt x="571" y="48"/>
                      <a:pt x="571" y="48"/>
                    </a:cubicBezTo>
                    <a:cubicBezTo>
                      <a:pt x="566" y="19"/>
                      <a:pt x="539" y="0"/>
                      <a:pt x="510" y="4"/>
                    </a:cubicBezTo>
                    <a:cubicBezTo>
                      <a:pt x="429" y="17"/>
                      <a:pt x="429" y="17"/>
                      <a:pt x="429" y="17"/>
                    </a:cubicBezTo>
                    <a:cubicBezTo>
                      <a:pt x="400" y="21"/>
                      <a:pt x="381" y="49"/>
                      <a:pt x="385" y="78"/>
                    </a:cubicBezTo>
                    <a:cubicBezTo>
                      <a:pt x="396" y="145"/>
                      <a:pt x="396" y="145"/>
                      <a:pt x="396" y="145"/>
                    </a:cubicBezTo>
                    <a:cubicBezTo>
                      <a:pt x="358" y="159"/>
                      <a:pt x="323" y="179"/>
                      <a:pt x="291" y="203"/>
                    </a:cubicBezTo>
                    <a:cubicBezTo>
                      <a:pt x="240" y="158"/>
                      <a:pt x="240" y="158"/>
                      <a:pt x="240" y="158"/>
                    </a:cubicBezTo>
                    <a:cubicBezTo>
                      <a:pt x="227" y="147"/>
                      <a:pt x="211" y="143"/>
                      <a:pt x="197" y="146"/>
                    </a:cubicBezTo>
                    <a:cubicBezTo>
                      <a:pt x="185" y="147"/>
                      <a:pt x="173" y="153"/>
                      <a:pt x="165" y="163"/>
                    </a:cubicBezTo>
                    <a:cubicBezTo>
                      <a:pt x="111" y="225"/>
                      <a:pt x="111" y="225"/>
                      <a:pt x="111" y="225"/>
                    </a:cubicBezTo>
                    <a:cubicBezTo>
                      <a:pt x="92" y="247"/>
                      <a:pt x="94" y="281"/>
                      <a:pt x="116" y="300"/>
                    </a:cubicBezTo>
                    <a:close/>
                    <a:moveTo>
                      <a:pt x="505" y="235"/>
                    </a:moveTo>
                    <a:cubicBezTo>
                      <a:pt x="683" y="207"/>
                      <a:pt x="851" y="329"/>
                      <a:pt x="879" y="508"/>
                    </a:cubicBezTo>
                    <a:cubicBezTo>
                      <a:pt x="907" y="686"/>
                      <a:pt x="785" y="854"/>
                      <a:pt x="607" y="882"/>
                    </a:cubicBezTo>
                    <a:cubicBezTo>
                      <a:pt x="428" y="910"/>
                      <a:pt x="261" y="787"/>
                      <a:pt x="233" y="609"/>
                    </a:cubicBezTo>
                    <a:cubicBezTo>
                      <a:pt x="205" y="431"/>
                      <a:pt x="327" y="263"/>
                      <a:pt x="505" y="23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89" name="iS1ide-Freeform: Shape 57"/>
              <p:cNvSpPr>
                <a:spLocks noChangeAspect="1"/>
              </p:cNvSpPr>
              <p:nvPr/>
            </p:nvSpPr>
            <p:spPr bwMode="auto">
              <a:xfrm>
                <a:off x="1767026" y="1587984"/>
                <a:ext cx="347899" cy="368290"/>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rgbClr val="FFC000"/>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grpSp>
          <p:nvGrpSpPr>
            <p:cNvPr id="190" name="组合 189"/>
            <p:cNvGrpSpPr/>
            <p:nvPr/>
          </p:nvGrpSpPr>
          <p:grpSpPr>
            <a:xfrm>
              <a:off x="4855208" y="1443193"/>
              <a:ext cx="3700910" cy="2787616"/>
              <a:chOff x="4855208" y="1443193"/>
              <a:chExt cx="3700910" cy="2787616"/>
            </a:xfrm>
          </p:grpSpPr>
          <p:sp>
            <p:nvSpPr>
              <p:cNvPr id="191" name="iS1ide-Rectangle: Rounded Corners 43"/>
              <p:cNvSpPr/>
              <p:nvPr/>
            </p:nvSpPr>
            <p:spPr>
              <a:xfrm>
                <a:off x="5240640" y="2219198"/>
                <a:ext cx="427242" cy="427354"/>
              </a:xfrm>
              <a:prstGeom prst="roundRect">
                <a:avLst/>
              </a:prstGeom>
              <a:solidFill>
                <a:srgbClr val="EE608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92" name="iS1ide-Freeform: Shape 44"/>
              <p:cNvSpPr>
                <a:spLocks noChangeAspect="1"/>
              </p:cNvSpPr>
              <p:nvPr/>
            </p:nvSpPr>
            <p:spPr bwMode="auto">
              <a:xfrm>
                <a:off x="5322430" y="2305204"/>
                <a:ext cx="255274" cy="25534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93" name="iS1ide-Rectangle: Rounded Corners 45"/>
              <p:cNvSpPr/>
              <p:nvPr/>
            </p:nvSpPr>
            <p:spPr>
              <a:xfrm>
                <a:off x="4856273" y="1443193"/>
                <a:ext cx="409535" cy="409643"/>
              </a:xfrm>
              <a:prstGeom prst="round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94" name="iS1ide-Freeform: Shape 46"/>
              <p:cNvSpPr>
                <a:spLocks noChangeAspect="1"/>
              </p:cNvSpPr>
              <p:nvPr/>
            </p:nvSpPr>
            <p:spPr bwMode="auto">
              <a:xfrm>
                <a:off x="4919616" y="1487954"/>
                <a:ext cx="282849" cy="284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95" name="iS1ide-Rectangle: Rounded Corners 47"/>
              <p:cNvSpPr/>
              <p:nvPr/>
            </p:nvSpPr>
            <p:spPr>
              <a:xfrm>
                <a:off x="5240094" y="3018595"/>
                <a:ext cx="427242" cy="427354"/>
              </a:xfrm>
              <a:prstGeom prst="roundRect">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96" name="iS1ide-Freeform: Shape 48"/>
              <p:cNvSpPr>
                <a:spLocks noChangeAspect="1"/>
              </p:cNvSpPr>
              <p:nvPr/>
            </p:nvSpPr>
            <p:spPr bwMode="auto">
              <a:xfrm>
                <a:off x="5329330" y="3091140"/>
                <a:ext cx="256537" cy="282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sp>
            <p:nvSpPr>
              <p:cNvPr id="197" name="iS1ide-Rectangle: Rounded Corners 49"/>
              <p:cNvSpPr/>
              <p:nvPr/>
            </p:nvSpPr>
            <p:spPr>
              <a:xfrm>
                <a:off x="4855208" y="3803455"/>
                <a:ext cx="427242" cy="427354"/>
              </a:xfrm>
              <a:prstGeom prst="roundRect">
                <a:avLst/>
              </a:prstGeom>
              <a:solidFill>
                <a:srgbClr val="EE608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FFFFFF"/>
                  </a:solidFill>
                  <a:effectLst/>
                  <a:uLnTx/>
                  <a:uFillTx/>
                  <a:cs typeface="+mn-ea"/>
                  <a:sym typeface="+mn-lt"/>
                </a:endParaRPr>
              </a:p>
            </p:txBody>
          </p:sp>
          <p:sp>
            <p:nvSpPr>
              <p:cNvPr id="198" name="iS1ide-Freeform: Shape 50"/>
              <p:cNvSpPr>
                <a:spLocks noChangeAspect="1"/>
              </p:cNvSpPr>
              <p:nvPr/>
            </p:nvSpPr>
            <p:spPr bwMode="auto">
              <a:xfrm>
                <a:off x="4936898" y="3877351"/>
                <a:ext cx="264083" cy="279561"/>
              </a:xfrm>
              <a:custGeom>
                <a:avLst/>
                <a:gdLst>
                  <a:gd name="T0" fmla="*/ 995 w 1588"/>
                  <a:gd name="T1" fmla="*/ 870 h 1682"/>
                  <a:gd name="T2" fmla="*/ 1078 w 1588"/>
                  <a:gd name="T3" fmla="*/ 753 h 1682"/>
                  <a:gd name="T4" fmla="*/ 1463 w 1588"/>
                  <a:gd name="T5" fmla="*/ 661 h 1682"/>
                  <a:gd name="T6" fmla="*/ 1546 w 1588"/>
                  <a:gd name="T7" fmla="*/ 352 h 1682"/>
                  <a:gd name="T8" fmla="*/ 1346 w 1588"/>
                  <a:gd name="T9" fmla="*/ 527 h 1682"/>
                  <a:gd name="T10" fmla="*/ 1120 w 1588"/>
                  <a:gd name="T11" fmla="*/ 310 h 1682"/>
                  <a:gd name="T12" fmla="*/ 1296 w 1588"/>
                  <a:gd name="T13" fmla="*/ 101 h 1682"/>
                  <a:gd name="T14" fmla="*/ 995 w 1588"/>
                  <a:gd name="T15" fmla="*/ 184 h 1682"/>
                  <a:gd name="T16" fmla="*/ 894 w 1588"/>
                  <a:gd name="T17" fmla="*/ 577 h 1682"/>
                  <a:gd name="T18" fmla="*/ 501 w 1588"/>
                  <a:gd name="T19" fmla="*/ 452 h 1682"/>
                  <a:gd name="T20" fmla="*/ 501 w 1588"/>
                  <a:gd name="T21" fmla="*/ 427 h 1682"/>
                  <a:gd name="T22" fmla="*/ 493 w 1588"/>
                  <a:gd name="T23" fmla="*/ 0 h 1682"/>
                  <a:gd name="T24" fmla="*/ 250 w 1588"/>
                  <a:gd name="T25" fmla="*/ 285 h 1682"/>
                  <a:gd name="T26" fmla="*/ 175 w 1588"/>
                  <a:gd name="T27" fmla="*/ 393 h 1682"/>
                  <a:gd name="T28" fmla="*/ 150 w 1588"/>
                  <a:gd name="T29" fmla="*/ 427 h 1682"/>
                  <a:gd name="T30" fmla="*/ 117 w 1588"/>
                  <a:gd name="T31" fmla="*/ 477 h 1682"/>
                  <a:gd name="T32" fmla="*/ 100 w 1588"/>
                  <a:gd name="T33" fmla="*/ 502 h 1682"/>
                  <a:gd name="T34" fmla="*/ 66 w 1588"/>
                  <a:gd name="T35" fmla="*/ 586 h 1682"/>
                  <a:gd name="T36" fmla="*/ 58 w 1588"/>
                  <a:gd name="T37" fmla="*/ 611 h 1682"/>
                  <a:gd name="T38" fmla="*/ 50 w 1588"/>
                  <a:gd name="T39" fmla="*/ 678 h 1682"/>
                  <a:gd name="T40" fmla="*/ 41 w 1588"/>
                  <a:gd name="T41" fmla="*/ 728 h 1682"/>
                  <a:gd name="T42" fmla="*/ 41 w 1588"/>
                  <a:gd name="T43" fmla="*/ 744 h 1682"/>
                  <a:gd name="T44" fmla="*/ 50 w 1588"/>
                  <a:gd name="T45" fmla="*/ 778 h 1682"/>
                  <a:gd name="T46" fmla="*/ 58 w 1588"/>
                  <a:gd name="T47" fmla="*/ 811 h 1682"/>
                  <a:gd name="T48" fmla="*/ 100 w 1588"/>
                  <a:gd name="T49" fmla="*/ 878 h 1682"/>
                  <a:gd name="T50" fmla="*/ 125 w 1588"/>
                  <a:gd name="T51" fmla="*/ 853 h 1682"/>
                  <a:gd name="T52" fmla="*/ 133 w 1588"/>
                  <a:gd name="T53" fmla="*/ 795 h 1682"/>
                  <a:gd name="T54" fmla="*/ 142 w 1588"/>
                  <a:gd name="T55" fmla="*/ 770 h 1682"/>
                  <a:gd name="T56" fmla="*/ 150 w 1588"/>
                  <a:gd name="T57" fmla="*/ 753 h 1682"/>
                  <a:gd name="T58" fmla="*/ 167 w 1588"/>
                  <a:gd name="T59" fmla="*/ 720 h 1682"/>
                  <a:gd name="T60" fmla="*/ 183 w 1588"/>
                  <a:gd name="T61" fmla="*/ 694 h 1682"/>
                  <a:gd name="T62" fmla="*/ 200 w 1588"/>
                  <a:gd name="T63" fmla="*/ 669 h 1682"/>
                  <a:gd name="T64" fmla="*/ 225 w 1588"/>
                  <a:gd name="T65" fmla="*/ 644 h 1682"/>
                  <a:gd name="T66" fmla="*/ 250 w 1588"/>
                  <a:gd name="T67" fmla="*/ 619 h 1682"/>
                  <a:gd name="T68" fmla="*/ 267 w 1588"/>
                  <a:gd name="T69" fmla="*/ 611 h 1682"/>
                  <a:gd name="T70" fmla="*/ 301 w 1588"/>
                  <a:gd name="T71" fmla="*/ 594 h 1682"/>
                  <a:gd name="T72" fmla="*/ 326 w 1588"/>
                  <a:gd name="T73" fmla="*/ 577 h 1682"/>
                  <a:gd name="T74" fmla="*/ 342 w 1588"/>
                  <a:gd name="T75" fmla="*/ 569 h 1682"/>
                  <a:gd name="T76" fmla="*/ 359 w 1588"/>
                  <a:gd name="T77" fmla="*/ 586 h 1682"/>
                  <a:gd name="T78" fmla="*/ 75 w 1588"/>
                  <a:gd name="T79" fmla="*/ 1363 h 1682"/>
                  <a:gd name="T80" fmla="*/ 292 w 1588"/>
                  <a:gd name="T81" fmla="*/ 1581 h 1682"/>
                  <a:gd name="T82" fmla="*/ 777 w 1588"/>
                  <a:gd name="T83" fmla="*/ 1087 h 1682"/>
                  <a:gd name="T84" fmla="*/ 1530 w 1588"/>
                  <a:gd name="T85" fmla="*/ 1623 h 1682"/>
                  <a:gd name="T86" fmla="*/ 217 w 1588"/>
                  <a:gd name="T87" fmla="*/ 1522 h 1682"/>
                  <a:gd name="T88" fmla="*/ 133 w 1588"/>
                  <a:gd name="T89" fmla="*/ 1438 h 1682"/>
                  <a:gd name="T90" fmla="*/ 217 w 1588"/>
                  <a:gd name="T91" fmla="*/ 1522 h 1682"/>
                  <a:gd name="T92" fmla="*/ 217 w 1588"/>
                  <a:gd name="T93" fmla="*/ 1522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8" h="1682">
                    <a:moveTo>
                      <a:pt x="1530" y="1405"/>
                    </a:moveTo>
                    <a:cubicBezTo>
                      <a:pt x="995" y="870"/>
                      <a:pt x="995" y="870"/>
                      <a:pt x="995" y="870"/>
                    </a:cubicBezTo>
                    <a:cubicBezTo>
                      <a:pt x="995" y="862"/>
                      <a:pt x="986" y="862"/>
                      <a:pt x="978" y="853"/>
                    </a:cubicBezTo>
                    <a:cubicBezTo>
                      <a:pt x="1078" y="753"/>
                      <a:pt x="1078" y="753"/>
                      <a:pt x="1078" y="753"/>
                    </a:cubicBezTo>
                    <a:cubicBezTo>
                      <a:pt x="1078" y="753"/>
                      <a:pt x="1086" y="744"/>
                      <a:pt x="1086" y="736"/>
                    </a:cubicBezTo>
                    <a:cubicBezTo>
                      <a:pt x="1212" y="786"/>
                      <a:pt x="1362" y="761"/>
                      <a:pt x="1463" y="661"/>
                    </a:cubicBezTo>
                    <a:cubicBezTo>
                      <a:pt x="1538" y="586"/>
                      <a:pt x="1570" y="485"/>
                      <a:pt x="1562" y="377"/>
                    </a:cubicBezTo>
                    <a:cubicBezTo>
                      <a:pt x="1562" y="368"/>
                      <a:pt x="1554" y="352"/>
                      <a:pt x="1546" y="352"/>
                    </a:cubicBezTo>
                    <a:cubicBezTo>
                      <a:pt x="1538" y="352"/>
                      <a:pt x="1521" y="352"/>
                      <a:pt x="1513" y="360"/>
                    </a:cubicBezTo>
                    <a:cubicBezTo>
                      <a:pt x="1346" y="527"/>
                      <a:pt x="1346" y="527"/>
                      <a:pt x="1346" y="527"/>
                    </a:cubicBezTo>
                    <a:cubicBezTo>
                      <a:pt x="1170" y="485"/>
                      <a:pt x="1170" y="485"/>
                      <a:pt x="1170" y="485"/>
                    </a:cubicBezTo>
                    <a:cubicBezTo>
                      <a:pt x="1120" y="310"/>
                      <a:pt x="1120" y="310"/>
                      <a:pt x="1120" y="310"/>
                    </a:cubicBezTo>
                    <a:cubicBezTo>
                      <a:pt x="1287" y="134"/>
                      <a:pt x="1287" y="134"/>
                      <a:pt x="1287" y="134"/>
                    </a:cubicBezTo>
                    <a:cubicBezTo>
                      <a:pt x="1296" y="126"/>
                      <a:pt x="1304" y="118"/>
                      <a:pt x="1296" y="101"/>
                    </a:cubicBezTo>
                    <a:cubicBezTo>
                      <a:pt x="1296" y="92"/>
                      <a:pt x="1287" y="84"/>
                      <a:pt x="1270" y="84"/>
                    </a:cubicBezTo>
                    <a:cubicBezTo>
                      <a:pt x="1170" y="76"/>
                      <a:pt x="1061" y="109"/>
                      <a:pt x="995" y="184"/>
                    </a:cubicBezTo>
                    <a:cubicBezTo>
                      <a:pt x="886" y="285"/>
                      <a:pt x="861" y="435"/>
                      <a:pt x="911" y="561"/>
                    </a:cubicBezTo>
                    <a:cubicBezTo>
                      <a:pt x="903" y="569"/>
                      <a:pt x="903" y="569"/>
                      <a:pt x="894" y="577"/>
                    </a:cubicBezTo>
                    <a:cubicBezTo>
                      <a:pt x="752" y="711"/>
                      <a:pt x="752" y="711"/>
                      <a:pt x="752" y="711"/>
                    </a:cubicBezTo>
                    <a:cubicBezTo>
                      <a:pt x="501" y="452"/>
                      <a:pt x="501" y="452"/>
                      <a:pt x="501" y="452"/>
                    </a:cubicBezTo>
                    <a:cubicBezTo>
                      <a:pt x="493" y="452"/>
                      <a:pt x="493" y="443"/>
                      <a:pt x="484" y="443"/>
                    </a:cubicBezTo>
                    <a:cubicBezTo>
                      <a:pt x="493" y="435"/>
                      <a:pt x="493" y="435"/>
                      <a:pt x="501" y="427"/>
                    </a:cubicBezTo>
                    <a:cubicBezTo>
                      <a:pt x="551" y="435"/>
                      <a:pt x="652" y="335"/>
                      <a:pt x="735" y="251"/>
                    </a:cubicBezTo>
                    <a:cubicBezTo>
                      <a:pt x="493" y="0"/>
                      <a:pt x="493" y="0"/>
                      <a:pt x="493" y="0"/>
                    </a:cubicBezTo>
                    <a:cubicBezTo>
                      <a:pt x="376" y="109"/>
                      <a:pt x="301" y="184"/>
                      <a:pt x="309" y="243"/>
                    </a:cubicBezTo>
                    <a:cubicBezTo>
                      <a:pt x="284" y="251"/>
                      <a:pt x="259" y="268"/>
                      <a:pt x="250" y="285"/>
                    </a:cubicBezTo>
                    <a:cubicBezTo>
                      <a:pt x="209" y="318"/>
                      <a:pt x="209" y="318"/>
                      <a:pt x="209" y="318"/>
                    </a:cubicBezTo>
                    <a:cubicBezTo>
                      <a:pt x="192" y="343"/>
                      <a:pt x="175" y="368"/>
                      <a:pt x="175" y="393"/>
                    </a:cubicBezTo>
                    <a:cubicBezTo>
                      <a:pt x="167" y="402"/>
                      <a:pt x="167" y="402"/>
                      <a:pt x="159" y="410"/>
                    </a:cubicBezTo>
                    <a:cubicBezTo>
                      <a:pt x="150" y="427"/>
                      <a:pt x="150" y="427"/>
                      <a:pt x="150" y="427"/>
                    </a:cubicBezTo>
                    <a:cubicBezTo>
                      <a:pt x="133" y="443"/>
                      <a:pt x="133" y="443"/>
                      <a:pt x="133" y="443"/>
                    </a:cubicBezTo>
                    <a:cubicBezTo>
                      <a:pt x="125" y="452"/>
                      <a:pt x="125" y="469"/>
                      <a:pt x="117" y="477"/>
                    </a:cubicBezTo>
                    <a:lnTo>
                      <a:pt x="108" y="485"/>
                    </a:lnTo>
                    <a:cubicBezTo>
                      <a:pt x="100" y="502"/>
                      <a:pt x="100" y="502"/>
                      <a:pt x="100" y="502"/>
                    </a:cubicBezTo>
                    <a:cubicBezTo>
                      <a:pt x="100" y="510"/>
                      <a:pt x="91" y="519"/>
                      <a:pt x="83" y="536"/>
                    </a:cubicBezTo>
                    <a:cubicBezTo>
                      <a:pt x="75" y="552"/>
                      <a:pt x="66" y="569"/>
                      <a:pt x="66" y="586"/>
                    </a:cubicBezTo>
                    <a:cubicBezTo>
                      <a:pt x="66" y="594"/>
                      <a:pt x="66" y="594"/>
                      <a:pt x="66" y="594"/>
                    </a:cubicBezTo>
                    <a:cubicBezTo>
                      <a:pt x="58" y="602"/>
                      <a:pt x="58" y="602"/>
                      <a:pt x="58" y="611"/>
                    </a:cubicBezTo>
                    <a:cubicBezTo>
                      <a:pt x="50" y="636"/>
                      <a:pt x="50" y="636"/>
                      <a:pt x="50" y="636"/>
                    </a:cubicBezTo>
                    <a:cubicBezTo>
                      <a:pt x="50" y="653"/>
                      <a:pt x="50" y="669"/>
                      <a:pt x="50" y="678"/>
                    </a:cubicBezTo>
                    <a:cubicBezTo>
                      <a:pt x="50" y="686"/>
                      <a:pt x="50" y="686"/>
                      <a:pt x="50" y="686"/>
                    </a:cubicBezTo>
                    <a:cubicBezTo>
                      <a:pt x="41" y="703"/>
                      <a:pt x="41" y="711"/>
                      <a:pt x="41" y="728"/>
                    </a:cubicBezTo>
                    <a:lnTo>
                      <a:pt x="41" y="736"/>
                    </a:lnTo>
                    <a:lnTo>
                      <a:pt x="41" y="744"/>
                    </a:lnTo>
                    <a:cubicBezTo>
                      <a:pt x="50" y="744"/>
                      <a:pt x="50" y="753"/>
                      <a:pt x="50" y="761"/>
                    </a:cubicBezTo>
                    <a:cubicBezTo>
                      <a:pt x="50" y="778"/>
                      <a:pt x="50" y="778"/>
                      <a:pt x="50" y="778"/>
                    </a:cubicBezTo>
                    <a:cubicBezTo>
                      <a:pt x="50" y="786"/>
                      <a:pt x="50" y="786"/>
                      <a:pt x="50" y="786"/>
                    </a:cubicBezTo>
                    <a:cubicBezTo>
                      <a:pt x="50" y="795"/>
                      <a:pt x="50" y="803"/>
                      <a:pt x="58" y="811"/>
                    </a:cubicBezTo>
                    <a:cubicBezTo>
                      <a:pt x="66" y="853"/>
                      <a:pt x="66" y="853"/>
                      <a:pt x="66" y="853"/>
                    </a:cubicBezTo>
                    <a:cubicBezTo>
                      <a:pt x="75" y="870"/>
                      <a:pt x="83" y="878"/>
                      <a:pt x="100" y="878"/>
                    </a:cubicBezTo>
                    <a:cubicBezTo>
                      <a:pt x="108" y="878"/>
                      <a:pt x="117" y="870"/>
                      <a:pt x="117" y="870"/>
                    </a:cubicBezTo>
                    <a:cubicBezTo>
                      <a:pt x="125" y="862"/>
                      <a:pt x="125" y="862"/>
                      <a:pt x="125" y="853"/>
                    </a:cubicBezTo>
                    <a:cubicBezTo>
                      <a:pt x="133" y="811"/>
                      <a:pt x="133" y="811"/>
                      <a:pt x="133" y="811"/>
                    </a:cubicBezTo>
                    <a:cubicBezTo>
                      <a:pt x="133" y="803"/>
                      <a:pt x="133" y="803"/>
                      <a:pt x="133" y="795"/>
                    </a:cubicBezTo>
                    <a:cubicBezTo>
                      <a:pt x="133" y="786"/>
                      <a:pt x="142" y="786"/>
                      <a:pt x="142" y="786"/>
                    </a:cubicBezTo>
                    <a:cubicBezTo>
                      <a:pt x="142" y="770"/>
                      <a:pt x="142" y="770"/>
                      <a:pt x="142" y="770"/>
                    </a:cubicBezTo>
                    <a:cubicBezTo>
                      <a:pt x="142" y="761"/>
                      <a:pt x="142" y="761"/>
                      <a:pt x="150" y="761"/>
                    </a:cubicBezTo>
                    <a:lnTo>
                      <a:pt x="150" y="753"/>
                    </a:lnTo>
                    <a:lnTo>
                      <a:pt x="150" y="744"/>
                    </a:lnTo>
                    <a:cubicBezTo>
                      <a:pt x="159" y="736"/>
                      <a:pt x="159" y="728"/>
                      <a:pt x="167" y="720"/>
                    </a:cubicBezTo>
                    <a:lnTo>
                      <a:pt x="167" y="711"/>
                    </a:lnTo>
                    <a:cubicBezTo>
                      <a:pt x="175" y="703"/>
                      <a:pt x="175" y="703"/>
                      <a:pt x="183" y="694"/>
                    </a:cubicBezTo>
                    <a:cubicBezTo>
                      <a:pt x="192" y="678"/>
                      <a:pt x="192" y="678"/>
                      <a:pt x="192" y="678"/>
                    </a:cubicBezTo>
                    <a:lnTo>
                      <a:pt x="200" y="669"/>
                    </a:lnTo>
                    <a:cubicBezTo>
                      <a:pt x="200" y="669"/>
                      <a:pt x="200" y="661"/>
                      <a:pt x="209" y="661"/>
                    </a:cubicBezTo>
                    <a:cubicBezTo>
                      <a:pt x="209" y="653"/>
                      <a:pt x="217" y="644"/>
                      <a:pt x="225" y="644"/>
                    </a:cubicBezTo>
                    <a:cubicBezTo>
                      <a:pt x="234" y="636"/>
                      <a:pt x="234" y="636"/>
                      <a:pt x="234" y="636"/>
                    </a:cubicBezTo>
                    <a:cubicBezTo>
                      <a:pt x="234" y="636"/>
                      <a:pt x="242" y="628"/>
                      <a:pt x="250" y="619"/>
                    </a:cubicBezTo>
                    <a:lnTo>
                      <a:pt x="259" y="619"/>
                    </a:lnTo>
                    <a:cubicBezTo>
                      <a:pt x="259" y="611"/>
                      <a:pt x="267" y="611"/>
                      <a:pt x="267" y="611"/>
                    </a:cubicBezTo>
                    <a:cubicBezTo>
                      <a:pt x="275" y="602"/>
                      <a:pt x="275" y="602"/>
                      <a:pt x="284" y="602"/>
                    </a:cubicBezTo>
                    <a:cubicBezTo>
                      <a:pt x="301" y="594"/>
                      <a:pt x="301" y="594"/>
                      <a:pt x="301" y="594"/>
                    </a:cubicBezTo>
                    <a:cubicBezTo>
                      <a:pt x="309" y="586"/>
                      <a:pt x="309" y="586"/>
                      <a:pt x="309" y="586"/>
                    </a:cubicBezTo>
                    <a:cubicBezTo>
                      <a:pt x="317" y="586"/>
                      <a:pt x="317" y="586"/>
                      <a:pt x="326" y="577"/>
                    </a:cubicBezTo>
                    <a:lnTo>
                      <a:pt x="334" y="577"/>
                    </a:lnTo>
                    <a:cubicBezTo>
                      <a:pt x="342" y="577"/>
                      <a:pt x="342" y="569"/>
                      <a:pt x="342" y="569"/>
                    </a:cubicBezTo>
                    <a:cubicBezTo>
                      <a:pt x="351" y="569"/>
                      <a:pt x="351" y="569"/>
                      <a:pt x="351" y="569"/>
                    </a:cubicBezTo>
                    <a:cubicBezTo>
                      <a:pt x="351" y="577"/>
                      <a:pt x="359" y="586"/>
                      <a:pt x="359" y="586"/>
                    </a:cubicBezTo>
                    <a:cubicBezTo>
                      <a:pt x="618" y="845"/>
                      <a:pt x="618" y="845"/>
                      <a:pt x="618" y="845"/>
                    </a:cubicBezTo>
                    <a:cubicBezTo>
                      <a:pt x="75" y="1363"/>
                      <a:pt x="75" y="1363"/>
                      <a:pt x="75" y="1363"/>
                    </a:cubicBezTo>
                    <a:cubicBezTo>
                      <a:pt x="8" y="1430"/>
                      <a:pt x="0" y="1531"/>
                      <a:pt x="66" y="1597"/>
                    </a:cubicBezTo>
                    <a:cubicBezTo>
                      <a:pt x="133" y="1664"/>
                      <a:pt x="225" y="1647"/>
                      <a:pt x="292" y="1581"/>
                    </a:cubicBezTo>
                    <a:cubicBezTo>
                      <a:pt x="769" y="1079"/>
                      <a:pt x="769" y="1079"/>
                      <a:pt x="769" y="1079"/>
                    </a:cubicBezTo>
                    <a:cubicBezTo>
                      <a:pt x="769" y="1079"/>
                      <a:pt x="777" y="1079"/>
                      <a:pt x="777" y="1087"/>
                    </a:cubicBezTo>
                    <a:cubicBezTo>
                      <a:pt x="1312" y="1623"/>
                      <a:pt x="1312" y="1623"/>
                      <a:pt x="1312" y="1623"/>
                    </a:cubicBezTo>
                    <a:cubicBezTo>
                      <a:pt x="1371" y="1681"/>
                      <a:pt x="1471" y="1681"/>
                      <a:pt x="1530" y="1623"/>
                    </a:cubicBezTo>
                    <a:cubicBezTo>
                      <a:pt x="1587" y="1564"/>
                      <a:pt x="1587" y="1464"/>
                      <a:pt x="1530" y="1405"/>
                    </a:cubicBezTo>
                    <a:close/>
                    <a:moveTo>
                      <a:pt x="217" y="1522"/>
                    </a:moveTo>
                    <a:cubicBezTo>
                      <a:pt x="192" y="1547"/>
                      <a:pt x="159" y="1547"/>
                      <a:pt x="133" y="1522"/>
                    </a:cubicBezTo>
                    <a:cubicBezTo>
                      <a:pt x="108" y="1497"/>
                      <a:pt x="108" y="1455"/>
                      <a:pt x="133" y="1438"/>
                    </a:cubicBezTo>
                    <a:cubicBezTo>
                      <a:pt x="159" y="1413"/>
                      <a:pt x="192" y="1413"/>
                      <a:pt x="217" y="1438"/>
                    </a:cubicBezTo>
                    <a:cubicBezTo>
                      <a:pt x="242" y="1455"/>
                      <a:pt x="242" y="1497"/>
                      <a:pt x="217" y="1522"/>
                    </a:cubicBezTo>
                    <a:close/>
                    <a:moveTo>
                      <a:pt x="217" y="1522"/>
                    </a:moveTo>
                    <a:lnTo>
                      <a:pt x="217" y="1522"/>
                    </a:lnTo>
                    <a:close/>
                  </a:path>
                </a:pathLst>
              </a:custGeom>
              <a:solidFill>
                <a:srgbClr val="FFFFFF"/>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cs typeface="+mn-ea"/>
                  <a:sym typeface="+mn-lt"/>
                </a:endParaRPr>
              </a:p>
            </p:txBody>
          </p:sp>
          <p:grpSp>
            <p:nvGrpSpPr>
              <p:cNvPr id="199" name="Group 58"/>
              <p:cNvGrpSpPr/>
              <p:nvPr/>
            </p:nvGrpSpPr>
            <p:grpSpPr>
              <a:xfrm>
                <a:off x="5667882" y="2244181"/>
                <a:ext cx="2888236" cy="377388"/>
                <a:chOff x="4410146" y="3865260"/>
                <a:chExt cx="2475841" cy="586866"/>
              </a:xfrm>
            </p:grpSpPr>
            <p:sp>
              <p:nvSpPr>
                <p:cNvPr id="209" name="iS1ide-TextBox 59"/>
                <p:cNvSpPr txBox="1"/>
                <p:nvPr/>
              </p:nvSpPr>
              <p:spPr bwMode="auto">
                <a:xfrm>
                  <a:off x="4410146" y="3865260"/>
                  <a:ext cx="2475841" cy="270493"/>
                </a:xfrm>
                <a:prstGeom prst="rect">
                  <a:avLst/>
                </a:prstGeom>
                <a:noFill/>
              </p:spPr>
              <p:txBody>
                <a:bodyPr wrap="none" lIns="288000" tIns="0" rIns="28800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smtClean="0">
                      <a:ln>
                        <a:noFill/>
                      </a:ln>
                      <a:solidFill>
                        <a:srgbClr val="333333">
                          <a:lumMod val="100000"/>
                        </a:srgbClr>
                      </a:solidFill>
                      <a:effectLst/>
                      <a:uLnTx/>
                      <a:uFillTx/>
                      <a:cs typeface="+mn-ea"/>
                      <a:sym typeface="+mn-lt"/>
                    </a:rPr>
                    <a:t>标题文本预设</a:t>
                  </a:r>
                </a:p>
              </p:txBody>
            </p:sp>
            <p:sp>
              <p:nvSpPr>
                <p:cNvPr id="210" name="iS1ide-TextBox 60"/>
                <p:cNvSpPr txBox="1"/>
                <p:nvPr/>
              </p:nvSpPr>
              <p:spPr bwMode="auto">
                <a:xfrm>
                  <a:off x="4410146" y="4135753"/>
                  <a:ext cx="2475841" cy="316373"/>
                </a:xfrm>
                <a:prstGeom prst="rect">
                  <a:avLst/>
                </a:prstGeom>
                <a:noFill/>
              </p:spPr>
              <p:txBody>
                <a:bodyPr wrap="square" lIns="288000" tIns="0" rIns="288000" bIns="0" anchor="t" anchorCtr="0">
                  <a:normAutofit fontScale="925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smtClean="0">
                      <a:ln>
                        <a:noFill/>
                      </a:ln>
                      <a:solidFill>
                        <a:srgbClr val="000000">
                          <a:lumMod val="85000"/>
                          <a:lumOff val="15000"/>
                        </a:srgbClr>
                      </a:solidFill>
                      <a:effectLst/>
                      <a:uLnTx/>
                      <a:uFillTx/>
                      <a:cs typeface="+mn-ea"/>
                      <a:sym typeface="+mn-lt"/>
                    </a:rPr>
                    <a:t>此部分内容作为文字排版占位显示 （建议使用主题字体）</a:t>
                  </a:r>
                </a:p>
              </p:txBody>
            </p:sp>
          </p:grpSp>
          <p:grpSp>
            <p:nvGrpSpPr>
              <p:cNvPr id="200" name="Group 61"/>
              <p:cNvGrpSpPr/>
              <p:nvPr/>
            </p:nvGrpSpPr>
            <p:grpSpPr>
              <a:xfrm>
                <a:off x="5265808" y="1459321"/>
                <a:ext cx="2888236" cy="377388"/>
                <a:chOff x="4410146" y="3865260"/>
                <a:chExt cx="2475841" cy="586866"/>
              </a:xfrm>
            </p:grpSpPr>
            <p:sp>
              <p:nvSpPr>
                <p:cNvPr id="207" name="iS1ide-TextBox 62"/>
                <p:cNvSpPr txBox="1"/>
                <p:nvPr/>
              </p:nvSpPr>
              <p:spPr bwMode="auto">
                <a:xfrm>
                  <a:off x="4410146" y="3865260"/>
                  <a:ext cx="2475841" cy="270493"/>
                </a:xfrm>
                <a:prstGeom prst="rect">
                  <a:avLst/>
                </a:prstGeom>
                <a:noFill/>
              </p:spPr>
              <p:txBody>
                <a:bodyPr wrap="none" lIns="288000" tIns="0" rIns="28800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tx1">
                          <a:lumMod val="85000"/>
                          <a:lumOff val="15000"/>
                        </a:schemeClr>
                      </a:solidFill>
                      <a:effectLst/>
                      <a:uLnTx/>
                      <a:uFillTx/>
                      <a:cs typeface="+mn-ea"/>
                      <a:sym typeface="+mn-lt"/>
                    </a:rPr>
                    <a:t>标题文本预设</a:t>
                  </a:r>
                </a:p>
              </p:txBody>
            </p:sp>
            <p:sp>
              <p:nvSpPr>
                <p:cNvPr id="208" name="iS1ide-TextBox 63"/>
                <p:cNvSpPr txBox="1"/>
                <p:nvPr/>
              </p:nvSpPr>
              <p:spPr bwMode="auto">
                <a:xfrm>
                  <a:off x="4410146" y="4135753"/>
                  <a:ext cx="2475841" cy="316373"/>
                </a:xfrm>
                <a:prstGeom prst="rect">
                  <a:avLst/>
                </a:prstGeom>
                <a:noFill/>
              </p:spPr>
              <p:txBody>
                <a:bodyPr wrap="square" lIns="288000" tIns="0" rIns="288000" bIns="0" anchor="t" anchorCtr="0">
                  <a:normAutofit fontScale="925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smtClean="0">
                      <a:ln>
                        <a:noFill/>
                      </a:ln>
                      <a:solidFill>
                        <a:srgbClr val="000000">
                          <a:lumMod val="85000"/>
                          <a:lumOff val="15000"/>
                        </a:srgbClr>
                      </a:solidFill>
                      <a:effectLst/>
                      <a:uLnTx/>
                      <a:uFillTx/>
                      <a:cs typeface="+mn-ea"/>
                      <a:sym typeface="+mn-lt"/>
                    </a:rPr>
                    <a:t>此部分内容作为文字排版占位显示 （建议使用主题字体）</a:t>
                  </a:r>
                </a:p>
              </p:txBody>
            </p:sp>
          </p:grpSp>
          <p:grpSp>
            <p:nvGrpSpPr>
              <p:cNvPr id="201" name="Group 64"/>
              <p:cNvGrpSpPr/>
              <p:nvPr/>
            </p:nvGrpSpPr>
            <p:grpSpPr>
              <a:xfrm>
                <a:off x="5667336" y="3043577"/>
                <a:ext cx="2888236" cy="377388"/>
                <a:chOff x="4410146" y="3865260"/>
                <a:chExt cx="2475841" cy="586866"/>
              </a:xfrm>
            </p:grpSpPr>
            <p:sp>
              <p:nvSpPr>
                <p:cNvPr id="205" name="iS1ide-TextBox 65"/>
                <p:cNvSpPr txBox="1"/>
                <p:nvPr/>
              </p:nvSpPr>
              <p:spPr bwMode="auto">
                <a:xfrm>
                  <a:off x="4410146" y="3865260"/>
                  <a:ext cx="2475841" cy="270493"/>
                </a:xfrm>
                <a:prstGeom prst="rect">
                  <a:avLst/>
                </a:prstGeom>
                <a:noFill/>
              </p:spPr>
              <p:txBody>
                <a:bodyPr wrap="none" lIns="288000" tIns="0" rIns="28800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smtClean="0">
                      <a:ln>
                        <a:noFill/>
                      </a:ln>
                      <a:solidFill>
                        <a:schemeClr val="tx1">
                          <a:lumMod val="85000"/>
                          <a:lumOff val="15000"/>
                        </a:schemeClr>
                      </a:solidFill>
                      <a:effectLst/>
                      <a:uLnTx/>
                      <a:uFillTx/>
                      <a:cs typeface="+mn-ea"/>
                      <a:sym typeface="+mn-lt"/>
                    </a:rPr>
                    <a:t>标题文本预设</a:t>
                  </a:r>
                </a:p>
              </p:txBody>
            </p:sp>
            <p:sp>
              <p:nvSpPr>
                <p:cNvPr id="206" name="iS1ide-TextBox 66"/>
                <p:cNvSpPr txBox="1"/>
                <p:nvPr/>
              </p:nvSpPr>
              <p:spPr bwMode="auto">
                <a:xfrm>
                  <a:off x="4410146" y="4135753"/>
                  <a:ext cx="2475841" cy="316373"/>
                </a:xfrm>
                <a:prstGeom prst="rect">
                  <a:avLst/>
                </a:prstGeom>
                <a:noFill/>
              </p:spPr>
              <p:txBody>
                <a:bodyPr wrap="square" lIns="288000" tIns="0" rIns="288000" bIns="0" anchor="t" anchorCtr="0">
                  <a:normAutofit fontScale="925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smtClean="0">
                      <a:ln>
                        <a:noFill/>
                      </a:ln>
                      <a:solidFill>
                        <a:srgbClr val="000000">
                          <a:lumMod val="85000"/>
                          <a:lumOff val="15000"/>
                        </a:srgbClr>
                      </a:solidFill>
                      <a:effectLst/>
                      <a:uLnTx/>
                      <a:uFillTx/>
                      <a:cs typeface="+mn-ea"/>
                      <a:sym typeface="+mn-lt"/>
                    </a:rPr>
                    <a:t>此部分内容作为文字排版占位显示 （建议使用主题字体）</a:t>
                  </a:r>
                </a:p>
              </p:txBody>
            </p:sp>
          </p:grpSp>
          <p:grpSp>
            <p:nvGrpSpPr>
              <p:cNvPr id="202" name="Group 70"/>
              <p:cNvGrpSpPr/>
              <p:nvPr/>
            </p:nvGrpSpPr>
            <p:grpSpPr>
              <a:xfrm>
                <a:off x="5282450" y="3828438"/>
                <a:ext cx="2888236" cy="377388"/>
                <a:chOff x="4410146" y="3865260"/>
                <a:chExt cx="2475841" cy="586866"/>
              </a:xfrm>
            </p:grpSpPr>
            <p:sp>
              <p:nvSpPr>
                <p:cNvPr id="203" name="iS1ide-TextBox 71"/>
                <p:cNvSpPr txBox="1"/>
                <p:nvPr/>
              </p:nvSpPr>
              <p:spPr bwMode="auto">
                <a:xfrm>
                  <a:off x="4410146" y="3865260"/>
                  <a:ext cx="2475841" cy="270493"/>
                </a:xfrm>
                <a:prstGeom prst="rect">
                  <a:avLst/>
                </a:prstGeom>
                <a:noFill/>
              </p:spPr>
              <p:txBody>
                <a:bodyPr wrap="none" lIns="288000" tIns="0" rIns="28800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smtClean="0">
                      <a:ln>
                        <a:noFill/>
                      </a:ln>
                      <a:solidFill>
                        <a:srgbClr val="333333">
                          <a:lumMod val="100000"/>
                        </a:srgbClr>
                      </a:solidFill>
                      <a:effectLst/>
                      <a:uLnTx/>
                      <a:uFillTx/>
                      <a:cs typeface="+mn-ea"/>
                      <a:sym typeface="+mn-lt"/>
                    </a:rPr>
                    <a:t>标题文本预设</a:t>
                  </a:r>
                </a:p>
              </p:txBody>
            </p:sp>
            <p:sp>
              <p:nvSpPr>
                <p:cNvPr id="204" name="iS1ide-TextBox 72"/>
                <p:cNvSpPr txBox="1"/>
                <p:nvPr/>
              </p:nvSpPr>
              <p:spPr bwMode="auto">
                <a:xfrm>
                  <a:off x="4410146" y="4135753"/>
                  <a:ext cx="2475841" cy="316373"/>
                </a:xfrm>
                <a:prstGeom prst="rect">
                  <a:avLst/>
                </a:prstGeom>
                <a:noFill/>
              </p:spPr>
              <p:txBody>
                <a:bodyPr wrap="square" lIns="288000" tIns="0" rIns="288000" bIns="0" anchor="t" anchorCtr="0">
                  <a:normAutofit fontScale="925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000" b="0" i="0" u="none" strike="noStrike" kern="0" cap="none" spc="0" normalizeH="0" baseline="0" noProof="0" smtClean="0">
                      <a:ln>
                        <a:noFill/>
                      </a:ln>
                      <a:solidFill>
                        <a:srgbClr val="000000">
                          <a:lumMod val="85000"/>
                          <a:lumOff val="15000"/>
                        </a:srgbClr>
                      </a:solidFill>
                      <a:effectLst/>
                      <a:uLnTx/>
                      <a:uFillTx/>
                      <a:cs typeface="+mn-ea"/>
                      <a:sym typeface="+mn-lt"/>
                    </a:rPr>
                    <a:t>此部分内容作为文字排版占位显示 （建议使用主题字体）</a:t>
                  </a:r>
                </a:p>
              </p:txBody>
            </p:sp>
          </p:grpSp>
        </p:grpSp>
      </p:grpSp>
    </p:spTree>
    <p:extLst>
      <p:ext uri="{BB962C8B-B14F-4D97-AF65-F5344CB8AC3E}">
        <p14:creationId xmlns:p14="http://schemas.microsoft.com/office/powerpoint/2010/main" val="310462288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cxnSp>
        <p:nvCxnSpPr>
          <p:cNvPr id="38" name="直接连接符 3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9"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教学分析</a:t>
            </a:r>
          </a:p>
        </p:txBody>
      </p:sp>
      <p:grpSp>
        <p:nvGrpSpPr>
          <p:cNvPr id="185" name="组合 184"/>
          <p:cNvGrpSpPr/>
          <p:nvPr/>
        </p:nvGrpSpPr>
        <p:grpSpPr>
          <a:xfrm>
            <a:off x="1882020" y="2132856"/>
            <a:ext cx="8462452" cy="3218242"/>
            <a:chOff x="1149292" y="1795807"/>
            <a:chExt cx="9325797" cy="3546570"/>
          </a:xfrm>
        </p:grpSpPr>
        <p:grpSp>
          <p:nvGrpSpPr>
            <p:cNvPr id="186" name="组合 185"/>
            <p:cNvGrpSpPr/>
            <p:nvPr/>
          </p:nvGrpSpPr>
          <p:grpSpPr>
            <a:xfrm>
              <a:off x="1149292" y="1957517"/>
              <a:ext cx="2517403" cy="2546433"/>
              <a:chOff x="960438" y="1612900"/>
              <a:chExt cx="1927225" cy="1949449"/>
            </a:xfrm>
          </p:grpSpPr>
          <p:grpSp>
            <p:nvGrpSpPr>
              <p:cNvPr id="224" name="Group 5"/>
              <p:cNvGrpSpPr>
                <a:grpSpLocks noChangeAspect="1"/>
              </p:cNvGrpSpPr>
              <p:nvPr/>
            </p:nvGrpSpPr>
            <p:grpSpPr bwMode="auto">
              <a:xfrm>
                <a:off x="960438" y="1612900"/>
                <a:ext cx="1927225" cy="1949449"/>
                <a:chOff x="605" y="1016"/>
                <a:chExt cx="1214" cy="1228"/>
              </a:xfrm>
            </p:grpSpPr>
            <p:sp>
              <p:nvSpPr>
                <p:cNvPr id="226"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7"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8" name="Freeform 17"/>
                <p:cNvSpPr/>
                <p:nvPr/>
              </p:nvSpPr>
              <p:spPr bwMode="auto">
                <a:xfrm>
                  <a:off x="918" y="1361"/>
                  <a:ext cx="207" cy="269"/>
                </a:xfrm>
                <a:custGeom>
                  <a:avLst/>
                  <a:gdLst>
                    <a:gd name="T0" fmla="*/ 30 w 30"/>
                    <a:gd name="T1" fmla="*/ 25 h 39"/>
                    <a:gd name="T2" fmla="*/ 29 w 30"/>
                    <a:gd name="T3" fmla="*/ 31 h 39"/>
                    <a:gd name="T4" fmla="*/ 26 w 30"/>
                    <a:gd name="T5" fmla="*/ 35 h 39"/>
                    <a:gd name="T6" fmla="*/ 20 w 30"/>
                    <a:gd name="T7" fmla="*/ 38 h 39"/>
                    <a:gd name="T8" fmla="*/ 13 w 30"/>
                    <a:gd name="T9" fmla="*/ 39 h 39"/>
                    <a:gd name="T10" fmla="*/ 5 w 30"/>
                    <a:gd name="T11" fmla="*/ 38 h 39"/>
                    <a:gd name="T12" fmla="*/ 0 w 30"/>
                    <a:gd name="T13" fmla="*/ 37 h 39"/>
                    <a:gd name="T14" fmla="*/ 0 w 30"/>
                    <a:gd name="T15" fmla="*/ 28 h 39"/>
                    <a:gd name="T16" fmla="*/ 1 w 30"/>
                    <a:gd name="T17" fmla="*/ 28 h 39"/>
                    <a:gd name="T18" fmla="*/ 6 w 30"/>
                    <a:gd name="T19" fmla="*/ 31 h 39"/>
                    <a:gd name="T20" fmla="*/ 12 w 30"/>
                    <a:gd name="T21" fmla="*/ 32 h 39"/>
                    <a:gd name="T22" fmla="*/ 15 w 30"/>
                    <a:gd name="T23" fmla="*/ 31 h 39"/>
                    <a:gd name="T24" fmla="*/ 18 w 30"/>
                    <a:gd name="T25" fmla="*/ 30 h 39"/>
                    <a:gd name="T26" fmla="*/ 20 w 30"/>
                    <a:gd name="T27" fmla="*/ 28 h 39"/>
                    <a:gd name="T28" fmla="*/ 20 w 30"/>
                    <a:gd name="T29" fmla="*/ 26 h 39"/>
                    <a:gd name="T30" fmla="*/ 19 w 30"/>
                    <a:gd name="T31" fmla="*/ 23 h 39"/>
                    <a:gd name="T32" fmla="*/ 18 w 30"/>
                    <a:gd name="T33" fmla="*/ 22 h 39"/>
                    <a:gd name="T34" fmla="*/ 14 w 30"/>
                    <a:gd name="T35" fmla="*/ 21 h 39"/>
                    <a:gd name="T36" fmla="*/ 11 w 30"/>
                    <a:gd name="T37" fmla="*/ 20 h 39"/>
                    <a:gd name="T38" fmla="*/ 6 w 30"/>
                    <a:gd name="T39" fmla="*/ 21 h 39"/>
                    <a:gd name="T40" fmla="*/ 3 w 30"/>
                    <a:gd name="T41" fmla="*/ 22 h 39"/>
                    <a:gd name="T42" fmla="*/ 1 w 30"/>
                    <a:gd name="T43" fmla="*/ 22 h 39"/>
                    <a:gd name="T44" fmla="*/ 1 w 30"/>
                    <a:gd name="T45" fmla="*/ 0 h 39"/>
                    <a:gd name="T46" fmla="*/ 29 w 30"/>
                    <a:gd name="T47" fmla="*/ 0 h 39"/>
                    <a:gd name="T48" fmla="*/ 29 w 30"/>
                    <a:gd name="T49" fmla="*/ 7 h 39"/>
                    <a:gd name="T50" fmla="*/ 11 w 30"/>
                    <a:gd name="T51" fmla="*/ 7 h 39"/>
                    <a:gd name="T52" fmla="*/ 11 w 30"/>
                    <a:gd name="T53" fmla="*/ 13 h 39"/>
                    <a:gd name="T54" fmla="*/ 13 w 30"/>
                    <a:gd name="T55" fmla="*/ 13 h 39"/>
                    <a:gd name="T56" fmla="*/ 15 w 30"/>
                    <a:gd name="T57" fmla="*/ 13 h 39"/>
                    <a:gd name="T58" fmla="*/ 21 w 30"/>
                    <a:gd name="T59" fmla="*/ 14 h 39"/>
                    <a:gd name="T60" fmla="*/ 25 w 30"/>
                    <a:gd name="T61" fmla="*/ 16 h 39"/>
                    <a:gd name="T62" fmla="*/ 29 w 30"/>
                    <a:gd name="T63" fmla="*/ 19 h 39"/>
                    <a:gd name="T64" fmla="*/ 30 w 30"/>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9" name="Freeform 18"/>
                <p:cNvSpPr>
                  <a:spLocks noEditPoints="1"/>
                </p:cNvSpPr>
                <p:nvPr/>
              </p:nvSpPr>
              <p:spPr bwMode="auto">
                <a:xfrm>
                  <a:off x="1173" y="1354"/>
                  <a:ext cx="421" cy="276"/>
                </a:xfrm>
                <a:custGeom>
                  <a:avLst/>
                  <a:gdLst>
                    <a:gd name="T0" fmla="*/ 24 w 61"/>
                    <a:gd name="T1" fmla="*/ 13 h 40"/>
                    <a:gd name="T2" fmla="*/ 21 w 61"/>
                    <a:gd name="T3" fmla="*/ 22 h 40"/>
                    <a:gd name="T4" fmla="*/ 12 w 61"/>
                    <a:gd name="T5" fmla="*/ 25 h 40"/>
                    <a:gd name="T6" fmla="*/ 3 w 61"/>
                    <a:gd name="T7" fmla="*/ 22 h 40"/>
                    <a:gd name="T8" fmla="*/ 0 w 61"/>
                    <a:gd name="T9" fmla="*/ 13 h 40"/>
                    <a:gd name="T10" fmla="*/ 3 w 61"/>
                    <a:gd name="T11" fmla="*/ 3 h 40"/>
                    <a:gd name="T12" fmla="*/ 12 w 61"/>
                    <a:gd name="T13" fmla="*/ 0 h 40"/>
                    <a:gd name="T14" fmla="*/ 21 w 61"/>
                    <a:gd name="T15" fmla="*/ 3 h 40"/>
                    <a:gd name="T16" fmla="*/ 24 w 61"/>
                    <a:gd name="T17" fmla="*/ 13 h 40"/>
                    <a:gd name="T18" fmla="*/ 16 w 61"/>
                    <a:gd name="T19" fmla="*/ 13 h 40"/>
                    <a:gd name="T20" fmla="*/ 15 w 61"/>
                    <a:gd name="T21" fmla="*/ 7 h 40"/>
                    <a:gd name="T22" fmla="*/ 12 w 61"/>
                    <a:gd name="T23" fmla="*/ 5 h 40"/>
                    <a:gd name="T24" fmla="*/ 9 w 61"/>
                    <a:gd name="T25" fmla="*/ 7 h 40"/>
                    <a:gd name="T26" fmla="*/ 8 w 61"/>
                    <a:gd name="T27" fmla="*/ 13 h 40"/>
                    <a:gd name="T28" fmla="*/ 9 w 61"/>
                    <a:gd name="T29" fmla="*/ 18 h 40"/>
                    <a:gd name="T30" fmla="*/ 12 w 61"/>
                    <a:gd name="T31" fmla="*/ 20 h 40"/>
                    <a:gd name="T32" fmla="*/ 15 w 61"/>
                    <a:gd name="T33" fmla="*/ 18 h 40"/>
                    <a:gd name="T34" fmla="*/ 16 w 61"/>
                    <a:gd name="T35" fmla="*/ 13 h 40"/>
                    <a:gd name="T36" fmla="*/ 44 w 61"/>
                    <a:gd name="T37" fmla="*/ 1 h 40"/>
                    <a:gd name="T38" fmla="*/ 24 w 61"/>
                    <a:gd name="T39" fmla="*/ 39 h 40"/>
                    <a:gd name="T40" fmla="*/ 17 w 61"/>
                    <a:gd name="T41" fmla="*/ 39 h 40"/>
                    <a:gd name="T42" fmla="*/ 37 w 61"/>
                    <a:gd name="T43" fmla="*/ 1 h 40"/>
                    <a:gd name="T44" fmla="*/ 44 w 61"/>
                    <a:gd name="T45" fmla="*/ 1 h 40"/>
                    <a:gd name="T46" fmla="*/ 61 w 61"/>
                    <a:gd name="T47" fmla="*/ 28 h 40"/>
                    <a:gd name="T48" fmla="*/ 58 w 61"/>
                    <a:gd name="T49" fmla="*/ 37 h 40"/>
                    <a:gd name="T50" fmla="*/ 49 w 61"/>
                    <a:gd name="T51" fmla="*/ 40 h 40"/>
                    <a:gd name="T52" fmla="*/ 40 w 61"/>
                    <a:gd name="T53" fmla="*/ 37 h 40"/>
                    <a:gd name="T54" fmla="*/ 37 w 61"/>
                    <a:gd name="T55" fmla="*/ 28 h 40"/>
                    <a:gd name="T56" fmla="*/ 40 w 61"/>
                    <a:gd name="T57" fmla="*/ 18 h 40"/>
                    <a:gd name="T58" fmla="*/ 49 w 61"/>
                    <a:gd name="T59" fmla="*/ 15 h 40"/>
                    <a:gd name="T60" fmla="*/ 58 w 61"/>
                    <a:gd name="T61" fmla="*/ 18 h 40"/>
                    <a:gd name="T62" fmla="*/ 61 w 61"/>
                    <a:gd name="T63" fmla="*/ 28 h 40"/>
                    <a:gd name="T64" fmla="*/ 53 w 61"/>
                    <a:gd name="T65" fmla="*/ 28 h 40"/>
                    <a:gd name="T66" fmla="*/ 52 w 61"/>
                    <a:gd name="T67" fmla="*/ 22 h 40"/>
                    <a:gd name="T68" fmla="*/ 49 w 61"/>
                    <a:gd name="T69" fmla="*/ 21 h 40"/>
                    <a:gd name="T70" fmla="*/ 46 w 61"/>
                    <a:gd name="T71" fmla="*/ 22 h 40"/>
                    <a:gd name="T72" fmla="*/ 45 w 61"/>
                    <a:gd name="T73" fmla="*/ 28 h 40"/>
                    <a:gd name="T74" fmla="*/ 46 w 61"/>
                    <a:gd name="T75" fmla="*/ 33 h 40"/>
                    <a:gd name="T76" fmla="*/ 49 w 61"/>
                    <a:gd name="T77" fmla="*/ 35 h 40"/>
                    <a:gd name="T78" fmla="*/ 52 w 61"/>
                    <a:gd name="T79" fmla="*/ 33 h 40"/>
                    <a:gd name="T80" fmla="*/ 53 w 61"/>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grpSp>
          <p:sp>
            <p:nvSpPr>
              <p:cNvPr id="225" name="矩形 224"/>
              <p:cNvSpPr/>
              <p:nvPr/>
            </p:nvSpPr>
            <p:spPr>
              <a:xfrm>
                <a:off x="1553499" y="2758683"/>
                <a:ext cx="869860" cy="22796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1100" b="0" i="0" u="none" strike="noStrike" kern="0" cap="none" spc="0" normalizeH="0" baseline="0" noProof="0" dirty="0" smtClean="0">
                    <a:ln>
                      <a:noFill/>
                    </a:ln>
                    <a:solidFill>
                      <a:prstClr val="white"/>
                    </a:solidFill>
                    <a:effectLst/>
                    <a:uLnTx/>
                    <a:uFillTx/>
                    <a:cs typeface="+mn-ea"/>
                    <a:sym typeface="+mn-lt"/>
                  </a:rPr>
                  <a:t>单击添加文字</a:t>
                </a:r>
                <a:endParaRPr kumimoji="0" lang="en-US" altLang="zh-CN" sz="1100" b="0" i="0" u="none" strike="noStrike" kern="0" cap="none" spc="0" normalizeH="0" baseline="0" noProof="0" dirty="0" smtClean="0">
                  <a:ln>
                    <a:noFill/>
                  </a:ln>
                  <a:solidFill>
                    <a:prstClr val="white"/>
                  </a:solidFill>
                  <a:effectLst/>
                  <a:uLnTx/>
                  <a:uFillTx/>
                  <a:cs typeface="+mn-ea"/>
                  <a:sym typeface="+mn-lt"/>
                </a:endParaRPr>
              </a:p>
            </p:txBody>
          </p:sp>
        </p:grpSp>
        <p:grpSp>
          <p:nvGrpSpPr>
            <p:cNvPr id="187" name="组合 3"/>
            <p:cNvGrpSpPr/>
            <p:nvPr/>
          </p:nvGrpSpPr>
          <p:grpSpPr>
            <a:xfrm>
              <a:off x="3532082" y="4427900"/>
              <a:ext cx="3207927" cy="914477"/>
              <a:chOff x="3089275" y="3603625"/>
              <a:chExt cx="2455863" cy="700088"/>
            </a:xfrm>
          </p:grpSpPr>
          <p:grpSp>
            <p:nvGrpSpPr>
              <p:cNvPr id="207" name="Group 22"/>
              <p:cNvGrpSpPr>
                <a:grpSpLocks noChangeAspect="1"/>
              </p:cNvGrpSpPr>
              <p:nvPr/>
            </p:nvGrpSpPr>
            <p:grpSpPr bwMode="auto">
              <a:xfrm>
                <a:off x="3089275" y="3603625"/>
                <a:ext cx="2455863" cy="700088"/>
                <a:chOff x="1946" y="2270"/>
                <a:chExt cx="1547" cy="441"/>
              </a:xfrm>
            </p:grpSpPr>
            <p:sp>
              <p:nvSpPr>
                <p:cNvPr id="211"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2"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3"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4"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5"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6"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7"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8"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19"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0"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1"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2"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23"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grpSp>
          <p:sp>
            <p:nvSpPr>
              <p:cNvPr id="208" name="矩形 207"/>
              <p:cNvSpPr/>
              <p:nvPr/>
            </p:nvSpPr>
            <p:spPr>
              <a:xfrm>
                <a:off x="3290072"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sp>
            <p:nvSpPr>
              <p:cNvPr id="209" name="矩形 208"/>
              <p:cNvSpPr/>
              <p:nvPr/>
            </p:nvSpPr>
            <p:spPr>
              <a:xfrm>
                <a:off x="4213997"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sp>
            <p:nvSpPr>
              <p:cNvPr id="210" name="矩形 209"/>
              <p:cNvSpPr/>
              <p:nvPr/>
            </p:nvSpPr>
            <p:spPr>
              <a:xfrm>
                <a:off x="5095059"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grpSp>
        <p:sp>
          <p:nvSpPr>
            <p:cNvPr id="188" name="矩形 187"/>
            <p:cNvSpPr/>
            <p:nvPr/>
          </p:nvSpPr>
          <p:spPr>
            <a:xfrm>
              <a:off x="4095020" y="1795807"/>
              <a:ext cx="6380069" cy="941214"/>
            </a:xfrm>
            <a:prstGeom prst="rect">
              <a:avLst/>
            </a:prstGeom>
          </p:spPr>
          <p:txBody>
            <a:bodyPr wrap="square">
              <a:spAutoFit/>
            </a:bodyPr>
            <a:lstStyle/>
            <a:p>
              <a:pPr marL="213995" marR="0" lvl="0" indent="-213995" defTabSz="913765"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0" lang="zh-CN" altLang="en-US" sz="1100" b="0" i="0" u="none" strike="noStrike" kern="0" cap="none" spc="0" normalizeH="0" baseline="0" noProof="0" dirty="0" smtClean="0">
                  <a:ln>
                    <a:noFill/>
                  </a:ln>
                  <a:solidFill>
                    <a:srgbClr val="333F50"/>
                  </a:solidFill>
                  <a:effectLst/>
                  <a:uLnTx/>
                  <a:uFillTx/>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189" name="组合 5"/>
            <p:cNvGrpSpPr/>
            <p:nvPr/>
          </p:nvGrpSpPr>
          <p:grpSpPr>
            <a:xfrm>
              <a:off x="7034466" y="4341844"/>
              <a:ext cx="3207927" cy="914477"/>
              <a:chOff x="3089275" y="3603625"/>
              <a:chExt cx="2455863" cy="700088"/>
            </a:xfrm>
          </p:grpSpPr>
          <p:grpSp>
            <p:nvGrpSpPr>
              <p:cNvPr id="190" name="Group 22"/>
              <p:cNvGrpSpPr>
                <a:grpSpLocks noChangeAspect="1"/>
              </p:cNvGrpSpPr>
              <p:nvPr/>
            </p:nvGrpSpPr>
            <p:grpSpPr bwMode="auto">
              <a:xfrm>
                <a:off x="3089275" y="3603625"/>
                <a:ext cx="2455863" cy="700088"/>
                <a:chOff x="1946" y="2270"/>
                <a:chExt cx="1547" cy="441"/>
              </a:xfrm>
            </p:grpSpPr>
            <p:sp>
              <p:nvSpPr>
                <p:cNvPr id="194"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195"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196"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197"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198"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199"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rgbClr val="EE60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0"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1"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2"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3"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4"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5"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sp>
              <p:nvSpPr>
                <p:cNvPr id="206"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3765"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black"/>
                    </a:solidFill>
                    <a:effectLst/>
                    <a:uLnTx/>
                    <a:uFillTx/>
                    <a:cs typeface="+mn-ea"/>
                    <a:sym typeface="+mn-lt"/>
                  </a:endParaRPr>
                </a:p>
              </p:txBody>
            </p:sp>
          </p:grpSp>
          <p:sp>
            <p:nvSpPr>
              <p:cNvPr id="191" name="矩形 190"/>
              <p:cNvSpPr/>
              <p:nvPr/>
            </p:nvSpPr>
            <p:spPr>
              <a:xfrm>
                <a:off x="3290072"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sp>
            <p:nvSpPr>
              <p:cNvPr id="192" name="矩形 191"/>
              <p:cNvSpPr/>
              <p:nvPr/>
            </p:nvSpPr>
            <p:spPr>
              <a:xfrm>
                <a:off x="4213997"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sp>
            <p:nvSpPr>
              <p:cNvPr id="193" name="矩形 192"/>
              <p:cNvSpPr/>
              <p:nvPr/>
            </p:nvSpPr>
            <p:spPr>
              <a:xfrm>
                <a:off x="5095059" y="3877469"/>
                <a:ext cx="285626" cy="207350"/>
              </a:xfrm>
              <a:prstGeom prst="rect">
                <a:avLst/>
              </a:prstGeom>
            </p:spPr>
            <p:txBody>
              <a:bodyPr wrap="none">
                <a:spAutoFit/>
              </a:bodyPr>
              <a:lstStyle/>
              <a:p>
                <a:pPr marL="0" marR="0" lvl="0" indent="0" algn="ctr" defTabSz="913765" eaLnBrk="1" fontAlgn="auto" latinLnBrk="0" hangingPunct="1">
                  <a:lnSpc>
                    <a:spcPts val="1500"/>
                  </a:lnSpc>
                  <a:spcBef>
                    <a:spcPts val="0"/>
                  </a:spcBef>
                  <a:spcAft>
                    <a:spcPts val="0"/>
                  </a:spcAft>
                  <a:buClrTx/>
                  <a:buSzTx/>
                  <a:buFontTx/>
                  <a:buNone/>
                  <a:tabLst/>
                  <a:defRPr/>
                </a:pPr>
                <a:r>
                  <a:rPr kumimoji="0" lang="zh-CN" altLang="en-US" sz="300" b="0" i="0" u="none" strike="noStrike" kern="0" cap="none" spc="0" normalizeH="0" baseline="0" noProof="0" dirty="0" smtClean="0">
                    <a:ln>
                      <a:noFill/>
                    </a:ln>
                    <a:solidFill>
                      <a:prstClr val="white"/>
                    </a:solidFill>
                    <a:effectLst/>
                    <a:uLnTx/>
                    <a:uFillTx/>
                    <a:cs typeface="+mn-ea"/>
                    <a:sym typeface="+mn-lt"/>
                  </a:rPr>
                  <a:t>添加文字</a:t>
                </a:r>
                <a:endParaRPr kumimoji="0" lang="en-US" altLang="zh-CN" sz="300" b="0" i="0" u="none" strike="noStrike" kern="0" cap="none" spc="0" normalizeH="0" baseline="0" noProof="0" dirty="0" smtClean="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318570342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barn(inVertical)">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2"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教学分析</a:t>
            </a:r>
          </a:p>
        </p:txBody>
      </p:sp>
      <p:cxnSp>
        <p:nvCxnSpPr>
          <p:cNvPr id="112" name="直接连接符 111"/>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4" name="组合 3"/>
          <p:cNvGrpSpPr/>
          <p:nvPr/>
        </p:nvGrpSpPr>
        <p:grpSpPr>
          <a:xfrm>
            <a:off x="911424" y="1844824"/>
            <a:ext cx="10378005" cy="3865370"/>
            <a:chOff x="1066800" y="2101215"/>
            <a:chExt cx="10378005" cy="3865370"/>
          </a:xfrm>
        </p:grpSpPr>
        <p:sp>
          <p:nvSpPr>
            <p:cNvPr id="50" name="矩形: 圆角 3"/>
            <p:cNvSpPr/>
            <p:nvPr/>
          </p:nvSpPr>
          <p:spPr>
            <a:xfrm>
              <a:off x="1066800" y="2397760"/>
              <a:ext cx="7920355" cy="1428750"/>
            </a:xfrm>
            <a:prstGeom prst="roundRect">
              <a:avLst/>
            </a:prstGeom>
            <a:solidFill>
              <a:srgbClr val="FFC000"/>
            </a:solidFill>
            <a:ln w="12700" cap="flat" cmpd="sng" algn="ctr">
              <a:noFill/>
              <a:prstDash val="solid"/>
              <a:miter lim="800000"/>
            </a:ln>
            <a:effectLst/>
          </p:spPr>
          <p:txBody>
            <a:bodyPr rtlCol="0" anchor="ctr"/>
            <a:lstStyle/>
            <a:p>
              <a:pPr marL="0" marR="0" lvl="0" indent="0" defTabSz="914400" eaLnBrk="1" fontAlgn="base" latinLnBrk="0" hangingPunct="1">
                <a:lnSpc>
                  <a:spcPct val="150000"/>
                </a:lnSpc>
                <a:spcBef>
                  <a:spcPct val="0"/>
                </a:spcBef>
                <a:spcAft>
                  <a:spcPct val="0"/>
                </a:spcAft>
                <a:buClrTx/>
                <a:buSzTx/>
                <a:buFontTx/>
                <a:buNone/>
                <a:tabLst/>
                <a:defRPr/>
              </a:pPr>
              <a:endParaRPr kumimoji="0" lang="en-US" altLang="zh-CN" sz="2400" b="0" i="0" u="none" strike="noStrike" kern="0" cap="none" spc="0" normalizeH="0" baseline="0" noProof="0" dirty="0" smtClean="0">
                <a:ln>
                  <a:noFill/>
                </a:ln>
                <a:solidFill>
                  <a:srgbClr val="2C4E7C">
                    <a:lumMod val="20000"/>
                    <a:lumOff val="80000"/>
                  </a:srgbClr>
                </a:solidFill>
                <a:effectLst/>
                <a:uLnTx/>
                <a:uFillTx/>
                <a:cs typeface="+mn-ea"/>
                <a:sym typeface="+mn-lt"/>
              </a:endParaRPr>
            </a:p>
          </p:txBody>
        </p:sp>
        <p:pic>
          <p:nvPicPr>
            <p:cNvPr id="51" name="图片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35657">
              <a:off x="8449109" y="2101215"/>
              <a:ext cx="2995696" cy="2022475"/>
            </a:xfrm>
            <a:prstGeom prst="rect">
              <a:avLst/>
            </a:prstGeom>
            <a:solidFill>
              <a:srgbClr val="FFFFFF">
                <a:shade val="85000"/>
              </a:srgbClr>
            </a:solidFill>
            <a:ln w="1333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bevelT w="0" h="0"/>
              <a:contourClr>
                <a:srgbClr val="969696"/>
              </a:contourClr>
            </a:sp3d>
          </p:spPr>
        </p:pic>
        <p:sp>
          <p:nvSpPr>
            <p:cNvPr id="52" name="TextBox 23"/>
            <p:cNvSpPr txBox="1"/>
            <p:nvPr/>
          </p:nvSpPr>
          <p:spPr>
            <a:xfrm>
              <a:off x="1247140" y="2712720"/>
              <a:ext cx="7041515" cy="890693"/>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prstClr val="white"/>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53" name="TextBox 24"/>
            <p:cNvSpPr txBox="1"/>
            <p:nvPr/>
          </p:nvSpPr>
          <p:spPr>
            <a:xfrm>
              <a:off x="1247269" y="2530126"/>
              <a:ext cx="1427480" cy="319405"/>
            </a:xfrm>
            <a:prstGeom prst="rect">
              <a:avLst/>
            </a:prstGeom>
            <a:noFill/>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400" b="1" i="0" u="none" strike="noStrike" kern="0" cap="none" spc="0" normalizeH="0" baseline="0" noProof="0" dirty="0" smtClean="0">
                  <a:ln>
                    <a:noFill/>
                  </a:ln>
                  <a:solidFill>
                    <a:prstClr val="white"/>
                  </a:solidFill>
                  <a:effectLst/>
                  <a:uLnTx/>
                  <a:uFillTx/>
                  <a:cs typeface="+mn-ea"/>
                  <a:sym typeface="+mn-lt"/>
                </a:rPr>
                <a:t>请在此输入文字</a:t>
              </a:r>
            </a:p>
          </p:txBody>
        </p:sp>
        <p:sp>
          <p:nvSpPr>
            <p:cNvPr id="54" name="Rectangle 26"/>
            <p:cNvSpPr>
              <a:spLocks noChangeArrowheads="1"/>
            </p:cNvSpPr>
            <p:nvPr/>
          </p:nvSpPr>
          <p:spPr bwMode="auto">
            <a:xfrm>
              <a:off x="1247140" y="4575175"/>
              <a:ext cx="9337040"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13995" lvl="0" indent="-213995" defTabSz="913765">
                <a:lnSpc>
                  <a:spcPct val="150000"/>
                </a:lnSpc>
                <a:buFont typeface="Wingdings" panose="05000000000000000000" pitchFamily="2" charset="2"/>
                <a:buChar char="l"/>
                <a:defRPr/>
              </a:pPr>
              <a:r>
                <a:rPr lang="zh-CN" altLang="en-US" sz="1200" kern="0" dirty="0">
                  <a:solidFill>
                    <a:srgbClr val="333F50"/>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55" name="Rectangle 26"/>
            <p:cNvSpPr>
              <a:spLocks noChangeArrowheads="1"/>
            </p:cNvSpPr>
            <p:nvPr/>
          </p:nvSpPr>
          <p:spPr bwMode="auto">
            <a:xfrm>
              <a:off x="1247140" y="5445224"/>
              <a:ext cx="9337040"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13995" lvl="0" indent="-213995" defTabSz="913765">
                <a:lnSpc>
                  <a:spcPct val="150000"/>
                </a:lnSpc>
                <a:buFont typeface="Wingdings" panose="05000000000000000000" pitchFamily="2" charset="2"/>
                <a:buChar char="l"/>
                <a:defRPr/>
              </a:pPr>
              <a:r>
                <a:rPr lang="zh-CN" altLang="en-US" sz="1200" kern="0" dirty="0">
                  <a:solidFill>
                    <a:srgbClr val="333F50"/>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spTree>
    <p:extLst>
      <p:ext uri="{BB962C8B-B14F-4D97-AF65-F5344CB8AC3E}">
        <p14:creationId xmlns:p14="http://schemas.microsoft.com/office/powerpoint/2010/main" val="346900702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5" name="直接连接符 14"/>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6"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教学分析</a:t>
            </a:r>
          </a:p>
        </p:txBody>
      </p:sp>
      <p:grpSp>
        <p:nvGrpSpPr>
          <p:cNvPr id="4" name="组合 3"/>
          <p:cNvGrpSpPr/>
          <p:nvPr/>
        </p:nvGrpSpPr>
        <p:grpSpPr>
          <a:xfrm>
            <a:off x="629372" y="1844824"/>
            <a:ext cx="10867228" cy="3704069"/>
            <a:chOff x="551384" y="1844824"/>
            <a:chExt cx="10867228" cy="3704069"/>
          </a:xfrm>
        </p:grpSpPr>
        <p:sp>
          <p:nvSpPr>
            <p:cNvPr id="58" name="Text Placeholder 16"/>
            <p:cNvSpPr txBox="1">
              <a:spLocks/>
            </p:cNvSpPr>
            <p:nvPr/>
          </p:nvSpPr>
          <p:spPr>
            <a:xfrm>
              <a:off x="551384" y="2238490"/>
              <a:ext cx="3268074" cy="10341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zh-CN" altLang="en-US" sz="1400" dirty="0" smtClean="0">
                  <a:solidFill>
                    <a:schemeClr val="tx1">
                      <a:lumMod val="85000"/>
                      <a:lumOff val="15000"/>
                    </a:schemeClr>
                  </a:solidFill>
                  <a:cs typeface="+mn-ea"/>
                  <a:sym typeface="+mn-lt"/>
                </a:rPr>
                <a:t>请替换文字内容，点击添加相关标题文字，修改文字内容，也可以直接复制你的内容到此。，点击添加相关标题文字，修改文字内容，也可以直接复制你的内容到此。</a:t>
              </a:r>
              <a:endParaRPr lang="en-US" altLang="zh-CN" sz="1400" dirty="0">
                <a:solidFill>
                  <a:schemeClr val="tx1">
                    <a:lumMod val="85000"/>
                    <a:lumOff val="15000"/>
                  </a:schemeClr>
                </a:solidFill>
                <a:cs typeface="+mn-ea"/>
                <a:sym typeface="+mn-lt"/>
              </a:endParaRPr>
            </a:p>
          </p:txBody>
        </p:sp>
        <p:sp>
          <p:nvSpPr>
            <p:cNvPr id="59" name="Text Placeholder 17"/>
            <p:cNvSpPr txBox="1">
              <a:spLocks/>
            </p:cNvSpPr>
            <p:nvPr/>
          </p:nvSpPr>
          <p:spPr>
            <a:xfrm>
              <a:off x="551384" y="4253027"/>
              <a:ext cx="3268074" cy="10341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zh-CN" altLang="en-US" sz="1400" smtClean="0">
                  <a:solidFill>
                    <a:schemeClr val="tx1">
                      <a:lumMod val="85000"/>
                      <a:lumOff val="15000"/>
                    </a:schemeClr>
                  </a:solidFill>
                  <a:cs typeface="+mn-ea"/>
                  <a:sym typeface="+mn-lt"/>
                </a:rPr>
                <a:t>请替换文字内容，点击添加相关标题文字，修改文字内容，也可以直接复制你的内容到此。，点击添加相关标题文字，修改文字内容，也可以直接复制你的内容到此。</a:t>
              </a:r>
              <a:endParaRPr lang="en-US" altLang="zh-CN" sz="1400" dirty="0">
                <a:solidFill>
                  <a:schemeClr val="tx1">
                    <a:lumMod val="85000"/>
                    <a:lumOff val="15000"/>
                  </a:schemeClr>
                </a:solidFill>
                <a:cs typeface="+mn-ea"/>
                <a:sym typeface="+mn-lt"/>
              </a:endParaRPr>
            </a:p>
          </p:txBody>
        </p:sp>
        <p:sp>
          <p:nvSpPr>
            <p:cNvPr id="60" name="Text Placeholder 12"/>
            <p:cNvSpPr txBox="1">
              <a:spLocks/>
            </p:cNvSpPr>
            <p:nvPr/>
          </p:nvSpPr>
          <p:spPr>
            <a:xfrm>
              <a:off x="8139938" y="3462423"/>
              <a:ext cx="3278674" cy="103412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zh-CN" altLang="en-US" sz="1400" dirty="0" smtClean="0">
                  <a:solidFill>
                    <a:schemeClr val="tx1">
                      <a:lumMod val="85000"/>
                      <a:lumOff val="15000"/>
                    </a:schemeClr>
                  </a:solidFill>
                  <a:cs typeface="+mn-ea"/>
                  <a:sym typeface="+mn-lt"/>
                </a:rPr>
                <a:t>请替换文字内容，点击添加相关标题文字，修改文字内容，也可以直接复制你的内容到此。，点击添加相关标题文字，修改文字内容，也可以直接复制你的内容到此。</a:t>
              </a:r>
              <a:endParaRPr lang="en-US" altLang="zh-CN" sz="1400" dirty="0">
                <a:solidFill>
                  <a:schemeClr val="tx1">
                    <a:lumMod val="85000"/>
                    <a:lumOff val="15000"/>
                  </a:schemeClr>
                </a:solidFill>
                <a:cs typeface="+mn-ea"/>
                <a:sym typeface="+mn-lt"/>
              </a:endParaRPr>
            </a:p>
          </p:txBody>
        </p:sp>
        <p:grpSp>
          <p:nvGrpSpPr>
            <p:cNvPr id="61" name="Group 9"/>
            <p:cNvGrpSpPr/>
            <p:nvPr/>
          </p:nvGrpSpPr>
          <p:grpSpPr>
            <a:xfrm>
              <a:off x="4222291" y="1844824"/>
              <a:ext cx="3743142" cy="3704069"/>
              <a:chOff x="9988635" y="4910465"/>
              <a:chExt cx="5069416" cy="5016501"/>
            </a:xfrm>
          </p:grpSpPr>
          <p:sp>
            <p:nvSpPr>
              <p:cNvPr id="62" name="Freeform 3"/>
              <p:cNvSpPr>
                <a:spLocks/>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rgbClr val="FFC000"/>
              </a:solidFill>
              <a:ln>
                <a:noFill/>
              </a:ln>
            </p:spPr>
            <p:txBody>
              <a:bodyPr vert="horz" wrap="square" lIns="55820" tIns="27911" rIns="55820" bIns="27911" numCol="1" anchor="t" anchorCtr="0" compatLnSpc="1">
                <a:prstTxWarp prst="textNoShape">
                  <a:avLst/>
                </a:prstTxWarp>
              </a:bodyPr>
              <a:lstStyle/>
              <a:p>
                <a:pPr algn="just">
                  <a:lnSpc>
                    <a:spcPct val="120000"/>
                  </a:lnSpc>
                </a:pPr>
                <a:endParaRPr lang="en-US" sz="800">
                  <a:cs typeface="+mn-ea"/>
                  <a:sym typeface="+mn-lt"/>
                </a:endParaRPr>
              </a:p>
            </p:txBody>
          </p:sp>
          <p:sp>
            <p:nvSpPr>
              <p:cNvPr id="63" name="Freeform 4"/>
              <p:cNvSpPr>
                <a:spLocks/>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rgbClr val="EE6089"/>
              </a:solidFill>
              <a:ln>
                <a:noFill/>
              </a:ln>
            </p:spPr>
            <p:txBody>
              <a:bodyPr vert="horz" wrap="square" lIns="55820" tIns="27911" rIns="55820" bIns="27911" numCol="1" anchor="t" anchorCtr="0" compatLnSpc="1">
                <a:prstTxWarp prst="textNoShape">
                  <a:avLst/>
                </a:prstTxWarp>
              </a:bodyPr>
              <a:lstStyle/>
              <a:p>
                <a:pPr algn="just">
                  <a:lnSpc>
                    <a:spcPct val="120000"/>
                  </a:lnSpc>
                </a:pPr>
                <a:endParaRPr lang="en-US" sz="800">
                  <a:cs typeface="+mn-ea"/>
                  <a:sym typeface="+mn-lt"/>
                </a:endParaRPr>
              </a:p>
            </p:txBody>
          </p:sp>
          <p:sp>
            <p:nvSpPr>
              <p:cNvPr id="64" name="Freeform 5"/>
              <p:cNvSpPr>
                <a:spLocks/>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rgbClr val="FFC000"/>
              </a:solidFill>
              <a:ln>
                <a:noFill/>
              </a:ln>
            </p:spPr>
            <p:txBody>
              <a:bodyPr vert="horz" wrap="square" lIns="55820" tIns="27911" rIns="55820" bIns="27911" numCol="1" anchor="t" anchorCtr="0" compatLnSpc="1">
                <a:prstTxWarp prst="textNoShape">
                  <a:avLst/>
                </a:prstTxWarp>
              </a:bodyPr>
              <a:lstStyle/>
              <a:p>
                <a:pPr algn="just">
                  <a:lnSpc>
                    <a:spcPct val="120000"/>
                  </a:lnSpc>
                </a:pPr>
                <a:endParaRPr lang="en-US" sz="800">
                  <a:cs typeface="+mn-ea"/>
                  <a:sym typeface="+mn-lt"/>
                </a:endParaRPr>
              </a:p>
            </p:txBody>
          </p:sp>
          <p:sp>
            <p:nvSpPr>
              <p:cNvPr id="65" name="TextBox 64"/>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cs typeface="+mn-ea"/>
                    <a:sym typeface="+mn-lt"/>
                  </a:rPr>
                  <a:t>请替换文字内容</a:t>
                </a:r>
                <a:endParaRPr kumimoji="1" lang="zh-CN" altLang="en-US" sz="1400" dirty="0">
                  <a:solidFill>
                    <a:schemeClr val="bg1"/>
                  </a:solidFill>
                  <a:cs typeface="+mn-ea"/>
                  <a:sym typeface="+mn-lt"/>
                </a:endParaRPr>
              </a:p>
            </p:txBody>
          </p:sp>
          <p:sp>
            <p:nvSpPr>
              <p:cNvPr id="66" name="TextBox 65"/>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cs typeface="+mn-ea"/>
                    <a:sym typeface="+mn-lt"/>
                  </a:rPr>
                  <a:t>请替换文字内容</a:t>
                </a:r>
                <a:endParaRPr kumimoji="1" lang="zh-CN" altLang="en-US" sz="1400" dirty="0">
                  <a:solidFill>
                    <a:schemeClr val="bg1"/>
                  </a:solidFill>
                  <a:cs typeface="+mn-ea"/>
                  <a:sym typeface="+mn-lt"/>
                </a:endParaRPr>
              </a:p>
            </p:txBody>
          </p:sp>
          <p:sp>
            <p:nvSpPr>
              <p:cNvPr id="67" name="TextBox 66"/>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cs typeface="+mn-ea"/>
                    <a:sym typeface="+mn-lt"/>
                  </a:rPr>
                  <a:t>请替换文字内容</a:t>
                </a:r>
                <a:endParaRPr kumimoji="1" lang="zh-CN" altLang="en-US" sz="1400" dirty="0">
                  <a:solidFill>
                    <a:schemeClr val="bg1"/>
                  </a:solidFill>
                  <a:cs typeface="+mn-ea"/>
                  <a:sym typeface="+mn-lt"/>
                </a:endParaRPr>
              </a:p>
            </p:txBody>
          </p:sp>
        </p:grpSp>
      </p:grpSp>
    </p:spTree>
    <p:extLst>
      <p:ext uri="{BB962C8B-B14F-4D97-AF65-F5344CB8AC3E}">
        <p14:creationId xmlns:p14="http://schemas.microsoft.com/office/powerpoint/2010/main" val="189339009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535"/>
          </a:xfrm>
          <a:prstGeom prst="rect">
            <a:avLst/>
          </a:prstGeom>
          <a:noFill/>
          <a:ln>
            <a:noFill/>
          </a:ln>
        </p:spPr>
      </p:pic>
      <p:grpSp>
        <p:nvGrpSpPr>
          <p:cNvPr id="15" name="组合 14"/>
          <p:cNvGrpSpPr/>
          <p:nvPr/>
        </p:nvGrpSpPr>
        <p:grpSpPr>
          <a:xfrm>
            <a:off x="5100902" y="1386046"/>
            <a:ext cx="2059228" cy="2108921"/>
            <a:chOff x="2356328" y="1786156"/>
            <a:chExt cx="2059228" cy="2108921"/>
          </a:xfrm>
        </p:grpSpPr>
        <p:sp>
          <p:nvSpPr>
            <p:cNvPr id="16" name="TextBox 15"/>
            <p:cNvSpPr txBox="1"/>
            <p:nvPr/>
          </p:nvSpPr>
          <p:spPr>
            <a:xfrm>
              <a:off x="2356328" y="3248746"/>
              <a:ext cx="2059228" cy="646331"/>
            </a:xfrm>
            <a:prstGeom prst="rect">
              <a:avLst/>
            </a:prstGeom>
            <a:noFill/>
          </p:spPr>
          <p:txBody>
            <a:bodyPr wrap="square" lIns="91440" tIns="45720" rIns="91440" bIns="45720" rtlCol="0">
              <a:spAutoFit/>
            </a:bodyPr>
            <a:lstStyle/>
            <a:p>
              <a:pPr algn="ctr"/>
              <a:r>
                <a:rPr lang="zh-CN" altLang="en-US" sz="3600" b="1" dirty="0" smtClean="0">
                  <a:solidFill>
                    <a:schemeClr val="tx1">
                      <a:lumMod val="85000"/>
                      <a:lumOff val="15000"/>
                    </a:schemeClr>
                  </a:solidFill>
                  <a:cs typeface="+mn-ea"/>
                  <a:sym typeface="+mn-lt"/>
                </a:rPr>
                <a:t>教学</a:t>
              </a:r>
              <a:r>
                <a:rPr lang="zh-CN" altLang="en-US" sz="3600" b="1" dirty="0">
                  <a:solidFill>
                    <a:schemeClr val="tx1">
                      <a:lumMod val="85000"/>
                      <a:lumOff val="15000"/>
                    </a:schemeClr>
                  </a:solidFill>
                  <a:cs typeface="+mn-ea"/>
                  <a:sym typeface="+mn-lt"/>
                </a:rPr>
                <a:t>策略</a:t>
              </a:r>
              <a:endParaRPr lang="en-US" sz="3600" b="1" dirty="0">
                <a:solidFill>
                  <a:schemeClr val="tx1">
                    <a:lumMod val="85000"/>
                    <a:lumOff val="15000"/>
                  </a:schemeClr>
                </a:solidFill>
                <a:cs typeface="+mn-ea"/>
                <a:sym typeface="+mn-lt"/>
              </a:endParaRPr>
            </a:p>
          </p:txBody>
        </p:sp>
        <p:grpSp>
          <p:nvGrpSpPr>
            <p:cNvPr id="17" name="组合 16">
              <a:extLst>
                <a:ext uri="{FF2B5EF4-FFF2-40B4-BE49-F238E27FC236}">
                  <a16:creationId xmlns:a16="http://schemas.microsoft.com/office/drawing/2014/main" id="{2BB18F81-0ED2-4D31-BF58-B5D39EF771D5}"/>
                </a:ext>
              </a:extLst>
            </p:cNvPr>
            <p:cNvGrpSpPr/>
            <p:nvPr/>
          </p:nvGrpSpPr>
          <p:grpSpPr>
            <a:xfrm>
              <a:off x="2776073" y="1786156"/>
              <a:ext cx="1219739" cy="1219738"/>
              <a:chOff x="1469637" y="2202024"/>
              <a:chExt cx="2451680" cy="2451680"/>
            </a:xfrm>
          </p:grpSpPr>
          <p:sp>
            <p:nvSpPr>
              <p:cNvPr id="24" name="椭圆 23">
                <a:extLst>
                  <a:ext uri="{FF2B5EF4-FFF2-40B4-BE49-F238E27FC236}">
                    <a16:creationId xmlns:a16="http://schemas.microsoft.com/office/drawing/2014/main" id="{5DADF846-5BAA-4FC2-9E4F-BD3DC825CF81}"/>
                  </a:ext>
                </a:extLst>
              </p:cNvPr>
              <p:cNvSpPr/>
              <p:nvPr/>
            </p:nvSpPr>
            <p:spPr>
              <a:xfrm>
                <a:off x="1469637" y="2202024"/>
                <a:ext cx="2451680" cy="2451680"/>
              </a:xfrm>
              <a:prstGeom prst="ellipse">
                <a:avLst/>
              </a:prstGeom>
              <a:noFill/>
              <a:ln w="19050">
                <a:solidFill>
                  <a:srgbClr val="FFC000"/>
                </a:solidFill>
              </a:ln>
              <a:effectLst>
                <a:outerShdw blurRad="558800" dist="533400" dir="2700000" sx="95000" sy="95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椭圆 24">
                <a:extLst>
                  <a:ext uri="{FF2B5EF4-FFF2-40B4-BE49-F238E27FC236}">
                    <a16:creationId xmlns:a16="http://schemas.microsoft.com/office/drawing/2014/main" id="{2D097466-6039-4017-A6FC-8DEA2A079CA7}"/>
                  </a:ext>
                </a:extLst>
              </p:cNvPr>
              <p:cNvSpPr/>
              <p:nvPr/>
            </p:nvSpPr>
            <p:spPr>
              <a:xfrm>
                <a:off x="1545382" y="2278913"/>
                <a:ext cx="2300190" cy="2300174"/>
              </a:xfrm>
              <a:prstGeom prst="ellipse">
                <a:avLst/>
              </a:prstGeom>
              <a:noFill/>
              <a:ln w="635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grpSp>
        <p:sp>
          <p:nvSpPr>
            <p:cNvPr id="23" name="文本框 39">
              <a:extLst>
                <a:ext uri="{FF2B5EF4-FFF2-40B4-BE49-F238E27FC236}">
                  <a16:creationId xmlns:a16="http://schemas.microsoft.com/office/drawing/2014/main" id="{DF4AFF1B-5BC4-421B-A685-830155A251B1}"/>
                </a:ext>
              </a:extLst>
            </p:cNvPr>
            <p:cNvSpPr txBox="1"/>
            <p:nvPr/>
          </p:nvSpPr>
          <p:spPr>
            <a:xfrm>
              <a:off x="2779586" y="2146195"/>
              <a:ext cx="1216226" cy="461665"/>
            </a:xfrm>
            <a:prstGeom prst="rect">
              <a:avLst/>
            </a:prstGeom>
            <a:noFill/>
          </p:spPr>
          <p:txBody>
            <a:bodyPr wrap="square" rtlCol="0">
              <a:spAutoFit/>
            </a:bodyPr>
            <a:lstStyle/>
            <a:p>
              <a:pPr algn="ctr"/>
              <a:r>
                <a:rPr lang="en-US" altLang="zh-CN" sz="2400" b="1" dirty="0" smtClean="0">
                  <a:solidFill>
                    <a:schemeClr val="tx2">
                      <a:lumMod val="50000"/>
                    </a:schemeClr>
                  </a:solidFill>
                  <a:cs typeface="+mn-ea"/>
                  <a:sym typeface="+mn-lt"/>
                </a:rPr>
                <a:t>02</a:t>
              </a:r>
              <a:endParaRPr lang="zh-CN" altLang="en-US" sz="2400" b="1" dirty="0">
                <a:solidFill>
                  <a:schemeClr val="tx2">
                    <a:lumMod val="50000"/>
                  </a:schemeClr>
                </a:solidFill>
                <a:cs typeface="+mn-ea"/>
                <a:sym typeface="+mn-lt"/>
              </a:endParaRPr>
            </a:p>
          </p:txBody>
        </p:sp>
      </p:grpSp>
    </p:spTree>
    <p:extLst>
      <p:ext uri="{BB962C8B-B14F-4D97-AF65-F5344CB8AC3E}">
        <p14:creationId xmlns:p14="http://schemas.microsoft.com/office/powerpoint/2010/main" val="277927695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3" name="直接连接符 12"/>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smtClean="0">
                <a:solidFill>
                  <a:prstClr val="black"/>
                </a:solidFill>
                <a:cs typeface="+mn-ea"/>
                <a:sym typeface="+mn-lt"/>
              </a:rPr>
              <a:t>教学分析</a:t>
            </a:r>
          </a:p>
        </p:txBody>
      </p:sp>
      <p:grpSp>
        <p:nvGrpSpPr>
          <p:cNvPr id="4" name="组合 3"/>
          <p:cNvGrpSpPr/>
          <p:nvPr/>
        </p:nvGrpSpPr>
        <p:grpSpPr>
          <a:xfrm>
            <a:off x="1192011" y="1828397"/>
            <a:ext cx="10183217" cy="3873231"/>
            <a:chOff x="1192011" y="1828397"/>
            <a:chExt cx="10183217" cy="3873231"/>
          </a:xfrm>
        </p:grpSpPr>
        <p:sp>
          <p:nvSpPr>
            <p:cNvPr id="71" name="矩形 70"/>
            <p:cNvSpPr/>
            <p:nvPr/>
          </p:nvSpPr>
          <p:spPr>
            <a:xfrm rot="5400000">
              <a:off x="2384022" y="4152498"/>
              <a:ext cx="1162050" cy="11620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rot="5400000">
              <a:off x="1511500" y="2990448"/>
              <a:ext cx="1162050" cy="1162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矩形 72"/>
            <p:cNvSpPr/>
            <p:nvPr/>
          </p:nvSpPr>
          <p:spPr>
            <a:xfrm rot="5400000">
              <a:off x="2908067" y="1828397"/>
              <a:ext cx="1162050" cy="1162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矩形 73"/>
            <p:cNvSpPr/>
            <p:nvPr/>
          </p:nvSpPr>
          <p:spPr>
            <a:xfrm rot="5400000">
              <a:off x="2673550" y="2990448"/>
              <a:ext cx="1162050" cy="11620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p:cNvSpPr/>
            <p:nvPr/>
          </p:nvSpPr>
          <p:spPr>
            <a:xfrm rot="5400000">
              <a:off x="1746017" y="1828397"/>
              <a:ext cx="1162050" cy="1162050"/>
            </a:xfrm>
            <a:prstGeom prst="rect">
              <a:avLst/>
            </a:prstGeom>
            <a:solidFill>
              <a:srgbClr val="EE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p:cNvSpPr/>
            <p:nvPr/>
          </p:nvSpPr>
          <p:spPr>
            <a:xfrm rot="5400000">
              <a:off x="4070117" y="1828397"/>
              <a:ext cx="1162050" cy="11620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76"/>
            <p:cNvSpPr/>
            <p:nvPr/>
          </p:nvSpPr>
          <p:spPr>
            <a:xfrm rot="5400000">
              <a:off x="1192011" y="4152498"/>
              <a:ext cx="1162050" cy="1162050"/>
            </a:xfrm>
            <a:prstGeom prst="rect">
              <a:avLst/>
            </a:prstGeom>
            <a:solidFill>
              <a:srgbClr val="EE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23"/>
            <p:cNvSpPr txBox="1"/>
            <p:nvPr/>
          </p:nvSpPr>
          <p:spPr>
            <a:xfrm>
              <a:off x="6048939" y="2054476"/>
              <a:ext cx="5326289" cy="3647152"/>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请插入您的相关文本的内容请插入相关内容请插入您的相关文本的内容请插入相关内容请插入您的相关文本的内容请插入相关内容请插入您的相关文本的内容请插入相关内容</a:t>
              </a:r>
            </a:p>
            <a:p>
              <a:pPr>
                <a:lnSpc>
                  <a:spcPct val="150000"/>
                </a:lnSpc>
              </a:pPr>
              <a:r>
                <a:rPr lang="zh-CN" altLang="en-US" sz="1400" dirty="0">
                  <a:solidFill>
                    <a:schemeClr val="tx1">
                      <a:lumMod val="85000"/>
                      <a:lumOff val="15000"/>
                    </a:schemeClr>
                  </a:solidFill>
                  <a:cs typeface="+mn-ea"/>
                  <a:sym typeface="+mn-lt"/>
                </a:rPr>
                <a:t>请插入您的相关文本的内容请插入相关内容请插入您的相关文本的内容请插入相关内容</a:t>
              </a:r>
              <a:endParaRPr lang="en-US" altLang="zh-CN" sz="1400" dirty="0">
                <a:solidFill>
                  <a:schemeClr val="tx1">
                    <a:lumMod val="85000"/>
                    <a:lumOff val="15000"/>
                  </a:schemeClr>
                </a:solidFill>
                <a:cs typeface="+mn-ea"/>
                <a:sym typeface="+mn-lt"/>
              </a:endParaRPr>
            </a:p>
            <a:p>
              <a:pPr>
                <a:lnSpc>
                  <a:spcPct val="150000"/>
                </a:lnSpc>
              </a:pPr>
              <a:r>
                <a:rPr lang="zh-CN" altLang="en-US" sz="1400" dirty="0">
                  <a:solidFill>
                    <a:schemeClr val="tx1">
                      <a:lumMod val="85000"/>
                      <a:lumOff val="15000"/>
                    </a:schemeClr>
                  </a:solidFill>
                  <a:cs typeface="+mn-ea"/>
                  <a:sym typeface="+mn-lt"/>
                </a:rPr>
                <a:t>请插入您的相关文本的内容请插入相关内容请插入您的相关文本的内容请插入相关内容</a:t>
              </a:r>
            </a:p>
            <a:p>
              <a:pPr>
                <a:lnSpc>
                  <a:spcPct val="150000"/>
                </a:lnSpc>
              </a:pPr>
              <a:r>
                <a:rPr lang="zh-CN" altLang="en-US" sz="1400" dirty="0">
                  <a:solidFill>
                    <a:schemeClr val="tx1">
                      <a:lumMod val="85000"/>
                      <a:lumOff val="15000"/>
                    </a:schemeClr>
                  </a:solidFill>
                  <a:cs typeface="+mn-ea"/>
                  <a:sym typeface="+mn-lt"/>
                </a:rPr>
                <a:t>请插入您的相关文本的内容请插入相关内容请插入您的相关文本的内容请插入相关内容</a:t>
              </a:r>
            </a:p>
            <a:p>
              <a:pPr>
                <a:lnSpc>
                  <a:spcPct val="150000"/>
                </a:lnSpc>
              </a:pPr>
              <a:endParaRPr lang="zh-CN" altLang="en-US" sz="1400" dirty="0">
                <a:solidFill>
                  <a:schemeClr val="tx1">
                    <a:lumMod val="85000"/>
                    <a:lumOff val="15000"/>
                  </a:schemeClr>
                </a:solidFill>
                <a:cs typeface="+mn-ea"/>
                <a:sym typeface="+mn-lt"/>
              </a:endParaRPr>
            </a:p>
            <a:p>
              <a:pPr>
                <a:lnSpc>
                  <a:spcPct val="150000"/>
                </a:lnSpc>
              </a:pPr>
              <a:endParaRPr lang="zh-CN" altLang="en-US" sz="1400" dirty="0">
                <a:solidFill>
                  <a:schemeClr val="tx1">
                    <a:lumMod val="85000"/>
                    <a:lumOff val="15000"/>
                  </a:schemeClr>
                </a:solidFill>
                <a:cs typeface="+mn-ea"/>
                <a:sym typeface="+mn-lt"/>
              </a:endParaRPr>
            </a:p>
          </p:txBody>
        </p:sp>
        <p:sp>
          <p:nvSpPr>
            <p:cNvPr id="79" name="矩形 78"/>
            <p:cNvSpPr/>
            <p:nvPr/>
          </p:nvSpPr>
          <p:spPr>
            <a:xfrm rot="5400000">
              <a:off x="3838542" y="2990448"/>
              <a:ext cx="1162050" cy="1162050"/>
            </a:xfrm>
            <a:prstGeom prst="rect">
              <a:avLst/>
            </a:prstGeom>
            <a:solidFill>
              <a:srgbClr val="EE6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矩形 79"/>
            <p:cNvSpPr/>
            <p:nvPr/>
          </p:nvSpPr>
          <p:spPr>
            <a:xfrm rot="5400000">
              <a:off x="3547875" y="4152498"/>
              <a:ext cx="1162050" cy="1162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58949798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说课ppt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3371</TotalTime>
  <Words>2420</Words>
  <PresentationFormat>宽屏</PresentationFormat>
  <Paragraphs>229</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Arial</vt:lpstr>
      <vt:lpstr>Calibri</vt:lpstr>
      <vt:lpstr>Wingdings</vt:lpstr>
      <vt:lpstr>Office 主题​​</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2017-07-16T04:42:15Z</dcterms:created>
  <dcterms:modified xsi:type="dcterms:W3CDTF">2017-09-25T08:00:21Z</dcterms:modified>
</cp:coreProperties>
</file>