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425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hvjAKsWwRZ7SQxo6eKPwVs3DqO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d9f8644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d9f8644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6695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779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8902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7366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6287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5830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6016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049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064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28774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795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886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slide" Target="slide6.xml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slide" Target="slide6.xml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slide" Target="slide6.xml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slide" Target="slide6.xml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1.xml"/><Relationship Id="rId18" Type="http://schemas.openxmlformats.org/officeDocument/2006/relationships/image" Target="../media/image20.png"/><Relationship Id="rId26" Type="http://schemas.openxmlformats.org/officeDocument/2006/relationships/image" Target="../media/image8.png"/><Relationship Id="rId3" Type="http://schemas.openxmlformats.org/officeDocument/2006/relationships/slide" Target="slide6.xml"/><Relationship Id="rId21" Type="http://schemas.openxmlformats.org/officeDocument/2006/relationships/image" Target="../media/image23.png"/><Relationship Id="rId7" Type="http://schemas.openxmlformats.org/officeDocument/2006/relationships/slide" Target="slide10.xml"/><Relationship Id="rId12" Type="http://schemas.openxmlformats.org/officeDocument/2006/relationships/image" Target="../media/image17.png"/><Relationship Id="rId17" Type="http://schemas.openxmlformats.org/officeDocument/2006/relationships/slide" Target="slide7.xml"/><Relationship Id="rId25" Type="http://schemas.openxmlformats.org/officeDocument/2006/relationships/slide" Target="slide14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8.xml"/><Relationship Id="rId24" Type="http://schemas.openxmlformats.org/officeDocument/2006/relationships/image" Target="../media/image26.png"/><Relationship Id="rId5" Type="http://schemas.openxmlformats.org/officeDocument/2006/relationships/slide" Target="slide9.xml"/><Relationship Id="rId15" Type="http://schemas.openxmlformats.org/officeDocument/2006/relationships/slide" Target="slide13.xml"/><Relationship Id="rId23" Type="http://schemas.openxmlformats.org/officeDocument/2006/relationships/image" Target="../media/image25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slide" Target="slide12.xml"/><Relationship Id="rId14" Type="http://schemas.openxmlformats.org/officeDocument/2006/relationships/image" Target="../media/image18.png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slide" Target="slide6.xml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slide" Target="slide6.xml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slide" Target="slide6.xml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2772000" y="1629000"/>
            <a:ext cx="3600000" cy="3600000"/>
          </a:xfrm>
          <a:prstGeom prst="star12">
            <a:avLst>
              <a:gd name="adj" fmla="val 37500"/>
            </a:avLst>
          </a:prstGeom>
          <a:gradFill>
            <a:gsLst>
              <a:gs pos="0">
                <a:srgbClr val="FFFF7E"/>
              </a:gs>
              <a:gs pos="50000">
                <a:srgbClr val="FFFFB1"/>
              </a:gs>
              <a:gs pos="100000">
                <a:srgbClr val="FFFFD9"/>
              </a:gs>
            </a:gsLst>
            <a:lin ang="10800000" scaled="0"/>
          </a:gra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3382336" y="2219265"/>
            <a:ext cx="2419469" cy="2419469"/>
          </a:xfrm>
          <a:prstGeom prst="ellipse">
            <a:avLst/>
          </a:prstGeom>
          <a:gradFill>
            <a:gsLst>
              <a:gs pos="0">
                <a:srgbClr val="9E0000"/>
              </a:gs>
              <a:gs pos="50000">
                <a:srgbClr val="E40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BTT</a:t>
            </a: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0" y="-1676722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9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4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9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5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1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1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6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2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7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2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3"/>
          <p:cNvPicPr preferRelativeResize="0"/>
          <p:nvPr/>
        </p:nvPicPr>
        <p:blipFill rotWithShape="1">
          <a:blip r:embed="rId4">
            <a:alphaModFix/>
          </a:blip>
          <a:srcRect l="40297" t="44231" r="46039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2200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21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296139" y="172913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/>
          <p:nvPr/>
        </p:nvSpPr>
        <p:spPr>
          <a:xfrm>
            <a:off x="1331640" y="1187174"/>
            <a:ext cx="5616624" cy="2817890"/>
          </a:xfrm>
          <a:prstGeom prst="cloudCallout">
            <a:avLst>
              <a:gd name="adj1" fmla="val 56365"/>
              <a:gd name="adj2" fmla="val -52501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Chúc mừng cậu đã thu thập được khá nhiều rương châu báu. Chúc cậu thượng lộ bình an.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85664" y="4645025"/>
            <a:ext cx="5108575" cy="221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48264" y="605976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300446" y="51816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" y="0"/>
            <a:ext cx="909697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 l="40297" t="44231" r="46039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2200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21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296139" y="172913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/>
          <p:nvPr/>
        </p:nvSpPr>
        <p:spPr>
          <a:xfrm>
            <a:off x="1403648" y="1270095"/>
            <a:ext cx="6577614" cy="25545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494429"/>
                </a:solidFill>
                <a:latin typeface="Calibri"/>
              </a:rPr>
              <a:t>BÍ MẬT </a:t>
            </a:r>
            <a:br>
              <a:rPr b="1" i="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494429"/>
                </a:solidFill>
                <a:latin typeface="Calibri"/>
              </a:rPr>
            </a:br>
            <a:r>
              <a:rPr b="1" i="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494429"/>
                </a:solidFill>
                <a:latin typeface="Calibri"/>
              </a:rPr>
              <a:t>KHO BÁU CỔ</a:t>
            </a: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28584" y="6307863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7839" y="332655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1878612" y="1014785"/>
            <a:ext cx="4794902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Chào mừng cậu bé đến với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hang động bí mật của ta!!!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 sẽ tặng cậu những rương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châu báu với điều kiện cậu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phải tự vượt qua thử thách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của những chiếc rương kia!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Chúc cậu may mắn...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72200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21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7296139" y="172913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88624" y="625576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786826" y="1772816"/>
            <a:ext cx="7931224" cy="144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</a:pPr>
            <a:r>
              <a:rPr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Yêu thích Trò chơi hãy Đăng kí kênh </a:t>
            </a:r>
            <a:r>
              <a:rPr lang="en-US" sz="40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Cát Anh </a:t>
            </a:r>
            <a:r>
              <a:rPr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của mình và chia sẻ cho mọi người cùng biết đến kênh nhé!</a:t>
            </a:r>
            <a:endParaRPr/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sz="40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>
            <a:off x="3183894" y="4205493"/>
            <a:ext cx="3260314" cy="2009378"/>
            <a:chOff x="3183894" y="3651870"/>
            <a:chExt cx="2776212" cy="1296144"/>
          </a:xfrm>
        </p:grpSpPr>
        <p:pic>
          <p:nvPicPr>
            <p:cNvPr id="121" name="Google Shape;121;p4" descr="what businesses should know about youtube - red play button with ..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83894" y="3651870"/>
              <a:ext cx="2776212" cy="12961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4"/>
            <p:cNvSpPr/>
            <p:nvPr/>
          </p:nvSpPr>
          <p:spPr>
            <a:xfrm>
              <a:off x="3995936" y="4155926"/>
              <a:ext cx="1656184" cy="28803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ĐĂNG KÍ</a:t>
              </a:r>
              <a:endParaRPr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3" name="Google Shape;12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6076" y="-543"/>
            <a:ext cx="2086494" cy="208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51817"/>
          <a:stretch/>
        </p:blipFill>
        <p:spPr>
          <a:xfrm>
            <a:off x="944200" y="1556792"/>
            <a:ext cx="1179529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51817"/>
          <a:stretch/>
        </p:blipFill>
        <p:spPr>
          <a:xfrm>
            <a:off x="4139952" y="836712"/>
            <a:ext cx="1179529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51817"/>
          <a:stretch/>
        </p:blipFill>
        <p:spPr>
          <a:xfrm flipH="1">
            <a:off x="6497960" y="2253476"/>
            <a:ext cx="1224136" cy="11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51817"/>
          <a:stretch/>
        </p:blipFill>
        <p:spPr>
          <a:xfrm flipH="1">
            <a:off x="1949128" y="2841238"/>
            <a:ext cx="1224136" cy="11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51817"/>
          <a:stretch/>
        </p:blipFill>
        <p:spPr>
          <a:xfrm flipH="1">
            <a:off x="5253608" y="0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 l="51817"/>
          <a:stretch/>
        </p:blipFill>
        <p:spPr>
          <a:xfrm flipH="1">
            <a:off x="6245551" y="4199245"/>
            <a:ext cx="1872208" cy="17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 l="51817"/>
          <a:stretch/>
        </p:blipFill>
        <p:spPr>
          <a:xfrm>
            <a:off x="1979712" y="4114369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957519" y="4016762"/>
            <a:ext cx="2592288" cy="13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310509" y="2104554"/>
            <a:ext cx="1717875" cy="89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004049" y="19220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810315" y="2841238"/>
            <a:ext cx="1501761" cy="780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flipH="1">
            <a:off x="3951645" y="861800"/>
            <a:ext cx="1484450" cy="81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 flipH="1">
            <a:off x="711286" y="1498935"/>
            <a:ext cx="1628466" cy="993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1653689" y="4016763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>
            <a:hlinkClick r:id="rId25" action="ppaction://hlinksldjump"/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 flipH="1">
            <a:off x="6876256" y="-74944"/>
            <a:ext cx="1944216" cy="2194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1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2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3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</Words>
  <PresentationFormat>Trình chiếu Trên màn hình (4:3)</PresentationFormat>
  <Paragraphs>29</Paragraphs>
  <Slides>15</Slides>
  <Notes>14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2020-04-21T07:57:46Z</dcterms:created>
  <dcterms:modified xsi:type="dcterms:W3CDTF">2023-09-16T09:50:09Z</dcterms:modified>
</cp:coreProperties>
</file>