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9" r:id="rId3"/>
    <p:sldId id="257" r:id="rId4"/>
    <p:sldId id="268" r:id="rId5"/>
    <p:sldId id="258" r:id="rId6"/>
    <p:sldId id="272" r:id="rId7"/>
    <p:sldId id="261" r:id="rId8"/>
    <p:sldId id="270" r:id="rId9"/>
    <p:sldId id="262" r:id="rId10"/>
    <p:sldId id="27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</a:p>
        </p:txBody>
      </p: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90502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4071381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" y="4897813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5751579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4400215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569" y="4096900"/>
            <a:ext cx="399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342" y="493081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3465" y="4372873"/>
            <a:ext cx="360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396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27" y="3333417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1357" y="3786491"/>
            <a:ext cx="1474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/>
              <a:t>/θ/</a:t>
            </a:r>
            <a:r>
              <a:rPr lang="en-US" sz="2200" b="1"/>
              <a:t>and /ð/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5205979"/>
            <a:ext cx="383245" cy="3613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08562" y="5176220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Tongue Twister Take turns to read the sentences quickly and correctly.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67" y="571633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362200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2AF940-FD9A-41FD-B54A-4307FF46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63382"/>
              </p:ext>
            </p:extLst>
          </p:nvPr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68">
                  <a:extLst>
                    <a:ext uri="{9D8B030D-6E8A-4147-A177-3AD203B41FA5}">
                      <a16:colId xmlns:a16="http://schemas.microsoft.com/office/drawing/2014/main" val="1983373311"/>
                    </a:ext>
                  </a:extLst>
                </a:gridCol>
                <a:gridCol w="3844538">
                  <a:extLst>
                    <a:ext uri="{9D8B030D-6E8A-4147-A177-3AD203B41FA5}">
                      <a16:colId xmlns:a16="http://schemas.microsoft.com/office/drawing/2014/main" val="1233951709"/>
                    </a:ext>
                  </a:extLst>
                </a:gridCol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928235"/>
                  </a:ext>
                </a:extLst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645832"/>
                  </a:ext>
                </a:extLst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433398"/>
                  </a:ext>
                </a:extLst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01925"/>
                  </a:ext>
                </a:extLst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2393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5A2C98-0BC8-436A-A92B-4E84A62841E4}"/>
              </a:ext>
            </a:extLst>
          </p:cNvPr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E777C-E2F2-49AE-95AE-21D66C452107}"/>
              </a:ext>
            </a:extLst>
          </p:cNvPr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084F75-9F1B-401C-9868-9ACC135DD940}"/>
              </a:ext>
            </a:extLst>
          </p:cNvPr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AA9AD-90F9-431B-ADC2-B29F08538713}"/>
              </a:ext>
            </a:extLst>
          </p:cNvPr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6B3A5-A474-4A4A-BB33-08D69A5687D9}"/>
              </a:ext>
            </a:extLst>
          </p:cNvPr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AC667D-C0BF-426C-A6FB-26DD4893D7FB}"/>
              </a:ext>
            </a:extLst>
          </p:cNvPr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53B81-C692-4EFD-B4BD-AB37D4137FE4}"/>
              </a:ext>
            </a:extLst>
          </p:cNvPr>
          <p:cNvSpPr txBox="1"/>
          <p:nvPr/>
        </p:nvSpPr>
        <p:spPr>
          <a:xfrm>
            <a:off x="5092829" y="358010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69723-AAC3-4B30-BF9C-A532BE9DBC50}"/>
              </a:ext>
            </a:extLst>
          </p:cNvPr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BB1D37-4F4E-40A8-9874-BEDA78A23640}"/>
              </a:ext>
            </a:extLst>
          </p:cNvPr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B70EA5-2EB6-4A8B-87E6-08C4872A3B5A}"/>
              </a:ext>
            </a:extLst>
          </p:cNvPr>
          <p:cNvSpPr txBox="1"/>
          <p:nvPr/>
        </p:nvSpPr>
        <p:spPr>
          <a:xfrm>
            <a:off x="6107274" y="608659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4B94A-853E-4392-AC2F-F8AAE129CFF3}"/>
              </a:ext>
            </a:extLst>
          </p:cNvPr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D10A7F-3D3B-4D0A-ADCC-37DC8D8BEF31}"/>
              </a:ext>
            </a:extLst>
          </p:cNvPr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68A89A-A63E-47F6-941F-AD3943C6BBA0}"/>
              </a:ext>
            </a:extLst>
          </p:cNvPr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3E342C-2F22-434B-9A09-241CB41C5D75}"/>
              </a:ext>
            </a:extLst>
          </p:cNvPr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AF3CDD-7DD6-4AB6-B067-5445A9124A7F}"/>
              </a:ext>
            </a:extLst>
          </p:cNvPr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53EC57-265F-4E6C-8D3B-6043E211C972}"/>
              </a:ext>
            </a:extLst>
          </p:cNvPr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960BC6-E880-4D64-994E-B697E3944901}"/>
                </a:ext>
              </a:extLst>
            </p:cNvPr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5D6FB9-05D5-4AB9-AFA0-747F405E4603}"/>
                </a:ext>
              </a:extLst>
            </p:cNvPr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294AEB-4E74-404F-AE32-FDE8D8ABF9A8}"/>
              </a:ext>
            </a:extLst>
          </p:cNvPr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5EFF5-420A-4189-AB87-5F514A3669AE}"/>
              </a:ext>
            </a:extLst>
          </p:cNvPr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0FD4FA-1CF8-4836-A924-4147C7D72D72}"/>
                </a:ext>
              </a:extLst>
            </p:cNvPr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A82FAA-F58D-4701-9A8C-17E43AEEA302}"/>
                </a:ext>
              </a:extLst>
            </p:cNvPr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409BBEA-673F-4CD2-B049-F6A5E3941C90}"/>
              </a:ext>
            </a:extLst>
          </p:cNvPr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5715AF-BCE4-435F-9DBD-676FF6BD1A2B}"/>
              </a:ext>
            </a:extLst>
          </p:cNvPr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C42680-A061-461D-B17C-3696F1538E91}"/>
              </a:ext>
            </a:extLst>
          </p:cNvPr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D46630-D161-4823-9000-E7F1EE43BCC9}"/>
              </a:ext>
            </a:extLst>
          </p:cNvPr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DDEE93-D54A-47EA-832D-5329915B4BD4}"/>
              </a:ext>
            </a:extLst>
          </p:cNvPr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F4ECF-FBE3-407B-B88B-B41300617A42}"/>
              </a:ext>
            </a:extLst>
          </p:cNvPr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10B0BD-AA82-4CC2-AB23-CBF2E32AAE1E}"/>
              </a:ext>
            </a:extLst>
          </p:cNvPr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EC5E54-AEA8-44FA-8FA7-2E0B12738BFD}"/>
              </a:ext>
            </a:extLst>
          </p:cNvPr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5098-39B3-4992-B915-590C1E096E80}"/>
              </a:ext>
            </a:extLst>
          </p:cNvPr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E04BAB-74E7-4E4E-88AE-81AA06FBEFAA}"/>
              </a:ext>
            </a:extLst>
          </p:cNvPr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F33B30-DDC8-47F5-8C0F-3AE823B2339C}"/>
              </a:ext>
            </a:extLst>
          </p:cNvPr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11B931-949B-4506-AA18-053C1ACD89E1}"/>
              </a:ext>
            </a:extLst>
          </p:cNvPr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2E448-8C45-4F8B-9D81-34E1314399C1}"/>
              </a:ext>
            </a:extLst>
          </p:cNvPr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65991CC-C961-44C4-867F-4E6CCC8399E9}"/>
                </a:ext>
              </a:extLst>
            </p:cNvPr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C67D0EB-08DD-4054-82AC-0909B5850EF6}"/>
                </a:ext>
              </a:extLst>
            </p:cNvPr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B9BB03-A6E0-46B8-A108-0B8B0FAFB41B}"/>
              </a:ext>
            </a:extLst>
          </p:cNvPr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ED95EA-813D-4CE9-BDCD-A739C242109D}"/>
                </a:ext>
              </a:extLst>
            </p:cNvPr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84AC56-2BAD-42F4-BEC0-7F8FEC030393}"/>
                </a:ext>
              </a:extLst>
            </p:cNvPr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374D0-00DA-4DC9-8EC0-2D22355B21F3}"/>
              </a:ext>
            </a:extLst>
          </p:cNvPr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C802A4-3A17-46E3-92F3-B765AE06FDC1}"/>
                </a:ext>
              </a:extLst>
            </p:cNvPr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9F6C92-D61E-4461-873A-7A3E000B06D7}"/>
                </a:ext>
              </a:extLst>
            </p:cNvPr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A8DD0C-F32E-42EA-A651-32CEDFB5C99E}"/>
              </a:ext>
            </a:extLst>
          </p:cNvPr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94279D6-6889-479D-9E4E-B3DF2939BC7E}"/>
                </a:ext>
              </a:extLst>
            </p:cNvPr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6F6A3C-6883-402B-8EC3-FE9619B8411B}"/>
                </a:ext>
              </a:extLst>
            </p:cNvPr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0422A2-5E19-473B-AF57-8DF6E1041A85}"/>
              </a:ext>
            </a:extLst>
          </p:cNvPr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1B2B28A-4EE5-4A01-8EA0-E0DC315B4124}"/>
                </a:ext>
              </a:extLst>
            </p:cNvPr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99BB6E-83A9-4676-A349-DD460A2B0D57}"/>
                </a:ext>
              </a:extLst>
            </p:cNvPr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66804"/>
              </p:ext>
            </p:extLst>
          </p:nvPr>
        </p:nvGraphicFramePr>
        <p:xfrm>
          <a:off x="1945958" y="1977736"/>
          <a:ext cx="5328283" cy="37438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2_03">
            <a:hlinkClick r:id="" action="ppaction://media"/>
            <a:extLst>
              <a:ext uri="{FF2B5EF4-FFF2-40B4-BE49-F238E27FC236}">
                <a16:creationId xmlns:a16="http://schemas.microsoft.com/office/drawing/2014/main" id="{4F39F103-5425-4004-8B15-929D52A6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9088" y="1831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453</Words>
  <Application>Microsoft Office PowerPoint</Application>
  <PresentationFormat>On-screen Show (4:3)</PresentationFormat>
  <Paragraphs>110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76</cp:revision>
  <dcterms:created xsi:type="dcterms:W3CDTF">2020-12-09T02:04:09Z</dcterms:created>
  <dcterms:modified xsi:type="dcterms:W3CDTF">2023-07-07T10:09:20Z</dcterms:modified>
</cp:coreProperties>
</file>