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1.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8" r:id="rId4"/>
    <p:sldMasterId id="214748366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Lst>
  <p:sldSz cy="5143500" cx="9144000"/>
  <p:notesSz cx="6858000" cy="9144000"/>
  <p:embeddedFontLst>
    <p:embeddedFont>
      <p:font typeface="Oswald Regular"/>
      <p:regular r:id="rId42"/>
      <p:bold r:id="rId43"/>
    </p:embeddedFont>
    <p:embeddedFont>
      <p:font typeface="Proxima Nova"/>
      <p:regular r:id="rId44"/>
      <p:bold r:id="rId45"/>
      <p:italic r:id="rId46"/>
      <p:boldItalic r:id="rId47"/>
    </p:embeddedFont>
    <p:embeddedFont>
      <p:font typeface="Fira Sans Extra Condensed Medium"/>
      <p:regular r:id="rId48"/>
      <p:bold r:id="rId49"/>
      <p:italic r:id="rId50"/>
      <p:boldItalic r:id="rId51"/>
    </p:embeddedFont>
    <p:embeddedFont>
      <p:font typeface="Arvo"/>
      <p:regular r:id="rId52"/>
      <p:bold r:id="rId53"/>
      <p:italic r:id="rId54"/>
      <p:boldItalic r:id="rId55"/>
    </p:embeddedFont>
    <p:embeddedFont>
      <p:font typeface="Abel"/>
      <p:regular r:id="rId56"/>
    </p:embeddedFont>
    <p:embeddedFont>
      <p:font typeface="Proxima Nova Semibold"/>
      <p:regular r:id="rId57"/>
      <p:bold r:id="rId58"/>
      <p:boldItalic r:id="rId59"/>
    </p:embeddedFont>
    <p:embeddedFont>
      <p:font typeface="Passion One"/>
      <p:regular r:id="rId60"/>
      <p:bold r:id="rId6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4A30335-B2B9-4C48-A6BC-94C56DB7923B}">
  <a:tblStyle styleId="{C4A30335-B2B9-4C48-A6BC-94C56DB7923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font" Target="fonts/OswaldRegular-regular.fntdata"/><Relationship Id="rId41" Type="http://schemas.openxmlformats.org/officeDocument/2006/relationships/slide" Target="slides/slide35.xml"/><Relationship Id="rId44" Type="http://schemas.openxmlformats.org/officeDocument/2006/relationships/font" Target="fonts/ProximaNova-regular.fntdata"/><Relationship Id="rId43" Type="http://schemas.openxmlformats.org/officeDocument/2006/relationships/font" Target="fonts/OswaldRegular-bold.fntdata"/><Relationship Id="rId46" Type="http://schemas.openxmlformats.org/officeDocument/2006/relationships/font" Target="fonts/ProximaNova-italic.fntdata"/><Relationship Id="rId45" Type="http://schemas.openxmlformats.org/officeDocument/2006/relationships/font" Target="fonts/ProximaNova-bold.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font" Target="fonts/FiraSansExtraCondensedMedium-regular.fntdata"/><Relationship Id="rId47" Type="http://schemas.openxmlformats.org/officeDocument/2006/relationships/font" Target="fonts/ProximaNova-boldItalic.fntdata"/><Relationship Id="rId49" Type="http://schemas.openxmlformats.org/officeDocument/2006/relationships/font" Target="fonts/FiraSansExtraCondensedMedium-bold.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1" Type="http://schemas.openxmlformats.org/officeDocument/2006/relationships/font" Target="fonts/PassionOne-bold.fntdata"/><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60" Type="http://schemas.openxmlformats.org/officeDocument/2006/relationships/font" Target="fonts/PassionOne-regular.fntdata"/><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FiraSansExtraCondensedMedium-boldItalic.fntdata"/><Relationship Id="rId50" Type="http://schemas.openxmlformats.org/officeDocument/2006/relationships/font" Target="fonts/FiraSansExtraCondensedMedium-italic.fntdata"/><Relationship Id="rId53" Type="http://schemas.openxmlformats.org/officeDocument/2006/relationships/font" Target="fonts/Arvo-bold.fntdata"/><Relationship Id="rId52" Type="http://schemas.openxmlformats.org/officeDocument/2006/relationships/font" Target="fonts/Arvo-regular.fntdata"/><Relationship Id="rId11" Type="http://schemas.openxmlformats.org/officeDocument/2006/relationships/slide" Target="slides/slide5.xml"/><Relationship Id="rId55" Type="http://schemas.openxmlformats.org/officeDocument/2006/relationships/font" Target="fonts/Arvo-boldItalic.fntdata"/><Relationship Id="rId10" Type="http://schemas.openxmlformats.org/officeDocument/2006/relationships/slide" Target="slides/slide4.xml"/><Relationship Id="rId54" Type="http://schemas.openxmlformats.org/officeDocument/2006/relationships/font" Target="fonts/Arvo-italic.fntdata"/><Relationship Id="rId13" Type="http://schemas.openxmlformats.org/officeDocument/2006/relationships/slide" Target="slides/slide7.xml"/><Relationship Id="rId57" Type="http://schemas.openxmlformats.org/officeDocument/2006/relationships/font" Target="fonts/ProximaNovaSemibold-regular.fntdata"/><Relationship Id="rId12" Type="http://schemas.openxmlformats.org/officeDocument/2006/relationships/slide" Target="slides/slide6.xml"/><Relationship Id="rId56" Type="http://schemas.openxmlformats.org/officeDocument/2006/relationships/font" Target="fonts/Abel-regular.fntdata"/><Relationship Id="rId15" Type="http://schemas.openxmlformats.org/officeDocument/2006/relationships/slide" Target="slides/slide9.xml"/><Relationship Id="rId59" Type="http://schemas.openxmlformats.org/officeDocument/2006/relationships/font" Target="fonts/ProximaNovaSemibold-boldItalic.fntdata"/><Relationship Id="rId14" Type="http://schemas.openxmlformats.org/officeDocument/2006/relationships/slide" Target="slides/slide8.xml"/><Relationship Id="rId58" Type="http://schemas.openxmlformats.org/officeDocument/2006/relationships/font" Target="fonts/ProximaNovaSemibold-bold.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 name="Shape 95"/>
        <p:cNvGrpSpPr/>
        <p:nvPr/>
      </p:nvGrpSpPr>
      <p:grpSpPr>
        <a:xfrm>
          <a:off x="0" y="0"/>
          <a:ext cx="0" cy="0"/>
          <a:chOff x="0" y="0"/>
          <a:chExt cx="0" cy="0"/>
        </a:xfrm>
      </p:grpSpPr>
      <p:sp>
        <p:nvSpPr>
          <p:cNvPr id="96" name="Google Shape;96;g5ba6db7e32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 name="Google Shape;97;g5ba6db7e32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 name="Shape 193"/>
        <p:cNvGrpSpPr/>
        <p:nvPr/>
      </p:nvGrpSpPr>
      <p:grpSpPr>
        <a:xfrm>
          <a:off x="0" y="0"/>
          <a:ext cx="0" cy="0"/>
          <a:chOff x="0" y="0"/>
          <a:chExt cx="0" cy="0"/>
        </a:xfrm>
      </p:grpSpPr>
      <p:sp>
        <p:nvSpPr>
          <p:cNvPr id="194" name="Google Shape;194;g57c365f9a0_1_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 name="Google Shape;195;g57c365f9a0_1_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 name="Shape 254"/>
        <p:cNvGrpSpPr/>
        <p:nvPr/>
      </p:nvGrpSpPr>
      <p:grpSpPr>
        <a:xfrm>
          <a:off x="0" y="0"/>
          <a:ext cx="0" cy="0"/>
          <a:chOff x="0" y="0"/>
          <a:chExt cx="0" cy="0"/>
        </a:xfrm>
      </p:grpSpPr>
      <p:sp>
        <p:nvSpPr>
          <p:cNvPr id="255" name="Google Shape;255;g5a15755a3a_5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 name="Google Shape;256;g5a15755a3a_5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 name="Shape 303"/>
        <p:cNvGrpSpPr/>
        <p:nvPr/>
      </p:nvGrpSpPr>
      <p:grpSpPr>
        <a:xfrm>
          <a:off x="0" y="0"/>
          <a:ext cx="0" cy="0"/>
          <a:chOff x="0" y="0"/>
          <a:chExt cx="0" cy="0"/>
        </a:xfrm>
      </p:grpSpPr>
      <p:sp>
        <p:nvSpPr>
          <p:cNvPr id="304" name="Google Shape;304;g57c365f9a0_1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 name="Google Shape;305;g57c365f9a0_1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 name="Shape 334"/>
        <p:cNvGrpSpPr/>
        <p:nvPr/>
      </p:nvGrpSpPr>
      <p:grpSpPr>
        <a:xfrm>
          <a:off x="0" y="0"/>
          <a:ext cx="0" cy="0"/>
          <a:chOff x="0" y="0"/>
          <a:chExt cx="0" cy="0"/>
        </a:xfrm>
      </p:grpSpPr>
      <p:sp>
        <p:nvSpPr>
          <p:cNvPr id="335" name="Google Shape;335;g57c365f9a0_1_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 name="Google Shape;336;g57c365f9a0_1_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 name="Shape 398"/>
        <p:cNvGrpSpPr/>
        <p:nvPr/>
      </p:nvGrpSpPr>
      <p:grpSpPr>
        <a:xfrm>
          <a:off x="0" y="0"/>
          <a:ext cx="0" cy="0"/>
          <a:chOff x="0" y="0"/>
          <a:chExt cx="0" cy="0"/>
        </a:xfrm>
      </p:grpSpPr>
      <p:sp>
        <p:nvSpPr>
          <p:cNvPr id="399" name="Google Shape;399;g57c365f9a0_1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 name="Google Shape;400;g57c365f9a0_1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9" name="Shape 459"/>
        <p:cNvGrpSpPr/>
        <p:nvPr/>
      </p:nvGrpSpPr>
      <p:grpSpPr>
        <a:xfrm>
          <a:off x="0" y="0"/>
          <a:ext cx="0" cy="0"/>
          <a:chOff x="0" y="0"/>
          <a:chExt cx="0" cy="0"/>
        </a:xfrm>
      </p:grpSpPr>
      <p:sp>
        <p:nvSpPr>
          <p:cNvPr id="460" name="Google Shape;460;g57c365f9a0_1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1" name="Google Shape;461;g57c365f9a0_1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 name="Shape 485"/>
        <p:cNvGrpSpPr/>
        <p:nvPr/>
      </p:nvGrpSpPr>
      <p:grpSpPr>
        <a:xfrm>
          <a:off x="0" y="0"/>
          <a:ext cx="0" cy="0"/>
          <a:chOff x="0" y="0"/>
          <a:chExt cx="0" cy="0"/>
        </a:xfrm>
      </p:grpSpPr>
      <p:sp>
        <p:nvSpPr>
          <p:cNvPr id="486" name="Google Shape;486;g57c365f9a0_1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 name="Google Shape;487;g57c365f9a0_1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 name="Shape 533"/>
        <p:cNvGrpSpPr/>
        <p:nvPr/>
      </p:nvGrpSpPr>
      <p:grpSpPr>
        <a:xfrm>
          <a:off x="0" y="0"/>
          <a:ext cx="0" cy="0"/>
          <a:chOff x="0" y="0"/>
          <a:chExt cx="0" cy="0"/>
        </a:xfrm>
      </p:grpSpPr>
      <p:sp>
        <p:nvSpPr>
          <p:cNvPr id="534" name="Google Shape;534;g57c365f9a0_1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5" name="Google Shape;535;g57c365f9a0_1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9" name="Shape 539"/>
        <p:cNvGrpSpPr/>
        <p:nvPr/>
      </p:nvGrpSpPr>
      <p:grpSpPr>
        <a:xfrm>
          <a:off x="0" y="0"/>
          <a:ext cx="0" cy="0"/>
          <a:chOff x="0" y="0"/>
          <a:chExt cx="0" cy="0"/>
        </a:xfrm>
      </p:grpSpPr>
      <p:sp>
        <p:nvSpPr>
          <p:cNvPr id="540" name="Google Shape;540;g5a15755a3a_1_4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1" name="Google Shape;541;g5a15755a3a_1_4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 name="Shape 545"/>
        <p:cNvGrpSpPr/>
        <p:nvPr/>
      </p:nvGrpSpPr>
      <p:grpSpPr>
        <a:xfrm>
          <a:off x="0" y="0"/>
          <a:ext cx="0" cy="0"/>
          <a:chOff x="0" y="0"/>
          <a:chExt cx="0" cy="0"/>
        </a:xfrm>
      </p:grpSpPr>
      <p:sp>
        <p:nvSpPr>
          <p:cNvPr id="546" name="Google Shape;546;g57cfa3340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7" name="Google Shape;547;g57cfa3340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 name="Shape 101"/>
        <p:cNvGrpSpPr/>
        <p:nvPr/>
      </p:nvGrpSpPr>
      <p:grpSpPr>
        <a:xfrm>
          <a:off x="0" y="0"/>
          <a:ext cx="0" cy="0"/>
          <a:chOff x="0" y="0"/>
          <a:chExt cx="0" cy="0"/>
        </a:xfrm>
      </p:grpSpPr>
      <p:sp>
        <p:nvSpPr>
          <p:cNvPr id="102" name="Google Shape;102;g57b68ffdf2_2_8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 name="Google Shape;103;g57b68ffdf2_2_8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 name="Shape 551"/>
        <p:cNvGrpSpPr/>
        <p:nvPr/>
      </p:nvGrpSpPr>
      <p:grpSpPr>
        <a:xfrm>
          <a:off x="0" y="0"/>
          <a:ext cx="0" cy="0"/>
          <a:chOff x="0" y="0"/>
          <a:chExt cx="0" cy="0"/>
        </a:xfrm>
      </p:grpSpPr>
      <p:sp>
        <p:nvSpPr>
          <p:cNvPr id="552" name="Google Shape;552;g5ca56064b0_3_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 name="Google Shape;553;g5ca56064b0_3_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 name="Shape 558"/>
        <p:cNvGrpSpPr/>
        <p:nvPr/>
      </p:nvGrpSpPr>
      <p:grpSpPr>
        <a:xfrm>
          <a:off x="0" y="0"/>
          <a:ext cx="0" cy="0"/>
          <a:chOff x="0" y="0"/>
          <a:chExt cx="0" cy="0"/>
        </a:xfrm>
      </p:grpSpPr>
      <p:sp>
        <p:nvSpPr>
          <p:cNvPr id="559" name="Google Shape;559;g5ca56064b0_3_3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0" name="Google Shape;560;g5ca56064b0_3_3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 name="Shape 569"/>
        <p:cNvGrpSpPr/>
        <p:nvPr/>
      </p:nvGrpSpPr>
      <p:grpSpPr>
        <a:xfrm>
          <a:off x="0" y="0"/>
          <a:ext cx="0" cy="0"/>
          <a:chOff x="0" y="0"/>
          <a:chExt cx="0" cy="0"/>
        </a:xfrm>
      </p:grpSpPr>
      <p:sp>
        <p:nvSpPr>
          <p:cNvPr id="570" name="Google Shape;570;g5ca56064b0_3_3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1" name="Google Shape;571;g5ca56064b0_3_3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0" name="Shape 3060"/>
        <p:cNvGrpSpPr/>
        <p:nvPr/>
      </p:nvGrpSpPr>
      <p:grpSpPr>
        <a:xfrm>
          <a:off x="0" y="0"/>
          <a:ext cx="0" cy="0"/>
          <a:chOff x="0" y="0"/>
          <a:chExt cx="0" cy="0"/>
        </a:xfrm>
      </p:grpSpPr>
      <p:sp>
        <p:nvSpPr>
          <p:cNvPr id="3061" name="Google Shape;3061;g5ca56064b0_3_28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2" name="Google Shape;3062;g5ca56064b0_3_28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6" name="Shape 3676"/>
        <p:cNvGrpSpPr/>
        <p:nvPr/>
      </p:nvGrpSpPr>
      <p:grpSpPr>
        <a:xfrm>
          <a:off x="0" y="0"/>
          <a:ext cx="0" cy="0"/>
          <a:chOff x="0" y="0"/>
          <a:chExt cx="0" cy="0"/>
        </a:xfrm>
      </p:grpSpPr>
      <p:sp>
        <p:nvSpPr>
          <p:cNvPr id="3677" name="Google Shape;3677;g5ca56064b0_3_34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78" name="Google Shape;3678;g5ca56064b0_3_34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6" name="Shape 4386"/>
        <p:cNvGrpSpPr/>
        <p:nvPr/>
      </p:nvGrpSpPr>
      <p:grpSpPr>
        <a:xfrm>
          <a:off x="0" y="0"/>
          <a:ext cx="0" cy="0"/>
          <a:chOff x="0" y="0"/>
          <a:chExt cx="0" cy="0"/>
        </a:xfrm>
      </p:grpSpPr>
      <p:sp>
        <p:nvSpPr>
          <p:cNvPr id="4387" name="Google Shape;4387;g5ca56064b0_3_4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88" name="Google Shape;4388;g5ca56064b0_3_41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2" name="Shape 4782"/>
        <p:cNvGrpSpPr/>
        <p:nvPr/>
      </p:nvGrpSpPr>
      <p:grpSpPr>
        <a:xfrm>
          <a:off x="0" y="0"/>
          <a:ext cx="0" cy="0"/>
          <a:chOff x="0" y="0"/>
          <a:chExt cx="0" cy="0"/>
        </a:xfrm>
      </p:grpSpPr>
      <p:sp>
        <p:nvSpPr>
          <p:cNvPr id="4783" name="Google Shape;4783;g5ca56064b0_3_45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84" name="Google Shape;4784;g5ca56064b0_3_45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5" name="Shape 5375"/>
        <p:cNvGrpSpPr/>
        <p:nvPr/>
      </p:nvGrpSpPr>
      <p:grpSpPr>
        <a:xfrm>
          <a:off x="0" y="0"/>
          <a:ext cx="0" cy="0"/>
          <a:chOff x="0" y="0"/>
          <a:chExt cx="0" cy="0"/>
        </a:xfrm>
      </p:grpSpPr>
      <p:sp>
        <p:nvSpPr>
          <p:cNvPr id="5376" name="Google Shape;5376;g5ca56064b0_3_5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7" name="Google Shape;5377;g5ca56064b0_3_5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0" name="Shape 5910"/>
        <p:cNvGrpSpPr/>
        <p:nvPr/>
      </p:nvGrpSpPr>
      <p:grpSpPr>
        <a:xfrm>
          <a:off x="0" y="0"/>
          <a:ext cx="0" cy="0"/>
          <a:chOff x="0" y="0"/>
          <a:chExt cx="0" cy="0"/>
        </a:xfrm>
      </p:grpSpPr>
      <p:sp>
        <p:nvSpPr>
          <p:cNvPr id="5911" name="Google Shape;5911;g5ca56064b0_3_5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12" name="Google Shape;5912;g5ca56064b0_3_5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95" name="Shape 6195"/>
        <p:cNvGrpSpPr/>
        <p:nvPr/>
      </p:nvGrpSpPr>
      <p:grpSpPr>
        <a:xfrm>
          <a:off x="0" y="0"/>
          <a:ext cx="0" cy="0"/>
          <a:chOff x="0" y="0"/>
          <a:chExt cx="0" cy="0"/>
        </a:xfrm>
      </p:grpSpPr>
      <p:sp>
        <p:nvSpPr>
          <p:cNvPr id="6196" name="Google Shape;6196;g5ca56064b0_3_59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97" name="Google Shape;6197;g5ca56064b0_3_59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 name="Shape 113"/>
        <p:cNvGrpSpPr/>
        <p:nvPr/>
      </p:nvGrpSpPr>
      <p:grpSpPr>
        <a:xfrm>
          <a:off x="0" y="0"/>
          <a:ext cx="0" cy="0"/>
          <a:chOff x="0" y="0"/>
          <a:chExt cx="0" cy="0"/>
        </a:xfrm>
      </p:grpSpPr>
      <p:sp>
        <p:nvSpPr>
          <p:cNvPr id="114" name="Google Shape;114;g57b68ffdf2_2_8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 name="Google Shape;115;g57b68ffdf2_2_8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7" name="Shape 6637"/>
        <p:cNvGrpSpPr/>
        <p:nvPr/>
      </p:nvGrpSpPr>
      <p:grpSpPr>
        <a:xfrm>
          <a:off x="0" y="0"/>
          <a:ext cx="0" cy="0"/>
          <a:chOff x="0" y="0"/>
          <a:chExt cx="0" cy="0"/>
        </a:xfrm>
      </p:grpSpPr>
      <p:sp>
        <p:nvSpPr>
          <p:cNvPr id="6638" name="Google Shape;6638;g5ca56064b0_3_64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39" name="Google Shape;6639;g5ca56064b0_3_64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3" name="Shape 7003"/>
        <p:cNvGrpSpPr/>
        <p:nvPr/>
      </p:nvGrpSpPr>
      <p:grpSpPr>
        <a:xfrm>
          <a:off x="0" y="0"/>
          <a:ext cx="0" cy="0"/>
          <a:chOff x="0" y="0"/>
          <a:chExt cx="0" cy="0"/>
        </a:xfrm>
      </p:grpSpPr>
      <p:sp>
        <p:nvSpPr>
          <p:cNvPr id="7004" name="Google Shape;7004;g5ca56064b0_3_67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05" name="Google Shape;7005;g5ca56064b0_3_6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07" name="Shape 7507"/>
        <p:cNvGrpSpPr/>
        <p:nvPr/>
      </p:nvGrpSpPr>
      <p:grpSpPr>
        <a:xfrm>
          <a:off x="0" y="0"/>
          <a:ext cx="0" cy="0"/>
          <a:chOff x="0" y="0"/>
          <a:chExt cx="0" cy="0"/>
        </a:xfrm>
      </p:grpSpPr>
      <p:sp>
        <p:nvSpPr>
          <p:cNvPr id="7508" name="Google Shape;7508;g5ca56064b0_3_7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09" name="Google Shape;7509;g5ca56064b0_3_7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03" name="Shape 7903"/>
        <p:cNvGrpSpPr/>
        <p:nvPr/>
      </p:nvGrpSpPr>
      <p:grpSpPr>
        <a:xfrm>
          <a:off x="0" y="0"/>
          <a:ext cx="0" cy="0"/>
          <a:chOff x="0" y="0"/>
          <a:chExt cx="0" cy="0"/>
        </a:xfrm>
      </p:grpSpPr>
      <p:sp>
        <p:nvSpPr>
          <p:cNvPr id="7904" name="Google Shape;7904;g5ca56064b0_3_76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05" name="Google Shape;7905;g5ca56064b0_3_76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40" name="Shape 8340"/>
        <p:cNvGrpSpPr/>
        <p:nvPr/>
      </p:nvGrpSpPr>
      <p:grpSpPr>
        <a:xfrm>
          <a:off x="0" y="0"/>
          <a:ext cx="0" cy="0"/>
          <a:chOff x="0" y="0"/>
          <a:chExt cx="0" cy="0"/>
        </a:xfrm>
      </p:grpSpPr>
      <p:sp>
        <p:nvSpPr>
          <p:cNvPr id="8341" name="Google Shape;8341;g5ca56064b0_3_81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42" name="Google Shape;8342;g5ca56064b0_3_81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11" name="Shape 8811"/>
        <p:cNvGrpSpPr/>
        <p:nvPr/>
      </p:nvGrpSpPr>
      <p:grpSpPr>
        <a:xfrm>
          <a:off x="0" y="0"/>
          <a:ext cx="0" cy="0"/>
          <a:chOff x="0" y="0"/>
          <a:chExt cx="0" cy="0"/>
        </a:xfrm>
      </p:grpSpPr>
      <p:sp>
        <p:nvSpPr>
          <p:cNvPr id="8812" name="Google Shape;8812;g5ca56064b0_3_85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13" name="Google Shape;8813;g5ca56064b0_3_85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 name="Shape 119"/>
        <p:cNvGrpSpPr/>
        <p:nvPr/>
      </p:nvGrpSpPr>
      <p:grpSpPr>
        <a:xfrm>
          <a:off x="0" y="0"/>
          <a:ext cx="0" cy="0"/>
          <a:chOff x="0" y="0"/>
          <a:chExt cx="0" cy="0"/>
        </a:xfrm>
      </p:grpSpPr>
      <p:sp>
        <p:nvSpPr>
          <p:cNvPr id="120" name="Google Shape;120;g57b68ffdf2_2_8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 name="Google Shape;121;g57b68ffdf2_2_8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 name="Shape 125"/>
        <p:cNvGrpSpPr/>
        <p:nvPr/>
      </p:nvGrpSpPr>
      <p:grpSpPr>
        <a:xfrm>
          <a:off x="0" y="0"/>
          <a:ext cx="0" cy="0"/>
          <a:chOff x="0" y="0"/>
          <a:chExt cx="0" cy="0"/>
        </a:xfrm>
      </p:grpSpPr>
      <p:sp>
        <p:nvSpPr>
          <p:cNvPr id="126" name="Google Shape;126;g57b68ffdf2_2_8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 name="Google Shape;127;g57b68ffdf2_2_8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 name="Shape 131"/>
        <p:cNvGrpSpPr/>
        <p:nvPr/>
      </p:nvGrpSpPr>
      <p:grpSpPr>
        <a:xfrm>
          <a:off x="0" y="0"/>
          <a:ext cx="0" cy="0"/>
          <a:chOff x="0" y="0"/>
          <a:chExt cx="0" cy="0"/>
        </a:xfrm>
      </p:grpSpPr>
      <p:sp>
        <p:nvSpPr>
          <p:cNvPr id="132" name="Google Shape;132;g57b68ffdf2_2_8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 name="Google Shape;133;g57b68ffdf2_2_8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 name="Shape 147"/>
        <p:cNvGrpSpPr/>
        <p:nvPr/>
      </p:nvGrpSpPr>
      <p:grpSpPr>
        <a:xfrm>
          <a:off x="0" y="0"/>
          <a:ext cx="0" cy="0"/>
          <a:chOff x="0" y="0"/>
          <a:chExt cx="0" cy="0"/>
        </a:xfrm>
      </p:grpSpPr>
      <p:sp>
        <p:nvSpPr>
          <p:cNvPr id="148" name="Google Shape;148;g57b68ffdf2_2_8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 name="Google Shape;149;g57b68ffdf2_2_8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 name="Shape 174"/>
        <p:cNvGrpSpPr/>
        <p:nvPr/>
      </p:nvGrpSpPr>
      <p:grpSpPr>
        <a:xfrm>
          <a:off x="0" y="0"/>
          <a:ext cx="0" cy="0"/>
          <a:chOff x="0" y="0"/>
          <a:chExt cx="0" cy="0"/>
        </a:xfrm>
      </p:grpSpPr>
      <p:sp>
        <p:nvSpPr>
          <p:cNvPr id="175" name="Google Shape;175;g517abcd53c_4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 name="Google Shape;176;g517abcd53c_4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 name="Shape 186"/>
        <p:cNvGrpSpPr/>
        <p:nvPr/>
      </p:nvGrpSpPr>
      <p:grpSpPr>
        <a:xfrm>
          <a:off x="0" y="0"/>
          <a:ext cx="0" cy="0"/>
          <a:chOff x="0" y="0"/>
          <a:chExt cx="0" cy="0"/>
        </a:xfrm>
      </p:grpSpPr>
      <p:sp>
        <p:nvSpPr>
          <p:cNvPr id="187" name="Google Shape;187;g57c365f9a0_1_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 name="Google Shape;188;g57c365f9a0_1_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OPENING ">
  <p:cSld name="TITLE_2">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2"/>
          <p:cNvSpPr txBox="1"/>
          <p:nvPr>
            <p:ph idx="1" type="subTitle"/>
          </p:nvPr>
        </p:nvSpPr>
        <p:spPr>
          <a:xfrm>
            <a:off x="5186712" y="2164600"/>
            <a:ext cx="2810400" cy="577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a:solidFill>
                  <a:srgbClr val="5B72B7"/>
                </a:solidFill>
              </a:defRPr>
            </a:lvl1pPr>
            <a:lvl2pPr lvl="1" rtl="0" algn="r">
              <a:lnSpc>
                <a:spcPct val="100000"/>
              </a:lnSpc>
              <a:spcBef>
                <a:spcPts val="1600"/>
              </a:spcBef>
              <a:spcAft>
                <a:spcPts val="0"/>
              </a:spcAft>
              <a:buNone/>
              <a:defRPr sz="1800">
                <a:solidFill>
                  <a:srgbClr val="5B72B7"/>
                </a:solidFill>
              </a:defRPr>
            </a:lvl2pPr>
            <a:lvl3pPr lvl="2" rtl="0" algn="r">
              <a:lnSpc>
                <a:spcPct val="100000"/>
              </a:lnSpc>
              <a:spcBef>
                <a:spcPts val="1600"/>
              </a:spcBef>
              <a:spcAft>
                <a:spcPts val="0"/>
              </a:spcAft>
              <a:buNone/>
              <a:defRPr sz="1800">
                <a:solidFill>
                  <a:srgbClr val="5B72B7"/>
                </a:solidFill>
              </a:defRPr>
            </a:lvl3pPr>
            <a:lvl4pPr lvl="3" rtl="0" algn="r">
              <a:lnSpc>
                <a:spcPct val="100000"/>
              </a:lnSpc>
              <a:spcBef>
                <a:spcPts val="1600"/>
              </a:spcBef>
              <a:spcAft>
                <a:spcPts val="0"/>
              </a:spcAft>
              <a:buNone/>
              <a:defRPr sz="1800">
                <a:solidFill>
                  <a:srgbClr val="5B72B7"/>
                </a:solidFill>
              </a:defRPr>
            </a:lvl4pPr>
            <a:lvl5pPr lvl="4" rtl="0" algn="r">
              <a:lnSpc>
                <a:spcPct val="100000"/>
              </a:lnSpc>
              <a:spcBef>
                <a:spcPts val="1600"/>
              </a:spcBef>
              <a:spcAft>
                <a:spcPts val="0"/>
              </a:spcAft>
              <a:buNone/>
              <a:defRPr sz="1800">
                <a:solidFill>
                  <a:srgbClr val="5B72B7"/>
                </a:solidFill>
              </a:defRPr>
            </a:lvl5pPr>
            <a:lvl6pPr lvl="5" rtl="0" algn="r">
              <a:lnSpc>
                <a:spcPct val="100000"/>
              </a:lnSpc>
              <a:spcBef>
                <a:spcPts val="1600"/>
              </a:spcBef>
              <a:spcAft>
                <a:spcPts val="0"/>
              </a:spcAft>
              <a:buNone/>
              <a:defRPr sz="1800">
                <a:solidFill>
                  <a:srgbClr val="5B72B7"/>
                </a:solidFill>
              </a:defRPr>
            </a:lvl6pPr>
            <a:lvl7pPr lvl="6" rtl="0" algn="r">
              <a:lnSpc>
                <a:spcPct val="100000"/>
              </a:lnSpc>
              <a:spcBef>
                <a:spcPts val="1600"/>
              </a:spcBef>
              <a:spcAft>
                <a:spcPts val="0"/>
              </a:spcAft>
              <a:buNone/>
              <a:defRPr sz="1800">
                <a:solidFill>
                  <a:srgbClr val="5B72B7"/>
                </a:solidFill>
              </a:defRPr>
            </a:lvl7pPr>
            <a:lvl8pPr lvl="7" rtl="0" algn="r">
              <a:lnSpc>
                <a:spcPct val="100000"/>
              </a:lnSpc>
              <a:spcBef>
                <a:spcPts val="1600"/>
              </a:spcBef>
              <a:spcAft>
                <a:spcPts val="0"/>
              </a:spcAft>
              <a:buNone/>
              <a:defRPr sz="1800">
                <a:solidFill>
                  <a:srgbClr val="5B72B7"/>
                </a:solidFill>
              </a:defRPr>
            </a:lvl8pPr>
            <a:lvl9pPr lvl="8" rtl="0" algn="r">
              <a:lnSpc>
                <a:spcPct val="100000"/>
              </a:lnSpc>
              <a:spcBef>
                <a:spcPts val="1600"/>
              </a:spcBef>
              <a:spcAft>
                <a:spcPts val="1600"/>
              </a:spcAft>
              <a:buNone/>
              <a:defRPr sz="1800">
                <a:solidFill>
                  <a:srgbClr val="5B72B7"/>
                </a:solidFill>
              </a:defRPr>
            </a:lvl9pPr>
          </a:lstStyle>
          <a:p/>
        </p:txBody>
      </p:sp>
      <p:sp>
        <p:nvSpPr>
          <p:cNvPr id="10" name="Google Shape;10;p2"/>
          <p:cNvSpPr txBox="1"/>
          <p:nvPr>
            <p:ph type="ctrTitle"/>
          </p:nvPr>
        </p:nvSpPr>
        <p:spPr>
          <a:xfrm>
            <a:off x="1173440" y="154175"/>
            <a:ext cx="6823500" cy="20526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5B72B7"/>
              </a:buClr>
              <a:buSzPts val="6000"/>
              <a:buFont typeface="Passion One"/>
              <a:buNone/>
              <a:defRPr sz="6000">
                <a:solidFill>
                  <a:srgbClr val="5B72B7"/>
                </a:solidFill>
                <a:latin typeface="Passion One"/>
                <a:ea typeface="Passion One"/>
                <a:cs typeface="Passion One"/>
                <a:sym typeface="Passion One"/>
              </a:defRPr>
            </a:lvl1pPr>
            <a:lvl2pPr lvl="1" rtl="0" algn="r">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2pPr>
            <a:lvl3pPr lvl="2" rtl="0" algn="r">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3pPr>
            <a:lvl4pPr lvl="3" rtl="0" algn="r">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4pPr>
            <a:lvl5pPr lvl="4" rtl="0" algn="r">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5pPr>
            <a:lvl6pPr lvl="5" rtl="0" algn="r">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6pPr>
            <a:lvl7pPr lvl="6" rtl="0" algn="r">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7pPr>
            <a:lvl8pPr lvl="7" rtl="0" algn="r">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8pPr>
            <a:lvl9pPr lvl="8" rtl="0" algn="r">
              <a:spcBef>
                <a:spcPts val="0"/>
              </a:spcBef>
              <a:spcAft>
                <a:spcPts val="0"/>
              </a:spcAft>
              <a:buClr>
                <a:srgbClr val="5B72B7"/>
              </a:buClr>
              <a:buSzPts val="6000"/>
              <a:buFont typeface="Oswald Regular"/>
              <a:buNone/>
              <a:defRPr sz="6000">
                <a:solidFill>
                  <a:srgbClr val="5B72B7"/>
                </a:solidFill>
                <a:latin typeface="Oswald Regular"/>
                <a:ea typeface="Oswald Regular"/>
                <a:cs typeface="Oswald Regular"/>
                <a:sym typeface="Oswald Regular"/>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3">
  <p:cSld name="TITLE_1_1_1_2_1_1_1_1">
    <p:bg>
      <p:bgPr>
        <a:blipFill>
          <a:blip r:embed="rId2">
            <a:alphaModFix/>
          </a:blip>
          <a:stretch>
            <a:fillRect/>
          </a:stretch>
        </a:blipFill>
      </p:bgPr>
    </p:bg>
    <p:spTree>
      <p:nvGrpSpPr>
        <p:cNvPr id="52" name="Shape 52"/>
        <p:cNvGrpSpPr/>
        <p:nvPr/>
      </p:nvGrpSpPr>
      <p:grpSpPr>
        <a:xfrm>
          <a:off x="0" y="0"/>
          <a:ext cx="0" cy="0"/>
          <a:chOff x="0" y="0"/>
          <a:chExt cx="0" cy="0"/>
        </a:xfrm>
      </p:grpSpPr>
      <p:sp>
        <p:nvSpPr>
          <p:cNvPr id="53" name="Google Shape;53;p11"/>
          <p:cNvSpPr/>
          <p:nvPr/>
        </p:nvSpPr>
        <p:spPr>
          <a:xfrm>
            <a:off x="1957050" y="3455125"/>
            <a:ext cx="5229900" cy="1056000"/>
          </a:xfrm>
          <a:prstGeom prst="rect">
            <a:avLst/>
          </a:pr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11"/>
          <p:cNvSpPr txBox="1"/>
          <p:nvPr>
            <p:ph idx="1" type="subTitle"/>
          </p:nvPr>
        </p:nvSpPr>
        <p:spPr>
          <a:xfrm>
            <a:off x="2189400" y="3800650"/>
            <a:ext cx="4765200" cy="36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9E9D9"/>
              </a:buClr>
              <a:buSzPts val="1200"/>
              <a:buNone/>
              <a:defRPr sz="1200">
                <a:solidFill>
                  <a:srgbClr val="F9E9D9"/>
                </a:solidFill>
              </a:defRPr>
            </a:lvl1pPr>
            <a:lvl2pPr lvl="1" rtl="0" algn="ctr">
              <a:lnSpc>
                <a:spcPct val="100000"/>
              </a:lnSpc>
              <a:spcBef>
                <a:spcPts val="0"/>
              </a:spcBef>
              <a:spcAft>
                <a:spcPts val="0"/>
              </a:spcAft>
              <a:buClr>
                <a:srgbClr val="F9E9D9"/>
              </a:buClr>
              <a:buSzPts val="1200"/>
              <a:buNone/>
              <a:defRPr sz="1200">
                <a:solidFill>
                  <a:srgbClr val="F9E9D9"/>
                </a:solidFill>
              </a:defRPr>
            </a:lvl2pPr>
            <a:lvl3pPr lvl="2" rtl="0" algn="ctr">
              <a:lnSpc>
                <a:spcPct val="100000"/>
              </a:lnSpc>
              <a:spcBef>
                <a:spcPts val="0"/>
              </a:spcBef>
              <a:spcAft>
                <a:spcPts val="0"/>
              </a:spcAft>
              <a:buClr>
                <a:srgbClr val="F9E9D9"/>
              </a:buClr>
              <a:buSzPts val="1200"/>
              <a:buNone/>
              <a:defRPr sz="1200">
                <a:solidFill>
                  <a:srgbClr val="F9E9D9"/>
                </a:solidFill>
              </a:defRPr>
            </a:lvl3pPr>
            <a:lvl4pPr lvl="3" rtl="0" algn="ctr">
              <a:lnSpc>
                <a:spcPct val="100000"/>
              </a:lnSpc>
              <a:spcBef>
                <a:spcPts val="0"/>
              </a:spcBef>
              <a:spcAft>
                <a:spcPts val="0"/>
              </a:spcAft>
              <a:buClr>
                <a:srgbClr val="F9E9D9"/>
              </a:buClr>
              <a:buSzPts val="1200"/>
              <a:buNone/>
              <a:defRPr sz="1200">
                <a:solidFill>
                  <a:srgbClr val="F9E9D9"/>
                </a:solidFill>
              </a:defRPr>
            </a:lvl4pPr>
            <a:lvl5pPr lvl="4" rtl="0" algn="ctr">
              <a:lnSpc>
                <a:spcPct val="100000"/>
              </a:lnSpc>
              <a:spcBef>
                <a:spcPts val="0"/>
              </a:spcBef>
              <a:spcAft>
                <a:spcPts val="0"/>
              </a:spcAft>
              <a:buClr>
                <a:srgbClr val="F9E9D9"/>
              </a:buClr>
              <a:buSzPts val="1200"/>
              <a:buNone/>
              <a:defRPr sz="1200">
                <a:solidFill>
                  <a:srgbClr val="F9E9D9"/>
                </a:solidFill>
              </a:defRPr>
            </a:lvl5pPr>
            <a:lvl6pPr lvl="5" rtl="0" algn="ctr">
              <a:lnSpc>
                <a:spcPct val="100000"/>
              </a:lnSpc>
              <a:spcBef>
                <a:spcPts val="0"/>
              </a:spcBef>
              <a:spcAft>
                <a:spcPts val="0"/>
              </a:spcAft>
              <a:buClr>
                <a:srgbClr val="F9E9D9"/>
              </a:buClr>
              <a:buSzPts val="1200"/>
              <a:buNone/>
              <a:defRPr sz="1200">
                <a:solidFill>
                  <a:srgbClr val="F9E9D9"/>
                </a:solidFill>
              </a:defRPr>
            </a:lvl6pPr>
            <a:lvl7pPr lvl="6" rtl="0" algn="ctr">
              <a:lnSpc>
                <a:spcPct val="100000"/>
              </a:lnSpc>
              <a:spcBef>
                <a:spcPts val="0"/>
              </a:spcBef>
              <a:spcAft>
                <a:spcPts val="0"/>
              </a:spcAft>
              <a:buClr>
                <a:srgbClr val="F9E9D9"/>
              </a:buClr>
              <a:buSzPts val="1200"/>
              <a:buNone/>
              <a:defRPr sz="1200">
                <a:solidFill>
                  <a:srgbClr val="F9E9D9"/>
                </a:solidFill>
              </a:defRPr>
            </a:lvl7pPr>
            <a:lvl8pPr lvl="7" rtl="0" algn="ctr">
              <a:lnSpc>
                <a:spcPct val="100000"/>
              </a:lnSpc>
              <a:spcBef>
                <a:spcPts val="0"/>
              </a:spcBef>
              <a:spcAft>
                <a:spcPts val="0"/>
              </a:spcAft>
              <a:buClr>
                <a:srgbClr val="F9E9D9"/>
              </a:buClr>
              <a:buSzPts val="1200"/>
              <a:buNone/>
              <a:defRPr sz="1200">
                <a:solidFill>
                  <a:srgbClr val="F9E9D9"/>
                </a:solidFill>
              </a:defRPr>
            </a:lvl8pPr>
            <a:lvl9pPr lvl="8" rtl="0" algn="ctr">
              <a:lnSpc>
                <a:spcPct val="100000"/>
              </a:lnSpc>
              <a:spcBef>
                <a:spcPts val="0"/>
              </a:spcBef>
              <a:spcAft>
                <a:spcPts val="0"/>
              </a:spcAft>
              <a:buClr>
                <a:srgbClr val="F9E9D9"/>
              </a:buClr>
              <a:buSzPts val="1200"/>
              <a:buNone/>
              <a:defRPr sz="1200">
                <a:solidFill>
                  <a:srgbClr val="F9E9D9"/>
                </a:solidFill>
              </a:defRPr>
            </a:lvl9pPr>
          </a:lstStyle>
          <a:p/>
        </p:txBody>
      </p:sp>
      <p:sp>
        <p:nvSpPr>
          <p:cNvPr id="55" name="Google Shape;55;p11"/>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5B72B7"/>
              </a:buClr>
              <a:buSzPts val="2400"/>
              <a:buNone/>
              <a:defRPr sz="2400">
                <a:solidFill>
                  <a:srgbClr val="5B72B7"/>
                </a:solidFill>
              </a:defRPr>
            </a:lvl1pPr>
            <a:lvl2pPr lvl="1" rtl="0" algn="ctr">
              <a:spcBef>
                <a:spcPts val="0"/>
              </a:spcBef>
              <a:spcAft>
                <a:spcPts val="0"/>
              </a:spcAft>
              <a:buClr>
                <a:srgbClr val="5B72B7"/>
              </a:buClr>
              <a:buSzPts val="1800"/>
              <a:buNone/>
              <a:defRPr sz="1800">
                <a:solidFill>
                  <a:srgbClr val="5B72B7"/>
                </a:solidFill>
              </a:defRPr>
            </a:lvl2pPr>
            <a:lvl3pPr lvl="2" rtl="0" algn="ctr">
              <a:spcBef>
                <a:spcPts val="0"/>
              </a:spcBef>
              <a:spcAft>
                <a:spcPts val="0"/>
              </a:spcAft>
              <a:buClr>
                <a:srgbClr val="5B72B7"/>
              </a:buClr>
              <a:buSzPts val="1800"/>
              <a:buNone/>
              <a:defRPr sz="1800">
                <a:solidFill>
                  <a:srgbClr val="5B72B7"/>
                </a:solidFill>
              </a:defRPr>
            </a:lvl3pPr>
            <a:lvl4pPr lvl="3" rtl="0" algn="ctr">
              <a:spcBef>
                <a:spcPts val="0"/>
              </a:spcBef>
              <a:spcAft>
                <a:spcPts val="0"/>
              </a:spcAft>
              <a:buClr>
                <a:srgbClr val="5B72B7"/>
              </a:buClr>
              <a:buSzPts val="1800"/>
              <a:buNone/>
              <a:defRPr sz="1800">
                <a:solidFill>
                  <a:srgbClr val="5B72B7"/>
                </a:solidFill>
              </a:defRPr>
            </a:lvl4pPr>
            <a:lvl5pPr lvl="4" rtl="0" algn="ctr">
              <a:spcBef>
                <a:spcPts val="0"/>
              </a:spcBef>
              <a:spcAft>
                <a:spcPts val="0"/>
              </a:spcAft>
              <a:buClr>
                <a:srgbClr val="5B72B7"/>
              </a:buClr>
              <a:buSzPts val="1800"/>
              <a:buNone/>
              <a:defRPr sz="1800">
                <a:solidFill>
                  <a:srgbClr val="5B72B7"/>
                </a:solidFill>
              </a:defRPr>
            </a:lvl5pPr>
            <a:lvl6pPr lvl="5" rtl="0" algn="ctr">
              <a:spcBef>
                <a:spcPts val="0"/>
              </a:spcBef>
              <a:spcAft>
                <a:spcPts val="0"/>
              </a:spcAft>
              <a:buClr>
                <a:srgbClr val="5B72B7"/>
              </a:buClr>
              <a:buSzPts val="1800"/>
              <a:buNone/>
              <a:defRPr sz="1800">
                <a:solidFill>
                  <a:srgbClr val="5B72B7"/>
                </a:solidFill>
              </a:defRPr>
            </a:lvl6pPr>
            <a:lvl7pPr lvl="6" rtl="0" algn="ctr">
              <a:spcBef>
                <a:spcPts val="0"/>
              </a:spcBef>
              <a:spcAft>
                <a:spcPts val="0"/>
              </a:spcAft>
              <a:buClr>
                <a:srgbClr val="5B72B7"/>
              </a:buClr>
              <a:buSzPts val="1800"/>
              <a:buNone/>
              <a:defRPr sz="1800">
                <a:solidFill>
                  <a:srgbClr val="5B72B7"/>
                </a:solidFill>
              </a:defRPr>
            </a:lvl7pPr>
            <a:lvl8pPr lvl="7" rtl="0" algn="ctr">
              <a:spcBef>
                <a:spcPts val="0"/>
              </a:spcBef>
              <a:spcAft>
                <a:spcPts val="0"/>
              </a:spcAft>
              <a:buClr>
                <a:srgbClr val="5B72B7"/>
              </a:buClr>
              <a:buSzPts val="1800"/>
              <a:buNone/>
              <a:defRPr sz="1800">
                <a:solidFill>
                  <a:srgbClr val="5B72B7"/>
                </a:solidFill>
              </a:defRPr>
            </a:lvl8pPr>
            <a:lvl9pPr lvl="8" rtl="0" algn="ctr">
              <a:spcBef>
                <a:spcPts val="0"/>
              </a:spcBef>
              <a:spcAft>
                <a:spcPts val="0"/>
              </a:spcAft>
              <a:buClr>
                <a:srgbClr val="5B72B7"/>
              </a:buClr>
              <a:buSzPts val="1800"/>
              <a:buNone/>
              <a:defRPr sz="1800">
                <a:solidFill>
                  <a:srgbClr val="5B72B7"/>
                </a:solidFill>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DESIGN 1">
  <p:cSld name="TITLE_1_1_1_2_1_1_1_1_1">
    <p:bg>
      <p:bgPr>
        <a:blipFill>
          <a:blip r:embed="rId2">
            <a:alphaModFix/>
          </a:blip>
          <a:stretch>
            <a:fillRect/>
          </a:stretch>
        </a:blipFill>
      </p:bgPr>
    </p:bg>
    <p:spTree>
      <p:nvGrpSpPr>
        <p:cNvPr id="56" name="Shape 56"/>
        <p:cNvGrpSpPr/>
        <p:nvPr/>
      </p:nvGrpSpPr>
      <p:grpSpPr>
        <a:xfrm>
          <a:off x="0" y="0"/>
          <a:ext cx="0" cy="0"/>
          <a:chOff x="0" y="0"/>
          <a:chExt cx="0" cy="0"/>
        </a:xfrm>
      </p:grpSpPr>
      <p:sp>
        <p:nvSpPr>
          <p:cNvPr id="57" name="Google Shape;57;p12"/>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p:cSld name="TITLE_1_1_1_1">
    <p:bg>
      <p:bgPr>
        <a:blipFill>
          <a:blip r:embed="rId2">
            <a:alphaModFix/>
          </a:blip>
          <a:stretch>
            <a:fillRect/>
          </a:stretch>
        </a:blipFill>
      </p:bgPr>
    </p:bg>
    <p:spTree>
      <p:nvGrpSpPr>
        <p:cNvPr id="58" name="Shape 58"/>
        <p:cNvGrpSpPr/>
        <p:nvPr/>
      </p:nvGrpSpPr>
      <p:grpSpPr>
        <a:xfrm>
          <a:off x="0" y="0"/>
          <a:ext cx="0" cy="0"/>
          <a:chOff x="0" y="0"/>
          <a:chExt cx="0" cy="0"/>
        </a:xfrm>
      </p:grpSpPr>
      <p:sp>
        <p:nvSpPr>
          <p:cNvPr id="59" name="Google Shape;59;p13"/>
          <p:cNvSpPr txBox="1"/>
          <p:nvPr>
            <p:ph type="ctrTitle"/>
          </p:nvPr>
        </p:nvSpPr>
        <p:spPr>
          <a:xfrm>
            <a:off x="1813400" y="2604875"/>
            <a:ext cx="2626800" cy="5778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F9E9D9"/>
              </a:buClr>
              <a:buSzPts val="1600"/>
              <a:buNone/>
              <a:defRPr sz="1600">
                <a:solidFill>
                  <a:srgbClr val="F9E9D9"/>
                </a:solidFill>
              </a:defRPr>
            </a:lvl1pPr>
            <a:lvl2pPr lvl="1" rtl="0" algn="r">
              <a:spcBef>
                <a:spcPts val="0"/>
              </a:spcBef>
              <a:spcAft>
                <a:spcPts val="0"/>
              </a:spcAft>
              <a:buClr>
                <a:srgbClr val="F9E9D9"/>
              </a:buClr>
              <a:buSzPts val="1600"/>
              <a:buNone/>
              <a:defRPr sz="1600">
                <a:solidFill>
                  <a:srgbClr val="F9E9D9"/>
                </a:solidFill>
              </a:defRPr>
            </a:lvl2pPr>
            <a:lvl3pPr lvl="2" rtl="0" algn="r">
              <a:spcBef>
                <a:spcPts val="0"/>
              </a:spcBef>
              <a:spcAft>
                <a:spcPts val="0"/>
              </a:spcAft>
              <a:buClr>
                <a:srgbClr val="F9E9D9"/>
              </a:buClr>
              <a:buSzPts val="1600"/>
              <a:buNone/>
              <a:defRPr sz="1600">
                <a:solidFill>
                  <a:srgbClr val="F9E9D9"/>
                </a:solidFill>
              </a:defRPr>
            </a:lvl3pPr>
            <a:lvl4pPr lvl="3" rtl="0" algn="r">
              <a:spcBef>
                <a:spcPts val="0"/>
              </a:spcBef>
              <a:spcAft>
                <a:spcPts val="0"/>
              </a:spcAft>
              <a:buClr>
                <a:srgbClr val="F9E9D9"/>
              </a:buClr>
              <a:buSzPts val="1600"/>
              <a:buNone/>
              <a:defRPr sz="1600">
                <a:solidFill>
                  <a:srgbClr val="F9E9D9"/>
                </a:solidFill>
              </a:defRPr>
            </a:lvl4pPr>
            <a:lvl5pPr lvl="4" rtl="0" algn="r">
              <a:spcBef>
                <a:spcPts val="0"/>
              </a:spcBef>
              <a:spcAft>
                <a:spcPts val="0"/>
              </a:spcAft>
              <a:buClr>
                <a:srgbClr val="F9E9D9"/>
              </a:buClr>
              <a:buSzPts val="1600"/>
              <a:buNone/>
              <a:defRPr sz="1600">
                <a:solidFill>
                  <a:srgbClr val="F9E9D9"/>
                </a:solidFill>
              </a:defRPr>
            </a:lvl5pPr>
            <a:lvl6pPr lvl="5" rtl="0" algn="r">
              <a:spcBef>
                <a:spcPts val="0"/>
              </a:spcBef>
              <a:spcAft>
                <a:spcPts val="0"/>
              </a:spcAft>
              <a:buClr>
                <a:srgbClr val="F9E9D9"/>
              </a:buClr>
              <a:buSzPts val="1600"/>
              <a:buNone/>
              <a:defRPr sz="1600">
                <a:solidFill>
                  <a:srgbClr val="F9E9D9"/>
                </a:solidFill>
              </a:defRPr>
            </a:lvl6pPr>
            <a:lvl7pPr lvl="6" rtl="0" algn="r">
              <a:spcBef>
                <a:spcPts val="0"/>
              </a:spcBef>
              <a:spcAft>
                <a:spcPts val="0"/>
              </a:spcAft>
              <a:buClr>
                <a:srgbClr val="F9E9D9"/>
              </a:buClr>
              <a:buSzPts val="1600"/>
              <a:buNone/>
              <a:defRPr sz="1600">
                <a:solidFill>
                  <a:srgbClr val="F9E9D9"/>
                </a:solidFill>
              </a:defRPr>
            </a:lvl7pPr>
            <a:lvl8pPr lvl="7" rtl="0" algn="r">
              <a:spcBef>
                <a:spcPts val="0"/>
              </a:spcBef>
              <a:spcAft>
                <a:spcPts val="0"/>
              </a:spcAft>
              <a:buClr>
                <a:srgbClr val="F9E9D9"/>
              </a:buClr>
              <a:buSzPts val="1600"/>
              <a:buNone/>
              <a:defRPr sz="1600">
                <a:solidFill>
                  <a:srgbClr val="F9E9D9"/>
                </a:solidFill>
              </a:defRPr>
            </a:lvl8pPr>
            <a:lvl9pPr lvl="8" rtl="0" algn="r">
              <a:spcBef>
                <a:spcPts val="0"/>
              </a:spcBef>
              <a:spcAft>
                <a:spcPts val="0"/>
              </a:spcAft>
              <a:buClr>
                <a:srgbClr val="F9E9D9"/>
              </a:buClr>
              <a:buSzPts val="1600"/>
              <a:buNone/>
              <a:defRPr sz="1600">
                <a:solidFill>
                  <a:srgbClr val="F9E9D9"/>
                </a:solidFill>
              </a:defRPr>
            </a:lvl9pPr>
          </a:lstStyle>
          <a:p/>
        </p:txBody>
      </p:sp>
      <p:sp>
        <p:nvSpPr>
          <p:cNvPr id="60" name="Google Shape;60;p13"/>
          <p:cNvSpPr txBox="1"/>
          <p:nvPr>
            <p:ph idx="1" type="subTitle"/>
          </p:nvPr>
        </p:nvSpPr>
        <p:spPr>
          <a:xfrm>
            <a:off x="2480600" y="3102275"/>
            <a:ext cx="1959600" cy="577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a:solidFill>
                  <a:srgbClr val="F9E9D9"/>
                </a:solidFill>
              </a:defRPr>
            </a:lvl1pPr>
            <a:lvl2pPr lvl="1" rtl="0" algn="r">
              <a:lnSpc>
                <a:spcPct val="100000"/>
              </a:lnSpc>
              <a:spcBef>
                <a:spcPts val="1600"/>
              </a:spcBef>
              <a:spcAft>
                <a:spcPts val="0"/>
              </a:spcAft>
              <a:buNone/>
              <a:defRPr>
                <a:solidFill>
                  <a:srgbClr val="F9E9D9"/>
                </a:solidFill>
              </a:defRPr>
            </a:lvl2pPr>
            <a:lvl3pPr lvl="2" rtl="0" algn="r">
              <a:lnSpc>
                <a:spcPct val="100000"/>
              </a:lnSpc>
              <a:spcBef>
                <a:spcPts val="1600"/>
              </a:spcBef>
              <a:spcAft>
                <a:spcPts val="0"/>
              </a:spcAft>
              <a:buNone/>
              <a:defRPr>
                <a:solidFill>
                  <a:srgbClr val="F9E9D9"/>
                </a:solidFill>
              </a:defRPr>
            </a:lvl3pPr>
            <a:lvl4pPr lvl="3" rtl="0" algn="r">
              <a:lnSpc>
                <a:spcPct val="100000"/>
              </a:lnSpc>
              <a:spcBef>
                <a:spcPts val="1600"/>
              </a:spcBef>
              <a:spcAft>
                <a:spcPts val="0"/>
              </a:spcAft>
              <a:buNone/>
              <a:defRPr>
                <a:solidFill>
                  <a:srgbClr val="F9E9D9"/>
                </a:solidFill>
              </a:defRPr>
            </a:lvl4pPr>
            <a:lvl5pPr lvl="4" rtl="0" algn="r">
              <a:lnSpc>
                <a:spcPct val="100000"/>
              </a:lnSpc>
              <a:spcBef>
                <a:spcPts val="1600"/>
              </a:spcBef>
              <a:spcAft>
                <a:spcPts val="0"/>
              </a:spcAft>
              <a:buNone/>
              <a:defRPr>
                <a:solidFill>
                  <a:srgbClr val="F9E9D9"/>
                </a:solidFill>
              </a:defRPr>
            </a:lvl5pPr>
            <a:lvl6pPr lvl="5" rtl="0" algn="r">
              <a:lnSpc>
                <a:spcPct val="100000"/>
              </a:lnSpc>
              <a:spcBef>
                <a:spcPts val="1600"/>
              </a:spcBef>
              <a:spcAft>
                <a:spcPts val="0"/>
              </a:spcAft>
              <a:buNone/>
              <a:defRPr>
                <a:solidFill>
                  <a:srgbClr val="F9E9D9"/>
                </a:solidFill>
              </a:defRPr>
            </a:lvl6pPr>
            <a:lvl7pPr lvl="6" rtl="0" algn="r">
              <a:lnSpc>
                <a:spcPct val="100000"/>
              </a:lnSpc>
              <a:spcBef>
                <a:spcPts val="1600"/>
              </a:spcBef>
              <a:spcAft>
                <a:spcPts val="0"/>
              </a:spcAft>
              <a:buNone/>
              <a:defRPr>
                <a:solidFill>
                  <a:srgbClr val="F9E9D9"/>
                </a:solidFill>
              </a:defRPr>
            </a:lvl7pPr>
            <a:lvl8pPr lvl="7" rtl="0" algn="r">
              <a:lnSpc>
                <a:spcPct val="100000"/>
              </a:lnSpc>
              <a:spcBef>
                <a:spcPts val="1600"/>
              </a:spcBef>
              <a:spcAft>
                <a:spcPts val="0"/>
              </a:spcAft>
              <a:buNone/>
              <a:defRPr>
                <a:solidFill>
                  <a:srgbClr val="F9E9D9"/>
                </a:solidFill>
              </a:defRPr>
            </a:lvl8pPr>
            <a:lvl9pPr lvl="8" rtl="0" algn="r">
              <a:lnSpc>
                <a:spcPct val="100000"/>
              </a:lnSpc>
              <a:spcBef>
                <a:spcPts val="1600"/>
              </a:spcBef>
              <a:spcAft>
                <a:spcPts val="1600"/>
              </a:spcAft>
              <a:buNone/>
              <a:defRPr>
                <a:solidFill>
                  <a:srgbClr val="F9E9D9"/>
                </a:solidFill>
              </a:defRPr>
            </a:lvl9pPr>
          </a:lstStyle>
          <a:p/>
        </p:txBody>
      </p:sp>
      <p:sp>
        <p:nvSpPr>
          <p:cNvPr id="61" name="Google Shape;61;p13"/>
          <p:cNvSpPr txBox="1"/>
          <p:nvPr>
            <p:ph idx="2" type="ctrTitle"/>
          </p:nvPr>
        </p:nvSpPr>
        <p:spPr>
          <a:xfrm>
            <a:off x="4703789" y="2604863"/>
            <a:ext cx="2626800" cy="577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9E9D9"/>
              </a:buClr>
              <a:buSzPts val="1600"/>
              <a:buNone/>
              <a:defRPr sz="1600">
                <a:solidFill>
                  <a:srgbClr val="F9E9D9"/>
                </a:solidFill>
              </a:defRPr>
            </a:lvl1pPr>
            <a:lvl2pPr lvl="1" rtl="0">
              <a:spcBef>
                <a:spcPts val="0"/>
              </a:spcBef>
              <a:spcAft>
                <a:spcPts val="0"/>
              </a:spcAft>
              <a:buClr>
                <a:srgbClr val="F9E9D9"/>
              </a:buClr>
              <a:buSzPts val="1600"/>
              <a:buNone/>
              <a:defRPr sz="1600">
                <a:solidFill>
                  <a:srgbClr val="F9E9D9"/>
                </a:solidFill>
              </a:defRPr>
            </a:lvl2pPr>
            <a:lvl3pPr lvl="2" rtl="0">
              <a:spcBef>
                <a:spcPts val="0"/>
              </a:spcBef>
              <a:spcAft>
                <a:spcPts val="0"/>
              </a:spcAft>
              <a:buClr>
                <a:srgbClr val="F9E9D9"/>
              </a:buClr>
              <a:buSzPts val="1600"/>
              <a:buNone/>
              <a:defRPr sz="1600">
                <a:solidFill>
                  <a:srgbClr val="F9E9D9"/>
                </a:solidFill>
              </a:defRPr>
            </a:lvl3pPr>
            <a:lvl4pPr lvl="3" rtl="0">
              <a:spcBef>
                <a:spcPts val="0"/>
              </a:spcBef>
              <a:spcAft>
                <a:spcPts val="0"/>
              </a:spcAft>
              <a:buClr>
                <a:srgbClr val="F9E9D9"/>
              </a:buClr>
              <a:buSzPts val="1600"/>
              <a:buNone/>
              <a:defRPr sz="1600">
                <a:solidFill>
                  <a:srgbClr val="F9E9D9"/>
                </a:solidFill>
              </a:defRPr>
            </a:lvl4pPr>
            <a:lvl5pPr lvl="4" rtl="0">
              <a:spcBef>
                <a:spcPts val="0"/>
              </a:spcBef>
              <a:spcAft>
                <a:spcPts val="0"/>
              </a:spcAft>
              <a:buClr>
                <a:srgbClr val="F9E9D9"/>
              </a:buClr>
              <a:buSzPts val="1600"/>
              <a:buNone/>
              <a:defRPr sz="1600">
                <a:solidFill>
                  <a:srgbClr val="F9E9D9"/>
                </a:solidFill>
              </a:defRPr>
            </a:lvl5pPr>
            <a:lvl6pPr lvl="5" rtl="0">
              <a:spcBef>
                <a:spcPts val="0"/>
              </a:spcBef>
              <a:spcAft>
                <a:spcPts val="0"/>
              </a:spcAft>
              <a:buClr>
                <a:srgbClr val="F9E9D9"/>
              </a:buClr>
              <a:buSzPts val="1600"/>
              <a:buNone/>
              <a:defRPr sz="1600">
                <a:solidFill>
                  <a:srgbClr val="F9E9D9"/>
                </a:solidFill>
              </a:defRPr>
            </a:lvl6pPr>
            <a:lvl7pPr lvl="6" rtl="0">
              <a:spcBef>
                <a:spcPts val="0"/>
              </a:spcBef>
              <a:spcAft>
                <a:spcPts val="0"/>
              </a:spcAft>
              <a:buClr>
                <a:srgbClr val="F9E9D9"/>
              </a:buClr>
              <a:buSzPts val="1600"/>
              <a:buNone/>
              <a:defRPr sz="1600">
                <a:solidFill>
                  <a:srgbClr val="F9E9D9"/>
                </a:solidFill>
              </a:defRPr>
            </a:lvl7pPr>
            <a:lvl8pPr lvl="7" rtl="0">
              <a:spcBef>
                <a:spcPts val="0"/>
              </a:spcBef>
              <a:spcAft>
                <a:spcPts val="0"/>
              </a:spcAft>
              <a:buClr>
                <a:srgbClr val="F9E9D9"/>
              </a:buClr>
              <a:buSzPts val="1600"/>
              <a:buNone/>
              <a:defRPr sz="1600">
                <a:solidFill>
                  <a:srgbClr val="F9E9D9"/>
                </a:solidFill>
              </a:defRPr>
            </a:lvl8pPr>
            <a:lvl9pPr lvl="8" rtl="0">
              <a:spcBef>
                <a:spcPts val="0"/>
              </a:spcBef>
              <a:spcAft>
                <a:spcPts val="0"/>
              </a:spcAft>
              <a:buClr>
                <a:srgbClr val="F9E9D9"/>
              </a:buClr>
              <a:buSzPts val="1600"/>
              <a:buNone/>
              <a:defRPr sz="1600">
                <a:solidFill>
                  <a:srgbClr val="F9E9D9"/>
                </a:solidFill>
              </a:defRPr>
            </a:lvl9pPr>
          </a:lstStyle>
          <a:p/>
        </p:txBody>
      </p:sp>
      <p:sp>
        <p:nvSpPr>
          <p:cNvPr id="62" name="Google Shape;62;p13"/>
          <p:cNvSpPr txBox="1"/>
          <p:nvPr>
            <p:ph idx="3" type="subTitle"/>
          </p:nvPr>
        </p:nvSpPr>
        <p:spPr>
          <a:xfrm>
            <a:off x="4703789" y="3102288"/>
            <a:ext cx="19596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rgbClr val="F9E9D9"/>
                </a:solidFill>
              </a:defRPr>
            </a:lvl1pPr>
            <a:lvl2pPr lvl="1" rtl="0">
              <a:lnSpc>
                <a:spcPct val="100000"/>
              </a:lnSpc>
              <a:spcBef>
                <a:spcPts val="1600"/>
              </a:spcBef>
              <a:spcAft>
                <a:spcPts val="0"/>
              </a:spcAft>
              <a:buNone/>
              <a:defRPr>
                <a:solidFill>
                  <a:srgbClr val="F9E9D9"/>
                </a:solidFill>
              </a:defRPr>
            </a:lvl2pPr>
            <a:lvl3pPr lvl="2" rtl="0">
              <a:lnSpc>
                <a:spcPct val="100000"/>
              </a:lnSpc>
              <a:spcBef>
                <a:spcPts val="1600"/>
              </a:spcBef>
              <a:spcAft>
                <a:spcPts val="0"/>
              </a:spcAft>
              <a:buNone/>
              <a:defRPr>
                <a:solidFill>
                  <a:srgbClr val="F9E9D9"/>
                </a:solidFill>
              </a:defRPr>
            </a:lvl3pPr>
            <a:lvl4pPr lvl="3" rtl="0">
              <a:lnSpc>
                <a:spcPct val="100000"/>
              </a:lnSpc>
              <a:spcBef>
                <a:spcPts val="1600"/>
              </a:spcBef>
              <a:spcAft>
                <a:spcPts val="0"/>
              </a:spcAft>
              <a:buNone/>
              <a:defRPr>
                <a:solidFill>
                  <a:srgbClr val="F9E9D9"/>
                </a:solidFill>
              </a:defRPr>
            </a:lvl4pPr>
            <a:lvl5pPr lvl="4" rtl="0">
              <a:lnSpc>
                <a:spcPct val="100000"/>
              </a:lnSpc>
              <a:spcBef>
                <a:spcPts val="1600"/>
              </a:spcBef>
              <a:spcAft>
                <a:spcPts val="0"/>
              </a:spcAft>
              <a:buNone/>
              <a:defRPr>
                <a:solidFill>
                  <a:srgbClr val="F9E9D9"/>
                </a:solidFill>
              </a:defRPr>
            </a:lvl5pPr>
            <a:lvl6pPr lvl="5" rtl="0">
              <a:lnSpc>
                <a:spcPct val="100000"/>
              </a:lnSpc>
              <a:spcBef>
                <a:spcPts val="1600"/>
              </a:spcBef>
              <a:spcAft>
                <a:spcPts val="0"/>
              </a:spcAft>
              <a:buNone/>
              <a:defRPr>
                <a:solidFill>
                  <a:srgbClr val="F9E9D9"/>
                </a:solidFill>
              </a:defRPr>
            </a:lvl6pPr>
            <a:lvl7pPr lvl="6" rtl="0">
              <a:lnSpc>
                <a:spcPct val="100000"/>
              </a:lnSpc>
              <a:spcBef>
                <a:spcPts val="1600"/>
              </a:spcBef>
              <a:spcAft>
                <a:spcPts val="0"/>
              </a:spcAft>
              <a:buNone/>
              <a:defRPr>
                <a:solidFill>
                  <a:srgbClr val="F9E9D9"/>
                </a:solidFill>
              </a:defRPr>
            </a:lvl7pPr>
            <a:lvl8pPr lvl="7" rtl="0">
              <a:lnSpc>
                <a:spcPct val="100000"/>
              </a:lnSpc>
              <a:spcBef>
                <a:spcPts val="1600"/>
              </a:spcBef>
              <a:spcAft>
                <a:spcPts val="0"/>
              </a:spcAft>
              <a:buNone/>
              <a:defRPr>
                <a:solidFill>
                  <a:srgbClr val="F9E9D9"/>
                </a:solidFill>
              </a:defRPr>
            </a:lvl8pPr>
            <a:lvl9pPr lvl="8" rtl="0">
              <a:lnSpc>
                <a:spcPct val="100000"/>
              </a:lnSpc>
              <a:spcBef>
                <a:spcPts val="1600"/>
              </a:spcBef>
              <a:spcAft>
                <a:spcPts val="1600"/>
              </a:spcAft>
              <a:buNone/>
              <a:defRPr>
                <a:solidFill>
                  <a:srgbClr val="F9E9D9"/>
                </a:solidFill>
              </a:defRPr>
            </a:lvl9pPr>
          </a:lstStyle>
          <a:p/>
        </p:txBody>
      </p:sp>
      <p:sp>
        <p:nvSpPr>
          <p:cNvPr id="63" name="Google Shape;63;p13"/>
          <p:cNvSpPr txBox="1"/>
          <p:nvPr>
            <p:ph idx="4" type="ctrTitle"/>
          </p:nvPr>
        </p:nvSpPr>
        <p:spPr>
          <a:xfrm>
            <a:off x="430975" y="817500"/>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9E9D9"/>
              </a:buClr>
              <a:buSzPts val="2400"/>
              <a:buNone/>
              <a:defRPr sz="2400">
                <a:solidFill>
                  <a:srgbClr val="F9E9D9"/>
                </a:solidFill>
              </a:defRPr>
            </a:lvl1pPr>
            <a:lvl2pPr lvl="1" rtl="0" algn="ctr">
              <a:spcBef>
                <a:spcPts val="0"/>
              </a:spcBef>
              <a:spcAft>
                <a:spcPts val="0"/>
              </a:spcAft>
              <a:buClr>
                <a:srgbClr val="F9E9D9"/>
              </a:buClr>
              <a:buSzPts val="1800"/>
              <a:buNone/>
              <a:defRPr sz="1800">
                <a:solidFill>
                  <a:srgbClr val="F9E9D9"/>
                </a:solidFill>
              </a:defRPr>
            </a:lvl2pPr>
            <a:lvl3pPr lvl="2" rtl="0" algn="ctr">
              <a:spcBef>
                <a:spcPts val="0"/>
              </a:spcBef>
              <a:spcAft>
                <a:spcPts val="0"/>
              </a:spcAft>
              <a:buClr>
                <a:srgbClr val="F9E9D9"/>
              </a:buClr>
              <a:buSzPts val="1800"/>
              <a:buNone/>
              <a:defRPr sz="1800">
                <a:solidFill>
                  <a:srgbClr val="F9E9D9"/>
                </a:solidFill>
              </a:defRPr>
            </a:lvl3pPr>
            <a:lvl4pPr lvl="3" rtl="0" algn="ctr">
              <a:spcBef>
                <a:spcPts val="0"/>
              </a:spcBef>
              <a:spcAft>
                <a:spcPts val="0"/>
              </a:spcAft>
              <a:buClr>
                <a:srgbClr val="F9E9D9"/>
              </a:buClr>
              <a:buSzPts val="1800"/>
              <a:buNone/>
              <a:defRPr sz="1800">
                <a:solidFill>
                  <a:srgbClr val="F9E9D9"/>
                </a:solidFill>
              </a:defRPr>
            </a:lvl4pPr>
            <a:lvl5pPr lvl="4" rtl="0" algn="ctr">
              <a:spcBef>
                <a:spcPts val="0"/>
              </a:spcBef>
              <a:spcAft>
                <a:spcPts val="0"/>
              </a:spcAft>
              <a:buClr>
                <a:srgbClr val="F9E9D9"/>
              </a:buClr>
              <a:buSzPts val="1800"/>
              <a:buNone/>
              <a:defRPr sz="1800">
                <a:solidFill>
                  <a:srgbClr val="F9E9D9"/>
                </a:solidFill>
              </a:defRPr>
            </a:lvl5pPr>
            <a:lvl6pPr lvl="5" rtl="0" algn="ctr">
              <a:spcBef>
                <a:spcPts val="0"/>
              </a:spcBef>
              <a:spcAft>
                <a:spcPts val="0"/>
              </a:spcAft>
              <a:buClr>
                <a:srgbClr val="F9E9D9"/>
              </a:buClr>
              <a:buSzPts val="1800"/>
              <a:buNone/>
              <a:defRPr sz="1800">
                <a:solidFill>
                  <a:srgbClr val="F9E9D9"/>
                </a:solidFill>
              </a:defRPr>
            </a:lvl6pPr>
            <a:lvl7pPr lvl="6" rtl="0" algn="ctr">
              <a:spcBef>
                <a:spcPts val="0"/>
              </a:spcBef>
              <a:spcAft>
                <a:spcPts val="0"/>
              </a:spcAft>
              <a:buClr>
                <a:srgbClr val="F9E9D9"/>
              </a:buClr>
              <a:buSzPts val="1800"/>
              <a:buNone/>
              <a:defRPr sz="1800">
                <a:solidFill>
                  <a:srgbClr val="F9E9D9"/>
                </a:solidFill>
              </a:defRPr>
            </a:lvl7pPr>
            <a:lvl8pPr lvl="7" rtl="0" algn="ctr">
              <a:spcBef>
                <a:spcPts val="0"/>
              </a:spcBef>
              <a:spcAft>
                <a:spcPts val="0"/>
              </a:spcAft>
              <a:buClr>
                <a:srgbClr val="F9E9D9"/>
              </a:buClr>
              <a:buSzPts val="1800"/>
              <a:buNone/>
              <a:defRPr sz="1800">
                <a:solidFill>
                  <a:srgbClr val="F9E9D9"/>
                </a:solidFill>
              </a:defRPr>
            </a:lvl8pPr>
            <a:lvl9pPr lvl="8" rtl="0" algn="ctr">
              <a:spcBef>
                <a:spcPts val="0"/>
              </a:spcBef>
              <a:spcAft>
                <a:spcPts val="0"/>
              </a:spcAft>
              <a:buClr>
                <a:srgbClr val="F9E9D9"/>
              </a:buClr>
              <a:buSzPts val="1800"/>
              <a:buNone/>
              <a:defRPr sz="1800">
                <a:solidFill>
                  <a:srgbClr val="F9E9D9"/>
                </a:solidFill>
              </a:defRPr>
            </a:lvl9pPr>
          </a:lstStyle>
          <a:p/>
        </p:txBody>
      </p:sp>
      <p:cxnSp>
        <p:nvCxnSpPr>
          <p:cNvPr id="64" name="Google Shape;64;p13"/>
          <p:cNvCxnSpPr/>
          <p:nvPr/>
        </p:nvCxnSpPr>
        <p:spPr>
          <a:xfrm>
            <a:off x="4574525" y="1844000"/>
            <a:ext cx="0" cy="2592000"/>
          </a:xfrm>
          <a:prstGeom prst="straightConnector1">
            <a:avLst/>
          </a:prstGeom>
          <a:noFill/>
          <a:ln cap="flat" cmpd="sng" w="19050">
            <a:solidFill>
              <a:srgbClr val="F9E9D9"/>
            </a:solidFill>
            <a:prstDash val="solid"/>
            <a:round/>
            <a:headEnd len="med" w="med" type="none"/>
            <a:tailEnd len="med" w="med" type="none"/>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1">
  <p:cSld name="TITLE_1_1_1_1_3">
    <p:bg>
      <p:bgPr>
        <a:blipFill>
          <a:blip r:embed="rId2">
            <a:alphaModFix/>
          </a:blip>
          <a:stretch>
            <a:fillRect/>
          </a:stretch>
        </a:blipFill>
      </p:bgPr>
    </p:bg>
    <p:spTree>
      <p:nvGrpSpPr>
        <p:cNvPr id="65" name="Shape 65"/>
        <p:cNvGrpSpPr/>
        <p:nvPr/>
      </p:nvGrpSpPr>
      <p:grpSpPr>
        <a:xfrm>
          <a:off x="0" y="0"/>
          <a:ext cx="0" cy="0"/>
          <a:chOff x="0" y="0"/>
          <a:chExt cx="0" cy="0"/>
        </a:xfrm>
      </p:grpSpPr>
      <p:sp>
        <p:nvSpPr>
          <p:cNvPr id="66" name="Google Shape;66;p14"/>
          <p:cNvSpPr txBox="1"/>
          <p:nvPr>
            <p:ph idx="1" type="subTitle"/>
          </p:nvPr>
        </p:nvSpPr>
        <p:spPr>
          <a:xfrm>
            <a:off x="6434598" y="3106975"/>
            <a:ext cx="1816800" cy="611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rtl="0" algn="ctr">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p:txBody>
      </p:sp>
      <p:sp>
        <p:nvSpPr>
          <p:cNvPr id="67" name="Google Shape;67;p14"/>
          <p:cNvSpPr txBox="1"/>
          <p:nvPr>
            <p:ph idx="2" type="subTitle"/>
          </p:nvPr>
        </p:nvSpPr>
        <p:spPr>
          <a:xfrm>
            <a:off x="4342088" y="3118300"/>
            <a:ext cx="1816800" cy="611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rtl="0" algn="ctr">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p:txBody>
      </p:sp>
      <p:sp>
        <p:nvSpPr>
          <p:cNvPr id="68" name="Google Shape;68;p14"/>
          <p:cNvSpPr txBox="1"/>
          <p:nvPr>
            <p:ph idx="3" type="subTitle"/>
          </p:nvPr>
        </p:nvSpPr>
        <p:spPr>
          <a:xfrm>
            <a:off x="2249600" y="3118300"/>
            <a:ext cx="1816800" cy="611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rtl="0" algn="ctr">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p:txBody>
      </p:sp>
      <p:sp>
        <p:nvSpPr>
          <p:cNvPr id="69" name="Google Shape;69;p14"/>
          <p:cNvSpPr txBox="1"/>
          <p:nvPr>
            <p:ph idx="4" type="subTitle"/>
          </p:nvPr>
        </p:nvSpPr>
        <p:spPr>
          <a:xfrm>
            <a:off x="4342075" y="3368138"/>
            <a:ext cx="18168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rgbClr val="F9E9D9"/>
                </a:solidFill>
              </a:defRPr>
            </a:lvl1pPr>
            <a:lvl2pPr lvl="1" rtl="0" algn="ctr">
              <a:lnSpc>
                <a:spcPct val="100000"/>
              </a:lnSpc>
              <a:spcBef>
                <a:spcPts val="1600"/>
              </a:spcBef>
              <a:spcAft>
                <a:spcPts val="0"/>
              </a:spcAft>
              <a:buNone/>
              <a:defRPr>
                <a:solidFill>
                  <a:srgbClr val="F9E9D9"/>
                </a:solidFill>
              </a:defRPr>
            </a:lvl2pPr>
            <a:lvl3pPr lvl="2" rtl="0" algn="ctr">
              <a:lnSpc>
                <a:spcPct val="100000"/>
              </a:lnSpc>
              <a:spcBef>
                <a:spcPts val="1600"/>
              </a:spcBef>
              <a:spcAft>
                <a:spcPts val="0"/>
              </a:spcAft>
              <a:buNone/>
              <a:defRPr>
                <a:solidFill>
                  <a:srgbClr val="F9E9D9"/>
                </a:solidFill>
              </a:defRPr>
            </a:lvl3pPr>
            <a:lvl4pPr lvl="3" rtl="0" algn="ctr">
              <a:lnSpc>
                <a:spcPct val="100000"/>
              </a:lnSpc>
              <a:spcBef>
                <a:spcPts val="1600"/>
              </a:spcBef>
              <a:spcAft>
                <a:spcPts val="0"/>
              </a:spcAft>
              <a:buNone/>
              <a:defRPr>
                <a:solidFill>
                  <a:srgbClr val="F9E9D9"/>
                </a:solidFill>
              </a:defRPr>
            </a:lvl4pPr>
            <a:lvl5pPr lvl="4" rtl="0" algn="ctr">
              <a:lnSpc>
                <a:spcPct val="100000"/>
              </a:lnSpc>
              <a:spcBef>
                <a:spcPts val="1600"/>
              </a:spcBef>
              <a:spcAft>
                <a:spcPts val="0"/>
              </a:spcAft>
              <a:buNone/>
              <a:defRPr>
                <a:solidFill>
                  <a:srgbClr val="F9E9D9"/>
                </a:solidFill>
              </a:defRPr>
            </a:lvl5pPr>
            <a:lvl6pPr lvl="5" rtl="0" algn="ctr">
              <a:lnSpc>
                <a:spcPct val="100000"/>
              </a:lnSpc>
              <a:spcBef>
                <a:spcPts val="1600"/>
              </a:spcBef>
              <a:spcAft>
                <a:spcPts val="0"/>
              </a:spcAft>
              <a:buNone/>
              <a:defRPr>
                <a:solidFill>
                  <a:srgbClr val="F9E9D9"/>
                </a:solidFill>
              </a:defRPr>
            </a:lvl6pPr>
            <a:lvl7pPr lvl="6" rtl="0" algn="ctr">
              <a:lnSpc>
                <a:spcPct val="100000"/>
              </a:lnSpc>
              <a:spcBef>
                <a:spcPts val="1600"/>
              </a:spcBef>
              <a:spcAft>
                <a:spcPts val="0"/>
              </a:spcAft>
              <a:buNone/>
              <a:defRPr>
                <a:solidFill>
                  <a:srgbClr val="F9E9D9"/>
                </a:solidFill>
              </a:defRPr>
            </a:lvl7pPr>
            <a:lvl8pPr lvl="7" rtl="0" algn="ctr">
              <a:lnSpc>
                <a:spcPct val="100000"/>
              </a:lnSpc>
              <a:spcBef>
                <a:spcPts val="1600"/>
              </a:spcBef>
              <a:spcAft>
                <a:spcPts val="0"/>
              </a:spcAft>
              <a:buNone/>
              <a:defRPr>
                <a:solidFill>
                  <a:srgbClr val="F9E9D9"/>
                </a:solidFill>
              </a:defRPr>
            </a:lvl8pPr>
            <a:lvl9pPr lvl="8" rtl="0" algn="ctr">
              <a:lnSpc>
                <a:spcPct val="100000"/>
              </a:lnSpc>
              <a:spcBef>
                <a:spcPts val="1600"/>
              </a:spcBef>
              <a:spcAft>
                <a:spcPts val="1600"/>
              </a:spcAft>
              <a:buNone/>
              <a:defRPr>
                <a:solidFill>
                  <a:srgbClr val="F9E9D9"/>
                </a:solidFill>
              </a:defRPr>
            </a:lvl9pPr>
          </a:lstStyle>
          <a:p/>
        </p:txBody>
      </p:sp>
      <p:sp>
        <p:nvSpPr>
          <p:cNvPr id="70" name="Google Shape;70;p14"/>
          <p:cNvSpPr txBox="1"/>
          <p:nvPr>
            <p:ph idx="5" type="subTitle"/>
          </p:nvPr>
        </p:nvSpPr>
        <p:spPr>
          <a:xfrm>
            <a:off x="2249563" y="3368138"/>
            <a:ext cx="18168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rgbClr val="F9E9D9"/>
                </a:solidFill>
              </a:defRPr>
            </a:lvl1pPr>
            <a:lvl2pPr lvl="1" rtl="0" algn="ctr">
              <a:lnSpc>
                <a:spcPct val="100000"/>
              </a:lnSpc>
              <a:spcBef>
                <a:spcPts val="1600"/>
              </a:spcBef>
              <a:spcAft>
                <a:spcPts val="0"/>
              </a:spcAft>
              <a:buNone/>
              <a:defRPr>
                <a:solidFill>
                  <a:srgbClr val="F9E9D9"/>
                </a:solidFill>
              </a:defRPr>
            </a:lvl2pPr>
            <a:lvl3pPr lvl="2" rtl="0" algn="ctr">
              <a:lnSpc>
                <a:spcPct val="100000"/>
              </a:lnSpc>
              <a:spcBef>
                <a:spcPts val="1600"/>
              </a:spcBef>
              <a:spcAft>
                <a:spcPts val="0"/>
              </a:spcAft>
              <a:buNone/>
              <a:defRPr>
                <a:solidFill>
                  <a:srgbClr val="F9E9D9"/>
                </a:solidFill>
              </a:defRPr>
            </a:lvl3pPr>
            <a:lvl4pPr lvl="3" rtl="0" algn="ctr">
              <a:lnSpc>
                <a:spcPct val="100000"/>
              </a:lnSpc>
              <a:spcBef>
                <a:spcPts val="1600"/>
              </a:spcBef>
              <a:spcAft>
                <a:spcPts val="0"/>
              </a:spcAft>
              <a:buNone/>
              <a:defRPr>
                <a:solidFill>
                  <a:srgbClr val="F9E9D9"/>
                </a:solidFill>
              </a:defRPr>
            </a:lvl4pPr>
            <a:lvl5pPr lvl="4" rtl="0" algn="ctr">
              <a:lnSpc>
                <a:spcPct val="100000"/>
              </a:lnSpc>
              <a:spcBef>
                <a:spcPts val="1600"/>
              </a:spcBef>
              <a:spcAft>
                <a:spcPts val="0"/>
              </a:spcAft>
              <a:buNone/>
              <a:defRPr>
                <a:solidFill>
                  <a:srgbClr val="F9E9D9"/>
                </a:solidFill>
              </a:defRPr>
            </a:lvl5pPr>
            <a:lvl6pPr lvl="5" rtl="0" algn="ctr">
              <a:lnSpc>
                <a:spcPct val="100000"/>
              </a:lnSpc>
              <a:spcBef>
                <a:spcPts val="1600"/>
              </a:spcBef>
              <a:spcAft>
                <a:spcPts val="0"/>
              </a:spcAft>
              <a:buNone/>
              <a:defRPr>
                <a:solidFill>
                  <a:srgbClr val="F9E9D9"/>
                </a:solidFill>
              </a:defRPr>
            </a:lvl6pPr>
            <a:lvl7pPr lvl="6" rtl="0" algn="ctr">
              <a:lnSpc>
                <a:spcPct val="100000"/>
              </a:lnSpc>
              <a:spcBef>
                <a:spcPts val="1600"/>
              </a:spcBef>
              <a:spcAft>
                <a:spcPts val="0"/>
              </a:spcAft>
              <a:buNone/>
              <a:defRPr>
                <a:solidFill>
                  <a:srgbClr val="F9E9D9"/>
                </a:solidFill>
              </a:defRPr>
            </a:lvl7pPr>
            <a:lvl8pPr lvl="7" rtl="0" algn="ctr">
              <a:lnSpc>
                <a:spcPct val="100000"/>
              </a:lnSpc>
              <a:spcBef>
                <a:spcPts val="1600"/>
              </a:spcBef>
              <a:spcAft>
                <a:spcPts val="0"/>
              </a:spcAft>
              <a:buNone/>
              <a:defRPr>
                <a:solidFill>
                  <a:srgbClr val="F9E9D9"/>
                </a:solidFill>
              </a:defRPr>
            </a:lvl8pPr>
            <a:lvl9pPr lvl="8" rtl="0" algn="ctr">
              <a:lnSpc>
                <a:spcPct val="100000"/>
              </a:lnSpc>
              <a:spcBef>
                <a:spcPts val="1600"/>
              </a:spcBef>
              <a:spcAft>
                <a:spcPts val="1600"/>
              </a:spcAft>
              <a:buNone/>
              <a:defRPr>
                <a:solidFill>
                  <a:srgbClr val="F9E9D9"/>
                </a:solidFill>
              </a:defRPr>
            </a:lvl9pPr>
          </a:lstStyle>
          <a:p/>
        </p:txBody>
      </p:sp>
      <p:sp>
        <p:nvSpPr>
          <p:cNvPr id="71" name="Google Shape;71;p14"/>
          <p:cNvSpPr txBox="1"/>
          <p:nvPr>
            <p:ph idx="6" type="subTitle"/>
          </p:nvPr>
        </p:nvSpPr>
        <p:spPr>
          <a:xfrm>
            <a:off x="6434588" y="3368150"/>
            <a:ext cx="18168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rgbClr val="F9E9D9"/>
                </a:solidFill>
              </a:defRPr>
            </a:lvl1pPr>
            <a:lvl2pPr lvl="1" rtl="0" algn="ctr">
              <a:lnSpc>
                <a:spcPct val="100000"/>
              </a:lnSpc>
              <a:spcBef>
                <a:spcPts val="1600"/>
              </a:spcBef>
              <a:spcAft>
                <a:spcPts val="0"/>
              </a:spcAft>
              <a:buNone/>
              <a:defRPr>
                <a:solidFill>
                  <a:srgbClr val="F9E9D9"/>
                </a:solidFill>
              </a:defRPr>
            </a:lvl2pPr>
            <a:lvl3pPr lvl="2" rtl="0" algn="ctr">
              <a:lnSpc>
                <a:spcPct val="100000"/>
              </a:lnSpc>
              <a:spcBef>
                <a:spcPts val="1600"/>
              </a:spcBef>
              <a:spcAft>
                <a:spcPts val="0"/>
              </a:spcAft>
              <a:buNone/>
              <a:defRPr>
                <a:solidFill>
                  <a:srgbClr val="F9E9D9"/>
                </a:solidFill>
              </a:defRPr>
            </a:lvl3pPr>
            <a:lvl4pPr lvl="3" rtl="0" algn="ctr">
              <a:lnSpc>
                <a:spcPct val="100000"/>
              </a:lnSpc>
              <a:spcBef>
                <a:spcPts val="1600"/>
              </a:spcBef>
              <a:spcAft>
                <a:spcPts val="0"/>
              </a:spcAft>
              <a:buNone/>
              <a:defRPr>
                <a:solidFill>
                  <a:srgbClr val="F9E9D9"/>
                </a:solidFill>
              </a:defRPr>
            </a:lvl4pPr>
            <a:lvl5pPr lvl="4" rtl="0" algn="ctr">
              <a:lnSpc>
                <a:spcPct val="100000"/>
              </a:lnSpc>
              <a:spcBef>
                <a:spcPts val="1600"/>
              </a:spcBef>
              <a:spcAft>
                <a:spcPts val="0"/>
              </a:spcAft>
              <a:buNone/>
              <a:defRPr>
                <a:solidFill>
                  <a:srgbClr val="F9E9D9"/>
                </a:solidFill>
              </a:defRPr>
            </a:lvl5pPr>
            <a:lvl6pPr lvl="5" rtl="0" algn="ctr">
              <a:lnSpc>
                <a:spcPct val="100000"/>
              </a:lnSpc>
              <a:spcBef>
                <a:spcPts val="1600"/>
              </a:spcBef>
              <a:spcAft>
                <a:spcPts val="0"/>
              </a:spcAft>
              <a:buNone/>
              <a:defRPr>
                <a:solidFill>
                  <a:srgbClr val="F9E9D9"/>
                </a:solidFill>
              </a:defRPr>
            </a:lvl6pPr>
            <a:lvl7pPr lvl="6" rtl="0" algn="ctr">
              <a:lnSpc>
                <a:spcPct val="100000"/>
              </a:lnSpc>
              <a:spcBef>
                <a:spcPts val="1600"/>
              </a:spcBef>
              <a:spcAft>
                <a:spcPts val="0"/>
              </a:spcAft>
              <a:buNone/>
              <a:defRPr>
                <a:solidFill>
                  <a:srgbClr val="F9E9D9"/>
                </a:solidFill>
              </a:defRPr>
            </a:lvl7pPr>
            <a:lvl8pPr lvl="7" rtl="0" algn="ctr">
              <a:lnSpc>
                <a:spcPct val="100000"/>
              </a:lnSpc>
              <a:spcBef>
                <a:spcPts val="1600"/>
              </a:spcBef>
              <a:spcAft>
                <a:spcPts val="0"/>
              </a:spcAft>
              <a:buNone/>
              <a:defRPr>
                <a:solidFill>
                  <a:srgbClr val="F9E9D9"/>
                </a:solidFill>
              </a:defRPr>
            </a:lvl8pPr>
            <a:lvl9pPr lvl="8" rtl="0" algn="ctr">
              <a:lnSpc>
                <a:spcPct val="100000"/>
              </a:lnSpc>
              <a:spcBef>
                <a:spcPts val="1600"/>
              </a:spcBef>
              <a:spcAft>
                <a:spcPts val="1600"/>
              </a:spcAft>
              <a:buNone/>
              <a:defRPr>
                <a:solidFill>
                  <a:srgbClr val="F9E9D9"/>
                </a:solidFill>
              </a:defRPr>
            </a:lvl9pPr>
          </a:lstStyle>
          <a:p/>
        </p:txBody>
      </p:sp>
      <p:sp>
        <p:nvSpPr>
          <p:cNvPr id="72" name="Google Shape;72;p14"/>
          <p:cNvSpPr txBox="1"/>
          <p:nvPr>
            <p:ph type="ctrTitle"/>
          </p:nvPr>
        </p:nvSpPr>
        <p:spPr>
          <a:xfrm>
            <a:off x="6230150" y="817500"/>
            <a:ext cx="2021100" cy="577800"/>
          </a:xfrm>
          <a:prstGeom prst="rect">
            <a:avLst/>
          </a:prstGeom>
        </p:spPr>
        <p:txBody>
          <a:bodyPr anchorCtr="0" anchor="ctr" bIns="91425" lIns="91425" spcFirstLastPara="1" rIns="91425" wrap="square" tIns="91425">
            <a:noAutofit/>
          </a:bodyPr>
          <a:lstStyle>
            <a:lvl1pPr lvl="0" rtl="0" algn="r">
              <a:spcBef>
                <a:spcPts val="0"/>
              </a:spcBef>
              <a:spcAft>
                <a:spcPts val="0"/>
              </a:spcAft>
              <a:buClr>
                <a:srgbClr val="F9E9D9"/>
              </a:buClr>
              <a:buSzPts val="2400"/>
              <a:buNone/>
              <a:defRPr sz="2400">
                <a:solidFill>
                  <a:srgbClr val="F9E9D9"/>
                </a:solidFill>
              </a:defRPr>
            </a:lvl1pPr>
            <a:lvl2pPr lvl="1" rtl="0" algn="ctr">
              <a:spcBef>
                <a:spcPts val="0"/>
              </a:spcBef>
              <a:spcAft>
                <a:spcPts val="0"/>
              </a:spcAft>
              <a:buClr>
                <a:srgbClr val="F9E9D9"/>
              </a:buClr>
              <a:buSzPts val="1800"/>
              <a:buNone/>
              <a:defRPr sz="1800">
                <a:solidFill>
                  <a:srgbClr val="F9E9D9"/>
                </a:solidFill>
              </a:defRPr>
            </a:lvl2pPr>
            <a:lvl3pPr lvl="2" rtl="0" algn="ctr">
              <a:spcBef>
                <a:spcPts val="0"/>
              </a:spcBef>
              <a:spcAft>
                <a:spcPts val="0"/>
              </a:spcAft>
              <a:buClr>
                <a:srgbClr val="F9E9D9"/>
              </a:buClr>
              <a:buSzPts val="1800"/>
              <a:buNone/>
              <a:defRPr sz="1800">
                <a:solidFill>
                  <a:srgbClr val="F9E9D9"/>
                </a:solidFill>
              </a:defRPr>
            </a:lvl3pPr>
            <a:lvl4pPr lvl="3" rtl="0" algn="ctr">
              <a:spcBef>
                <a:spcPts val="0"/>
              </a:spcBef>
              <a:spcAft>
                <a:spcPts val="0"/>
              </a:spcAft>
              <a:buClr>
                <a:srgbClr val="F9E9D9"/>
              </a:buClr>
              <a:buSzPts val="1800"/>
              <a:buNone/>
              <a:defRPr sz="1800">
                <a:solidFill>
                  <a:srgbClr val="F9E9D9"/>
                </a:solidFill>
              </a:defRPr>
            </a:lvl4pPr>
            <a:lvl5pPr lvl="4" rtl="0" algn="ctr">
              <a:spcBef>
                <a:spcPts val="0"/>
              </a:spcBef>
              <a:spcAft>
                <a:spcPts val="0"/>
              </a:spcAft>
              <a:buClr>
                <a:srgbClr val="F9E9D9"/>
              </a:buClr>
              <a:buSzPts val="1800"/>
              <a:buNone/>
              <a:defRPr sz="1800">
                <a:solidFill>
                  <a:srgbClr val="F9E9D9"/>
                </a:solidFill>
              </a:defRPr>
            </a:lvl5pPr>
            <a:lvl6pPr lvl="5" rtl="0" algn="ctr">
              <a:spcBef>
                <a:spcPts val="0"/>
              </a:spcBef>
              <a:spcAft>
                <a:spcPts val="0"/>
              </a:spcAft>
              <a:buClr>
                <a:srgbClr val="F9E9D9"/>
              </a:buClr>
              <a:buSzPts val="1800"/>
              <a:buNone/>
              <a:defRPr sz="1800">
                <a:solidFill>
                  <a:srgbClr val="F9E9D9"/>
                </a:solidFill>
              </a:defRPr>
            </a:lvl6pPr>
            <a:lvl7pPr lvl="6" rtl="0" algn="ctr">
              <a:spcBef>
                <a:spcPts val="0"/>
              </a:spcBef>
              <a:spcAft>
                <a:spcPts val="0"/>
              </a:spcAft>
              <a:buClr>
                <a:srgbClr val="F9E9D9"/>
              </a:buClr>
              <a:buSzPts val="1800"/>
              <a:buNone/>
              <a:defRPr sz="1800">
                <a:solidFill>
                  <a:srgbClr val="F9E9D9"/>
                </a:solidFill>
              </a:defRPr>
            </a:lvl7pPr>
            <a:lvl8pPr lvl="7" rtl="0" algn="ctr">
              <a:spcBef>
                <a:spcPts val="0"/>
              </a:spcBef>
              <a:spcAft>
                <a:spcPts val="0"/>
              </a:spcAft>
              <a:buClr>
                <a:srgbClr val="F9E9D9"/>
              </a:buClr>
              <a:buSzPts val="1800"/>
              <a:buNone/>
              <a:defRPr sz="1800">
                <a:solidFill>
                  <a:srgbClr val="F9E9D9"/>
                </a:solidFill>
              </a:defRPr>
            </a:lvl8pPr>
            <a:lvl9pPr lvl="8" rtl="0" algn="ctr">
              <a:spcBef>
                <a:spcPts val="0"/>
              </a:spcBef>
              <a:spcAft>
                <a:spcPts val="0"/>
              </a:spcAft>
              <a:buClr>
                <a:srgbClr val="F9E9D9"/>
              </a:buClr>
              <a:buSzPts val="1800"/>
              <a:buNone/>
              <a:defRPr sz="1800">
                <a:solidFill>
                  <a:srgbClr val="F9E9D9"/>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2">
  <p:cSld name="TITLE_1_1_1_1_3_1">
    <p:bg>
      <p:bgPr>
        <a:blipFill>
          <a:blip r:embed="rId2">
            <a:alphaModFix/>
          </a:blip>
          <a:stretch>
            <a:fillRect/>
          </a:stretch>
        </a:blipFill>
      </p:bgPr>
    </p:bg>
    <p:spTree>
      <p:nvGrpSpPr>
        <p:cNvPr id="73" name="Shape 73"/>
        <p:cNvGrpSpPr/>
        <p:nvPr/>
      </p:nvGrpSpPr>
      <p:grpSpPr>
        <a:xfrm>
          <a:off x="0" y="0"/>
          <a:ext cx="0" cy="0"/>
          <a:chOff x="0" y="0"/>
          <a:chExt cx="0" cy="0"/>
        </a:xfrm>
      </p:grpSpPr>
      <p:sp>
        <p:nvSpPr>
          <p:cNvPr id="74" name="Google Shape;74;p15"/>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5B72B7"/>
              </a:buClr>
              <a:buSzPts val="2400"/>
              <a:buNone/>
              <a:defRPr sz="2400">
                <a:solidFill>
                  <a:srgbClr val="5B72B7"/>
                </a:solidFill>
              </a:defRPr>
            </a:lvl1pPr>
            <a:lvl2pPr lvl="1" rtl="0" algn="ctr">
              <a:spcBef>
                <a:spcPts val="0"/>
              </a:spcBef>
              <a:spcAft>
                <a:spcPts val="0"/>
              </a:spcAft>
              <a:buClr>
                <a:srgbClr val="5B72B7"/>
              </a:buClr>
              <a:buSzPts val="1800"/>
              <a:buNone/>
              <a:defRPr sz="1800">
                <a:solidFill>
                  <a:srgbClr val="5B72B7"/>
                </a:solidFill>
              </a:defRPr>
            </a:lvl2pPr>
            <a:lvl3pPr lvl="2" rtl="0" algn="ctr">
              <a:spcBef>
                <a:spcPts val="0"/>
              </a:spcBef>
              <a:spcAft>
                <a:spcPts val="0"/>
              </a:spcAft>
              <a:buClr>
                <a:srgbClr val="5B72B7"/>
              </a:buClr>
              <a:buSzPts val="1800"/>
              <a:buNone/>
              <a:defRPr sz="1800">
                <a:solidFill>
                  <a:srgbClr val="5B72B7"/>
                </a:solidFill>
              </a:defRPr>
            </a:lvl3pPr>
            <a:lvl4pPr lvl="3" rtl="0" algn="ctr">
              <a:spcBef>
                <a:spcPts val="0"/>
              </a:spcBef>
              <a:spcAft>
                <a:spcPts val="0"/>
              </a:spcAft>
              <a:buClr>
                <a:srgbClr val="5B72B7"/>
              </a:buClr>
              <a:buSzPts val="1800"/>
              <a:buNone/>
              <a:defRPr sz="1800">
                <a:solidFill>
                  <a:srgbClr val="5B72B7"/>
                </a:solidFill>
              </a:defRPr>
            </a:lvl4pPr>
            <a:lvl5pPr lvl="4" rtl="0" algn="ctr">
              <a:spcBef>
                <a:spcPts val="0"/>
              </a:spcBef>
              <a:spcAft>
                <a:spcPts val="0"/>
              </a:spcAft>
              <a:buClr>
                <a:srgbClr val="5B72B7"/>
              </a:buClr>
              <a:buSzPts val="1800"/>
              <a:buNone/>
              <a:defRPr sz="1800">
                <a:solidFill>
                  <a:srgbClr val="5B72B7"/>
                </a:solidFill>
              </a:defRPr>
            </a:lvl5pPr>
            <a:lvl6pPr lvl="5" rtl="0" algn="ctr">
              <a:spcBef>
                <a:spcPts val="0"/>
              </a:spcBef>
              <a:spcAft>
                <a:spcPts val="0"/>
              </a:spcAft>
              <a:buClr>
                <a:srgbClr val="5B72B7"/>
              </a:buClr>
              <a:buSzPts val="1800"/>
              <a:buNone/>
              <a:defRPr sz="1800">
                <a:solidFill>
                  <a:srgbClr val="5B72B7"/>
                </a:solidFill>
              </a:defRPr>
            </a:lvl6pPr>
            <a:lvl7pPr lvl="6" rtl="0" algn="ctr">
              <a:spcBef>
                <a:spcPts val="0"/>
              </a:spcBef>
              <a:spcAft>
                <a:spcPts val="0"/>
              </a:spcAft>
              <a:buClr>
                <a:srgbClr val="5B72B7"/>
              </a:buClr>
              <a:buSzPts val="1800"/>
              <a:buNone/>
              <a:defRPr sz="1800">
                <a:solidFill>
                  <a:srgbClr val="5B72B7"/>
                </a:solidFill>
              </a:defRPr>
            </a:lvl7pPr>
            <a:lvl8pPr lvl="7" rtl="0" algn="ctr">
              <a:spcBef>
                <a:spcPts val="0"/>
              </a:spcBef>
              <a:spcAft>
                <a:spcPts val="0"/>
              </a:spcAft>
              <a:buClr>
                <a:srgbClr val="5B72B7"/>
              </a:buClr>
              <a:buSzPts val="1800"/>
              <a:buNone/>
              <a:defRPr sz="1800">
                <a:solidFill>
                  <a:srgbClr val="5B72B7"/>
                </a:solidFill>
              </a:defRPr>
            </a:lvl8pPr>
            <a:lvl9pPr lvl="8" rtl="0" algn="ctr">
              <a:spcBef>
                <a:spcPts val="0"/>
              </a:spcBef>
              <a:spcAft>
                <a:spcPts val="0"/>
              </a:spcAft>
              <a:buClr>
                <a:srgbClr val="5B72B7"/>
              </a:buClr>
              <a:buSzPts val="1800"/>
              <a:buNone/>
              <a:defRPr sz="1800">
                <a:solidFill>
                  <a:srgbClr val="5B72B7"/>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4">
  <p:cSld name="TITLE_1_1_1_1_3_1_1">
    <p:bg>
      <p:bgPr>
        <a:blipFill>
          <a:blip r:embed="rId2">
            <a:alphaModFix/>
          </a:blip>
          <a:stretch>
            <a:fillRect/>
          </a:stretch>
        </a:blipFill>
      </p:bgPr>
    </p:bg>
    <p:spTree>
      <p:nvGrpSpPr>
        <p:cNvPr id="75" name="Shape 75"/>
        <p:cNvGrpSpPr/>
        <p:nvPr/>
      </p:nvGrpSpPr>
      <p:grpSpPr>
        <a:xfrm>
          <a:off x="0" y="0"/>
          <a:ext cx="0" cy="0"/>
          <a:chOff x="0" y="0"/>
          <a:chExt cx="0" cy="0"/>
        </a:xfrm>
      </p:grpSpPr>
      <p:sp>
        <p:nvSpPr>
          <p:cNvPr id="76" name="Google Shape;76;p16"/>
          <p:cNvSpPr/>
          <p:nvPr/>
        </p:nvSpPr>
        <p:spPr>
          <a:xfrm>
            <a:off x="1957050" y="1536675"/>
            <a:ext cx="5229900" cy="625500"/>
          </a:xfrm>
          <a:prstGeom prst="rect">
            <a:avLst/>
          </a:pr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6"/>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5B72B7"/>
              </a:buClr>
              <a:buSzPts val="2400"/>
              <a:buNone/>
              <a:defRPr sz="2400">
                <a:solidFill>
                  <a:srgbClr val="5B72B7"/>
                </a:solidFill>
              </a:defRPr>
            </a:lvl1pPr>
            <a:lvl2pPr lvl="1" rtl="0" algn="ctr">
              <a:spcBef>
                <a:spcPts val="0"/>
              </a:spcBef>
              <a:spcAft>
                <a:spcPts val="0"/>
              </a:spcAft>
              <a:buClr>
                <a:srgbClr val="5B72B7"/>
              </a:buClr>
              <a:buSzPts val="1800"/>
              <a:buNone/>
              <a:defRPr sz="1800">
                <a:solidFill>
                  <a:srgbClr val="5B72B7"/>
                </a:solidFill>
              </a:defRPr>
            </a:lvl2pPr>
            <a:lvl3pPr lvl="2" rtl="0" algn="ctr">
              <a:spcBef>
                <a:spcPts val="0"/>
              </a:spcBef>
              <a:spcAft>
                <a:spcPts val="0"/>
              </a:spcAft>
              <a:buClr>
                <a:srgbClr val="5B72B7"/>
              </a:buClr>
              <a:buSzPts val="1800"/>
              <a:buNone/>
              <a:defRPr sz="1800">
                <a:solidFill>
                  <a:srgbClr val="5B72B7"/>
                </a:solidFill>
              </a:defRPr>
            </a:lvl3pPr>
            <a:lvl4pPr lvl="3" rtl="0" algn="ctr">
              <a:spcBef>
                <a:spcPts val="0"/>
              </a:spcBef>
              <a:spcAft>
                <a:spcPts val="0"/>
              </a:spcAft>
              <a:buClr>
                <a:srgbClr val="5B72B7"/>
              </a:buClr>
              <a:buSzPts val="1800"/>
              <a:buNone/>
              <a:defRPr sz="1800">
                <a:solidFill>
                  <a:srgbClr val="5B72B7"/>
                </a:solidFill>
              </a:defRPr>
            </a:lvl4pPr>
            <a:lvl5pPr lvl="4" rtl="0" algn="ctr">
              <a:spcBef>
                <a:spcPts val="0"/>
              </a:spcBef>
              <a:spcAft>
                <a:spcPts val="0"/>
              </a:spcAft>
              <a:buClr>
                <a:srgbClr val="5B72B7"/>
              </a:buClr>
              <a:buSzPts val="1800"/>
              <a:buNone/>
              <a:defRPr sz="1800">
                <a:solidFill>
                  <a:srgbClr val="5B72B7"/>
                </a:solidFill>
              </a:defRPr>
            </a:lvl5pPr>
            <a:lvl6pPr lvl="5" rtl="0" algn="ctr">
              <a:spcBef>
                <a:spcPts val="0"/>
              </a:spcBef>
              <a:spcAft>
                <a:spcPts val="0"/>
              </a:spcAft>
              <a:buClr>
                <a:srgbClr val="5B72B7"/>
              </a:buClr>
              <a:buSzPts val="1800"/>
              <a:buNone/>
              <a:defRPr sz="1800">
                <a:solidFill>
                  <a:srgbClr val="5B72B7"/>
                </a:solidFill>
              </a:defRPr>
            </a:lvl6pPr>
            <a:lvl7pPr lvl="6" rtl="0" algn="ctr">
              <a:spcBef>
                <a:spcPts val="0"/>
              </a:spcBef>
              <a:spcAft>
                <a:spcPts val="0"/>
              </a:spcAft>
              <a:buClr>
                <a:srgbClr val="5B72B7"/>
              </a:buClr>
              <a:buSzPts val="1800"/>
              <a:buNone/>
              <a:defRPr sz="1800">
                <a:solidFill>
                  <a:srgbClr val="5B72B7"/>
                </a:solidFill>
              </a:defRPr>
            </a:lvl7pPr>
            <a:lvl8pPr lvl="7" rtl="0" algn="ctr">
              <a:spcBef>
                <a:spcPts val="0"/>
              </a:spcBef>
              <a:spcAft>
                <a:spcPts val="0"/>
              </a:spcAft>
              <a:buClr>
                <a:srgbClr val="5B72B7"/>
              </a:buClr>
              <a:buSzPts val="1800"/>
              <a:buNone/>
              <a:defRPr sz="1800">
                <a:solidFill>
                  <a:srgbClr val="5B72B7"/>
                </a:solidFill>
              </a:defRPr>
            </a:lvl8pPr>
            <a:lvl9pPr lvl="8" rtl="0" algn="ctr">
              <a:spcBef>
                <a:spcPts val="0"/>
              </a:spcBef>
              <a:spcAft>
                <a:spcPts val="0"/>
              </a:spcAft>
              <a:buClr>
                <a:srgbClr val="5B72B7"/>
              </a:buClr>
              <a:buSzPts val="1800"/>
              <a:buNone/>
              <a:defRPr sz="1800">
                <a:solidFill>
                  <a:srgbClr val="5B72B7"/>
                </a:solidFill>
              </a:defRPr>
            </a:lvl9pPr>
          </a:lstStyle>
          <a:p/>
        </p:txBody>
      </p:sp>
      <p:sp>
        <p:nvSpPr>
          <p:cNvPr id="78" name="Google Shape;78;p16"/>
          <p:cNvSpPr txBox="1"/>
          <p:nvPr>
            <p:ph idx="1" type="subTitle"/>
          </p:nvPr>
        </p:nvSpPr>
        <p:spPr>
          <a:xfrm>
            <a:off x="2419950" y="4100525"/>
            <a:ext cx="43041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a:lvl1pPr>
            <a:lvl2pPr lvl="1" rtl="0" algn="ctr">
              <a:lnSpc>
                <a:spcPct val="100000"/>
              </a:lnSpc>
              <a:spcBef>
                <a:spcPts val="1600"/>
              </a:spcBef>
              <a:spcAft>
                <a:spcPts val="0"/>
              </a:spcAft>
              <a:buNone/>
              <a:defRPr/>
            </a:lvl2pPr>
            <a:lvl3pPr lvl="2" rtl="0" algn="ctr">
              <a:lnSpc>
                <a:spcPct val="100000"/>
              </a:lnSpc>
              <a:spcBef>
                <a:spcPts val="1600"/>
              </a:spcBef>
              <a:spcAft>
                <a:spcPts val="0"/>
              </a:spcAft>
              <a:buNone/>
              <a:defRPr/>
            </a:lvl3pPr>
            <a:lvl4pPr lvl="3" rtl="0" algn="ctr">
              <a:lnSpc>
                <a:spcPct val="100000"/>
              </a:lnSpc>
              <a:spcBef>
                <a:spcPts val="1600"/>
              </a:spcBef>
              <a:spcAft>
                <a:spcPts val="0"/>
              </a:spcAft>
              <a:buNone/>
              <a:defRPr/>
            </a:lvl4pPr>
            <a:lvl5pPr lvl="4" rtl="0" algn="ctr">
              <a:lnSpc>
                <a:spcPct val="100000"/>
              </a:lnSpc>
              <a:spcBef>
                <a:spcPts val="1600"/>
              </a:spcBef>
              <a:spcAft>
                <a:spcPts val="0"/>
              </a:spcAft>
              <a:buNone/>
              <a:defRPr/>
            </a:lvl5pPr>
            <a:lvl6pPr lvl="5" rtl="0" algn="ctr">
              <a:lnSpc>
                <a:spcPct val="100000"/>
              </a:lnSpc>
              <a:spcBef>
                <a:spcPts val="1600"/>
              </a:spcBef>
              <a:spcAft>
                <a:spcPts val="0"/>
              </a:spcAft>
              <a:buNone/>
              <a:defRPr/>
            </a:lvl6pPr>
            <a:lvl7pPr lvl="6" rtl="0" algn="ctr">
              <a:lnSpc>
                <a:spcPct val="100000"/>
              </a:lnSpc>
              <a:spcBef>
                <a:spcPts val="1600"/>
              </a:spcBef>
              <a:spcAft>
                <a:spcPts val="0"/>
              </a:spcAft>
              <a:buNone/>
              <a:defRPr/>
            </a:lvl7pPr>
            <a:lvl8pPr lvl="7" rtl="0" algn="ctr">
              <a:lnSpc>
                <a:spcPct val="100000"/>
              </a:lnSpc>
              <a:spcBef>
                <a:spcPts val="1600"/>
              </a:spcBef>
              <a:spcAft>
                <a:spcPts val="0"/>
              </a:spcAft>
              <a:buNone/>
              <a:defRPr/>
            </a:lvl8pPr>
            <a:lvl9pPr lvl="8" rtl="0" algn="ctr">
              <a:lnSpc>
                <a:spcPct val="100000"/>
              </a:lnSpc>
              <a:spcBef>
                <a:spcPts val="1600"/>
              </a:spcBef>
              <a:spcAft>
                <a:spcPts val="1600"/>
              </a:spcAft>
              <a:buNone/>
              <a:defRPr/>
            </a:lvl9pPr>
          </a:lstStyle>
          <a:p/>
        </p:txBody>
      </p:sp>
      <p:sp>
        <p:nvSpPr>
          <p:cNvPr id="79" name="Google Shape;79;p16"/>
          <p:cNvSpPr txBox="1"/>
          <p:nvPr>
            <p:ph idx="2" type="subTitle"/>
          </p:nvPr>
        </p:nvSpPr>
        <p:spPr>
          <a:xfrm>
            <a:off x="2419950" y="1611075"/>
            <a:ext cx="43041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rgbClr val="F9E9D9"/>
                </a:solidFill>
              </a:defRPr>
            </a:lvl1pPr>
            <a:lvl2pPr lvl="1" rtl="0" algn="ctr">
              <a:lnSpc>
                <a:spcPct val="100000"/>
              </a:lnSpc>
              <a:spcBef>
                <a:spcPts val="1600"/>
              </a:spcBef>
              <a:spcAft>
                <a:spcPts val="0"/>
              </a:spcAft>
              <a:buNone/>
              <a:defRPr>
                <a:solidFill>
                  <a:srgbClr val="F9E9D9"/>
                </a:solidFill>
              </a:defRPr>
            </a:lvl2pPr>
            <a:lvl3pPr lvl="2" rtl="0" algn="ctr">
              <a:lnSpc>
                <a:spcPct val="100000"/>
              </a:lnSpc>
              <a:spcBef>
                <a:spcPts val="1600"/>
              </a:spcBef>
              <a:spcAft>
                <a:spcPts val="0"/>
              </a:spcAft>
              <a:buNone/>
              <a:defRPr>
                <a:solidFill>
                  <a:srgbClr val="F9E9D9"/>
                </a:solidFill>
              </a:defRPr>
            </a:lvl3pPr>
            <a:lvl4pPr lvl="3" rtl="0" algn="ctr">
              <a:lnSpc>
                <a:spcPct val="100000"/>
              </a:lnSpc>
              <a:spcBef>
                <a:spcPts val="1600"/>
              </a:spcBef>
              <a:spcAft>
                <a:spcPts val="0"/>
              </a:spcAft>
              <a:buNone/>
              <a:defRPr>
                <a:solidFill>
                  <a:srgbClr val="F9E9D9"/>
                </a:solidFill>
              </a:defRPr>
            </a:lvl4pPr>
            <a:lvl5pPr lvl="4" rtl="0" algn="ctr">
              <a:lnSpc>
                <a:spcPct val="100000"/>
              </a:lnSpc>
              <a:spcBef>
                <a:spcPts val="1600"/>
              </a:spcBef>
              <a:spcAft>
                <a:spcPts val="0"/>
              </a:spcAft>
              <a:buNone/>
              <a:defRPr>
                <a:solidFill>
                  <a:srgbClr val="F9E9D9"/>
                </a:solidFill>
              </a:defRPr>
            </a:lvl5pPr>
            <a:lvl6pPr lvl="5" rtl="0" algn="ctr">
              <a:lnSpc>
                <a:spcPct val="100000"/>
              </a:lnSpc>
              <a:spcBef>
                <a:spcPts val="1600"/>
              </a:spcBef>
              <a:spcAft>
                <a:spcPts val="0"/>
              </a:spcAft>
              <a:buNone/>
              <a:defRPr>
                <a:solidFill>
                  <a:srgbClr val="F9E9D9"/>
                </a:solidFill>
              </a:defRPr>
            </a:lvl6pPr>
            <a:lvl7pPr lvl="6" rtl="0" algn="ctr">
              <a:lnSpc>
                <a:spcPct val="100000"/>
              </a:lnSpc>
              <a:spcBef>
                <a:spcPts val="1600"/>
              </a:spcBef>
              <a:spcAft>
                <a:spcPts val="0"/>
              </a:spcAft>
              <a:buNone/>
              <a:defRPr>
                <a:solidFill>
                  <a:srgbClr val="F9E9D9"/>
                </a:solidFill>
              </a:defRPr>
            </a:lvl7pPr>
            <a:lvl8pPr lvl="7" rtl="0" algn="ctr">
              <a:lnSpc>
                <a:spcPct val="100000"/>
              </a:lnSpc>
              <a:spcBef>
                <a:spcPts val="1600"/>
              </a:spcBef>
              <a:spcAft>
                <a:spcPts val="0"/>
              </a:spcAft>
              <a:buNone/>
              <a:defRPr>
                <a:solidFill>
                  <a:srgbClr val="F9E9D9"/>
                </a:solidFill>
              </a:defRPr>
            </a:lvl8pPr>
            <a:lvl9pPr lvl="8" rtl="0" algn="ctr">
              <a:lnSpc>
                <a:spcPct val="100000"/>
              </a:lnSpc>
              <a:spcBef>
                <a:spcPts val="1600"/>
              </a:spcBef>
              <a:spcAft>
                <a:spcPts val="1600"/>
              </a:spcAft>
              <a:buNone/>
              <a:defRPr>
                <a:solidFill>
                  <a:srgbClr val="F9E9D9"/>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ITLE_1_1_1_2_1_2">
    <p:bg>
      <p:bgPr>
        <a:blipFill>
          <a:blip r:embed="rId2">
            <a:alphaModFix/>
          </a:blip>
          <a:stretch>
            <a:fillRect/>
          </a:stretch>
        </a:blipFill>
      </p:bgPr>
    </p:bg>
    <p:spTree>
      <p:nvGrpSpPr>
        <p:cNvPr id="80" name="Shape 80"/>
        <p:cNvGrpSpPr/>
        <p:nvPr/>
      </p:nvGrpSpPr>
      <p:grpSpPr>
        <a:xfrm>
          <a:off x="0" y="0"/>
          <a:ext cx="0" cy="0"/>
          <a:chOff x="0" y="0"/>
          <a:chExt cx="0" cy="0"/>
        </a:xfrm>
      </p:grpSpPr>
      <p:sp>
        <p:nvSpPr>
          <p:cNvPr id="81" name="Google Shape;81;p17"/>
          <p:cNvSpPr txBox="1"/>
          <p:nvPr>
            <p:ph idx="1" type="subTitle"/>
          </p:nvPr>
        </p:nvSpPr>
        <p:spPr>
          <a:xfrm>
            <a:off x="3115520" y="2437068"/>
            <a:ext cx="2913000" cy="611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None/>
              <a:defRPr sz="1400">
                <a:solidFill>
                  <a:srgbClr val="F9E9D9"/>
                </a:solidFill>
              </a:defRPr>
            </a:lvl1pPr>
            <a:lvl2pPr lvl="1"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rtl="0" algn="ctr">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p:txBody>
      </p:sp>
      <p:sp>
        <p:nvSpPr>
          <p:cNvPr id="82" name="Google Shape;82;p17"/>
          <p:cNvSpPr txBox="1"/>
          <p:nvPr>
            <p:ph type="ctrTitle"/>
          </p:nvPr>
        </p:nvSpPr>
        <p:spPr>
          <a:xfrm>
            <a:off x="430975" y="1741375"/>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9E9D9"/>
              </a:buClr>
              <a:buSzPts val="3600"/>
              <a:buNone/>
              <a:defRPr sz="3600">
                <a:solidFill>
                  <a:srgbClr val="F9E9D9"/>
                </a:solidFill>
              </a:defRPr>
            </a:lvl1pPr>
            <a:lvl2pPr lvl="1" rtl="0" algn="ctr">
              <a:spcBef>
                <a:spcPts val="0"/>
              </a:spcBef>
              <a:spcAft>
                <a:spcPts val="0"/>
              </a:spcAft>
              <a:buClr>
                <a:srgbClr val="F9E9D9"/>
              </a:buClr>
              <a:buSzPts val="3600"/>
              <a:buNone/>
              <a:defRPr sz="3600">
                <a:solidFill>
                  <a:srgbClr val="F9E9D9"/>
                </a:solidFill>
              </a:defRPr>
            </a:lvl2pPr>
            <a:lvl3pPr lvl="2" rtl="0" algn="ctr">
              <a:spcBef>
                <a:spcPts val="0"/>
              </a:spcBef>
              <a:spcAft>
                <a:spcPts val="0"/>
              </a:spcAft>
              <a:buClr>
                <a:srgbClr val="F9E9D9"/>
              </a:buClr>
              <a:buSzPts val="3600"/>
              <a:buNone/>
              <a:defRPr sz="3600">
                <a:solidFill>
                  <a:srgbClr val="F9E9D9"/>
                </a:solidFill>
              </a:defRPr>
            </a:lvl3pPr>
            <a:lvl4pPr lvl="3" rtl="0" algn="ctr">
              <a:spcBef>
                <a:spcPts val="0"/>
              </a:spcBef>
              <a:spcAft>
                <a:spcPts val="0"/>
              </a:spcAft>
              <a:buClr>
                <a:srgbClr val="F9E9D9"/>
              </a:buClr>
              <a:buSzPts val="3600"/>
              <a:buNone/>
              <a:defRPr sz="3600">
                <a:solidFill>
                  <a:srgbClr val="F9E9D9"/>
                </a:solidFill>
              </a:defRPr>
            </a:lvl4pPr>
            <a:lvl5pPr lvl="4" rtl="0" algn="ctr">
              <a:spcBef>
                <a:spcPts val="0"/>
              </a:spcBef>
              <a:spcAft>
                <a:spcPts val="0"/>
              </a:spcAft>
              <a:buClr>
                <a:srgbClr val="F9E9D9"/>
              </a:buClr>
              <a:buSzPts val="3600"/>
              <a:buNone/>
              <a:defRPr sz="3600">
                <a:solidFill>
                  <a:srgbClr val="F9E9D9"/>
                </a:solidFill>
              </a:defRPr>
            </a:lvl5pPr>
            <a:lvl6pPr lvl="5" rtl="0" algn="ctr">
              <a:spcBef>
                <a:spcPts val="0"/>
              </a:spcBef>
              <a:spcAft>
                <a:spcPts val="0"/>
              </a:spcAft>
              <a:buClr>
                <a:srgbClr val="F9E9D9"/>
              </a:buClr>
              <a:buSzPts val="3600"/>
              <a:buNone/>
              <a:defRPr sz="3600">
                <a:solidFill>
                  <a:srgbClr val="F9E9D9"/>
                </a:solidFill>
              </a:defRPr>
            </a:lvl6pPr>
            <a:lvl7pPr lvl="6" rtl="0" algn="ctr">
              <a:spcBef>
                <a:spcPts val="0"/>
              </a:spcBef>
              <a:spcAft>
                <a:spcPts val="0"/>
              </a:spcAft>
              <a:buClr>
                <a:srgbClr val="F9E9D9"/>
              </a:buClr>
              <a:buSzPts val="3600"/>
              <a:buNone/>
              <a:defRPr sz="3600">
                <a:solidFill>
                  <a:srgbClr val="F9E9D9"/>
                </a:solidFill>
              </a:defRPr>
            </a:lvl7pPr>
            <a:lvl8pPr lvl="7" rtl="0" algn="ctr">
              <a:spcBef>
                <a:spcPts val="0"/>
              </a:spcBef>
              <a:spcAft>
                <a:spcPts val="0"/>
              </a:spcAft>
              <a:buClr>
                <a:srgbClr val="F9E9D9"/>
              </a:buClr>
              <a:buSzPts val="3600"/>
              <a:buNone/>
              <a:defRPr sz="3600">
                <a:solidFill>
                  <a:srgbClr val="F9E9D9"/>
                </a:solidFill>
              </a:defRPr>
            </a:lvl8pPr>
            <a:lvl9pPr lvl="8" rtl="0" algn="ctr">
              <a:spcBef>
                <a:spcPts val="0"/>
              </a:spcBef>
              <a:spcAft>
                <a:spcPts val="0"/>
              </a:spcAft>
              <a:buClr>
                <a:srgbClr val="F9E9D9"/>
              </a:buClr>
              <a:buSzPts val="3600"/>
              <a:buNone/>
              <a:defRPr sz="3600">
                <a:solidFill>
                  <a:srgbClr val="F9E9D9"/>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5">
  <p:cSld name="TITLE_1_1_1_2_1_1_2">
    <p:bg>
      <p:bgPr>
        <a:blipFill>
          <a:blip r:embed="rId2">
            <a:alphaModFix/>
          </a:blip>
          <a:stretch>
            <a:fillRect/>
          </a:stretch>
        </a:blipFill>
      </p:bgPr>
    </p:bg>
    <p:spTree>
      <p:nvGrpSpPr>
        <p:cNvPr id="83" name="Shape 83"/>
        <p:cNvGrpSpPr/>
        <p:nvPr/>
      </p:nvGrpSpPr>
      <p:grpSpPr>
        <a:xfrm>
          <a:off x="0" y="0"/>
          <a:ext cx="0" cy="0"/>
          <a:chOff x="0" y="0"/>
          <a:chExt cx="0" cy="0"/>
        </a:xfrm>
      </p:grpSpPr>
      <p:sp>
        <p:nvSpPr>
          <p:cNvPr id="84" name="Google Shape;84;p18"/>
          <p:cNvSpPr txBox="1"/>
          <p:nvPr>
            <p:ph idx="1" type="subTitle"/>
          </p:nvPr>
        </p:nvSpPr>
        <p:spPr>
          <a:xfrm>
            <a:off x="2419950" y="2151100"/>
            <a:ext cx="43041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a:lvl1pPr>
            <a:lvl2pPr lvl="1" rtl="0" algn="ctr">
              <a:lnSpc>
                <a:spcPct val="100000"/>
              </a:lnSpc>
              <a:spcBef>
                <a:spcPts val="1600"/>
              </a:spcBef>
              <a:spcAft>
                <a:spcPts val="0"/>
              </a:spcAft>
              <a:buNone/>
              <a:defRPr/>
            </a:lvl2pPr>
            <a:lvl3pPr lvl="2" rtl="0" algn="ctr">
              <a:lnSpc>
                <a:spcPct val="100000"/>
              </a:lnSpc>
              <a:spcBef>
                <a:spcPts val="1600"/>
              </a:spcBef>
              <a:spcAft>
                <a:spcPts val="0"/>
              </a:spcAft>
              <a:buNone/>
              <a:defRPr/>
            </a:lvl3pPr>
            <a:lvl4pPr lvl="3" rtl="0" algn="ctr">
              <a:lnSpc>
                <a:spcPct val="100000"/>
              </a:lnSpc>
              <a:spcBef>
                <a:spcPts val="1600"/>
              </a:spcBef>
              <a:spcAft>
                <a:spcPts val="0"/>
              </a:spcAft>
              <a:buNone/>
              <a:defRPr/>
            </a:lvl4pPr>
            <a:lvl5pPr lvl="4" rtl="0" algn="ctr">
              <a:lnSpc>
                <a:spcPct val="100000"/>
              </a:lnSpc>
              <a:spcBef>
                <a:spcPts val="1600"/>
              </a:spcBef>
              <a:spcAft>
                <a:spcPts val="0"/>
              </a:spcAft>
              <a:buNone/>
              <a:defRPr/>
            </a:lvl5pPr>
            <a:lvl6pPr lvl="5" rtl="0" algn="ctr">
              <a:lnSpc>
                <a:spcPct val="100000"/>
              </a:lnSpc>
              <a:spcBef>
                <a:spcPts val="1600"/>
              </a:spcBef>
              <a:spcAft>
                <a:spcPts val="0"/>
              </a:spcAft>
              <a:buNone/>
              <a:defRPr/>
            </a:lvl6pPr>
            <a:lvl7pPr lvl="6" rtl="0" algn="ctr">
              <a:lnSpc>
                <a:spcPct val="100000"/>
              </a:lnSpc>
              <a:spcBef>
                <a:spcPts val="1600"/>
              </a:spcBef>
              <a:spcAft>
                <a:spcPts val="0"/>
              </a:spcAft>
              <a:buNone/>
              <a:defRPr/>
            </a:lvl7pPr>
            <a:lvl8pPr lvl="7" rtl="0" algn="ctr">
              <a:lnSpc>
                <a:spcPct val="100000"/>
              </a:lnSpc>
              <a:spcBef>
                <a:spcPts val="1600"/>
              </a:spcBef>
              <a:spcAft>
                <a:spcPts val="0"/>
              </a:spcAft>
              <a:buNone/>
              <a:defRPr/>
            </a:lvl8pPr>
            <a:lvl9pPr lvl="8" rtl="0" algn="ctr">
              <a:lnSpc>
                <a:spcPct val="100000"/>
              </a:lnSpc>
              <a:spcBef>
                <a:spcPts val="1600"/>
              </a:spcBef>
              <a:spcAft>
                <a:spcPts val="1600"/>
              </a:spcAft>
              <a:buNone/>
              <a:defRPr/>
            </a:lvl9pPr>
          </a:lstStyle>
          <a:p/>
        </p:txBody>
      </p:sp>
      <p:sp>
        <p:nvSpPr>
          <p:cNvPr id="85" name="Google Shape;85;p18"/>
          <p:cNvSpPr txBox="1"/>
          <p:nvPr>
            <p:ph type="ctrTitle"/>
          </p:nvPr>
        </p:nvSpPr>
        <p:spPr>
          <a:xfrm>
            <a:off x="430975" y="821986"/>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6">
  <p:cSld name="TITLE_1_1_1_1_1_2_1">
    <p:bg>
      <p:bgPr>
        <a:blipFill>
          <a:blip r:embed="rId2">
            <a:alphaModFix/>
          </a:blip>
          <a:stretch>
            <a:fillRect/>
          </a:stretch>
        </a:blipFill>
      </p:bgPr>
    </p:bg>
    <p:spTree>
      <p:nvGrpSpPr>
        <p:cNvPr id="86" name="Shape 86"/>
        <p:cNvGrpSpPr/>
        <p:nvPr/>
      </p:nvGrpSpPr>
      <p:grpSpPr>
        <a:xfrm>
          <a:off x="0" y="0"/>
          <a:ext cx="0" cy="0"/>
          <a:chOff x="0" y="0"/>
          <a:chExt cx="0" cy="0"/>
        </a:xfrm>
      </p:grpSpPr>
      <p:sp>
        <p:nvSpPr>
          <p:cNvPr id="87" name="Google Shape;87;p19"/>
          <p:cNvSpPr txBox="1"/>
          <p:nvPr>
            <p:ph idx="1" type="subTitle"/>
          </p:nvPr>
        </p:nvSpPr>
        <p:spPr>
          <a:xfrm>
            <a:off x="3242800" y="2605400"/>
            <a:ext cx="36714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rgbClr val="F9E9D9"/>
                </a:solidFill>
              </a:defRPr>
            </a:lvl1pPr>
            <a:lvl2pPr lvl="1" rtl="0">
              <a:lnSpc>
                <a:spcPct val="100000"/>
              </a:lnSpc>
              <a:spcBef>
                <a:spcPts val="1600"/>
              </a:spcBef>
              <a:spcAft>
                <a:spcPts val="0"/>
              </a:spcAft>
              <a:buNone/>
              <a:defRPr>
                <a:solidFill>
                  <a:srgbClr val="F9E9D9"/>
                </a:solidFill>
              </a:defRPr>
            </a:lvl2pPr>
            <a:lvl3pPr lvl="2" rtl="0">
              <a:lnSpc>
                <a:spcPct val="100000"/>
              </a:lnSpc>
              <a:spcBef>
                <a:spcPts val="1600"/>
              </a:spcBef>
              <a:spcAft>
                <a:spcPts val="0"/>
              </a:spcAft>
              <a:buNone/>
              <a:defRPr>
                <a:solidFill>
                  <a:srgbClr val="F9E9D9"/>
                </a:solidFill>
              </a:defRPr>
            </a:lvl3pPr>
            <a:lvl4pPr lvl="3" rtl="0">
              <a:lnSpc>
                <a:spcPct val="100000"/>
              </a:lnSpc>
              <a:spcBef>
                <a:spcPts val="1600"/>
              </a:spcBef>
              <a:spcAft>
                <a:spcPts val="0"/>
              </a:spcAft>
              <a:buNone/>
              <a:defRPr>
                <a:solidFill>
                  <a:srgbClr val="F9E9D9"/>
                </a:solidFill>
              </a:defRPr>
            </a:lvl4pPr>
            <a:lvl5pPr lvl="4" rtl="0">
              <a:lnSpc>
                <a:spcPct val="100000"/>
              </a:lnSpc>
              <a:spcBef>
                <a:spcPts val="1600"/>
              </a:spcBef>
              <a:spcAft>
                <a:spcPts val="0"/>
              </a:spcAft>
              <a:buNone/>
              <a:defRPr>
                <a:solidFill>
                  <a:srgbClr val="F9E9D9"/>
                </a:solidFill>
              </a:defRPr>
            </a:lvl5pPr>
            <a:lvl6pPr lvl="5" rtl="0">
              <a:lnSpc>
                <a:spcPct val="100000"/>
              </a:lnSpc>
              <a:spcBef>
                <a:spcPts val="1600"/>
              </a:spcBef>
              <a:spcAft>
                <a:spcPts val="0"/>
              </a:spcAft>
              <a:buNone/>
              <a:defRPr>
                <a:solidFill>
                  <a:srgbClr val="F9E9D9"/>
                </a:solidFill>
              </a:defRPr>
            </a:lvl6pPr>
            <a:lvl7pPr lvl="6" rtl="0">
              <a:lnSpc>
                <a:spcPct val="100000"/>
              </a:lnSpc>
              <a:spcBef>
                <a:spcPts val="1600"/>
              </a:spcBef>
              <a:spcAft>
                <a:spcPts val="0"/>
              </a:spcAft>
              <a:buNone/>
              <a:defRPr>
                <a:solidFill>
                  <a:srgbClr val="F9E9D9"/>
                </a:solidFill>
              </a:defRPr>
            </a:lvl7pPr>
            <a:lvl8pPr lvl="7" rtl="0">
              <a:lnSpc>
                <a:spcPct val="100000"/>
              </a:lnSpc>
              <a:spcBef>
                <a:spcPts val="1600"/>
              </a:spcBef>
              <a:spcAft>
                <a:spcPts val="0"/>
              </a:spcAft>
              <a:buNone/>
              <a:defRPr>
                <a:solidFill>
                  <a:srgbClr val="F9E9D9"/>
                </a:solidFill>
              </a:defRPr>
            </a:lvl8pPr>
            <a:lvl9pPr lvl="8" rtl="0">
              <a:lnSpc>
                <a:spcPct val="100000"/>
              </a:lnSpc>
              <a:spcBef>
                <a:spcPts val="1600"/>
              </a:spcBef>
              <a:spcAft>
                <a:spcPts val="1600"/>
              </a:spcAft>
              <a:buNone/>
              <a:defRPr>
                <a:solidFill>
                  <a:srgbClr val="F9E9D9"/>
                </a:solidFill>
              </a:defRPr>
            </a:lvl9pPr>
          </a:lstStyle>
          <a:p/>
        </p:txBody>
      </p:sp>
      <p:sp>
        <p:nvSpPr>
          <p:cNvPr id="88" name="Google Shape;88;p19"/>
          <p:cNvSpPr txBox="1"/>
          <p:nvPr>
            <p:ph type="ctrTitle"/>
          </p:nvPr>
        </p:nvSpPr>
        <p:spPr>
          <a:xfrm>
            <a:off x="3242800" y="2087600"/>
            <a:ext cx="4560900" cy="577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9E9D9"/>
              </a:buClr>
              <a:buSzPts val="2400"/>
              <a:buNone/>
              <a:defRPr sz="2400">
                <a:solidFill>
                  <a:srgbClr val="F9E9D9"/>
                </a:solidFill>
              </a:defRPr>
            </a:lvl1pPr>
            <a:lvl2pPr lvl="1" rtl="0">
              <a:spcBef>
                <a:spcPts val="0"/>
              </a:spcBef>
              <a:spcAft>
                <a:spcPts val="0"/>
              </a:spcAft>
              <a:buClr>
                <a:srgbClr val="F9E9D9"/>
              </a:buClr>
              <a:buSzPts val="1800"/>
              <a:buNone/>
              <a:defRPr sz="1800">
                <a:solidFill>
                  <a:srgbClr val="F9E9D9"/>
                </a:solidFill>
              </a:defRPr>
            </a:lvl2pPr>
            <a:lvl3pPr lvl="2" rtl="0">
              <a:spcBef>
                <a:spcPts val="0"/>
              </a:spcBef>
              <a:spcAft>
                <a:spcPts val="0"/>
              </a:spcAft>
              <a:buClr>
                <a:srgbClr val="F9E9D9"/>
              </a:buClr>
              <a:buSzPts val="1800"/>
              <a:buNone/>
              <a:defRPr sz="1800">
                <a:solidFill>
                  <a:srgbClr val="F9E9D9"/>
                </a:solidFill>
              </a:defRPr>
            </a:lvl3pPr>
            <a:lvl4pPr lvl="3" rtl="0">
              <a:spcBef>
                <a:spcPts val="0"/>
              </a:spcBef>
              <a:spcAft>
                <a:spcPts val="0"/>
              </a:spcAft>
              <a:buClr>
                <a:srgbClr val="F9E9D9"/>
              </a:buClr>
              <a:buSzPts val="1800"/>
              <a:buNone/>
              <a:defRPr sz="1800">
                <a:solidFill>
                  <a:srgbClr val="F9E9D9"/>
                </a:solidFill>
              </a:defRPr>
            </a:lvl4pPr>
            <a:lvl5pPr lvl="4" rtl="0">
              <a:spcBef>
                <a:spcPts val="0"/>
              </a:spcBef>
              <a:spcAft>
                <a:spcPts val="0"/>
              </a:spcAft>
              <a:buClr>
                <a:srgbClr val="F9E9D9"/>
              </a:buClr>
              <a:buSzPts val="1800"/>
              <a:buNone/>
              <a:defRPr sz="1800">
                <a:solidFill>
                  <a:srgbClr val="F9E9D9"/>
                </a:solidFill>
              </a:defRPr>
            </a:lvl5pPr>
            <a:lvl6pPr lvl="5" rtl="0">
              <a:spcBef>
                <a:spcPts val="0"/>
              </a:spcBef>
              <a:spcAft>
                <a:spcPts val="0"/>
              </a:spcAft>
              <a:buClr>
                <a:srgbClr val="F9E9D9"/>
              </a:buClr>
              <a:buSzPts val="1800"/>
              <a:buNone/>
              <a:defRPr sz="1800">
                <a:solidFill>
                  <a:srgbClr val="F9E9D9"/>
                </a:solidFill>
              </a:defRPr>
            </a:lvl6pPr>
            <a:lvl7pPr lvl="6" rtl="0">
              <a:spcBef>
                <a:spcPts val="0"/>
              </a:spcBef>
              <a:spcAft>
                <a:spcPts val="0"/>
              </a:spcAft>
              <a:buClr>
                <a:srgbClr val="F9E9D9"/>
              </a:buClr>
              <a:buSzPts val="1800"/>
              <a:buNone/>
              <a:defRPr sz="1800">
                <a:solidFill>
                  <a:srgbClr val="F9E9D9"/>
                </a:solidFill>
              </a:defRPr>
            </a:lvl7pPr>
            <a:lvl8pPr lvl="7" rtl="0">
              <a:spcBef>
                <a:spcPts val="0"/>
              </a:spcBef>
              <a:spcAft>
                <a:spcPts val="0"/>
              </a:spcAft>
              <a:buClr>
                <a:srgbClr val="F9E9D9"/>
              </a:buClr>
              <a:buSzPts val="1800"/>
              <a:buNone/>
              <a:defRPr sz="1800">
                <a:solidFill>
                  <a:srgbClr val="F9E9D9"/>
                </a:solidFill>
              </a:defRPr>
            </a:lvl8pPr>
            <a:lvl9pPr lvl="8" rtl="0">
              <a:spcBef>
                <a:spcPts val="0"/>
              </a:spcBef>
              <a:spcAft>
                <a:spcPts val="0"/>
              </a:spcAft>
              <a:buClr>
                <a:srgbClr val="F9E9D9"/>
              </a:buClr>
              <a:buSzPts val="1800"/>
              <a:buNone/>
              <a:defRPr sz="1800">
                <a:solidFill>
                  <a:srgbClr val="F9E9D9"/>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p:cSld name="CUSTOM">
    <p:spTree>
      <p:nvGrpSpPr>
        <p:cNvPr id="89" name="Shape 89"/>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p:cSld name="TITLE_1">
    <p:bg>
      <p:bgPr>
        <a:blipFill>
          <a:blip r:embed="rId2">
            <a:alphaModFix/>
          </a:blip>
          <a:stretch>
            <a:fillRect/>
          </a:stretch>
        </a:blipFill>
      </p:bgPr>
    </p:bg>
    <p:spTree>
      <p:nvGrpSpPr>
        <p:cNvPr id="11" name="Shape 11"/>
        <p:cNvGrpSpPr/>
        <p:nvPr/>
      </p:nvGrpSpPr>
      <p:grpSpPr>
        <a:xfrm>
          <a:off x="0" y="0"/>
          <a:ext cx="0" cy="0"/>
          <a:chOff x="0" y="0"/>
          <a:chExt cx="0" cy="0"/>
        </a:xfrm>
      </p:grpSpPr>
      <p:sp>
        <p:nvSpPr>
          <p:cNvPr id="12" name="Google Shape;12;p3"/>
          <p:cNvSpPr txBox="1"/>
          <p:nvPr>
            <p:ph type="ctrTitle"/>
          </p:nvPr>
        </p:nvSpPr>
        <p:spPr>
          <a:xfrm>
            <a:off x="101034" y="1874888"/>
            <a:ext cx="3308400" cy="5778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None/>
              <a:defRPr sz="3600">
                <a:solidFill>
                  <a:srgbClr val="F9E9D9"/>
                </a:solidFill>
              </a:defRPr>
            </a:lvl2pPr>
            <a:lvl3pPr lvl="2" rtl="0">
              <a:spcBef>
                <a:spcPts val="0"/>
              </a:spcBef>
              <a:spcAft>
                <a:spcPts val="0"/>
              </a:spcAft>
              <a:buClr>
                <a:srgbClr val="F9E9D9"/>
              </a:buClr>
              <a:buSzPts val="3600"/>
              <a:buNone/>
              <a:defRPr sz="3600">
                <a:solidFill>
                  <a:srgbClr val="F9E9D9"/>
                </a:solidFill>
              </a:defRPr>
            </a:lvl3pPr>
            <a:lvl4pPr lvl="3" rtl="0">
              <a:spcBef>
                <a:spcPts val="0"/>
              </a:spcBef>
              <a:spcAft>
                <a:spcPts val="0"/>
              </a:spcAft>
              <a:buClr>
                <a:srgbClr val="F9E9D9"/>
              </a:buClr>
              <a:buSzPts val="3600"/>
              <a:buNone/>
              <a:defRPr sz="3600">
                <a:solidFill>
                  <a:srgbClr val="F9E9D9"/>
                </a:solidFill>
              </a:defRPr>
            </a:lvl4pPr>
            <a:lvl5pPr lvl="4" rtl="0">
              <a:spcBef>
                <a:spcPts val="0"/>
              </a:spcBef>
              <a:spcAft>
                <a:spcPts val="0"/>
              </a:spcAft>
              <a:buClr>
                <a:srgbClr val="F9E9D9"/>
              </a:buClr>
              <a:buSzPts val="3600"/>
              <a:buNone/>
              <a:defRPr sz="3600">
                <a:solidFill>
                  <a:srgbClr val="F9E9D9"/>
                </a:solidFill>
              </a:defRPr>
            </a:lvl5pPr>
            <a:lvl6pPr lvl="5" rtl="0">
              <a:spcBef>
                <a:spcPts val="0"/>
              </a:spcBef>
              <a:spcAft>
                <a:spcPts val="0"/>
              </a:spcAft>
              <a:buClr>
                <a:srgbClr val="F9E9D9"/>
              </a:buClr>
              <a:buSzPts val="3600"/>
              <a:buNone/>
              <a:defRPr sz="3600">
                <a:solidFill>
                  <a:srgbClr val="F9E9D9"/>
                </a:solidFill>
              </a:defRPr>
            </a:lvl6pPr>
            <a:lvl7pPr lvl="6" rtl="0">
              <a:spcBef>
                <a:spcPts val="0"/>
              </a:spcBef>
              <a:spcAft>
                <a:spcPts val="0"/>
              </a:spcAft>
              <a:buClr>
                <a:srgbClr val="F9E9D9"/>
              </a:buClr>
              <a:buSzPts val="3600"/>
              <a:buNone/>
              <a:defRPr sz="3600">
                <a:solidFill>
                  <a:srgbClr val="F9E9D9"/>
                </a:solidFill>
              </a:defRPr>
            </a:lvl7pPr>
            <a:lvl8pPr lvl="7" rtl="0">
              <a:spcBef>
                <a:spcPts val="0"/>
              </a:spcBef>
              <a:spcAft>
                <a:spcPts val="0"/>
              </a:spcAft>
              <a:buClr>
                <a:srgbClr val="F9E9D9"/>
              </a:buClr>
              <a:buSzPts val="3600"/>
              <a:buNone/>
              <a:defRPr sz="3600">
                <a:solidFill>
                  <a:srgbClr val="F9E9D9"/>
                </a:solidFill>
              </a:defRPr>
            </a:lvl8pPr>
            <a:lvl9pPr lvl="8" rtl="0">
              <a:spcBef>
                <a:spcPts val="0"/>
              </a:spcBef>
              <a:spcAft>
                <a:spcPts val="0"/>
              </a:spcAft>
              <a:buClr>
                <a:srgbClr val="F9E9D9"/>
              </a:buClr>
              <a:buSzPts val="3600"/>
              <a:buNone/>
              <a:defRPr sz="3600">
                <a:solidFill>
                  <a:srgbClr val="F9E9D9"/>
                </a:solidFill>
              </a:defRPr>
            </a:lvl9pPr>
          </a:lstStyle>
          <a:p/>
        </p:txBody>
      </p:sp>
      <p:sp>
        <p:nvSpPr>
          <p:cNvPr id="13" name="Google Shape;13;p3"/>
          <p:cNvSpPr txBox="1"/>
          <p:nvPr>
            <p:ph hasCustomPrompt="1" idx="2" type="title"/>
          </p:nvPr>
        </p:nvSpPr>
        <p:spPr>
          <a:xfrm>
            <a:off x="3409319" y="1536464"/>
            <a:ext cx="1123200" cy="900900"/>
          </a:xfrm>
          <a:prstGeom prst="rect">
            <a:avLst/>
          </a:prstGeom>
          <a:noFill/>
        </p:spPr>
        <p:txBody>
          <a:bodyPr anchorCtr="0" anchor="b" bIns="91425" lIns="91425" spcFirstLastPara="1" rIns="91425" wrap="square" tIns="91425">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9pPr>
          </a:lstStyle>
          <a:p>
            <a:r>
              <a:t>xx%</a:t>
            </a:r>
          </a:p>
        </p:txBody>
      </p:sp>
      <p:sp>
        <p:nvSpPr>
          <p:cNvPr id="14" name="Google Shape;14;p3"/>
          <p:cNvSpPr txBox="1"/>
          <p:nvPr>
            <p:ph idx="3" type="ctrTitle"/>
          </p:nvPr>
        </p:nvSpPr>
        <p:spPr>
          <a:xfrm>
            <a:off x="100968" y="2690804"/>
            <a:ext cx="3308400" cy="5778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F9E9D9"/>
              </a:buClr>
              <a:buSzPts val="3600"/>
              <a:buNone/>
              <a:defRPr sz="3600">
                <a:solidFill>
                  <a:srgbClr val="F9E9D9"/>
                </a:solidFill>
              </a:defRPr>
            </a:lvl1pPr>
            <a:lvl2pPr lvl="1" rtl="0" algn="r">
              <a:spcBef>
                <a:spcPts val="0"/>
              </a:spcBef>
              <a:spcAft>
                <a:spcPts val="0"/>
              </a:spcAft>
              <a:buClr>
                <a:srgbClr val="F9E9D9"/>
              </a:buClr>
              <a:buSzPts val="3600"/>
              <a:buNone/>
              <a:defRPr sz="3600">
                <a:solidFill>
                  <a:srgbClr val="F9E9D9"/>
                </a:solidFill>
              </a:defRPr>
            </a:lvl2pPr>
            <a:lvl3pPr lvl="2" rtl="0" algn="r">
              <a:spcBef>
                <a:spcPts val="0"/>
              </a:spcBef>
              <a:spcAft>
                <a:spcPts val="0"/>
              </a:spcAft>
              <a:buClr>
                <a:srgbClr val="F9E9D9"/>
              </a:buClr>
              <a:buSzPts val="3600"/>
              <a:buNone/>
              <a:defRPr sz="3600">
                <a:solidFill>
                  <a:srgbClr val="F9E9D9"/>
                </a:solidFill>
              </a:defRPr>
            </a:lvl3pPr>
            <a:lvl4pPr lvl="3" rtl="0" algn="r">
              <a:spcBef>
                <a:spcPts val="0"/>
              </a:spcBef>
              <a:spcAft>
                <a:spcPts val="0"/>
              </a:spcAft>
              <a:buClr>
                <a:srgbClr val="F9E9D9"/>
              </a:buClr>
              <a:buSzPts val="3600"/>
              <a:buNone/>
              <a:defRPr sz="3600">
                <a:solidFill>
                  <a:srgbClr val="F9E9D9"/>
                </a:solidFill>
              </a:defRPr>
            </a:lvl4pPr>
            <a:lvl5pPr lvl="4" rtl="0" algn="r">
              <a:spcBef>
                <a:spcPts val="0"/>
              </a:spcBef>
              <a:spcAft>
                <a:spcPts val="0"/>
              </a:spcAft>
              <a:buClr>
                <a:srgbClr val="F9E9D9"/>
              </a:buClr>
              <a:buSzPts val="3600"/>
              <a:buNone/>
              <a:defRPr sz="3600">
                <a:solidFill>
                  <a:srgbClr val="F9E9D9"/>
                </a:solidFill>
              </a:defRPr>
            </a:lvl5pPr>
            <a:lvl6pPr lvl="5" rtl="0" algn="r">
              <a:spcBef>
                <a:spcPts val="0"/>
              </a:spcBef>
              <a:spcAft>
                <a:spcPts val="0"/>
              </a:spcAft>
              <a:buClr>
                <a:srgbClr val="F9E9D9"/>
              </a:buClr>
              <a:buSzPts val="3600"/>
              <a:buNone/>
              <a:defRPr sz="3600">
                <a:solidFill>
                  <a:srgbClr val="F9E9D9"/>
                </a:solidFill>
              </a:defRPr>
            </a:lvl6pPr>
            <a:lvl7pPr lvl="6" rtl="0" algn="r">
              <a:spcBef>
                <a:spcPts val="0"/>
              </a:spcBef>
              <a:spcAft>
                <a:spcPts val="0"/>
              </a:spcAft>
              <a:buClr>
                <a:srgbClr val="F9E9D9"/>
              </a:buClr>
              <a:buSzPts val="3600"/>
              <a:buNone/>
              <a:defRPr sz="3600">
                <a:solidFill>
                  <a:srgbClr val="F9E9D9"/>
                </a:solidFill>
              </a:defRPr>
            </a:lvl7pPr>
            <a:lvl8pPr lvl="7" rtl="0" algn="r">
              <a:spcBef>
                <a:spcPts val="0"/>
              </a:spcBef>
              <a:spcAft>
                <a:spcPts val="0"/>
              </a:spcAft>
              <a:buClr>
                <a:srgbClr val="F9E9D9"/>
              </a:buClr>
              <a:buSzPts val="3600"/>
              <a:buNone/>
              <a:defRPr sz="3600">
                <a:solidFill>
                  <a:srgbClr val="F9E9D9"/>
                </a:solidFill>
              </a:defRPr>
            </a:lvl8pPr>
            <a:lvl9pPr lvl="8" rtl="0" algn="r">
              <a:spcBef>
                <a:spcPts val="0"/>
              </a:spcBef>
              <a:spcAft>
                <a:spcPts val="0"/>
              </a:spcAft>
              <a:buClr>
                <a:srgbClr val="F9E9D9"/>
              </a:buClr>
              <a:buSzPts val="3600"/>
              <a:buNone/>
              <a:defRPr sz="3600">
                <a:solidFill>
                  <a:srgbClr val="F9E9D9"/>
                </a:solidFill>
              </a:defRPr>
            </a:lvl9pPr>
          </a:lstStyle>
          <a:p/>
        </p:txBody>
      </p:sp>
      <p:sp>
        <p:nvSpPr>
          <p:cNvPr id="15" name="Google Shape;15;p3"/>
          <p:cNvSpPr txBox="1"/>
          <p:nvPr>
            <p:ph hasCustomPrompt="1" idx="4" type="title"/>
          </p:nvPr>
        </p:nvSpPr>
        <p:spPr>
          <a:xfrm>
            <a:off x="3409326" y="2689002"/>
            <a:ext cx="11232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9pPr>
          </a:lstStyle>
          <a:p>
            <a:r>
              <a:t>xx%</a:t>
            </a:r>
          </a:p>
        </p:txBody>
      </p:sp>
      <p:sp>
        <p:nvSpPr>
          <p:cNvPr id="16" name="Google Shape;16;p3"/>
          <p:cNvSpPr txBox="1"/>
          <p:nvPr>
            <p:ph idx="5" type="ctrTitle"/>
          </p:nvPr>
        </p:nvSpPr>
        <p:spPr>
          <a:xfrm>
            <a:off x="5510850" y="1885925"/>
            <a:ext cx="3402300" cy="577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4800"/>
              <a:buNone/>
              <a:defRPr sz="4800">
                <a:solidFill>
                  <a:srgbClr val="F9E9D9"/>
                </a:solidFill>
              </a:defRPr>
            </a:lvl2pPr>
            <a:lvl3pPr lvl="2" rtl="0">
              <a:spcBef>
                <a:spcPts val="0"/>
              </a:spcBef>
              <a:spcAft>
                <a:spcPts val="0"/>
              </a:spcAft>
              <a:buClr>
                <a:srgbClr val="F9E9D9"/>
              </a:buClr>
              <a:buSzPts val="4800"/>
              <a:buNone/>
              <a:defRPr sz="4800">
                <a:solidFill>
                  <a:srgbClr val="F9E9D9"/>
                </a:solidFill>
              </a:defRPr>
            </a:lvl3pPr>
            <a:lvl4pPr lvl="3" rtl="0">
              <a:spcBef>
                <a:spcPts val="0"/>
              </a:spcBef>
              <a:spcAft>
                <a:spcPts val="0"/>
              </a:spcAft>
              <a:buClr>
                <a:srgbClr val="F9E9D9"/>
              </a:buClr>
              <a:buSzPts val="4800"/>
              <a:buNone/>
              <a:defRPr sz="4800">
                <a:solidFill>
                  <a:srgbClr val="F9E9D9"/>
                </a:solidFill>
              </a:defRPr>
            </a:lvl4pPr>
            <a:lvl5pPr lvl="4" rtl="0">
              <a:spcBef>
                <a:spcPts val="0"/>
              </a:spcBef>
              <a:spcAft>
                <a:spcPts val="0"/>
              </a:spcAft>
              <a:buClr>
                <a:srgbClr val="F9E9D9"/>
              </a:buClr>
              <a:buSzPts val="4800"/>
              <a:buNone/>
              <a:defRPr sz="4800">
                <a:solidFill>
                  <a:srgbClr val="F9E9D9"/>
                </a:solidFill>
              </a:defRPr>
            </a:lvl5pPr>
            <a:lvl6pPr lvl="5" rtl="0">
              <a:spcBef>
                <a:spcPts val="0"/>
              </a:spcBef>
              <a:spcAft>
                <a:spcPts val="0"/>
              </a:spcAft>
              <a:buClr>
                <a:srgbClr val="F9E9D9"/>
              </a:buClr>
              <a:buSzPts val="4800"/>
              <a:buNone/>
              <a:defRPr sz="4800">
                <a:solidFill>
                  <a:srgbClr val="F9E9D9"/>
                </a:solidFill>
              </a:defRPr>
            </a:lvl6pPr>
            <a:lvl7pPr lvl="6" rtl="0">
              <a:spcBef>
                <a:spcPts val="0"/>
              </a:spcBef>
              <a:spcAft>
                <a:spcPts val="0"/>
              </a:spcAft>
              <a:buClr>
                <a:srgbClr val="F9E9D9"/>
              </a:buClr>
              <a:buSzPts val="4800"/>
              <a:buNone/>
              <a:defRPr sz="4800">
                <a:solidFill>
                  <a:srgbClr val="F9E9D9"/>
                </a:solidFill>
              </a:defRPr>
            </a:lvl7pPr>
            <a:lvl8pPr lvl="7" rtl="0">
              <a:spcBef>
                <a:spcPts val="0"/>
              </a:spcBef>
              <a:spcAft>
                <a:spcPts val="0"/>
              </a:spcAft>
              <a:buClr>
                <a:srgbClr val="F9E9D9"/>
              </a:buClr>
              <a:buSzPts val="4800"/>
              <a:buNone/>
              <a:defRPr sz="4800">
                <a:solidFill>
                  <a:srgbClr val="F9E9D9"/>
                </a:solidFill>
              </a:defRPr>
            </a:lvl8pPr>
            <a:lvl9pPr lvl="8" rtl="0">
              <a:spcBef>
                <a:spcPts val="0"/>
              </a:spcBef>
              <a:spcAft>
                <a:spcPts val="0"/>
              </a:spcAft>
              <a:buClr>
                <a:srgbClr val="F9E9D9"/>
              </a:buClr>
              <a:buSzPts val="4800"/>
              <a:buNone/>
              <a:defRPr sz="4800">
                <a:solidFill>
                  <a:srgbClr val="F9E9D9"/>
                </a:solidFill>
              </a:defRPr>
            </a:lvl9pPr>
          </a:lstStyle>
          <a:p/>
        </p:txBody>
      </p:sp>
      <p:sp>
        <p:nvSpPr>
          <p:cNvPr id="17" name="Google Shape;17;p3"/>
          <p:cNvSpPr txBox="1"/>
          <p:nvPr>
            <p:ph hasCustomPrompt="1" idx="6" type="title"/>
          </p:nvPr>
        </p:nvSpPr>
        <p:spPr>
          <a:xfrm>
            <a:off x="4387644" y="1536464"/>
            <a:ext cx="1123200" cy="900900"/>
          </a:xfrm>
          <a:prstGeom prst="rect">
            <a:avLst/>
          </a:prstGeom>
          <a:noFill/>
        </p:spPr>
        <p:txBody>
          <a:bodyPr anchorCtr="0" anchor="b" bIns="91425" lIns="91425" spcFirstLastPara="1" rIns="91425" wrap="square" tIns="91425">
            <a:noAutofit/>
          </a:bodyPr>
          <a:lstStyle>
            <a:lvl1pPr lvl="0" rtl="0" algn="r">
              <a:spcBef>
                <a:spcPts val="0"/>
              </a:spcBef>
              <a:spcAft>
                <a:spcPts val="0"/>
              </a:spcAft>
              <a:buClr>
                <a:srgbClr val="F9E9D9"/>
              </a:buClr>
              <a:buSzPts val="3600"/>
              <a:buNone/>
              <a:defRPr sz="3600">
                <a:solidFill>
                  <a:srgbClr val="F9E9D9"/>
                </a:solidFill>
              </a:defRPr>
            </a:lvl1pPr>
            <a:lvl2pPr lvl="1"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p:nvPr>
            <p:ph idx="7" type="ctrTitle"/>
          </p:nvPr>
        </p:nvSpPr>
        <p:spPr>
          <a:xfrm>
            <a:off x="5510853" y="2675492"/>
            <a:ext cx="1894200" cy="5778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None/>
              <a:defRPr sz="3600">
                <a:solidFill>
                  <a:srgbClr val="F9E9D9"/>
                </a:solidFill>
              </a:defRPr>
            </a:lvl2pPr>
            <a:lvl3pPr lvl="2" rtl="0">
              <a:spcBef>
                <a:spcPts val="0"/>
              </a:spcBef>
              <a:spcAft>
                <a:spcPts val="0"/>
              </a:spcAft>
              <a:buClr>
                <a:srgbClr val="F9E9D9"/>
              </a:buClr>
              <a:buSzPts val="3600"/>
              <a:buNone/>
              <a:defRPr sz="3600">
                <a:solidFill>
                  <a:srgbClr val="F9E9D9"/>
                </a:solidFill>
              </a:defRPr>
            </a:lvl3pPr>
            <a:lvl4pPr lvl="3" rtl="0">
              <a:spcBef>
                <a:spcPts val="0"/>
              </a:spcBef>
              <a:spcAft>
                <a:spcPts val="0"/>
              </a:spcAft>
              <a:buClr>
                <a:srgbClr val="F9E9D9"/>
              </a:buClr>
              <a:buSzPts val="3600"/>
              <a:buNone/>
              <a:defRPr sz="3600">
                <a:solidFill>
                  <a:srgbClr val="F9E9D9"/>
                </a:solidFill>
              </a:defRPr>
            </a:lvl4pPr>
            <a:lvl5pPr lvl="4" rtl="0">
              <a:spcBef>
                <a:spcPts val="0"/>
              </a:spcBef>
              <a:spcAft>
                <a:spcPts val="0"/>
              </a:spcAft>
              <a:buClr>
                <a:srgbClr val="F9E9D9"/>
              </a:buClr>
              <a:buSzPts val="3600"/>
              <a:buNone/>
              <a:defRPr sz="3600">
                <a:solidFill>
                  <a:srgbClr val="F9E9D9"/>
                </a:solidFill>
              </a:defRPr>
            </a:lvl5pPr>
            <a:lvl6pPr lvl="5" rtl="0">
              <a:spcBef>
                <a:spcPts val="0"/>
              </a:spcBef>
              <a:spcAft>
                <a:spcPts val="0"/>
              </a:spcAft>
              <a:buClr>
                <a:srgbClr val="F9E9D9"/>
              </a:buClr>
              <a:buSzPts val="3600"/>
              <a:buNone/>
              <a:defRPr sz="3600">
                <a:solidFill>
                  <a:srgbClr val="F9E9D9"/>
                </a:solidFill>
              </a:defRPr>
            </a:lvl6pPr>
            <a:lvl7pPr lvl="6" rtl="0">
              <a:spcBef>
                <a:spcPts val="0"/>
              </a:spcBef>
              <a:spcAft>
                <a:spcPts val="0"/>
              </a:spcAft>
              <a:buClr>
                <a:srgbClr val="F9E9D9"/>
              </a:buClr>
              <a:buSzPts val="3600"/>
              <a:buNone/>
              <a:defRPr sz="3600">
                <a:solidFill>
                  <a:srgbClr val="F9E9D9"/>
                </a:solidFill>
              </a:defRPr>
            </a:lvl7pPr>
            <a:lvl8pPr lvl="7" rtl="0">
              <a:spcBef>
                <a:spcPts val="0"/>
              </a:spcBef>
              <a:spcAft>
                <a:spcPts val="0"/>
              </a:spcAft>
              <a:buClr>
                <a:srgbClr val="F9E9D9"/>
              </a:buClr>
              <a:buSzPts val="3600"/>
              <a:buNone/>
              <a:defRPr sz="3600">
                <a:solidFill>
                  <a:srgbClr val="F9E9D9"/>
                </a:solidFill>
              </a:defRPr>
            </a:lvl8pPr>
            <a:lvl9pPr lvl="8" rtl="0">
              <a:spcBef>
                <a:spcPts val="0"/>
              </a:spcBef>
              <a:spcAft>
                <a:spcPts val="0"/>
              </a:spcAft>
              <a:buClr>
                <a:srgbClr val="F9E9D9"/>
              </a:buClr>
              <a:buSzPts val="3600"/>
              <a:buNone/>
              <a:defRPr sz="3600">
                <a:solidFill>
                  <a:srgbClr val="F9E9D9"/>
                </a:solidFill>
              </a:defRPr>
            </a:lvl9pPr>
          </a:lstStyle>
          <a:p/>
        </p:txBody>
      </p:sp>
      <p:sp>
        <p:nvSpPr>
          <p:cNvPr id="19" name="Google Shape;19;p3"/>
          <p:cNvSpPr txBox="1"/>
          <p:nvPr>
            <p:ph hasCustomPrompt="1" idx="8" type="title"/>
          </p:nvPr>
        </p:nvSpPr>
        <p:spPr>
          <a:xfrm>
            <a:off x="4387651" y="2689002"/>
            <a:ext cx="1123200" cy="577800"/>
          </a:xfrm>
          <a:prstGeom prst="rect">
            <a:avLst/>
          </a:prstGeom>
          <a:noFill/>
        </p:spPr>
        <p:txBody>
          <a:bodyPr anchorCtr="0" anchor="t" bIns="91425" lIns="91425" spcFirstLastPara="1" rIns="91425" wrap="square" tIns="91425">
            <a:noAutofit/>
          </a:bodyPr>
          <a:lstStyle>
            <a:lvl1pPr lvl="0" rtl="0" algn="r">
              <a:spcBef>
                <a:spcPts val="0"/>
              </a:spcBef>
              <a:spcAft>
                <a:spcPts val="0"/>
              </a:spcAft>
              <a:buClr>
                <a:srgbClr val="F9E9D9"/>
              </a:buClr>
              <a:buSzPts val="3600"/>
              <a:buNone/>
              <a:defRPr sz="3600">
                <a:solidFill>
                  <a:srgbClr val="F9E9D9"/>
                </a:solidFill>
              </a:defRPr>
            </a:lvl1pPr>
            <a:lvl2pPr lvl="1"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Clr>
                <a:srgbClr val="F9E9D9"/>
              </a:buClr>
              <a:buSzPts val="3600"/>
              <a:buFont typeface="Fira Sans Extra Condensed Medium"/>
              <a:buNone/>
              <a:defRPr sz="3600">
                <a:solidFill>
                  <a:srgbClr val="F9E9D9"/>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0" name="Google Shape;20;p3"/>
          <p:cNvCxnSpPr/>
          <p:nvPr/>
        </p:nvCxnSpPr>
        <p:spPr>
          <a:xfrm>
            <a:off x="4490600" y="803950"/>
            <a:ext cx="0" cy="3443400"/>
          </a:xfrm>
          <a:prstGeom prst="straightConnector1">
            <a:avLst/>
          </a:prstGeom>
          <a:noFill/>
          <a:ln cap="flat" cmpd="sng" w="19050">
            <a:solidFill>
              <a:srgbClr val="F9E9D9"/>
            </a:solidFill>
            <a:prstDash val="solid"/>
            <a:round/>
            <a:headEnd len="med" w="med" type="none"/>
            <a:tailEnd len="med" w="med" type="none"/>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94" name="Shape 9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TITLE_1_1">
    <p:bg>
      <p:bgPr>
        <a:blipFill>
          <a:blip r:embed="rId2">
            <a:alphaModFix/>
          </a:blip>
          <a:stretch>
            <a:fillRect/>
          </a:stretch>
        </a:blipFill>
      </p:bgPr>
    </p:bg>
    <p:spTree>
      <p:nvGrpSpPr>
        <p:cNvPr id="21" name="Shape 21"/>
        <p:cNvGrpSpPr/>
        <p:nvPr/>
      </p:nvGrpSpPr>
      <p:grpSpPr>
        <a:xfrm>
          <a:off x="0" y="0"/>
          <a:ext cx="0" cy="0"/>
          <a:chOff x="0" y="0"/>
          <a:chExt cx="0" cy="0"/>
        </a:xfrm>
      </p:grpSpPr>
      <p:sp>
        <p:nvSpPr>
          <p:cNvPr id="22" name="Google Shape;22;p4"/>
          <p:cNvSpPr txBox="1"/>
          <p:nvPr>
            <p:ph idx="1" type="subTitle"/>
          </p:nvPr>
        </p:nvSpPr>
        <p:spPr>
          <a:xfrm flipH="1">
            <a:off x="2300175" y="2241350"/>
            <a:ext cx="4543800" cy="13704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None/>
              <a:defRPr sz="1400">
                <a:solidFill>
                  <a:srgbClr val="F9E9D9"/>
                </a:solidFill>
              </a:defRPr>
            </a:lvl1pPr>
            <a:lvl2pPr lvl="1">
              <a:lnSpc>
                <a:spcPct val="100000"/>
              </a:lnSpc>
              <a:spcBef>
                <a:spcPts val="1600"/>
              </a:spcBef>
              <a:spcAft>
                <a:spcPts val="0"/>
              </a:spcAft>
              <a:buNone/>
              <a:defRPr sz="1400">
                <a:solidFill>
                  <a:srgbClr val="F9E9D9"/>
                </a:solidFill>
              </a:defRPr>
            </a:lvl2pPr>
            <a:lvl3pPr lvl="2">
              <a:lnSpc>
                <a:spcPct val="100000"/>
              </a:lnSpc>
              <a:spcBef>
                <a:spcPts val="1600"/>
              </a:spcBef>
              <a:spcAft>
                <a:spcPts val="0"/>
              </a:spcAft>
              <a:buNone/>
              <a:defRPr sz="1400">
                <a:solidFill>
                  <a:srgbClr val="F9E9D9"/>
                </a:solidFill>
              </a:defRPr>
            </a:lvl3pPr>
            <a:lvl4pPr lvl="3">
              <a:lnSpc>
                <a:spcPct val="100000"/>
              </a:lnSpc>
              <a:spcBef>
                <a:spcPts val="1600"/>
              </a:spcBef>
              <a:spcAft>
                <a:spcPts val="0"/>
              </a:spcAft>
              <a:buNone/>
              <a:defRPr sz="1400">
                <a:solidFill>
                  <a:srgbClr val="F9E9D9"/>
                </a:solidFill>
              </a:defRPr>
            </a:lvl4pPr>
            <a:lvl5pPr lvl="4">
              <a:lnSpc>
                <a:spcPct val="100000"/>
              </a:lnSpc>
              <a:spcBef>
                <a:spcPts val="1600"/>
              </a:spcBef>
              <a:spcAft>
                <a:spcPts val="0"/>
              </a:spcAft>
              <a:buNone/>
              <a:defRPr sz="1400">
                <a:solidFill>
                  <a:srgbClr val="F9E9D9"/>
                </a:solidFill>
              </a:defRPr>
            </a:lvl5pPr>
            <a:lvl6pPr lvl="5">
              <a:lnSpc>
                <a:spcPct val="100000"/>
              </a:lnSpc>
              <a:spcBef>
                <a:spcPts val="1600"/>
              </a:spcBef>
              <a:spcAft>
                <a:spcPts val="0"/>
              </a:spcAft>
              <a:buNone/>
              <a:defRPr sz="1400">
                <a:solidFill>
                  <a:srgbClr val="F9E9D9"/>
                </a:solidFill>
              </a:defRPr>
            </a:lvl6pPr>
            <a:lvl7pPr lvl="6">
              <a:lnSpc>
                <a:spcPct val="100000"/>
              </a:lnSpc>
              <a:spcBef>
                <a:spcPts val="1600"/>
              </a:spcBef>
              <a:spcAft>
                <a:spcPts val="0"/>
              </a:spcAft>
              <a:buNone/>
              <a:defRPr sz="1400">
                <a:solidFill>
                  <a:srgbClr val="F9E9D9"/>
                </a:solidFill>
              </a:defRPr>
            </a:lvl7pPr>
            <a:lvl8pPr lvl="7">
              <a:lnSpc>
                <a:spcPct val="100000"/>
              </a:lnSpc>
              <a:spcBef>
                <a:spcPts val="1600"/>
              </a:spcBef>
              <a:spcAft>
                <a:spcPts val="0"/>
              </a:spcAft>
              <a:buNone/>
              <a:defRPr sz="1400">
                <a:solidFill>
                  <a:srgbClr val="F9E9D9"/>
                </a:solidFill>
              </a:defRPr>
            </a:lvl8pPr>
            <a:lvl9pPr lvl="8">
              <a:lnSpc>
                <a:spcPct val="100000"/>
              </a:lnSpc>
              <a:spcBef>
                <a:spcPts val="1600"/>
              </a:spcBef>
              <a:spcAft>
                <a:spcPts val="1600"/>
              </a:spcAft>
              <a:buNone/>
              <a:defRPr sz="1400">
                <a:solidFill>
                  <a:srgbClr val="F9E9D9"/>
                </a:solidFill>
              </a:defRPr>
            </a:lvl9pPr>
          </a:lstStyle>
          <a:p/>
        </p:txBody>
      </p:sp>
      <p:sp>
        <p:nvSpPr>
          <p:cNvPr id="23" name="Google Shape;23;p4"/>
          <p:cNvSpPr txBox="1"/>
          <p:nvPr>
            <p:ph type="ctrTitle"/>
          </p:nvPr>
        </p:nvSpPr>
        <p:spPr>
          <a:xfrm>
            <a:off x="1420950" y="1707325"/>
            <a:ext cx="630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9E9D9"/>
              </a:buClr>
              <a:buSzPts val="4800"/>
              <a:buNone/>
              <a:defRPr sz="4800">
                <a:solidFill>
                  <a:srgbClr val="F9E9D9"/>
                </a:solidFill>
              </a:defRPr>
            </a:lvl1pPr>
            <a:lvl2pPr lvl="1" rtl="0" algn="ctr">
              <a:spcBef>
                <a:spcPts val="0"/>
              </a:spcBef>
              <a:spcAft>
                <a:spcPts val="0"/>
              </a:spcAft>
              <a:buClr>
                <a:srgbClr val="F9E9D9"/>
              </a:buClr>
              <a:buSzPts val="1800"/>
              <a:buNone/>
              <a:defRPr sz="1800">
                <a:solidFill>
                  <a:srgbClr val="F9E9D9"/>
                </a:solidFill>
              </a:defRPr>
            </a:lvl2pPr>
            <a:lvl3pPr lvl="2" rtl="0" algn="ctr">
              <a:spcBef>
                <a:spcPts val="0"/>
              </a:spcBef>
              <a:spcAft>
                <a:spcPts val="0"/>
              </a:spcAft>
              <a:buClr>
                <a:srgbClr val="F9E9D9"/>
              </a:buClr>
              <a:buSzPts val="1800"/>
              <a:buNone/>
              <a:defRPr sz="1800">
                <a:solidFill>
                  <a:srgbClr val="F9E9D9"/>
                </a:solidFill>
              </a:defRPr>
            </a:lvl3pPr>
            <a:lvl4pPr lvl="3" rtl="0" algn="ctr">
              <a:spcBef>
                <a:spcPts val="0"/>
              </a:spcBef>
              <a:spcAft>
                <a:spcPts val="0"/>
              </a:spcAft>
              <a:buClr>
                <a:srgbClr val="F9E9D9"/>
              </a:buClr>
              <a:buSzPts val="1800"/>
              <a:buNone/>
              <a:defRPr sz="1800">
                <a:solidFill>
                  <a:srgbClr val="F9E9D9"/>
                </a:solidFill>
              </a:defRPr>
            </a:lvl4pPr>
            <a:lvl5pPr lvl="4" rtl="0" algn="ctr">
              <a:spcBef>
                <a:spcPts val="0"/>
              </a:spcBef>
              <a:spcAft>
                <a:spcPts val="0"/>
              </a:spcAft>
              <a:buClr>
                <a:srgbClr val="F9E9D9"/>
              </a:buClr>
              <a:buSzPts val="1800"/>
              <a:buNone/>
              <a:defRPr sz="1800">
                <a:solidFill>
                  <a:srgbClr val="F9E9D9"/>
                </a:solidFill>
              </a:defRPr>
            </a:lvl5pPr>
            <a:lvl6pPr lvl="5" rtl="0" algn="ctr">
              <a:spcBef>
                <a:spcPts val="0"/>
              </a:spcBef>
              <a:spcAft>
                <a:spcPts val="0"/>
              </a:spcAft>
              <a:buClr>
                <a:srgbClr val="F9E9D9"/>
              </a:buClr>
              <a:buSzPts val="1800"/>
              <a:buNone/>
              <a:defRPr sz="1800">
                <a:solidFill>
                  <a:srgbClr val="F9E9D9"/>
                </a:solidFill>
              </a:defRPr>
            </a:lvl6pPr>
            <a:lvl7pPr lvl="6" rtl="0" algn="ctr">
              <a:spcBef>
                <a:spcPts val="0"/>
              </a:spcBef>
              <a:spcAft>
                <a:spcPts val="0"/>
              </a:spcAft>
              <a:buClr>
                <a:srgbClr val="F9E9D9"/>
              </a:buClr>
              <a:buSzPts val="1800"/>
              <a:buNone/>
              <a:defRPr sz="1800">
                <a:solidFill>
                  <a:srgbClr val="F9E9D9"/>
                </a:solidFill>
              </a:defRPr>
            </a:lvl7pPr>
            <a:lvl8pPr lvl="7" rtl="0" algn="ctr">
              <a:spcBef>
                <a:spcPts val="0"/>
              </a:spcBef>
              <a:spcAft>
                <a:spcPts val="0"/>
              </a:spcAft>
              <a:buClr>
                <a:srgbClr val="F9E9D9"/>
              </a:buClr>
              <a:buSzPts val="1800"/>
              <a:buNone/>
              <a:defRPr sz="1800">
                <a:solidFill>
                  <a:srgbClr val="F9E9D9"/>
                </a:solidFill>
              </a:defRPr>
            </a:lvl8pPr>
            <a:lvl9pPr lvl="8" rtl="0" algn="ctr">
              <a:spcBef>
                <a:spcPts val="0"/>
              </a:spcBef>
              <a:spcAft>
                <a:spcPts val="0"/>
              </a:spcAft>
              <a:buClr>
                <a:srgbClr val="F9E9D9"/>
              </a:buClr>
              <a:buSzPts val="1800"/>
              <a:buNone/>
              <a:defRPr sz="1800">
                <a:solidFill>
                  <a:srgbClr val="F9E9D9"/>
                </a:solidFil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TITLE_1_1_1">
    <p:bg>
      <p:bgPr>
        <a:blipFill>
          <a:blip r:embed="rId2">
            <a:alphaModFix/>
          </a:blip>
          <a:stretch>
            <a:fillRect/>
          </a:stretch>
        </a:blipFill>
      </p:bgPr>
    </p:bg>
    <p:spTree>
      <p:nvGrpSpPr>
        <p:cNvPr id="24" name="Shape 24"/>
        <p:cNvGrpSpPr/>
        <p:nvPr/>
      </p:nvGrpSpPr>
      <p:grpSpPr>
        <a:xfrm>
          <a:off x="0" y="0"/>
          <a:ext cx="0" cy="0"/>
          <a:chOff x="0" y="0"/>
          <a:chExt cx="0" cy="0"/>
        </a:xfrm>
      </p:grpSpPr>
      <p:sp>
        <p:nvSpPr>
          <p:cNvPr id="25" name="Google Shape;25;p5"/>
          <p:cNvSpPr txBox="1"/>
          <p:nvPr>
            <p:ph type="ctrTitle"/>
          </p:nvPr>
        </p:nvSpPr>
        <p:spPr>
          <a:xfrm>
            <a:off x="3829951" y="3067325"/>
            <a:ext cx="2875500" cy="577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p:txBody>
      </p:sp>
      <p:sp>
        <p:nvSpPr>
          <p:cNvPr id="26" name="Google Shape;26;p5"/>
          <p:cNvSpPr txBox="1"/>
          <p:nvPr>
            <p:ph idx="1" type="subTitle"/>
          </p:nvPr>
        </p:nvSpPr>
        <p:spPr>
          <a:xfrm>
            <a:off x="2321100" y="2696375"/>
            <a:ext cx="4501800" cy="577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None/>
              <a:defRPr sz="1800"/>
            </a:lvl1pPr>
            <a:lvl2pPr lvl="1" rtl="0" algn="ctr">
              <a:lnSpc>
                <a:spcPct val="100000"/>
              </a:lnSpc>
              <a:spcBef>
                <a:spcPts val="1600"/>
              </a:spcBef>
              <a:spcAft>
                <a:spcPts val="0"/>
              </a:spcAft>
              <a:buNone/>
              <a:defRPr sz="1400"/>
            </a:lvl2pPr>
            <a:lvl3pPr lvl="2" rtl="0" algn="ctr">
              <a:lnSpc>
                <a:spcPct val="100000"/>
              </a:lnSpc>
              <a:spcBef>
                <a:spcPts val="1600"/>
              </a:spcBef>
              <a:spcAft>
                <a:spcPts val="0"/>
              </a:spcAft>
              <a:buNone/>
              <a:defRPr sz="1400"/>
            </a:lvl3pPr>
            <a:lvl4pPr lvl="3" rtl="0" algn="ctr">
              <a:lnSpc>
                <a:spcPct val="100000"/>
              </a:lnSpc>
              <a:spcBef>
                <a:spcPts val="1600"/>
              </a:spcBef>
              <a:spcAft>
                <a:spcPts val="0"/>
              </a:spcAft>
              <a:buNone/>
              <a:defRPr sz="1400"/>
            </a:lvl4pPr>
            <a:lvl5pPr lvl="4" rtl="0" algn="ctr">
              <a:lnSpc>
                <a:spcPct val="100000"/>
              </a:lnSpc>
              <a:spcBef>
                <a:spcPts val="1600"/>
              </a:spcBef>
              <a:spcAft>
                <a:spcPts val="0"/>
              </a:spcAft>
              <a:buNone/>
              <a:defRPr sz="1400"/>
            </a:lvl5pPr>
            <a:lvl6pPr lvl="5" rtl="0" algn="ctr">
              <a:lnSpc>
                <a:spcPct val="100000"/>
              </a:lnSpc>
              <a:spcBef>
                <a:spcPts val="1600"/>
              </a:spcBef>
              <a:spcAft>
                <a:spcPts val="0"/>
              </a:spcAft>
              <a:buNone/>
              <a:defRPr sz="1400"/>
            </a:lvl6pPr>
            <a:lvl7pPr lvl="6" rtl="0" algn="ctr">
              <a:lnSpc>
                <a:spcPct val="100000"/>
              </a:lnSpc>
              <a:spcBef>
                <a:spcPts val="1600"/>
              </a:spcBef>
              <a:spcAft>
                <a:spcPts val="0"/>
              </a:spcAft>
              <a:buNone/>
              <a:defRPr sz="1400"/>
            </a:lvl7pPr>
            <a:lvl8pPr lvl="7" rtl="0" algn="ctr">
              <a:lnSpc>
                <a:spcPct val="100000"/>
              </a:lnSpc>
              <a:spcBef>
                <a:spcPts val="1600"/>
              </a:spcBef>
              <a:spcAft>
                <a:spcPts val="0"/>
              </a:spcAft>
              <a:buNone/>
              <a:defRPr sz="1400"/>
            </a:lvl8pPr>
            <a:lvl9pPr lvl="8" rtl="0" algn="ctr">
              <a:lnSpc>
                <a:spcPct val="100000"/>
              </a:lnSpc>
              <a:spcBef>
                <a:spcPts val="1600"/>
              </a:spcBef>
              <a:spcAft>
                <a:spcPts val="1600"/>
              </a:spcAft>
              <a:buNone/>
              <a:defRPr sz="14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1">
  <p:cSld name="TITLE_1_1_1_2">
    <p:bg>
      <p:bgPr>
        <a:blipFill>
          <a:blip r:embed="rId2">
            <a:alphaModFix/>
          </a:blip>
          <a:stretch>
            <a:fillRect/>
          </a:stretch>
        </a:blipFill>
      </p:bgPr>
    </p:bg>
    <p:spTree>
      <p:nvGrpSpPr>
        <p:cNvPr id="27" name="Shape 27"/>
        <p:cNvGrpSpPr/>
        <p:nvPr/>
      </p:nvGrpSpPr>
      <p:grpSpPr>
        <a:xfrm>
          <a:off x="0" y="0"/>
          <a:ext cx="0" cy="0"/>
          <a:chOff x="0" y="0"/>
          <a:chExt cx="0" cy="0"/>
        </a:xfrm>
      </p:grpSpPr>
      <p:sp>
        <p:nvSpPr>
          <p:cNvPr id="28" name="Google Shape;28;p6"/>
          <p:cNvSpPr txBox="1"/>
          <p:nvPr>
            <p:ph type="ctrTitle"/>
          </p:nvPr>
        </p:nvSpPr>
        <p:spPr>
          <a:xfrm>
            <a:off x="3772150" y="1566625"/>
            <a:ext cx="3862800" cy="577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000"/>
              <a:buNone/>
              <a:defRPr sz="3000"/>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29" name="Google Shape;29;p6"/>
          <p:cNvSpPr txBox="1"/>
          <p:nvPr>
            <p:ph idx="1" type="subTitle"/>
          </p:nvPr>
        </p:nvSpPr>
        <p:spPr>
          <a:xfrm>
            <a:off x="3771873" y="2081175"/>
            <a:ext cx="3862800" cy="577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a:lvl1pPr>
            <a:lvl2pPr lvl="1" rtl="0" algn="r">
              <a:lnSpc>
                <a:spcPct val="100000"/>
              </a:lnSpc>
              <a:spcBef>
                <a:spcPts val="1600"/>
              </a:spcBef>
              <a:spcAft>
                <a:spcPts val="0"/>
              </a:spcAft>
              <a:buNone/>
              <a:defRPr/>
            </a:lvl2pPr>
            <a:lvl3pPr lvl="2" rtl="0" algn="r">
              <a:lnSpc>
                <a:spcPct val="100000"/>
              </a:lnSpc>
              <a:spcBef>
                <a:spcPts val="1600"/>
              </a:spcBef>
              <a:spcAft>
                <a:spcPts val="0"/>
              </a:spcAft>
              <a:buNone/>
              <a:defRPr/>
            </a:lvl3pPr>
            <a:lvl4pPr lvl="3" rtl="0" algn="r">
              <a:lnSpc>
                <a:spcPct val="100000"/>
              </a:lnSpc>
              <a:spcBef>
                <a:spcPts val="1600"/>
              </a:spcBef>
              <a:spcAft>
                <a:spcPts val="0"/>
              </a:spcAft>
              <a:buNone/>
              <a:defRPr/>
            </a:lvl4pPr>
            <a:lvl5pPr lvl="4" rtl="0" algn="r">
              <a:lnSpc>
                <a:spcPct val="100000"/>
              </a:lnSpc>
              <a:spcBef>
                <a:spcPts val="1600"/>
              </a:spcBef>
              <a:spcAft>
                <a:spcPts val="0"/>
              </a:spcAft>
              <a:buNone/>
              <a:defRPr/>
            </a:lvl5pPr>
            <a:lvl6pPr lvl="5" rtl="0" algn="r">
              <a:lnSpc>
                <a:spcPct val="100000"/>
              </a:lnSpc>
              <a:spcBef>
                <a:spcPts val="1600"/>
              </a:spcBef>
              <a:spcAft>
                <a:spcPts val="0"/>
              </a:spcAft>
              <a:buNone/>
              <a:defRPr/>
            </a:lvl6pPr>
            <a:lvl7pPr lvl="6" rtl="0" algn="r">
              <a:lnSpc>
                <a:spcPct val="100000"/>
              </a:lnSpc>
              <a:spcBef>
                <a:spcPts val="1600"/>
              </a:spcBef>
              <a:spcAft>
                <a:spcPts val="0"/>
              </a:spcAft>
              <a:buNone/>
              <a:defRPr/>
            </a:lvl7pPr>
            <a:lvl8pPr lvl="7" rtl="0" algn="r">
              <a:lnSpc>
                <a:spcPct val="100000"/>
              </a:lnSpc>
              <a:spcBef>
                <a:spcPts val="1600"/>
              </a:spcBef>
              <a:spcAft>
                <a:spcPts val="0"/>
              </a:spcAft>
              <a:buNone/>
              <a:defRPr/>
            </a:lvl8pPr>
            <a:lvl9pPr lvl="8" rtl="0" algn="r">
              <a:lnSpc>
                <a:spcPct val="100000"/>
              </a:lnSpc>
              <a:spcBef>
                <a:spcPts val="1600"/>
              </a:spcBef>
              <a:spcAft>
                <a:spcPts val="1600"/>
              </a:spcAft>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p:cSld name="TITLE_1_1_1_2_1">
    <p:bg>
      <p:bgPr>
        <a:blipFill>
          <a:blip r:embed="rId2">
            <a:alphaModFix/>
          </a:blip>
          <a:stretch>
            <a:fillRect/>
          </a:stretch>
        </a:blipFill>
      </p:bgPr>
    </p:bg>
    <p:spTree>
      <p:nvGrpSpPr>
        <p:cNvPr id="30" name="Shape 30"/>
        <p:cNvGrpSpPr/>
        <p:nvPr/>
      </p:nvGrpSpPr>
      <p:grpSpPr>
        <a:xfrm>
          <a:off x="0" y="0"/>
          <a:ext cx="0" cy="0"/>
          <a:chOff x="0" y="0"/>
          <a:chExt cx="0" cy="0"/>
        </a:xfrm>
      </p:grpSpPr>
      <p:sp>
        <p:nvSpPr>
          <p:cNvPr id="31" name="Google Shape;31;p7"/>
          <p:cNvSpPr txBox="1"/>
          <p:nvPr>
            <p:ph idx="1" type="subTitle"/>
          </p:nvPr>
        </p:nvSpPr>
        <p:spPr>
          <a:xfrm>
            <a:off x="5465045" y="2454993"/>
            <a:ext cx="2913000" cy="611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rtl="0" algn="ctr">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p:txBody>
      </p:sp>
      <p:sp>
        <p:nvSpPr>
          <p:cNvPr id="32" name="Google Shape;32;p7"/>
          <p:cNvSpPr txBox="1"/>
          <p:nvPr>
            <p:ph idx="2" type="subTitle"/>
          </p:nvPr>
        </p:nvSpPr>
        <p:spPr>
          <a:xfrm>
            <a:off x="3069563" y="2454993"/>
            <a:ext cx="2913000" cy="611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rtl="0" algn="ctr">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p:txBody>
      </p:sp>
      <p:sp>
        <p:nvSpPr>
          <p:cNvPr id="33" name="Google Shape;33;p7"/>
          <p:cNvSpPr txBox="1"/>
          <p:nvPr>
            <p:ph idx="3" type="subTitle"/>
          </p:nvPr>
        </p:nvSpPr>
        <p:spPr>
          <a:xfrm>
            <a:off x="674038" y="2454993"/>
            <a:ext cx="2913000" cy="611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None/>
              <a:defRPr sz="1600">
                <a:solidFill>
                  <a:srgbClr val="F9E9D9"/>
                </a:solidFill>
                <a:latin typeface="Passion One"/>
                <a:ea typeface="Passion One"/>
                <a:cs typeface="Passion One"/>
                <a:sym typeface="Passion One"/>
              </a:defRPr>
            </a:lvl1pPr>
            <a:lvl2pPr lvl="1"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2pPr>
            <a:lvl3pPr lvl="2"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3pPr>
            <a:lvl4pPr lvl="3"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4pPr>
            <a:lvl5pPr lvl="4"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5pPr>
            <a:lvl6pPr lvl="5"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6pPr>
            <a:lvl7pPr lvl="6"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7pPr>
            <a:lvl8pPr lvl="7" rtl="0" algn="ctr">
              <a:lnSpc>
                <a:spcPct val="100000"/>
              </a:lnSpc>
              <a:spcBef>
                <a:spcPts val="1600"/>
              </a:spcBef>
              <a:spcAft>
                <a:spcPts val="0"/>
              </a:spcAft>
              <a:buNone/>
              <a:defRPr sz="1600">
                <a:solidFill>
                  <a:srgbClr val="F9E9D9"/>
                </a:solidFill>
                <a:latin typeface="Passion One"/>
                <a:ea typeface="Passion One"/>
                <a:cs typeface="Passion One"/>
                <a:sym typeface="Passion One"/>
              </a:defRPr>
            </a:lvl8pPr>
            <a:lvl9pPr lvl="8" rtl="0" algn="ctr">
              <a:lnSpc>
                <a:spcPct val="100000"/>
              </a:lnSpc>
              <a:spcBef>
                <a:spcPts val="1600"/>
              </a:spcBef>
              <a:spcAft>
                <a:spcPts val="1600"/>
              </a:spcAft>
              <a:buNone/>
              <a:defRPr sz="1600">
                <a:solidFill>
                  <a:srgbClr val="F9E9D9"/>
                </a:solidFill>
                <a:latin typeface="Passion One"/>
                <a:ea typeface="Passion One"/>
                <a:cs typeface="Passion One"/>
                <a:sym typeface="Passion One"/>
              </a:defRPr>
            </a:lvl9pPr>
          </a:lstStyle>
          <a:p/>
        </p:txBody>
      </p:sp>
      <p:sp>
        <p:nvSpPr>
          <p:cNvPr id="34" name="Google Shape;34;p7"/>
          <p:cNvSpPr txBox="1"/>
          <p:nvPr>
            <p:ph idx="4" type="subTitle"/>
          </p:nvPr>
        </p:nvSpPr>
        <p:spPr>
          <a:xfrm>
            <a:off x="3617650" y="2716163"/>
            <a:ext cx="18168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rgbClr val="F9E9D9"/>
                </a:solidFill>
              </a:defRPr>
            </a:lvl1pPr>
            <a:lvl2pPr lvl="1" rtl="0" algn="ctr">
              <a:lnSpc>
                <a:spcPct val="100000"/>
              </a:lnSpc>
              <a:spcBef>
                <a:spcPts val="1600"/>
              </a:spcBef>
              <a:spcAft>
                <a:spcPts val="0"/>
              </a:spcAft>
              <a:buNone/>
              <a:defRPr>
                <a:solidFill>
                  <a:srgbClr val="F9E9D9"/>
                </a:solidFill>
              </a:defRPr>
            </a:lvl2pPr>
            <a:lvl3pPr lvl="2" rtl="0" algn="ctr">
              <a:lnSpc>
                <a:spcPct val="100000"/>
              </a:lnSpc>
              <a:spcBef>
                <a:spcPts val="1600"/>
              </a:spcBef>
              <a:spcAft>
                <a:spcPts val="0"/>
              </a:spcAft>
              <a:buNone/>
              <a:defRPr>
                <a:solidFill>
                  <a:srgbClr val="F9E9D9"/>
                </a:solidFill>
              </a:defRPr>
            </a:lvl3pPr>
            <a:lvl4pPr lvl="3" rtl="0" algn="ctr">
              <a:lnSpc>
                <a:spcPct val="100000"/>
              </a:lnSpc>
              <a:spcBef>
                <a:spcPts val="1600"/>
              </a:spcBef>
              <a:spcAft>
                <a:spcPts val="0"/>
              </a:spcAft>
              <a:buNone/>
              <a:defRPr>
                <a:solidFill>
                  <a:srgbClr val="F9E9D9"/>
                </a:solidFill>
              </a:defRPr>
            </a:lvl4pPr>
            <a:lvl5pPr lvl="4" rtl="0" algn="ctr">
              <a:lnSpc>
                <a:spcPct val="100000"/>
              </a:lnSpc>
              <a:spcBef>
                <a:spcPts val="1600"/>
              </a:spcBef>
              <a:spcAft>
                <a:spcPts val="0"/>
              </a:spcAft>
              <a:buNone/>
              <a:defRPr>
                <a:solidFill>
                  <a:srgbClr val="F9E9D9"/>
                </a:solidFill>
              </a:defRPr>
            </a:lvl5pPr>
            <a:lvl6pPr lvl="5" rtl="0" algn="ctr">
              <a:lnSpc>
                <a:spcPct val="100000"/>
              </a:lnSpc>
              <a:spcBef>
                <a:spcPts val="1600"/>
              </a:spcBef>
              <a:spcAft>
                <a:spcPts val="0"/>
              </a:spcAft>
              <a:buNone/>
              <a:defRPr>
                <a:solidFill>
                  <a:srgbClr val="F9E9D9"/>
                </a:solidFill>
              </a:defRPr>
            </a:lvl6pPr>
            <a:lvl7pPr lvl="6" rtl="0" algn="ctr">
              <a:lnSpc>
                <a:spcPct val="100000"/>
              </a:lnSpc>
              <a:spcBef>
                <a:spcPts val="1600"/>
              </a:spcBef>
              <a:spcAft>
                <a:spcPts val="0"/>
              </a:spcAft>
              <a:buNone/>
              <a:defRPr>
                <a:solidFill>
                  <a:srgbClr val="F9E9D9"/>
                </a:solidFill>
              </a:defRPr>
            </a:lvl7pPr>
            <a:lvl8pPr lvl="7" rtl="0" algn="ctr">
              <a:lnSpc>
                <a:spcPct val="100000"/>
              </a:lnSpc>
              <a:spcBef>
                <a:spcPts val="1600"/>
              </a:spcBef>
              <a:spcAft>
                <a:spcPts val="0"/>
              </a:spcAft>
              <a:buNone/>
              <a:defRPr>
                <a:solidFill>
                  <a:srgbClr val="F9E9D9"/>
                </a:solidFill>
              </a:defRPr>
            </a:lvl8pPr>
            <a:lvl9pPr lvl="8" rtl="0" algn="ctr">
              <a:lnSpc>
                <a:spcPct val="100000"/>
              </a:lnSpc>
              <a:spcBef>
                <a:spcPts val="1600"/>
              </a:spcBef>
              <a:spcAft>
                <a:spcPts val="1600"/>
              </a:spcAft>
              <a:buNone/>
              <a:defRPr>
                <a:solidFill>
                  <a:srgbClr val="F9E9D9"/>
                </a:solidFill>
              </a:defRPr>
            </a:lvl9pPr>
          </a:lstStyle>
          <a:p/>
        </p:txBody>
      </p:sp>
      <p:sp>
        <p:nvSpPr>
          <p:cNvPr id="35" name="Google Shape;35;p7"/>
          <p:cNvSpPr txBox="1"/>
          <p:nvPr>
            <p:ph idx="5" type="subTitle"/>
          </p:nvPr>
        </p:nvSpPr>
        <p:spPr>
          <a:xfrm>
            <a:off x="1222163" y="2716163"/>
            <a:ext cx="18168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rgbClr val="F9E9D9"/>
                </a:solidFill>
              </a:defRPr>
            </a:lvl1pPr>
            <a:lvl2pPr lvl="1" rtl="0" algn="ctr">
              <a:lnSpc>
                <a:spcPct val="100000"/>
              </a:lnSpc>
              <a:spcBef>
                <a:spcPts val="1600"/>
              </a:spcBef>
              <a:spcAft>
                <a:spcPts val="0"/>
              </a:spcAft>
              <a:buNone/>
              <a:defRPr>
                <a:solidFill>
                  <a:srgbClr val="F9E9D9"/>
                </a:solidFill>
              </a:defRPr>
            </a:lvl2pPr>
            <a:lvl3pPr lvl="2" rtl="0" algn="ctr">
              <a:lnSpc>
                <a:spcPct val="100000"/>
              </a:lnSpc>
              <a:spcBef>
                <a:spcPts val="1600"/>
              </a:spcBef>
              <a:spcAft>
                <a:spcPts val="0"/>
              </a:spcAft>
              <a:buNone/>
              <a:defRPr>
                <a:solidFill>
                  <a:srgbClr val="F9E9D9"/>
                </a:solidFill>
              </a:defRPr>
            </a:lvl3pPr>
            <a:lvl4pPr lvl="3" rtl="0" algn="ctr">
              <a:lnSpc>
                <a:spcPct val="100000"/>
              </a:lnSpc>
              <a:spcBef>
                <a:spcPts val="1600"/>
              </a:spcBef>
              <a:spcAft>
                <a:spcPts val="0"/>
              </a:spcAft>
              <a:buNone/>
              <a:defRPr>
                <a:solidFill>
                  <a:srgbClr val="F9E9D9"/>
                </a:solidFill>
              </a:defRPr>
            </a:lvl4pPr>
            <a:lvl5pPr lvl="4" rtl="0" algn="ctr">
              <a:lnSpc>
                <a:spcPct val="100000"/>
              </a:lnSpc>
              <a:spcBef>
                <a:spcPts val="1600"/>
              </a:spcBef>
              <a:spcAft>
                <a:spcPts val="0"/>
              </a:spcAft>
              <a:buNone/>
              <a:defRPr>
                <a:solidFill>
                  <a:srgbClr val="F9E9D9"/>
                </a:solidFill>
              </a:defRPr>
            </a:lvl5pPr>
            <a:lvl6pPr lvl="5" rtl="0" algn="ctr">
              <a:lnSpc>
                <a:spcPct val="100000"/>
              </a:lnSpc>
              <a:spcBef>
                <a:spcPts val="1600"/>
              </a:spcBef>
              <a:spcAft>
                <a:spcPts val="0"/>
              </a:spcAft>
              <a:buNone/>
              <a:defRPr>
                <a:solidFill>
                  <a:srgbClr val="F9E9D9"/>
                </a:solidFill>
              </a:defRPr>
            </a:lvl6pPr>
            <a:lvl7pPr lvl="6" rtl="0" algn="ctr">
              <a:lnSpc>
                <a:spcPct val="100000"/>
              </a:lnSpc>
              <a:spcBef>
                <a:spcPts val="1600"/>
              </a:spcBef>
              <a:spcAft>
                <a:spcPts val="0"/>
              </a:spcAft>
              <a:buNone/>
              <a:defRPr>
                <a:solidFill>
                  <a:srgbClr val="F9E9D9"/>
                </a:solidFill>
              </a:defRPr>
            </a:lvl7pPr>
            <a:lvl8pPr lvl="7" rtl="0" algn="ctr">
              <a:lnSpc>
                <a:spcPct val="100000"/>
              </a:lnSpc>
              <a:spcBef>
                <a:spcPts val="1600"/>
              </a:spcBef>
              <a:spcAft>
                <a:spcPts val="0"/>
              </a:spcAft>
              <a:buNone/>
              <a:defRPr>
                <a:solidFill>
                  <a:srgbClr val="F9E9D9"/>
                </a:solidFill>
              </a:defRPr>
            </a:lvl8pPr>
            <a:lvl9pPr lvl="8" rtl="0" algn="ctr">
              <a:lnSpc>
                <a:spcPct val="100000"/>
              </a:lnSpc>
              <a:spcBef>
                <a:spcPts val="1600"/>
              </a:spcBef>
              <a:spcAft>
                <a:spcPts val="1600"/>
              </a:spcAft>
              <a:buNone/>
              <a:defRPr>
                <a:solidFill>
                  <a:srgbClr val="F9E9D9"/>
                </a:solidFill>
              </a:defRPr>
            </a:lvl9pPr>
          </a:lstStyle>
          <a:p/>
        </p:txBody>
      </p:sp>
      <p:sp>
        <p:nvSpPr>
          <p:cNvPr id="36" name="Google Shape;36;p7"/>
          <p:cNvSpPr txBox="1"/>
          <p:nvPr>
            <p:ph idx="6" type="subTitle"/>
          </p:nvPr>
        </p:nvSpPr>
        <p:spPr>
          <a:xfrm>
            <a:off x="6013138" y="2716175"/>
            <a:ext cx="18168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a:solidFill>
                  <a:srgbClr val="F9E9D9"/>
                </a:solidFill>
              </a:defRPr>
            </a:lvl1pPr>
            <a:lvl2pPr lvl="1" rtl="0" algn="ctr">
              <a:lnSpc>
                <a:spcPct val="100000"/>
              </a:lnSpc>
              <a:spcBef>
                <a:spcPts val="1600"/>
              </a:spcBef>
              <a:spcAft>
                <a:spcPts val="0"/>
              </a:spcAft>
              <a:buNone/>
              <a:defRPr>
                <a:solidFill>
                  <a:srgbClr val="F9E9D9"/>
                </a:solidFill>
              </a:defRPr>
            </a:lvl2pPr>
            <a:lvl3pPr lvl="2" rtl="0" algn="ctr">
              <a:lnSpc>
                <a:spcPct val="100000"/>
              </a:lnSpc>
              <a:spcBef>
                <a:spcPts val="1600"/>
              </a:spcBef>
              <a:spcAft>
                <a:spcPts val="0"/>
              </a:spcAft>
              <a:buNone/>
              <a:defRPr>
                <a:solidFill>
                  <a:srgbClr val="F9E9D9"/>
                </a:solidFill>
              </a:defRPr>
            </a:lvl3pPr>
            <a:lvl4pPr lvl="3" rtl="0" algn="ctr">
              <a:lnSpc>
                <a:spcPct val="100000"/>
              </a:lnSpc>
              <a:spcBef>
                <a:spcPts val="1600"/>
              </a:spcBef>
              <a:spcAft>
                <a:spcPts val="0"/>
              </a:spcAft>
              <a:buNone/>
              <a:defRPr>
                <a:solidFill>
                  <a:srgbClr val="F9E9D9"/>
                </a:solidFill>
              </a:defRPr>
            </a:lvl4pPr>
            <a:lvl5pPr lvl="4" rtl="0" algn="ctr">
              <a:lnSpc>
                <a:spcPct val="100000"/>
              </a:lnSpc>
              <a:spcBef>
                <a:spcPts val="1600"/>
              </a:spcBef>
              <a:spcAft>
                <a:spcPts val="0"/>
              </a:spcAft>
              <a:buNone/>
              <a:defRPr>
                <a:solidFill>
                  <a:srgbClr val="F9E9D9"/>
                </a:solidFill>
              </a:defRPr>
            </a:lvl5pPr>
            <a:lvl6pPr lvl="5" rtl="0" algn="ctr">
              <a:lnSpc>
                <a:spcPct val="100000"/>
              </a:lnSpc>
              <a:spcBef>
                <a:spcPts val="1600"/>
              </a:spcBef>
              <a:spcAft>
                <a:spcPts val="0"/>
              </a:spcAft>
              <a:buNone/>
              <a:defRPr>
                <a:solidFill>
                  <a:srgbClr val="F9E9D9"/>
                </a:solidFill>
              </a:defRPr>
            </a:lvl6pPr>
            <a:lvl7pPr lvl="6" rtl="0" algn="ctr">
              <a:lnSpc>
                <a:spcPct val="100000"/>
              </a:lnSpc>
              <a:spcBef>
                <a:spcPts val="1600"/>
              </a:spcBef>
              <a:spcAft>
                <a:spcPts val="0"/>
              </a:spcAft>
              <a:buNone/>
              <a:defRPr>
                <a:solidFill>
                  <a:srgbClr val="F9E9D9"/>
                </a:solidFill>
              </a:defRPr>
            </a:lvl7pPr>
            <a:lvl8pPr lvl="7" rtl="0" algn="ctr">
              <a:lnSpc>
                <a:spcPct val="100000"/>
              </a:lnSpc>
              <a:spcBef>
                <a:spcPts val="1600"/>
              </a:spcBef>
              <a:spcAft>
                <a:spcPts val="0"/>
              </a:spcAft>
              <a:buNone/>
              <a:defRPr>
                <a:solidFill>
                  <a:srgbClr val="F9E9D9"/>
                </a:solidFill>
              </a:defRPr>
            </a:lvl8pPr>
            <a:lvl9pPr lvl="8" rtl="0" algn="ctr">
              <a:lnSpc>
                <a:spcPct val="100000"/>
              </a:lnSpc>
              <a:spcBef>
                <a:spcPts val="1600"/>
              </a:spcBef>
              <a:spcAft>
                <a:spcPts val="1600"/>
              </a:spcAft>
              <a:buNone/>
              <a:defRPr>
                <a:solidFill>
                  <a:srgbClr val="F9E9D9"/>
                </a:solidFill>
              </a:defRPr>
            </a:lvl9pPr>
          </a:lstStyle>
          <a:p/>
        </p:txBody>
      </p:sp>
      <p:sp>
        <p:nvSpPr>
          <p:cNvPr id="37" name="Google Shape;37;p7"/>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9E9D9"/>
              </a:buClr>
              <a:buSzPts val="2400"/>
              <a:buNone/>
              <a:defRPr sz="2400">
                <a:solidFill>
                  <a:srgbClr val="F9E9D9"/>
                </a:solidFill>
              </a:defRPr>
            </a:lvl1pPr>
            <a:lvl2pPr lvl="1" rtl="0" algn="ctr">
              <a:spcBef>
                <a:spcPts val="0"/>
              </a:spcBef>
              <a:spcAft>
                <a:spcPts val="0"/>
              </a:spcAft>
              <a:buClr>
                <a:srgbClr val="F9E9D9"/>
              </a:buClr>
              <a:buSzPts val="1800"/>
              <a:buNone/>
              <a:defRPr sz="1800">
                <a:solidFill>
                  <a:srgbClr val="F9E9D9"/>
                </a:solidFill>
              </a:defRPr>
            </a:lvl2pPr>
            <a:lvl3pPr lvl="2" rtl="0" algn="ctr">
              <a:spcBef>
                <a:spcPts val="0"/>
              </a:spcBef>
              <a:spcAft>
                <a:spcPts val="0"/>
              </a:spcAft>
              <a:buClr>
                <a:srgbClr val="F9E9D9"/>
              </a:buClr>
              <a:buSzPts val="1800"/>
              <a:buNone/>
              <a:defRPr sz="1800">
                <a:solidFill>
                  <a:srgbClr val="F9E9D9"/>
                </a:solidFill>
              </a:defRPr>
            </a:lvl3pPr>
            <a:lvl4pPr lvl="3" rtl="0" algn="ctr">
              <a:spcBef>
                <a:spcPts val="0"/>
              </a:spcBef>
              <a:spcAft>
                <a:spcPts val="0"/>
              </a:spcAft>
              <a:buClr>
                <a:srgbClr val="F9E9D9"/>
              </a:buClr>
              <a:buSzPts val="1800"/>
              <a:buNone/>
              <a:defRPr sz="1800">
                <a:solidFill>
                  <a:srgbClr val="F9E9D9"/>
                </a:solidFill>
              </a:defRPr>
            </a:lvl4pPr>
            <a:lvl5pPr lvl="4" rtl="0" algn="ctr">
              <a:spcBef>
                <a:spcPts val="0"/>
              </a:spcBef>
              <a:spcAft>
                <a:spcPts val="0"/>
              </a:spcAft>
              <a:buClr>
                <a:srgbClr val="F9E9D9"/>
              </a:buClr>
              <a:buSzPts val="1800"/>
              <a:buNone/>
              <a:defRPr sz="1800">
                <a:solidFill>
                  <a:srgbClr val="F9E9D9"/>
                </a:solidFill>
              </a:defRPr>
            </a:lvl5pPr>
            <a:lvl6pPr lvl="5" rtl="0" algn="ctr">
              <a:spcBef>
                <a:spcPts val="0"/>
              </a:spcBef>
              <a:spcAft>
                <a:spcPts val="0"/>
              </a:spcAft>
              <a:buClr>
                <a:srgbClr val="F9E9D9"/>
              </a:buClr>
              <a:buSzPts val="1800"/>
              <a:buNone/>
              <a:defRPr sz="1800">
                <a:solidFill>
                  <a:srgbClr val="F9E9D9"/>
                </a:solidFill>
              </a:defRPr>
            </a:lvl6pPr>
            <a:lvl7pPr lvl="6" rtl="0" algn="ctr">
              <a:spcBef>
                <a:spcPts val="0"/>
              </a:spcBef>
              <a:spcAft>
                <a:spcPts val="0"/>
              </a:spcAft>
              <a:buClr>
                <a:srgbClr val="F9E9D9"/>
              </a:buClr>
              <a:buSzPts val="1800"/>
              <a:buNone/>
              <a:defRPr sz="1800">
                <a:solidFill>
                  <a:srgbClr val="F9E9D9"/>
                </a:solidFill>
              </a:defRPr>
            </a:lvl7pPr>
            <a:lvl8pPr lvl="7" rtl="0" algn="ctr">
              <a:spcBef>
                <a:spcPts val="0"/>
              </a:spcBef>
              <a:spcAft>
                <a:spcPts val="0"/>
              </a:spcAft>
              <a:buClr>
                <a:srgbClr val="F9E9D9"/>
              </a:buClr>
              <a:buSzPts val="1800"/>
              <a:buNone/>
              <a:defRPr sz="1800">
                <a:solidFill>
                  <a:srgbClr val="F9E9D9"/>
                </a:solidFill>
              </a:defRPr>
            </a:lvl8pPr>
            <a:lvl9pPr lvl="8" rtl="0" algn="ctr">
              <a:spcBef>
                <a:spcPts val="0"/>
              </a:spcBef>
              <a:spcAft>
                <a:spcPts val="0"/>
              </a:spcAft>
              <a:buClr>
                <a:srgbClr val="F9E9D9"/>
              </a:buClr>
              <a:buSzPts val="1800"/>
              <a:buNone/>
              <a:defRPr sz="1800">
                <a:solidFill>
                  <a:srgbClr val="F9E9D9"/>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TITLE_1_1_1_2_1_1">
    <p:bg>
      <p:bgPr>
        <a:blipFill>
          <a:blip r:embed="rId2">
            <a:alphaModFix/>
          </a:blip>
          <a:stretch>
            <a:fillRect/>
          </a:stretch>
        </a:blipFill>
      </p:bgPr>
    </p:bg>
    <p:spTree>
      <p:nvGrpSpPr>
        <p:cNvPr id="38" name="Shape 38"/>
        <p:cNvGrpSpPr/>
        <p:nvPr/>
      </p:nvGrpSpPr>
      <p:grpSpPr>
        <a:xfrm>
          <a:off x="0" y="0"/>
          <a:ext cx="0" cy="0"/>
          <a:chOff x="0" y="0"/>
          <a:chExt cx="0" cy="0"/>
        </a:xfrm>
      </p:grpSpPr>
      <p:sp>
        <p:nvSpPr>
          <p:cNvPr id="39" name="Google Shape;39;p8"/>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 TEXT ">
  <p:cSld name="TITLE_1_1_1_1_1_2">
    <p:bg>
      <p:bgPr>
        <a:blipFill>
          <a:blip r:embed="rId2">
            <a:alphaModFix/>
          </a:blip>
          <a:stretch>
            <a:fillRect/>
          </a:stretch>
        </a:blipFill>
      </p:bgPr>
    </p:bg>
    <p:spTree>
      <p:nvGrpSpPr>
        <p:cNvPr id="40" name="Shape 40"/>
        <p:cNvGrpSpPr/>
        <p:nvPr/>
      </p:nvGrpSpPr>
      <p:grpSpPr>
        <a:xfrm>
          <a:off x="0" y="0"/>
          <a:ext cx="0" cy="0"/>
          <a:chOff x="0" y="0"/>
          <a:chExt cx="0" cy="0"/>
        </a:xfrm>
      </p:grpSpPr>
      <p:sp>
        <p:nvSpPr>
          <p:cNvPr id="41" name="Google Shape;41;p9"/>
          <p:cNvSpPr txBox="1"/>
          <p:nvPr>
            <p:ph idx="1" type="subTitle"/>
          </p:nvPr>
        </p:nvSpPr>
        <p:spPr>
          <a:xfrm>
            <a:off x="3973375" y="1224188"/>
            <a:ext cx="4365900" cy="2949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F9E9D9"/>
              </a:buClr>
              <a:buSzPts val="1200"/>
              <a:buNone/>
              <a:defRPr sz="1200">
                <a:solidFill>
                  <a:srgbClr val="F9E9D9"/>
                </a:solidFill>
              </a:defRPr>
            </a:lvl1pPr>
            <a:lvl2pPr lvl="1" rtl="0" algn="r">
              <a:lnSpc>
                <a:spcPct val="100000"/>
              </a:lnSpc>
              <a:spcBef>
                <a:spcPts val="0"/>
              </a:spcBef>
              <a:spcAft>
                <a:spcPts val="0"/>
              </a:spcAft>
              <a:buClr>
                <a:srgbClr val="F9E9D9"/>
              </a:buClr>
              <a:buSzPts val="1200"/>
              <a:buNone/>
              <a:defRPr sz="1200">
                <a:solidFill>
                  <a:srgbClr val="F9E9D9"/>
                </a:solidFill>
              </a:defRPr>
            </a:lvl2pPr>
            <a:lvl3pPr lvl="2" rtl="0" algn="r">
              <a:lnSpc>
                <a:spcPct val="100000"/>
              </a:lnSpc>
              <a:spcBef>
                <a:spcPts val="0"/>
              </a:spcBef>
              <a:spcAft>
                <a:spcPts val="0"/>
              </a:spcAft>
              <a:buClr>
                <a:srgbClr val="F9E9D9"/>
              </a:buClr>
              <a:buSzPts val="1200"/>
              <a:buNone/>
              <a:defRPr sz="1200">
                <a:solidFill>
                  <a:srgbClr val="F9E9D9"/>
                </a:solidFill>
              </a:defRPr>
            </a:lvl3pPr>
            <a:lvl4pPr lvl="3" rtl="0" algn="r">
              <a:lnSpc>
                <a:spcPct val="100000"/>
              </a:lnSpc>
              <a:spcBef>
                <a:spcPts val="0"/>
              </a:spcBef>
              <a:spcAft>
                <a:spcPts val="0"/>
              </a:spcAft>
              <a:buClr>
                <a:srgbClr val="F9E9D9"/>
              </a:buClr>
              <a:buSzPts val="1200"/>
              <a:buNone/>
              <a:defRPr sz="1200">
                <a:solidFill>
                  <a:srgbClr val="F9E9D9"/>
                </a:solidFill>
              </a:defRPr>
            </a:lvl4pPr>
            <a:lvl5pPr lvl="4" rtl="0" algn="r">
              <a:lnSpc>
                <a:spcPct val="100000"/>
              </a:lnSpc>
              <a:spcBef>
                <a:spcPts val="0"/>
              </a:spcBef>
              <a:spcAft>
                <a:spcPts val="0"/>
              </a:spcAft>
              <a:buClr>
                <a:srgbClr val="F9E9D9"/>
              </a:buClr>
              <a:buSzPts val="1200"/>
              <a:buNone/>
              <a:defRPr sz="1200">
                <a:solidFill>
                  <a:srgbClr val="F9E9D9"/>
                </a:solidFill>
              </a:defRPr>
            </a:lvl5pPr>
            <a:lvl6pPr lvl="5" rtl="0" algn="r">
              <a:lnSpc>
                <a:spcPct val="100000"/>
              </a:lnSpc>
              <a:spcBef>
                <a:spcPts val="0"/>
              </a:spcBef>
              <a:spcAft>
                <a:spcPts val="0"/>
              </a:spcAft>
              <a:buClr>
                <a:srgbClr val="F9E9D9"/>
              </a:buClr>
              <a:buSzPts val="1200"/>
              <a:buNone/>
              <a:defRPr sz="1200">
                <a:solidFill>
                  <a:srgbClr val="F9E9D9"/>
                </a:solidFill>
              </a:defRPr>
            </a:lvl6pPr>
            <a:lvl7pPr lvl="6" rtl="0" algn="r">
              <a:lnSpc>
                <a:spcPct val="100000"/>
              </a:lnSpc>
              <a:spcBef>
                <a:spcPts val="0"/>
              </a:spcBef>
              <a:spcAft>
                <a:spcPts val="0"/>
              </a:spcAft>
              <a:buClr>
                <a:srgbClr val="F9E9D9"/>
              </a:buClr>
              <a:buSzPts val="1200"/>
              <a:buNone/>
              <a:defRPr sz="1200">
                <a:solidFill>
                  <a:srgbClr val="F9E9D9"/>
                </a:solidFill>
              </a:defRPr>
            </a:lvl7pPr>
            <a:lvl8pPr lvl="7" rtl="0" algn="r">
              <a:lnSpc>
                <a:spcPct val="100000"/>
              </a:lnSpc>
              <a:spcBef>
                <a:spcPts val="0"/>
              </a:spcBef>
              <a:spcAft>
                <a:spcPts val="0"/>
              </a:spcAft>
              <a:buClr>
                <a:srgbClr val="F9E9D9"/>
              </a:buClr>
              <a:buSzPts val="1200"/>
              <a:buNone/>
              <a:defRPr sz="1200">
                <a:solidFill>
                  <a:srgbClr val="F9E9D9"/>
                </a:solidFill>
              </a:defRPr>
            </a:lvl8pPr>
            <a:lvl9pPr lvl="8" rtl="0" algn="r">
              <a:lnSpc>
                <a:spcPct val="100000"/>
              </a:lnSpc>
              <a:spcBef>
                <a:spcPts val="0"/>
              </a:spcBef>
              <a:spcAft>
                <a:spcPts val="0"/>
              </a:spcAft>
              <a:buClr>
                <a:srgbClr val="F9E9D9"/>
              </a:buClr>
              <a:buSzPts val="1200"/>
              <a:buNone/>
              <a:defRPr sz="1200">
                <a:solidFill>
                  <a:srgbClr val="F9E9D9"/>
                </a:solidFill>
              </a:defRPr>
            </a:lvl9pPr>
          </a:lstStyle>
          <a:p/>
        </p:txBody>
      </p:sp>
      <p:sp>
        <p:nvSpPr>
          <p:cNvPr id="42" name="Google Shape;42;p9"/>
          <p:cNvSpPr txBox="1"/>
          <p:nvPr>
            <p:ph idx="2" type="subTitle"/>
          </p:nvPr>
        </p:nvSpPr>
        <p:spPr>
          <a:xfrm>
            <a:off x="3973375" y="2250175"/>
            <a:ext cx="4365900" cy="2949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F9E9D9"/>
              </a:buClr>
              <a:buSzPts val="1200"/>
              <a:buNone/>
              <a:defRPr sz="1200">
                <a:solidFill>
                  <a:srgbClr val="F9E9D9"/>
                </a:solidFill>
              </a:defRPr>
            </a:lvl1pPr>
            <a:lvl2pPr lvl="1" rtl="0" algn="r">
              <a:lnSpc>
                <a:spcPct val="100000"/>
              </a:lnSpc>
              <a:spcBef>
                <a:spcPts val="0"/>
              </a:spcBef>
              <a:spcAft>
                <a:spcPts val="0"/>
              </a:spcAft>
              <a:buClr>
                <a:srgbClr val="F9E9D9"/>
              </a:buClr>
              <a:buSzPts val="1200"/>
              <a:buNone/>
              <a:defRPr sz="1200">
                <a:solidFill>
                  <a:srgbClr val="F9E9D9"/>
                </a:solidFill>
              </a:defRPr>
            </a:lvl2pPr>
            <a:lvl3pPr lvl="2" rtl="0" algn="r">
              <a:lnSpc>
                <a:spcPct val="100000"/>
              </a:lnSpc>
              <a:spcBef>
                <a:spcPts val="0"/>
              </a:spcBef>
              <a:spcAft>
                <a:spcPts val="0"/>
              </a:spcAft>
              <a:buClr>
                <a:srgbClr val="F9E9D9"/>
              </a:buClr>
              <a:buSzPts val="1200"/>
              <a:buNone/>
              <a:defRPr sz="1200">
                <a:solidFill>
                  <a:srgbClr val="F9E9D9"/>
                </a:solidFill>
              </a:defRPr>
            </a:lvl3pPr>
            <a:lvl4pPr lvl="3" rtl="0" algn="r">
              <a:lnSpc>
                <a:spcPct val="100000"/>
              </a:lnSpc>
              <a:spcBef>
                <a:spcPts val="0"/>
              </a:spcBef>
              <a:spcAft>
                <a:spcPts val="0"/>
              </a:spcAft>
              <a:buClr>
                <a:srgbClr val="F9E9D9"/>
              </a:buClr>
              <a:buSzPts val="1200"/>
              <a:buNone/>
              <a:defRPr sz="1200">
                <a:solidFill>
                  <a:srgbClr val="F9E9D9"/>
                </a:solidFill>
              </a:defRPr>
            </a:lvl4pPr>
            <a:lvl5pPr lvl="4" rtl="0" algn="r">
              <a:lnSpc>
                <a:spcPct val="100000"/>
              </a:lnSpc>
              <a:spcBef>
                <a:spcPts val="0"/>
              </a:spcBef>
              <a:spcAft>
                <a:spcPts val="0"/>
              </a:spcAft>
              <a:buClr>
                <a:srgbClr val="F9E9D9"/>
              </a:buClr>
              <a:buSzPts val="1200"/>
              <a:buNone/>
              <a:defRPr sz="1200">
                <a:solidFill>
                  <a:srgbClr val="F9E9D9"/>
                </a:solidFill>
              </a:defRPr>
            </a:lvl5pPr>
            <a:lvl6pPr lvl="5" rtl="0" algn="r">
              <a:lnSpc>
                <a:spcPct val="100000"/>
              </a:lnSpc>
              <a:spcBef>
                <a:spcPts val="0"/>
              </a:spcBef>
              <a:spcAft>
                <a:spcPts val="0"/>
              </a:spcAft>
              <a:buClr>
                <a:srgbClr val="F9E9D9"/>
              </a:buClr>
              <a:buSzPts val="1200"/>
              <a:buNone/>
              <a:defRPr sz="1200">
                <a:solidFill>
                  <a:srgbClr val="F9E9D9"/>
                </a:solidFill>
              </a:defRPr>
            </a:lvl6pPr>
            <a:lvl7pPr lvl="6" rtl="0" algn="r">
              <a:lnSpc>
                <a:spcPct val="100000"/>
              </a:lnSpc>
              <a:spcBef>
                <a:spcPts val="0"/>
              </a:spcBef>
              <a:spcAft>
                <a:spcPts val="0"/>
              </a:spcAft>
              <a:buClr>
                <a:srgbClr val="F9E9D9"/>
              </a:buClr>
              <a:buSzPts val="1200"/>
              <a:buNone/>
              <a:defRPr sz="1200">
                <a:solidFill>
                  <a:srgbClr val="F9E9D9"/>
                </a:solidFill>
              </a:defRPr>
            </a:lvl7pPr>
            <a:lvl8pPr lvl="7" rtl="0" algn="r">
              <a:lnSpc>
                <a:spcPct val="100000"/>
              </a:lnSpc>
              <a:spcBef>
                <a:spcPts val="0"/>
              </a:spcBef>
              <a:spcAft>
                <a:spcPts val="0"/>
              </a:spcAft>
              <a:buClr>
                <a:srgbClr val="F9E9D9"/>
              </a:buClr>
              <a:buSzPts val="1200"/>
              <a:buNone/>
              <a:defRPr sz="1200">
                <a:solidFill>
                  <a:srgbClr val="F9E9D9"/>
                </a:solidFill>
              </a:defRPr>
            </a:lvl8pPr>
            <a:lvl9pPr lvl="8" rtl="0" algn="r">
              <a:lnSpc>
                <a:spcPct val="100000"/>
              </a:lnSpc>
              <a:spcBef>
                <a:spcPts val="0"/>
              </a:spcBef>
              <a:spcAft>
                <a:spcPts val="0"/>
              </a:spcAft>
              <a:buClr>
                <a:srgbClr val="F9E9D9"/>
              </a:buClr>
              <a:buSzPts val="1200"/>
              <a:buNone/>
              <a:defRPr sz="1200">
                <a:solidFill>
                  <a:srgbClr val="F9E9D9"/>
                </a:solidFill>
              </a:defRPr>
            </a:lvl9pPr>
          </a:lstStyle>
          <a:p/>
        </p:txBody>
      </p:sp>
      <p:sp>
        <p:nvSpPr>
          <p:cNvPr id="43" name="Google Shape;43;p9"/>
          <p:cNvSpPr txBox="1"/>
          <p:nvPr>
            <p:ph hasCustomPrompt="1" type="title"/>
          </p:nvPr>
        </p:nvSpPr>
        <p:spPr>
          <a:xfrm>
            <a:off x="5074075" y="1475150"/>
            <a:ext cx="3265200" cy="8979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F9E9D9"/>
              </a:buClr>
              <a:buSzPts val="3600"/>
              <a:buNone/>
              <a:defRPr sz="3600">
                <a:solidFill>
                  <a:srgbClr val="F9E9D9"/>
                </a:solidFill>
              </a:defRPr>
            </a:lvl1pPr>
            <a:lvl2pPr lvl="1" rtl="0" algn="r">
              <a:spcBef>
                <a:spcPts val="0"/>
              </a:spcBef>
              <a:spcAft>
                <a:spcPts val="0"/>
              </a:spcAft>
              <a:buClr>
                <a:srgbClr val="F9E9D9"/>
              </a:buClr>
              <a:buSzPts val="3600"/>
              <a:buNone/>
              <a:defRPr sz="3600">
                <a:solidFill>
                  <a:srgbClr val="F9E9D9"/>
                </a:solidFill>
              </a:defRPr>
            </a:lvl2pPr>
            <a:lvl3pPr lvl="2" rtl="0" algn="r">
              <a:spcBef>
                <a:spcPts val="0"/>
              </a:spcBef>
              <a:spcAft>
                <a:spcPts val="0"/>
              </a:spcAft>
              <a:buClr>
                <a:srgbClr val="F9E9D9"/>
              </a:buClr>
              <a:buSzPts val="3600"/>
              <a:buNone/>
              <a:defRPr sz="3600">
                <a:solidFill>
                  <a:srgbClr val="F9E9D9"/>
                </a:solidFill>
              </a:defRPr>
            </a:lvl3pPr>
            <a:lvl4pPr lvl="3" rtl="0" algn="r">
              <a:spcBef>
                <a:spcPts val="0"/>
              </a:spcBef>
              <a:spcAft>
                <a:spcPts val="0"/>
              </a:spcAft>
              <a:buClr>
                <a:srgbClr val="F9E9D9"/>
              </a:buClr>
              <a:buSzPts val="3600"/>
              <a:buNone/>
              <a:defRPr sz="3600">
                <a:solidFill>
                  <a:srgbClr val="F9E9D9"/>
                </a:solidFill>
              </a:defRPr>
            </a:lvl4pPr>
            <a:lvl5pPr lvl="4" rtl="0" algn="r">
              <a:spcBef>
                <a:spcPts val="0"/>
              </a:spcBef>
              <a:spcAft>
                <a:spcPts val="0"/>
              </a:spcAft>
              <a:buClr>
                <a:srgbClr val="F9E9D9"/>
              </a:buClr>
              <a:buSzPts val="3600"/>
              <a:buNone/>
              <a:defRPr sz="3600">
                <a:solidFill>
                  <a:srgbClr val="F9E9D9"/>
                </a:solidFill>
              </a:defRPr>
            </a:lvl5pPr>
            <a:lvl6pPr lvl="5" rtl="0" algn="r">
              <a:spcBef>
                <a:spcPts val="0"/>
              </a:spcBef>
              <a:spcAft>
                <a:spcPts val="0"/>
              </a:spcAft>
              <a:buClr>
                <a:srgbClr val="F9E9D9"/>
              </a:buClr>
              <a:buSzPts val="3600"/>
              <a:buNone/>
              <a:defRPr sz="3600">
                <a:solidFill>
                  <a:srgbClr val="F9E9D9"/>
                </a:solidFill>
              </a:defRPr>
            </a:lvl6pPr>
            <a:lvl7pPr lvl="6" rtl="0" algn="r">
              <a:spcBef>
                <a:spcPts val="0"/>
              </a:spcBef>
              <a:spcAft>
                <a:spcPts val="0"/>
              </a:spcAft>
              <a:buClr>
                <a:srgbClr val="F9E9D9"/>
              </a:buClr>
              <a:buSzPts val="3600"/>
              <a:buNone/>
              <a:defRPr sz="3600">
                <a:solidFill>
                  <a:srgbClr val="F9E9D9"/>
                </a:solidFill>
              </a:defRPr>
            </a:lvl7pPr>
            <a:lvl8pPr lvl="7" rtl="0" algn="r">
              <a:spcBef>
                <a:spcPts val="0"/>
              </a:spcBef>
              <a:spcAft>
                <a:spcPts val="0"/>
              </a:spcAft>
              <a:buClr>
                <a:srgbClr val="F9E9D9"/>
              </a:buClr>
              <a:buSzPts val="3600"/>
              <a:buNone/>
              <a:defRPr sz="3600">
                <a:solidFill>
                  <a:srgbClr val="F9E9D9"/>
                </a:solidFill>
              </a:defRPr>
            </a:lvl8pPr>
            <a:lvl9pPr lvl="8" rtl="0" algn="r">
              <a:spcBef>
                <a:spcPts val="0"/>
              </a:spcBef>
              <a:spcAft>
                <a:spcPts val="0"/>
              </a:spcAft>
              <a:buClr>
                <a:srgbClr val="F9E9D9"/>
              </a:buClr>
              <a:buSzPts val="3600"/>
              <a:buNone/>
              <a:defRPr sz="3600">
                <a:solidFill>
                  <a:srgbClr val="F9E9D9"/>
                </a:solidFill>
              </a:defRPr>
            </a:lvl9pPr>
          </a:lstStyle>
          <a:p>
            <a:r>
              <a:t>xx%</a:t>
            </a:r>
          </a:p>
        </p:txBody>
      </p:sp>
      <p:sp>
        <p:nvSpPr>
          <p:cNvPr id="44" name="Google Shape;44;p9"/>
          <p:cNvSpPr txBox="1"/>
          <p:nvPr>
            <p:ph hasCustomPrompt="1" idx="3" type="title"/>
          </p:nvPr>
        </p:nvSpPr>
        <p:spPr>
          <a:xfrm>
            <a:off x="5074075" y="417775"/>
            <a:ext cx="3265200" cy="9645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F9E9D9"/>
              </a:buClr>
              <a:buSzPts val="3600"/>
              <a:buNone/>
              <a:defRPr sz="3600">
                <a:solidFill>
                  <a:srgbClr val="F9E9D9"/>
                </a:solidFill>
              </a:defRPr>
            </a:lvl1pPr>
            <a:lvl2pPr lvl="1" rtl="0" algn="r">
              <a:spcBef>
                <a:spcPts val="0"/>
              </a:spcBef>
              <a:spcAft>
                <a:spcPts val="0"/>
              </a:spcAft>
              <a:buClr>
                <a:srgbClr val="F9E9D9"/>
              </a:buClr>
              <a:buSzPts val="3600"/>
              <a:buNone/>
              <a:defRPr sz="3600">
                <a:solidFill>
                  <a:srgbClr val="F9E9D9"/>
                </a:solidFill>
              </a:defRPr>
            </a:lvl2pPr>
            <a:lvl3pPr lvl="2" rtl="0" algn="r">
              <a:spcBef>
                <a:spcPts val="0"/>
              </a:spcBef>
              <a:spcAft>
                <a:spcPts val="0"/>
              </a:spcAft>
              <a:buClr>
                <a:srgbClr val="F9E9D9"/>
              </a:buClr>
              <a:buSzPts val="3600"/>
              <a:buNone/>
              <a:defRPr sz="3600">
                <a:solidFill>
                  <a:srgbClr val="F9E9D9"/>
                </a:solidFill>
              </a:defRPr>
            </a:lvl3pPr>
            <a:lvl4pPr lvl="3" rtl="0" algn="r">
              <a:spcBef>
                <a:spcPts val="0"/>
              </a:spcBef>
              <a:spcAft>
                <a:spcPts val="0"/>
              </a:spcAft>
              <a:buClr>
                <a:srgbClr val="F9E9D9"/>
              </a:buClr>
              <a:buSzPts val="3600"/>
              <a:buNone/>
              <a:defRPr sz="3600">
                <a:solidFill>
                  <a:srgbClr val="F9E9D9"/>
                </a:solidFill>
              </a:defRPr>
            </a:lvl4pPr>
            <a:lvl5pPr lvl="4" rtl="0" algn="r">
              <a:spcBef>
                <a:spcPts val="0"/>
              </a:spcBef>
              <a:spcAft>
                <a:spcPts val="0"/>
              </a:spcAft>
              <a:buClr>
                <a:srgbClr val="F9E9D9"/>
              </a:buClr>
              <a:buSzPts val="3600"/>
              <a:buNone/>
              <a:defRPr sz="3600">
                <a:solidFill>
                  <a:srgbClr val="F9E9D9"/>
                </a:solidFill>
              </a:defRPr>
            </a:lvl5pPr>
            <a:lvl6pPr lvl="5" rtl="0" algn="r">
              <a:spcBef>
                <a:spcPts val="0"/>
              </a:spcBef>
              <a:spcAft>
                <a:spcPts val="0"/>
              </a:spcAft>
              <a:buClr>
                <a:srgbClr val="F9E9D9"/>
              </a:buClr>
              <a:buSzPts val="3600"/>
              <a:buNone/>
              <a:defRPr sz="3600">
                <a:solidFill>
                  <a:srgbClr val="F9E9D9"/>
                </a:solidFill>
              </a:defRPr>
            </a:lvl6pPr>
            <a:lvl7pPr lvl="6" rtl="0" algn="r">
              <a:spcBef>
                <a:spcPts val="0"/>
              </a:spcBef>
              <a:spcAft>
                <a:spcPts val="0"/>
              </a:spcAft>
              <a:buClr>
                <a:srgbClr val="F9E9D9"/>
              </a:buClr>
              <a:buSzPts val="3600"/>
              <a:buNone/>
              <a:defRPr sz="3600">
                <a:solidFill>
                  <a:srgbClr val="F9E9D9"/>
                </a:solidFill>
              </a:defRPr>
            </a:lvl7pPr>
            <a:lvl8pPr lvl="7" rtl="0" algn="r">
              <a:spcBef>
                <a:spcPts val="0"/>
              </a:spcBef>
              <a:spcAft>
                <a:spcPts val="0"/>
              </a:spcAft>
              <a:buClr>
                <a:srgbClr val="F9E9D9"/>
              </a:buClr>
              <a:buSzPts val="3600"/>
              <a:buNone/>
              <a:defRPr sz="3600">
                <a:solidFill>
                  <a:srgbClr val="F9E9D9"/>
                </a:solidFill>
              </a:defRPr>
            </a:lvl8pPr>
            <a:lvl9pPr lvl="8" rtl="0" algn="r">
              <a:spcBef>
                <a:spcPts val="0"/>
              </a:spcBef>
              <a:spcAft>
                <a:spcPts val="0"/>
              </a:spcAft>
              <a:buClr>
                <a:srgbClr val="F9E9D9"/>
              </a:buClr>
              <a:buSzPts val="3600"/>
              <a:buNone/>
              <a:defRPr sz="3600">
                <a:solidFill>
                  <a:srgbClr val="F9E9D9"/>
                </a:solidFill>
              </a:defRPr>
            </a:lvl9pPr>
          </a:lstStyle>
          <a:p>
            <a:r>
              <a:t>xx%</a:t>
            </a:r>
          </a:p>
        </p:txBody>
      </p:sp>
      <p:sp>
        <p:nvSpPr>
          <p:cNvPr id="45" name="Google Shape;45;p9"/>
          <p:cNvSpPr txBox="1"/>
          <p:nvPr>
            <p:ph idx="4" type="subTitle"/>
          </p:nvPr>
        </p:nvSpPr>
        <p:spPr>
          <a:xfrm>
            <a:off x="2685425" y="3276163"/>
            <a:ext cx="4365900" cy="29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9E9D9"/>
              </a:buClr>
              <a:buSzPts val="1200"/>
              <a:buNone/>
              <a:defRPr sz="1200">
                <a:solidFill>
                  <a:srgbClr val="F9E9D9"/>
                </a:solidFill>
              </a:defRPr>
            </a:lvl1pPr>
            <a:lvl2pPr lvl="1" rtl="0">
              <a:lnSpc>
                <a:spcPct val="100000"/>
              </a:lnSpc>
              <a:spcBef>
                <a:spcPts val="0"/>
              </a:spcBef>
              <a:spcAft>
                <a:spcPts val="0"/>
              </a:spcAft>
              <a:buClr>
                <a:srgbClr val="F9E9D9"/>
              </a:buClr>
              <a:buSzPts val="1200"/>
              <a:buNone/>
              <a:defRPr sz="1200">
                <a:solidFill>
                  <a:srgbClr val="F9E9D9"/>
                </a:solidFill>
              </a:defRPr>
            </a:lvl2pPr>
            <a:lvl3pPr lvl="2" rtl="0">
              <a:lnSpc>
                <a:spcPct val="100000"/>
              </a:lnSpc>
              <a:spcBef>
                <a:spcPts val="0"/>
              </a:spcBef>
              <a:spcAft>
                <a:spcPts val="0"/>
              </a:spcAft>
              <a:buClr>
                <a:srgbClr val="F9E9D9"/>
              </a:buClr>
              <a:buSzPts val="1200"/>
              <a:buNone/>
              <a:defRPr sz="1200">
                <a:solidFill>
                  <a:srgbClr val="F9E9D9"/>
                </a:solidFill>
              </a:defRPr>
            </a:lvl3pPr>
            <a:lvl4pPr lvl="3" rtl="0">
              <a:lnSpc>
                <a:spcPct val="100000"/>
              </a:lnSpc>
              <a:spcBef>
                <a:spcPts val="0"/>
              </a:spcBef>
              <a:spcAft>
                <a:spcPts val="0"/>
              </a:spcAft>
              <a:buClr>
                <a:srgbClr val="F9E9D9"/>
              </a:buClr>
              <a:buSzPts val="1200"/>
              <a:buNone/>
              <a:defRPr sz="1200">
                <a:solidFill>
                  <a:srgbClr val="F9E9D9"/>
                </a:solidFill>
              </a:defRPr>
            </a:lvl4pPr>
            <a:lvl5pPr lvl="4" rtl="0">
              <a:lnSpc>
                <a:spcPct val="100000"/>
              </a:lnSpc>
              <a:spcBef>
                <a:spcPts val="0"/>
              </a:spcBef>
              <a:spcAft>
                <a:spcPts val="0"/>
              </a:spcAft>
              <a:buClr>
                <a:srgbClr val="F9E9D9"/>
              </a:buClr>
              <a:buSzPts val="1200"/>
              <a:buNone/>
              <a:defRPr sz="1200">
                <a:solidFill>
                  <a:srgbClr val="F9E9D9"/>
                </a:solidFill>
              </a:defRPr>
            </a:lvl5pPr>
            <a:lvl6pPr lvl="5" rtl="0">
              <a:lnSpc>
                <a:spcPct val="100000"/>
              </a:lnSpc>
              <a:spcBef>
                <a:spcPts val="0"/>
              </a:spcBef>
              <a:spcAft>
                <a:spcPts val="0"/>
              </a:spcAft>
              <a:buClr>
                <a:srgbClr val="F9E9D9"/>
              </a:buClr>
              <a:buSzPts val="1200"/>
              <a:buNone/>
              <a:defRPr sz="1200">
                <a:solidFill>
                  <a:srgbClr val="F9E9D9"/>
                </a:solidFill>
              </a:defRPr>
            </a:lvl6pPr>
            <a:lvl7pPr lvl="6" rtl="0">
              <a:lnSpc>
                <a:spcPct val="100000"/>
              </a:lnSpc>
              <a:spcBef>
                <a:spcPts val="0"/>
              </a:spcBef>
              <a:spcAft>
                <a:spcPts val="0"/>
              </a:spcAft>
              <a:buClr>
                <a:srgbClr val="F9E9D9"/>
              </a:buClr>
              <a:buSzPts val="1200"/>
              <a:buNone/>
              <a:defRPr sz="1200">
                <a:solidFill>
                  <a:srgbClr val="F9E9D9"/>
                </a:solidFill>
              </a:defRPr>
            </a:lvl7pPr>
            <a:lvl8pPr lvl="7" rtl="0">
              <a:lnSpc>
                <a:spcPct val="100000"/>
              </a:lnSpc>
              <a:spcBef>
                <a:spcPts val="0"/>
              </a:spcBef>
              <a:spcAft>
                <a:spcPts val="0"/>
              </a:spcAft>
              <a:buClr>
                <a:srgbClr val="F9E9D9"/>
              </a:buClr>
              <a:buSzPts val="1200"/>
              <a:buNone/>
              <a:defRPr sz="1200">
                <a:solidFill>
                  <a:srgbClr val="F9E9D9"/>
                </a:solidFill>
              </a:defRPr>
            </a:lvl8pPr>
            <a:lvl9pPr lvl="8" rtl="0">
              <a:lnSpc>
                <a:spcPct val="100000"/>
              </a:lnSpc>
              <a:spcBef>
                <a:spcPts val="0"/>
              </a:spcBef>
              <a:spcAft>
                <a:spcPts val="0"/>
              </a:spcAft>
              <a:buClr>
                <a:srgbClr val="F9E9D9"/>
              </a:buClr>
              <a:buSzPts val="1200"/>
              <a:buNone/>
              <a:defRPr sz="1200">
                <a:solidFill>
                  <a:srgbClr val="F9E9D9"/>
                </a:solidFill>
              </a:defRPr>
            </a:lvl9pPr>
          </a:lstStyle>
          <a:p/>
        </p:txBody>
      </p:sp>
      <p:sp>
        <p:nvSpPr>
          <p:cNvPr id="46" name="Google Shape;46;p9"/>
          <p:cNvSpPr txBox="1"/>
          <p:nvPr>
            <p:ph idx="5" type="subTitle"/>
          </p:nvPr>
        </p:nvSpPr>
        <p:spPr>
          <a:xfrm>
            <a:off x="2685425" y="4270763"/>
            <a:ext cx="4365900" cy="29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9E9D9"/>
              </a:buClr>
              <a:buSzPts val="1200"/>
              <a:buNone/>
              <a:defRPr sz="1200">
                <a:solidFill>
                  <a:srgbClr val="F9E9D9"/>
                </a:solidFill>
              </a:defRPr>
            </a:lvl1pPr>
            <a:lvl2pPr lvl="1" rtl="0">
              <a:lnSpc>
                <a:spcPct val="100000"/>
              </a:lnSpc>
              <a:spcBef>
                <a:spcPts val="0"/>
              </a:spcBef>
              <a:spcAft>
                <a:spcPts val="0"/>
              </a:spcAft>
              <a:buClr>
                <a:srgbClr val="F9E9D9"/>
              </a:buClr>
              <a:buSzPts val="1200"/>
              <a:buNone/>
              <a:defRPr sz="1200">
                <a:solidFill>
                  <a:srgbClr val="F9E9D9"/>
                </a:solidFill>
              </a:defRPr>
            </a:lvl2pPr>
            <a:lvl3pPr lvl="2" rtl="0">
              <a:lnSpc>
                <a:spcPct val="100000"/>
              </a:lnSpc>
              <a:spcBef>
                <a:spcPts val="0"/>
              </a:spcBef>
              <a:spcAft>
                <a:spcPts val="0"/>
              </a:spcAft>
              <a:buClr>
                <a:srgbClr val="F9E9D9"/>
              </a:buClr>
              <a:buSzPts val="1200"/>
              <a:buNone/>
              <a:defRPr sz="1200">
                <a:solidFill>
                  <a:srgbClr val="F9E9D9"/>
                </a:solidFill>
              </a:defRPr>
            </a:lvl3pPr>
            <a:lvl4pPr lvl="3" rtl="0">
              <a:lnSpc>
                <a:spcPct val="100000"/>
              </a:lnSpc>
              <a:spcBef>
                <a:spcPts val="0"/>
              </a:spcBef>
              <a:spcAft>
                <a:spcPts val="0"/>
              </a:spcAft>
              <a:buClr>
                <a:srgbClr val="F9E9D9"/>
              </a:buClr>
              <a:buSzPts val="1200"/>
              <a:buNone/>
              <a:defRPr sz="1200">
                <a:solidFill>
                  <a:srgbClr val="F9E9D9"/>
                </a:solidFill>
              </a:defRPr>
            </a:lvl4pPr>
            <a:lvl5pPr lvl="4" rtl="0">
              <a:lnSpc>
                <a:spcPct val="100000"/>
              </a:lnSpc>
              <a:spcBef>
                <a:spcPts val="0"/>
              </a:spcBef>
              <a:spcAft>
                <a:spcPts val="0"/>
              </a:spcAft>
              <a:buClr>
                <a:srgbClr val="F9E9D9"/>
              </a:buClr>
              <a:buSzPts val="1200"/>
              <a:buNone/>
              <a:defRPr sz="1200">
                <a:solidFill>
                  <a:srgbClr val="F9E9D9"/>
                </a:solidFill>
              </a:defRPr>
            </a:lvl5pPr>
            <a:lvl6pPr lvl="5" rtl="0">
              <a:lnSpc>
                <a:spcPct val="100000"/>
              </a:lnSpc>
              <a:spcBef>
                <a:spcPts val="0"/>
              </a:spcBef>
              <a:spcAft>
                <a:spcPts val="0"/>
              </a:spcAft>
              <a:buClr>
                <a:srgbClr val="F9E9D9"/>
              </a:buClr>
              <a:buSzPts val="1200"/>
              <a:buNone/>
              <a:defRPr sz="1200">
                <a:solidFill>
                  <a:srgbClr val="F9E9D9"/>
                </a:solidFill>
              </a:defRPr>
            </a:lvl6pPr>
            <a:lvl7pPr lvl="6" rtl="0">
              <a:lnSpc>
                <a:spcPct val="100000"/>
              </a:lnSpc>
              <a:spcBef>
                <a:spcPts val="0"/>
              </a:spcBef>
              <a:spcAft>
                <a:spcPts val="0"/>
              </a:spcAft>
              <a:buClr>
                <a:srgbClr val="F9E9D9"/>
              </a:buClr>
              <a:buSzPts val="1200"/>
              <a:buNone/>
              <a:defRPr sz="1200">
                <a:solidFill>
                  <a:srgbClr val="F9E9D9"/>
                </a:solidFill>
              </a:defRPr>
            </a:lvl7pPr>
            <a:lvl8pPr lvl="7" rtl="0">
              <a:lnSpc>
                <a:spcPct val="100000"/>
              </a:lnSpc>
              <a:spcBef>
                <a:spcPts val="0"/>
              </a:spcBef>
              <a:spcAft>
                <a:spcPts val="0"/>
              </a:spcAft>
              <a:buClr>
                <a:srgbClr val="F9E9D9"/>
              </a:buClr>
              <a:buSzPts val="1200"/>
              <a:buNone/>
              <a:defRPr sz="1200">
                <a:solidFill>
                  <a:srgbClr val="F9E9D9"/>
                </a:solidFill>
              </a:defRPr>
            </a:lvl8pPr>
            <a:lvl9pPr lvl="8" rtl="0">
              <a:lnSpc>
                <a:spcPct val="100000"/>
              </a:lnSpc>
              <a:spcBef>
                <a:spcPts val="0"/>
              </a:spcBef>
              <a:spcAft>
                <a:spcPts val="0"/>
              </a:spcAft>
              <a:buClr>
                <a:srgbClr val="F9E9D9"/>
              </a:buClr>
              <a:buSzPts val="1200"/>
              <a:buNone/>
              <a:defRPr sz="1200">
                <a:solidFill>
                  <a:srgbClr val="F9E9D9"/>
                </a:solidFill>
              </a:defRPr>
            </a:lvl9pPr>
          </a:lstStyle>
          <a:p/>
        </p:txBody>
      </p:sp>
      <p:sp>
        <p:nvSpPr>
          <p:cNvPr id="47" name="Google Shape;47;p9"/>
          <p:cNvSpPr txBox="1"/>
          <p:nvPr>
            <p:ph hasCustomPrompt="1" idx="6" type="title"/>
          </p:nvPr>
        </p:nvSpPr>
        <p:spPr>
          <a:xfrm>
            <a:off x="2685425" y="3527175"/>
            <a:ext cx="3265200" cy="8979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None/>
              <a:defRPr sz="3600">
                <a:solidFill>
                  <a:srgbClr val="F9E9D9"/>
                </a:solidFill>
              </a:defRPr>
            </a:lvl2pPr>
            <a:lvl3pPr lvl="2" rtl="0">
              <a:spcBef>
                <a:spcPts val="0"/>
              </a:spcBef>
              <a:spcAft>
                <a:spcPts val="0"/>
              </a:spcAft>
              <a:buClr>
                <a:srgbClr val="F9E9D9"/>
              </a:buClr>
              <a:buSzPts val="3600"/>
              <a:buNone/>
              <a:defRPr sz="3600">
                <a:solidFill>
                  <a:srgbClr val="F9E9D9"/>
                </a:solidFill>
              </a:defRPr>
            </a:lvl3pPr>
            <a:lvl4pPr lvl="3" rtl="0">
              <a:spcBef>
                <a:spcPts val="0"/>
              </a:spcBef>
              <a:spcAft>
                <a:spcPts val="0"/>
              </a:spcAft>
              <a:buClr>
                <a:srgbClr val="F9E9D9"/>
              </a:buClr>
              <a:buSzPts val="3600"/>
              <a:buNone/>
              <a:defRPr sz="3600">
                <a:solidFill>
                  <a:srgbClr val="F9E9D9"/>
                </a:solidFill>
              </a:defRPr>
            </a:lvl4pPr>
            <a:lvl5pPr lvl="4" rtl="0">
              <a:spcBef>
                <a:spcPts val="0"/>
              </a:spcBef>
              <a:spcAft>
                <a:spcPts val="0"/>
              </a:spcAft>
              <a:buClr>
                <a:srgbClr val="F9E9D9"/>
              </a:buClr>
              <a:buSzPts val="3600"/>
              <a:buNone/>
              <a:defRPr sz="3600">
                <a:solidFill>
                  <a:srgbClr val="F9E9D9"/>
                </a:solidFill>
              </a:defRPr>
            </a:lvl5pPr>
            <a:lvl6pPr lvl="5" rtl="0">
              <a:spcBef>
                <a:spcPts val="0"/>
              </a:spcBef>
              <a:spcAft>
                <a:spcPts val="0"/>
              </a:spcAft>
              <a:buClr>
                <a:srgbClr val="F9E9D9"/>
              </a:buClr>
              <a:buSzPts val="3600"/>
              <a:buNone/>
              <a:defRPr sz="3600">
                <a:solidFill>
                  <a:srgbClr val="F9E9D9"/>
                </a:solidFill>
              </a:defRPr>
            </a:lvl6pPr>
            <a:lvl7pPr lvl="6" rtl="0">
              <a:spcBef>
                <a:spcPts val="0"/>
              </a:spcBef>
              <a:spcAft>
                <a:spcPts val="0"/>
              </a:spcAft>
              <a:buClr>
                <a:srgbClr val="F9E9D9"/>
              </a:buClr>
              <a:buSzPts val="3600"/>
              <a:buNone/>
              <a:defRPr sz="3600">
                <a:solidFill>
                  <a:srgbClr val="F9E9D9"/>
                </a:solidFill>
              </a:defRPr>
            </a:lvl7pPr>
            <a:lvl8pPr lvl="7" rtl="0">
              <a:spcBef>
                <a:spcPts val="0"/>
              </a:spcBef>
              <a:spcAft>
                <a:spcPts val="0"/>
              </a:spcAft>
              <a:buClr>
                <a:srgbClr val="F9E9D9"/>
              </a:buClr>
              <a:buSzPts val="3600"/>
              <a:buNone/>
              <a:defRPr sz="3600">
                <a:solidFill>
                  <a:srgbClr val="F9E9D9"/>
                </a:solidFill>
              </a:defRPr>
            </a:lvl8pPr>
            <a:lvl9pPr lvl="8" rtl="0">
              <a:spcBef>
                <a:spcPts val="0"/>
              </a:spcBef>
              <a:spcAft>
                <a:spcPts val="0"/>
              </a:spcAft>
              <a:buClr>
                <a:srgbClr val="F9E9D9"/>
              </a:buClr>
              <a:buSzPts val="3600"/>
              <a:buNone/>
              <a:defRPr sz="3600">
                <a:solidFill>
                  <a:srgbClr val="F9E9D9"/>
                </a:solidFill>
              </a:defRPr>
            </a:lvl9pPr>
          </a:lstStyle>
          <a:p>
            <a:r>
              <a:t>xx%</a:t>
            </a:r>
          </a:p>
        </p:txBody>
      </p:sp>
      <p:sp>
        <p:nvSpPr>
          <p:cNvPr id="48" name="Google Shape;48;p9"/>
          <p:cNvSpPr txBox="1"/>
          <p:nvPr>
            <p:ph hasCustomPrompt="1" idx="7" type="title"/>
          </p:nvPr>
        </p:nvSpPr>
        <p:spPr>
          <a:xfrm>
            <a:off x="2685425" y="2465926"/>
            <a:ext cx="3265200" cy="9645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9E9D9"/>
              </a:buClr>
              <a:buSzPts val="3600"/>
              <a:buNone/>
              <a:defRPr sz="3600">
                <a:solidFill>
                  <a:srgbClr val="F9E9D9"/>
                </a:solidFill>
              </a:defRPr>
            </a:lvl1pPr>
            <a:lvl2pPr lvl="1" rtl="0">
              <a:spcBef>
                <a:spcPts val="0"/>
              </a:spcBef>
              <a:spcAft>
                <a:spcPts val="0"/>
              </a:spcAft>
              <a:buClr>
                <a:srgbClr val="F9E9D9"/>
              </a:buClr>
              <a:buSzPts val="3600"/>
              <a:buNone/>
              <a:defRPr sz="3600">
                <a:solidFill>
                  <a:srgbClr val="F9E9D9"/>
                </a:solidFill>
              </a:defRPr>
            </a:lvl2pPr>
            <a:lvl3pPr lvl="2" rtl="0">
              <a:spcBef>
                <a:spcPts val="0"/>
              </a:spcBef>
              <a:spcAft>
                <a:spcPts val="0"/>
              </a:spcAft>
              <a:buClr>
                <a:srgbClr val="F9E9D9"/>
              </a:buClr>
              <a:buSzPts val="3600"/>
              <a:buNone/>
              <a:defRPr sz="3600">
                <a:solidFill>
                  <a:srgbClr val="F9E9D9"/>
                </a:solidFill>
              </a:defRPr>
            </a:lvl3pPr>
            <a:lvl4pPr lvl="3" rtl="0">
              <a:spcBef>
                <a:spcPts val="0"/>
              </a:spcBef>
              <a:spcAft>
                <a:spcPts val="0"/>
              </a:spcAft>
              <a:buClr>
                <a:srgbClr val="F9E9D9"/>
              </a:buClr>
              <a:buSzPts val="3600"/>
              <a:buNone/>
              <a:defRPr sz="3600">
                <a:solidFill>
                  <a:srgbClr val="F9E9D9"/>
                </a:solidFill>
              </a:defRPr>
            </a:lvl4pPr>
            <a:lvl5pPr lvl="4" rtl="0">
              <a:spcBef>
                <a:spcPts val="0"/>
              </a:spcBef>
              <a:spcAft>
                <a:spcPts val="0"/>
              </a:spcAft>
              <a:buClr>
                <a:srgbClr val="F9E9D9"/>
              </a:buClr>
              <a:buSzPts val="3600"/>
              <a:buNone/>
              <a:defRPr sz="3600">
                <a:solidFill>
                  <a:srgbClr val="F9E9D9"/>
                </a:solidFill>
              </a:defRPr>
            </a:lvl5pPr>
            <a:lvl6pPr lvl="5" rtl="0">
              <a:spcBef>
                <a:spcPts val="0"/>
              </a:spcBef>
              <a:spcAft>
                <a:spcPts val="0"/>
              </a:spcAft>
              <a:buClr>
                <a:srgbClr val="F9E9D9"/>
              </a:buClr>
              <a:buSzPts val="3600"/>
              <a:buNone/>
              <a:defRPr sz="3600">
                <a:solidFill>
                  <a:srgbClr val="F9E9D9"/>
                </a:solidFill>
              </a:defRPr>
            </a:lvl6pPr>
            <a:lvl7pPr lvl="6" rtl="0">
              <a:spcBef>
                <a:spcPts val="0"/>
              </a:spcBef>
              <a:spcAft>
                <a:spcPts val="0"/>
              </a:spcAft>
              <a:buClr>
                <a:srgbClr val="F9E9D9"/>
              </a:buClr>
              <a:buSzPts val="3600"/>
              <a:buNone/>
              <a:defRPr sz="3600">
                <a:solidFill>
                  <a:srgbClr val="F9E9D9"/>
                </a:solidFill>
              </a:defRPr>
            </a:lvl7pPr>
            <a:lvl8pPr lvl="7" rtl="0">
              <a:spcBef>
                <a:spcPts val="0"/>
              </a:spcBef>
              <a:spcAft>
                <a:spcPts val="0"/>
              </a:spcAft>
              <a:buClr>
                <a:srgbClr val="F9E9D9"/>
              </a:buClr>
              <a:buSzPts val="3600"/>
              <a:buNone/>
              <a:defRPr sz="3600">
                <a:solidFill>
                  <a:srgbClr val="F9E9D9"/>
                </a:solidFill>
              </a:defRPr>
            </a:lvl8pPr>
            <a:lvl9pPr lvl="8" rtl="0">
              <a:spcBef>
                <a:spcPts val="0"/>
              </a:spcBef>
              <a:spcAft>
                <a:spcPts val="0"/>
              </a:spcAft>
              <a:buClr>
                <a:srgbClr val="F9E9D9"/>
              </a:buClr>
              <a:buSzPts val="3600"/>
              <a:buNone/>
              <a:defRPr sz="3600">
                <a:solidFill>
                  <a:srgbClr val="F9E9D9"/>
                </a:solidFill>
              </a:defRPr>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2">
  <p:cSld name="TITLE_1_1_1_2_1_1_1">
    <p:bg>
      <p:bgPr>
        <a:blipFill>
          <a:blip r:embed="rId2">
            <a:alphaModFix/>
          </a:blip>
          <a:stretch>
            <a:fillRect/>
          </a:stretch>
        </a:blipFill>
      </p:bgPr>
    </p:bg>
    <p:spTree>
      <p:nvGrpSpPr>
        <p:cNvPr id="49" name="Shape 49"/>
        <p:cNvGrpSpPr/>
        <p:nvPr/>
      </p:nvGrpSpPr>
      <p:grpSpPr>
        <a:xfrm>
          <a:off x="0" y="0"/>
          <a:ext cx="0" cy="0"/>
          <a:chOff x="0" y="0"/>
          <a:chExt cx="0" cy="0"/>
        </a:xfrm>
      </p:grpSpPr>
      <p:sp>
        <p:nvSpPr>
          <p:cNvPr id="50" name="Google Shape;50;p10"/>
          <p:cNvSpPr txBox="1"/>
          <p:nvPr>
            <p:ph idx="1" type="subTitle"/>
          </p:nvPr>
        </p:nvSpPr>
        <p:spPr>
          <a:xfrm>
            <a:off x="4899825" y="2480450"/>
            <a:ext cx="2759400" cy="577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p:txBody>
      </p:sp>
      <p:sp>
        <p:nvSpPr>
          <p:cNvPr id="51" name="Google Shape;51;p10"/>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theme" Target="../theme/theme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rgbClr val="5B72B7"/>
              </a:buClr>
              <a:buSzPts val="2800"/>
              <a:buFont typeface="Passion One"/>
              <a:buNone/>
              <a:defRPr sz="2800">
                <a:solidFill>
                  <a:srgbClr val="5B72B7"/>
                </a:solidFill>
                <a:latin typeface="Passion One"/>
                <a:ea typeface="Passion One"/>
                <a:cs typeface="Passion One"/>
                <a:sym typeface="Passion One"/>
              </a:defRPr>
            </a:lvl1pPr>
            <a:lvl2pPr lvl="1">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2pPr>
            <a:lvl3pPr lvl="2">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3pPr>
            <a:lvl4pPr lvl="3">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4pPr>
            <a:lvl5pPr lvl="4">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5pPr>
            <a:lvl6pPr lvl="5">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6pPr>
            <a:lvl7pPr lvl="6">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7pPr>
            <a:lvl8pPr lvl="7">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8pPr>
            <a:lvl9pPr lvl="8">
              <a:spcBef>
                <a:spcPts val="0"/>
              </a:spcBef>
              <a:spcAft>
                <a:spcPts val="0"/>
              </a:spcAft>
              <a:buClr>
                <a:srgbClr val="5B72B7"/>
              </a:buClr>
              <a:buSzPts val="2800"/>
              <a:buFont typeface="Oswald Regular"/>
              <a:buNone/>
              <a:defRPr sz="2800">
                <a:solidFill>
                  <a:srgbClr val="5B72B7"/>
                </a:solidFill>
                <a:latin typeface="Oswald Regular"/>
                <a:ea typeface="Oswald Regular"/>
                <a:cs typeface="Oswald Regular"/>
                <a:sym typeface="Oswald Regular"/>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04800" lvl="0" marL="457200">
              <a:lnSpc>
                <a:spcPct val="115000"/>
              </a:lnSpc>
              <a:spcBef>
                <a:spcPts val="0"/>
              </a:spcBef>
              <a:spcAft>
                <a:spcPts val="0"/>
              </a:spcAft>
              <a:buClr>
                <a:srgbClr val="5B72B7"/>
              </a:buClr>
              <a:buSzPts val="1200"/>
              <a:buFont typeface="Abel"/>
              <a:buChar char="●"/>
              <a:defRPr sz="1200">
                <a:solidFill>
                  <a:srgbClr val="5B72B7"/>
                </a:solidFill>
                <a:latin typeface="Abel"/>
                <a:ea typeface="Abel"/>
                <a:cs typeface="Abel"/>
                <a:sym typeface="Abel"/>
              </a:defRPr>
            </a:lvl1pPr>
            <a:lvl2pPr indent="-304800" lvl="1" marL="9144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2pPr>
            <a:lvl3pPr indent="-304800" lvl="2" marL="13716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3pPr>
            <a:lvl4pPr indent="-304800" lvl="3" marL="18288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4pPr>
            <a:lvl5pPr indent="-304800" lvl="4" marL="22860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5pPr>
            <a:lvl6pPr indent="-304800" lvl="5" marL="27432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6pPr>
            <a:lvl7pPr indent="-304800" lvl="6" marL="32004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7pPr>
            <a:lvl8pPr indent="-304800" lvl="7" marL="3657600">
              <a:lnSpc>
                <a:spcPct val="115000"/>
              </a:lnSpc>
              <a:spcBef>
                <a:spcPts val="1600"/>
              </a:spcBef>
              <a:spcAft>
                <a:spcPts val="0"/>
              </a:spcAft>
              <a:buClr>
                <a:srgbClr val="5B72B7"/>
              </a:buClr>
              <a:buSzPts val="1200"/>
              <a:buFont typeface="Abel"/>
              <a:buChar char="○"/>
              <a:defRPr sz="1200">
                <a:solidFill>
                  <a:srgbClr val="5B72B7"/>
                </a:solidFill>
                <a:latin typeface="Abel"/>
                <a:ea typeface="Abel"/>
                <a:cs typeface="Abel"/>
                <a:sym typeface="Abel"/>
              </a:defRPr>
            </a:lvl8pPr>
            <a:lvl9pPr indent="-304800" lvl="8" marL="4114800">
              <a:lnSpc>
                <a:spcPct val="115000"/>
              </a:lnSpc>
              <a:spcBef>
                <a:spcPts val="1600"/>
              </a:spcBef>
              <a:spcAft>
                <a:spcPts val="1600"/>
              </a:spcAft>
              <a:buClr>
                <a:srgbClr val="5B72B7"/>
              </a:buClr>
              <a:buSzPts val="1200"/>
              <a:buFont typeface="Abel"/>
              <a:buChar char="■"/>
              <a:defRPr sz="1200">
                <a:solidFill>
                  <a:srgbClr val="5B72B7"/>
                </a:solidFill>
                <a:latin typeface="Abel"/>
                <a:ea typeface="Abel"/>
                <a:cs typeface="Abel"/>
                <a:sym typeface="Abel"/>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90" name="Shape 90"/>
        <p:cNvGrpSpPr/>
        <p:nvPr/>
      </p:nvGrpSpPr>
      <p:grpSpPr>
        <a:xfrm>
          <a:off x="0" y="0"/>
          <a:ext cx="0" cy="0"/>
          <a:chOff x="0" y="0"/>
          <a:chExt cx="0" cy="0"/>
        </a:xfrm>
      </p:grpSpPr>
      <p:sp>
        <p:nvSpPr>
          <p:cNvPr id="91" name="Google Shape;91;p2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92" name="Google Shape;92;p2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304800" lvl="0" marL="4572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indent="-304800" lvl="1" marL="9144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indent="-304800" lvl="2" marL="13716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indent="-304800" lvl="3" marL="1828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indent="-304800" lvl="4" marL="22860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indent="-304800" lvl="5" marL="27432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indent="-304800" lvl="6" marL="32004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indent="-304800" lvl="7" marL="36576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indent="-304800" lvl="8" marL="411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p:txBody>
      </p:sp>
      <p:sp>
        <p:nvSpPr>
          <p:cNvPr id="93" name="Google Shape;93;p21"/>
          <p:cNvSpPr txBox="1"/>
          <p:nvPr>
            <p:ph idx="12" type="sldNum"/>
          </p:nvPr>
        </p:nvSpPr>
        <p:spPr>
          <a:xfrm>
            <a:off x="8548658" y="4663217"/>
            <a:ext cx="548700" cy="393600"/>
          </a:xfrm>
          <a:prstGeom prst="rect">
            <a:avLst/>
          </a:prstGeom>
          <a:noFill/>
          <a:ln>
            <a:noFill/>
          </a:ln>
        </p:spPr>
        <p:txBody>
          <a:bodyPr anchorCtr="0" anchor="ctr" bIns="91425" lIns="91425" spcFirstLastPara="1" rIns="91425" wrap="square" tIns="91425">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indent="0" lvl="0" marL="0" rtl="0" algn="l">
              <a:spcBef>
                <a:spcPts val="0"/>
              </a:spcBef>
              <a:spcAft>
                <a:spcPts val="0"/>
              </a:spcAft>
              <a:buNone/>
            </a:pPr>
            <a:fld id="{00000000-1234-1234-1234-123412341234}" type="slidenum">
              <a:rPr lang="es"/>
              <a:t>‹#›</a:t>
            </a:fld>
            <a:endParaRPr/>
          </a:p>
        </p:txBody>
      </p:sp>
    </p:spTree>
  </p:cSld>
  <p:clrMap accent1="accent1" accent2="accent2" accent3="accent3" accent4="accent4" accent5="accent5" accent6="accent6" bg1="lt1" bg2="dk2" tx1="dk1" tx2="lt2" folHlink="folHlink" hlink="hlink"/>
  <p:sldLayoutIdLst>
    <p:sldLayoutId id="2147483667"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 Id="rId3" Type="http://schemas.openxmlformats.org/officeDocument/2006/relationships/image" Target="../media/image2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 Id="rId3" Type="http://schemas.openxmlformats.org/officeDocument/2006/relationships/image" Target="../media/image27.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 Id="rId3" Type="http://schemas.openxmlformats.org/officeDocument/2006/relationships/image" Target="../media/image1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 Id="rId3" Type="http://schemas.openxmlformats.org/officeDocument/2006/relationships/image" Target="../media/image2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image" Target="../media/image2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 Id="rId3" Type="http://schemas.openxmlformats.org/officeDocument/2006/relationships/image" Target="../media/image2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6.xml"/><Relationship Id="rId3" Type="http://schemas.openxmlformats.org/officeDocument/2006/relationships/image" Target="../media/image29.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7.xml"/><Relationship Id="rId3" Type="http://schemas.openxmlformats.org/officeDocument/2006/relationships/image" Target="../media/image3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 Id="rId3" Type="http://schemas.openxmlformats.org/officeDocument/2006/relationships/image" Target="../media/image30.png"/><Relationship Id="rId4" Type="http://schemas.openxmlformats.org/officeDocument/2006/relationships/hyperlink" Target="http://slidesgo.com/" TargetMode="External"/><Relationship Id="rId5" Type="http://schemas.openxmlformats.org/officeDocument/2006/relationships/hyperlink" Target="https://www.flaticon.com/" TargetMode="External"/><Relationship Id="rId6" Type="http://schemas.openxmlformats.org/officeDocument/2006/relationships/hyperlink" Target="https://www.freepik.com/"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 Id="rId3" Type="http://schemas.openxmlformats.org/officeDocument/2006/relationships/image" Target="../media/image32.png"/><Relationship Id="rId4" Type="http://schemas.openxmlformats.org/officeDocument/2006/relationships/hyperlink" Target="https://www.flaticon.com/free-icon/board_1815987" TargetMode="External"/><Relationship Id="rId9" Type="http://schemas.openxmlformats.org/officeDocument/2006/relationships/hyperlink" Target="https://www.freepik.com/free-vector/realistic-math-chalkboard-background_4412921.htm" TargetMode="External"/><Relationship Id="rId5" Type="http://schemas.openxmlformats.org/officeDocument/2006/relationships/hyperlink" Target="https://www.flaticon.com/free-icon/paper-plane_124698" TargetMode="External"/><Relationship Id="rId6" Type="http://schemas.openxmlformats.org/officeDocument/2006/relationships/hyperlink" Target="https://www.flaticon.com/packs/back-to-school-51" TargetMode="External"/><Relationship Id="rId7" Type="http://schemas.openxmlformats.org/officeDocument/2006/relationships/hyperlink" Target="https://www.freepik.com/free-vector/cartoon-math-concept-background_4473426.htm" TargetMode="External"/><Relationship Id="rId8" Type="http://schemas.openxmlformats.org/officeDocument/2006/relationships/hyperlink" Target="https://www.freepik.com/free-vector/cartoon-math-concept-background_4473427.htm"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17.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 Id="rId3" Type="http://schemas.openxmlformats.org/officeDocument/2006/relationships/hyperlink" Target="http://bit.ly/2X9RQ9U" TargetMode="External"/><Relationship Id="rId4" Type="http://schemas.openxmlformats.org/officeDocument/2006/relationships/hyperlink" Target="http://bit.ly/2X9RQ9U" TargetMode="External"/><Relationship Id="rId5" Type="http://schemas.openxmlformats.org/officeDocument/2006/relationships/hyperlink" Target="http://bit.ly/2X9RQ9U" TargetMode="External"/><Relationship Id="rId6" Type="http://schemas.openxmlformats.org/officeDocument/2006/relationships/hyperlink" Target="https://slidesgo.com/faqs"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1.xml"/><Relationship Id="rId3" Type="http://schemas.openxmlformats.org/officeDocument/2006/relationships/hyperlink" Target="https://fonts.google.com/specimen/Passion+One" TargetMode="External"/><Relationship Id="rId4" Type="http://schemas.openxmlformats.org/officeDocument/2006/relationships/hyperlink" Target="https://fonts.google.com/specimen/Abel"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18.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5.xml"/><Relationship Id="rId3" Type="http://schemas.openxmlformats.org/officeDocument/2006/relationships/hyperlink" Target="http://bit.ly/2X9RQ9U" TargetMode="External"/><Relationship Id="rId4" Type="http://schemas.openxmlformats.org/officeDocument/2006/relationships/image" Target="../media/image3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1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3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2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 Id="rId3" Type="http://schemas.openxmlformats.org/officeDocument/2006/relationships/image" Target="../media/image2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 Id="rId3" Type="http://schemas.openxmlformats.org/officeDocument/2006/relationships/image" Target="../media/image2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98" name="Shape 98"/>
        <p:cNvGrpSpPr/>
        <p:nvPr/>
      </p:nvGrpSpPr>
      <p:grpSpPr>
        <a:xfrm>
          <a:off x="0" y="0"/>
          <a:ext cx="0" cy="0"/>
          <a:chOff x="0" y="0"/>
          <a:chExt cx="0" cy="0"/>
        </a:xfrm>
      </p:grpSpPr>
      <p:sp>
        <p:nvSpPr>
          <p:cNvPr id="99" name="Google Shape;99;p23"/>
          <p:cNvSpPr txBox="1"/>
          <p:nvPr>
            <p:ph type="ctrTitle"/>
          </p:nvPr>
        </p:nvSpPr>
        <p:spPr>
          <a:xfrm>
            <a:off x="3388925" y="484225"/>
            <a:ext cx="4243500" cy="2052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s" sz="7200">
                <a:solidFill>
                  <a:srgbClr val="5B72B7"/>
                </a:solidFill>
                <a:latin typeface="Passion One"/>
                <a:ea typeface="Passion One"/>
                <a:cs typeface="Passion One"/>
                <a:sym typeface="Passion One"/>
              </a:rPr>
              <a:t>MATH LESSON</a:t>
            </a:r>
            <a:endParaRPr sz="7200">
              <a:solidFill>
                <a:srgbClr val="5B72B7"/>
              </a:solidFill>
              <a:latin typeface="Passion One"/>
              <a:ea typeface="Passion One"/>
              <a:cs typeface="Passion One"/>
              <a:sym typeface="Passion One"/>
            </a:endParaRPr>
          </a:p>
        </p:txBody>
      </p:sp>
      <p:sp>
        <p:nvSpPr>
          <p:cNvPr id="100" name="Google Shape;100;p23"/>
          <p:cNvSpPr txBox="1"/>
          <p:nvPr>
            <p:ph idx="1" type="subTitle"/>
          </p:nvPr>
        </p:nvSpPr>
        <p:spPr>
          <a:xfrm>
            <a:off x="4822050" y="2296550"/>
            <a:ext cx="2810400" cy="57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s">
                <a:solidFill>
                  <a:srgbClr val="5B72B7"/>
                </a:solidFill>
              </a:rPr>
              <a:t>Here is where your presentation begins</a:t>
            </a:r>
            <a:endParaRPr>
              <a:solidFill>
                <a:srgbClr val="5B72B7"/>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96" name="Shape 196"/>
        <p:cNvGrpSpPr/>
        <p:nvPr/>
      </p:nvGrpSpPr>
      <p:grpSpPr>
        <a:xfrm>
          <a:off x="0" y="0"/>
          <a:ext cx="0" cy="0"/>
          <a:chOff x="0" y="0"/>
          <a:chExt cx="0" cy="0"/>
        </a:xfrm>
      </p:grpSpPr>
      <p:grpSp>
        <p:nvGrpSpPr>
          <p:cNvPr id="197" name="Google Shape;197;p32"/>
          <p:cNvGrpSpPr/>
          <p:nvPr/>
        </p:nvGrpSpPr>
        <p:grpSpPr>
          <a:xfrm>
            <a:off x="5345175" y="1793842"/>
            <a:ext cx="916236" cy="1096477"/>
            <a:chOff x="5432944" y="2007222"/>
            <a:chExt cx="1020308" cy="1221022"/>
          </a:xfrm>
        </p:grpSpPr>
        <p:grpSp>
          <p:nvGrpSpPr>
            <p:cNvPr id="198" name="Google Shape;198;p32"/>
            <p:cNvGrpSpPr/>
            <p:nvPr/>
          </p:nvGrpSpPr>
          <p:grpSpPr>
            <a:xfrm>
              <a:off x="5432944" y="2007222"/>
              <a:ext cx="774213" cy="192352"/>
              <a:chOff x="3951750" y="2246850"/>
              <a:chExt cx="979273" cy="243299"/>
            </a:xfrm>
          </p:grpSpPr>
          <p:sp>
            <p:nvSpPr>
              <p:cNvPr id="199" name="Google Shape;199;p32"/>
              <p:cNvSpPr/>
              <p:nvPr/>
            </p:nvSpPr>
            <p:spPr>
              <a:xfrm>
                <a:off x="3951750" y="2340542"/>
                <a:ext cx="134144" cy="149607"/>
              </a:xfrm>
              <a:custGeom>
                <a:rect b="b" l="l" r="r" t="t"/>
                <a:pathLst>
                  <a:path extrusionOk="0" h="2293" w="2056">
                    <a:moveTo>
                      <a:pt x="1285" y="0"/>
                    </a:moveTo>
                    <a:cubicBezTo>
                      <a:pt x="860" y="0"/>
                      <a:pt x="434" y="241"/>
                      <a:pt x="237" y="624"/>
                    </a:cubicBezTo>
                    <a:cubicBezTo>
                      <a:pt x="0" y="1088"/>
                      <a:pt x="130" y="1717"/>
                      <a:pt x="536" y="2046"/>
                    </a:cubicBezTo>
                    <a:cubicBezTo>
                      <a:pt x="739" y="2210"/>
                      <a:pt x="1001" y="2293"/>
                      <a:pt x="1262" y="2293"/>
                    </a:cubicBezTo>
                    <a:cubicBezTo>
                      <a:pt x="1523" y="2293"/>
                      <a:pt x="1790" y="2210"/>
                      <a:pt x="1993" y="2046"/>
                    </a:cubicBezTo>
                    <a:cubicBezTo>
                      <a:pt x="2045" y="2003"/>
                      <a:pt x="2056" y="1920"/>
                      <a:pt x="2007" y="1867"/>
                    </a:cubicBezTo>
                    <a:cubicBezTo>
                      <a:pt x="1983" y="1836"/>
                      <a:pt x="1947" y="1820"/>
                      <a:pt x="1910" y="1820"/>
                    </a:cubicBezTo>
                    <a:cubicBezTo>
                      <a:pt x="1883" y="1820"/>
                      <a:pt x="1856" y="1829"/>
                      <a:pt x="1833" y="1848"/>
                    </a:cubicBezTo>
                    <a:cubicBezTo>
                      <a:pt x="1673" y="1979"/>
                      <a:pt x="1467" y="2045"/>
                      <a:pt x="1262" y="2045"/>
                    </a:cubicBezTo>
                    <a:cubicBezTo>
                      <a:pt x="1059" y="2045"/>
                      <a:pt x="855" y="1981"/>
                      <a:pt x="697" y="1853"/>
                    </a:cubicBezTo>
                    <a:cubicBezTo>
                      <a:pt x="377" y="1592"/>
                      <a:pt x="275" y="1103"/>
                      <a:pt x="464" y="740"/>
                    </a:cubicBezTo>
                    <a:cubicBezTo>
                      <a:pt x="614" y="439"/>
                      <a:pt x="948" y="251"/>
                      <a:pt x="1285" y="251"/>
                    </a:cubicBezTo>
                    <a:cubicBezTo>
                      <a:pt x="1339" y="251"/>
                      <a:pt x="1393" y="256"/>
                      <a:pt x="1446" y="266"/>
                    </a:cubicBezTo>
                    <a:cubicBezTo>
                      <a:pt x="1451" y="319"/>
                      <a:pt x="1494" y="358"/>
                      <a:pt x="1547" y="368"/>
                    </a:cubicBezTo>
                    <a:cubicBezTo>
                      <a:pt x="1557" y="370"/>
                      <a:pt x="1567" y="371"/>
                      <a:pt x="1576" y="371"/>
                    </a:cubicBezTo>
                    <a:cubicBezTo>
                      <a:pt x="1642" y="371"/>
                      <a:pt x="1699" y="329"/>
                      <a:pt x="1712" y="261"/>
                    </a:cubicBezTo>
                    <a:cubicBezTo>
                      <a:pt x="1732" y="174"/>
                      <a:pt x="1663" y="63"/>
                      <a:pt x="1572" y="39"/>
                    </a:cubicBezTo>
                    <a:cubicBezTo>
                      <a:pt x="1478" y="13"/>
                      <a:pt x="1382" y="0"/>
                      <a:pt x="1285"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2"/>
              <p:cNvSpPr/>
              <p:nvPr/>
            </p:nvSpPr>
            <p:spPr>
              <a:xfrm>
                <a:off x="4099727" y="2246850"/>
                <a:ext cx="75162" cy="91539"/>
              </a:xfrm>
              <a:custGeom>
                <a:rect b="b" l="l" r="r" t="t"/>
                <a:pathLst>
                  <a:path extrusionOk="0" h="1403" w="1152">
                    <a:moveTo>
                      <a:pt x="385" y="1"/>
                    </a:moveTo>
                    <a:cubicBezTo>
                      <a:pt x="355" y="1"/>
                      <a:pt x="325" y="4"/>
                      <a:pt x="295" y="10"/>
                    </a:cubicBezTo>
                    <a:cubicBezTo>
                      <a:pt x="170" y="34"/>
                      <a:pt x="73" y="106"/>
                      <a:pt x="25" y="213"/>
                    </a:cubicBezTo>
                    <a:cubicBezTo>
                      <a:pt x="0" y="266"/>
                      <a:pt x="10" y="329"/>
                      <a:pt x="49" y="372"/>
                    </a:cubicBezTo>
                    <a:cubicBezTo>
                      <a:pt x="78" y="401"/>
                      <a:pt x="122" y="425"/>
                      <a:pt x="167" y="425"/>
                    </a:cubicBezTo>
                    <a:cubicBezTo>
                      <a:pt x="183" y="425"/>
                      <a:pt x="198" y="422"/>
                      <a:pt x="213" y="416"/>
                    </a:cubicBezTo>
                    <a:cubicBezTo>
                      <a:pt x="261" y="396"/>
                      <a:pt x="295" y="353"/>
                      <a:pt x="295" y="300"/>
                    </a:cubicBezTo>
                    <a:cubicBezTo>
                      <a:pt x="295" y="289"/>
                      <a:pt x="295" y="285"/>
                      <a:pt x="290" y="275"/>
                    </a:cubicBezTo>
                    <a:cubicBezTo>
                      <a:pt x="310" y="266"/>
                      <a:pt x="329" y="260"/>
                      <a:pt x="344" y="256"/>
                    </a:cubicBezTo>
                    <a:cubicBezTo>
                      <a:pt x="356" y="254"/>
                      <a:pt x="369" y="253"/>
                      <a:pt x="381" y="253"/>
                    </a:cubicBezTo>
                    <a:cubicBezTo>
                      <a:pt x="432" y="253"/>
                      <a:pt x="482" y="268"/>
                      <a:pt x="513" y="300"/>
                    </a:cubicBezTo>
                    <a:cubicBezTo>
                      <a:pt x="610" y="391"/>
                      <a:pt x="610" y="556"/>
                      <a:pt x="567" y="677"/>
                    </a:cubicBezTo>
                    <a:cubicBezTo>
                      <a:pt x="513" y="827"/>
                      <a:pt x="397" y="957"/>
                      <a:pt x="286" y="1083"/>
                    </a:cubicBezTo>
                    <a:cubicBezTo>
                      <a:pt x="261" y="1112"/>
                      <a:pt x="248" y="1151"/>
                      <a:pt x="257" y="1189"/>
                    </a:cubicBezTo>
                    <a:cubicBezTo>
                      <a:pt x="261" y="1228"/>
                      <a:pt x="286" y="1262"/>
                      <a:pt x="319" y="1276"/>
                    </a:cubicBezTo>
                    <a:cubicBezTo>
                      <a:pt x="469" y="1358"/>
                      <a:pt x="639" y="1403"/>
                      <a:pt x="808" y="1403"/>
                    </a:cubicBezTo>
                    <a:cubicBezTo>
                      <a:pt x="891" y="1403"/>
                      <a:pt x="967" y="1392"/>
                      <a:pt x="1045" y="1374"/>
                    </a:cubicBezTo>
                    <a:cubicBezTo>
                      <a:pt x="1112" y="1358"/>
                      <a:pt x="1152" y="1291"/>
                      <a:pt x="1137" y="1224"/>
                    </a:cubicBezTo>
                    <a:cubicBezTo>
                      <a:pt x="1125" y="1164"/>
                      <a:pt x="1071" y="1124"/>
                      <a:pt x="1013" y="1124"/>
                    </a:cubicBezTo>
                    <a:cubicBezTo>
                      <a:pt x="1004" y="1124"/>
                      <a:pt x="996" y="1125"/>
                      <a:pt x="987" y="1126"/>
                    </a:cubicBezTo>
                    <a:cubicBezTo>
                      <a:pt x="928" y="1141"/>
                      <a:pt x="867" y="1149"/>
                      <a:pt x="807" y="1149"/>
                    </a:cubicBezTo>
                    <a:cubicBezTo>
                      <a:pt x="733" y="1149"/>
                      <a:pt x="659" y="1138"/>
                      <a:pt x="590" y="1117"/>
                    </a:cubicBezTo>
                    <a:cubicBezTo>
                      <a:pt x="672" y="1015"/>
                      <a:pt x="755" y="899"/>
                      <a:pt x="804" y="764"/>
                    </a:cubicBezTo>
                    <a:cubicBezTo>
                      <a:pt x="891" y="521"/>
                      <a:pt x="847" y="271"/>
                      <a:pt x="687" y="121"/>
                    </a:cubicBezTo>
                    <a:cubicBezTo>
                      <a:pt x="610" y="44"/>
                      <a:pt x="500" y="1"/>
                      <a:pt x="38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2"/>
              <p:cNvSpPr/>
              <p:nvPr/>
            </p:nvSpPr>
            <p:spPr>
              <a:xfrm>
                <a:off x="4363516" y="2340999"/>
                <a:ext cx="184121" cy="132121"/>
              </a:xfrm>
              <a:custGeom>
                <a:rect b="b" l="l" r="r" t="t"/>
                <a:pathLst>
                  <a:path extrusionOk="0" h="2025" w="2822">
                    <a:moveTo>
                      <a:pt x="1065" y="250"/>
                    </a:moveTo>
                    <a:cubicBezTo>
                      <a:pt x="1157" y="250"/>
                      <a:pt x="1248" y="283"/>
                      <a:pt x="1297" y="351"/>
                    </a:cubicBezTo>
                    <a:cubicBezTo>
                      <a:pt x="1239" y="535"/>
                      <a:pt x="1230" y="723"/>
                      <a:pt x="1225" y="902"/>
                    </a:cubicBezTo>
                    <a:cubicBezTo>
                      <a:pt x="1219" y="994"/>
                      <a:pt x="1215" y="1091"/>
                      <a:pt x="1205" y="1183"/>
                    </a:cubicBezTo>
                    <a:cubicBezTo>
                      <a:pt x="1176" y="1420"/>
                      <a:pt x="1070" y="1696"/>
                      <a:pt x="842" y="1759"/>
                    </a:cubicBezTo>
                    <a:cubicBezTo>
                      <a:pt x="814" y="1768"/>
                      <a:pt x="785" y="1772"/>
                      <a:pt x="756" y="1772"/>
                    </a:cubicBezTo>
                    <a:cubicBezTo>
                      <a:pt x="687" y="1772"/>
                      <a:pt x="617" y="1749"/>
                      <a:pt x="552" y="1705"/>
                    </a:cubicBezTo>
                    <a:cubicBezTo>
                      <a:pt x="422" y="1623"/>
                      <a:pt x="330" y="1478"/>
                      <a:pt x="310" y="1333"/>
                    </a:cubicBezTo>
                    <a:cubicBezTo>
                      <a:pt x="262" y="1004"/>
                      <a:pt x="480" y="694"/>
                      <a:pt x="616" y="535"/>
                    </a:cubicBezTo>
                    <a:cubicBezTo>
                      <a:pt x="746" y="375"/>
                      <a:pt x="866" y="288"/>
                      <a:pt x="987" y="259"/>
                    </a:cubicBezTo>
                    <a:cubicBezTo>
                      <a:pt x="1012" y="254"/>
                      <a:pt x="1041" y="250"/>
                      <a:pt x="1065" y="250"/>
                    </a:cubicBezTo>
                    <a:close/>
                    <a:moveTo>
                      <a:pt x="1067" y="1"/>
                    </a:moveTo>
                    <a:cubicBezTo>
                      <a:pt x="1020" y="1"/>
                      <a:pt x="973" y="6"/>
                      <a:pt x="929" y="18"/>
                    </a:cubicBezTo>
                    <a:cubicBezTo>
                      <a:pt x="697" y="71"/>
                      <a:pt x="529" y="245"/>
                      <a:pt x="422" y="371"/>
                    </a:cubicBezTo>
                    <a:cubicBezTo>
                      <a:pt x="223" y="603"/>
                      <a:pt x="0" y="965"/>
                      <a:pt x="58" y="1371"/>
                    </a:cubicBezTo>
                    <a:cubicBezTo>
                      <a:pt x="93" y="1585"/>
                      <a:pt x="228" y="1793"/>
                      <a:pt x="413" y="1918"/>
                    </a:cubicBezTo>
                    <a:cubicBezTo>
                      <a:pt x="523" y="1986"/>
                      <a:pt x="645" y="2025"/>
                      <a:pt x="761" y="2025"/>
                    </a:cubicBezTo>
                    <a:cubicBezTo>
                      <a:pt x="813" y="2025"/>
                      <a:pt x="862" y="2015"/>
                      <a:pt x="911" y="2005"/>
                    </a:cubicBezTo>
                    <a:cubicBezTo>
                      <a:pt x="1259" y="1904"/>
                      <a:pt x="1418" y="1531"/>
                      <a:pt x="1457" y="1212"/>
                    </a:cubicBezTo>
                    <a:cubicBezTo>
                      <a:pt x="1496" y="1304"/>
                      <a:pt x="1539" y="1396"/>
                      <a:pt x="1602" y="1483"/>
                    </a:cubicBezTo>
                    <a:cubicBezTo>
                      <a:pt x="1752" y="1690"/>
                      <a:pt x="1998" y="1835"/>
                      <a:pt x="2250" y="1864"/>
                    </a:cubicBezTo>
                    <a:cubicBezTo>
                      <a:pt x="2282" y="1868"/>
                      <a:pt x="2313" y="1870"/>
                      <a:pt x="2343" y="1870"/>
                    </a:cubicBezTo>
                    <a:cubicBezTo>
                      <a:pt x="2504" y="1870"/>
                      <a:pt x="2649" y="1816"/>
                      <a:pt x="2763" y="1715"/>
                    </a:cubicBezTo>
                    <a:cubicBezTo>
                      <a:pt x="2815" y="1667"/>
                      <a:pt x="2821" y="1589"/>
                      <a:pt x="2777" y="1536"/>
                    </a:cubicBezTo>
                    <a:cubicBezTo>
                      <a:pt x="2751" y="1507"/>
                      <a:pt x="2717" y="1493"/>
                      <a:pt x="2683" y="1493"/>
                    </a:cubicBezTo>
                    <a:cubicBezTo>
                      <a:pt x="2653" y="1493"/>
                      <a:pt x="2623" y="1504"/>
                      <a:pt x="2598" y="1527"/>
                    </a:cubicBezTo>
                    <a:cubicBezTo>
                      <a:pt x="2514" y="1599"/>
                      <a:pt x="2419" y="1617"/>
                      <a:pt x="2340" y="1617"/>
                    </a:cubicBezTo>
                    <a:cubicBezTo>
                      <a:pt x="2318" y="1617"/>
                      <a:pt x="2298" y="1616"/>
                      <a:pt x="2279" y="1614"/>
                    </a:cubicBezTo>
                    <a:cubicBezTo>
                      <a:pt x="2100" y="1594"/>
                      <a:pt x="1911" y="1487"/>
                      <a:pt x="1810" y="1337"/>
                    </a:cubicBezTo>
                    <a:cubicBezTo>
                      <a:pt x="1602" y="1052"/>
                      <a:pt x="1578" y="651"/>
                      <a:pt x="1558" y="326"/>
                    </a:cubicBezTo>
                    <a:cubicBezTo>
                      <a:pt x="1558" y="293"/>
                      <a:pt x="1544" y="264"/>
                      <a:pt x="1525" y="245"/>
                    </a:cubicBezTo>
                    <a:cubicBezTo>
                      <a:pt x="1433" y="80"/>
                      <a:pt x="1245" y="1"/>
                      <a:pt x="106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2"/>
              <p:cNvSpPr/>
              <p:nvPr/>
            </p:nvSpPr>
            <p:spPr>
              <a:xfrm>
                <a:off x="4488462" y="2260878"/>
                <a:ext cx="71117" cy="90756"/>
              </a:xfrm>
              <a:custGeom>
                <a:rect b="b" l="l" r="r" t="t"/>
                <a:pathLst>
                  <a:path extrusionOk="0" h="1391" w="1090">
                    <a:moveTo>
                      <a:pt x="399" y="0"/>
                    </a:moveTo>
                    <a:cubicBezTo>
                      <a:pt x="226" y="0"/>
                      <a:pt x="99" y="157"/>
                      <a:pt x="45" y="225"/>
                    </a:cubicBezTo>
                    <a:cubicBezTo>
                      <a:pt x="1" y="277"/>
                      <a:pt x="11" y="355"/>
                      <a:pt x="65" y="399"/>
                    </a:cubicBezTo>
                    <a:cubicBezTo>
                      <a:pt x="87" y="418"/>
                      <a:pt x="114" y="426"/>
                      <a:pt x="141" y="426"/>
                    </a:cubicBezTo>
                    <a:cubicBezTo>
                      <a:pt x="177" y="426"/>
                      <a:pt x="213" y="410"/>
                      <a:pt x="239" y="380"/>
                    </a:cubicBezTo>
                    <a:cubicBezTo>
                      <a:pt x="267" y="347"/>
                      <a:pt x="340" y="254"/>
                      <a:pt x="397" y="254"/>
                    </a:cubicBezTo>
                    <a:cubicBezTo>
                      <a:pt x="399" y="254"/>
                      <a:pt x="401" y="254"/>
                      <a:pt x="402" y="254"/>
                    </a:cubicBezTo>
                    <a:cubicBezTo>
                      <a:pt x="413" y="254"/>
                      <a:pt x="427" y="259"/>
                      <a:pt x="442" y="283"/>
                    </a:cubicBezTo>
                    <a:cubicBezTo>
                      <a:pt x="471" y="326"/>
                      <a:pt x="476" y="418"/>
                      <a:pt x="451" y="486"/>
                    </a:cubicBezTo>
                    <a:cubicBezTo>
                      <a:pt x="436" y="529"/>
                      <a:pt x="413" y="568"/>
                      <a:pt x="393" y="612"/>
                    </a:cubicBezTo>
                    <a:cubicBezTo>
                      <a:pt x="340" y="723"/>
                      <a:pt x="282" y="849"/>
                      <a:pt x="297" y="998"/>
                    </a:cubicBezTo>
                    <a:cubicBezTo>
                      <a:pt x="311" y="1154"/>
                      <a:pt x="418" y="1289"/>
                      <a:pt x="581" y="1351"/>
                    </a:cubicBezTo>
                    <a:cubicBezTo>
                      <a:pt x="639" y="1376"/>
                      <a:pt x="703" y="1391"/>
                      <a:pt x="761" y="1391"/>
                    </a:cubicBezTo>
                    <a:cubicBezTo>
                      <a:pt x="862" y="1391"/>
                      <a:pt x="958" y="1357"/>
                      <a:pt x="1032" y="1289"/>
                    </a:cubicBezTo>
                    <a:cubicBezTo>
                      <a:pt x="1085" y="1246"/>
                      <a:pt x="1090" y="1163"/>
                      <a:pt x="1041" y="1114"/>
                    </a:cubicBezTo>
                    <a:cubicBezTo>
                      <a:pt x="1017" y="1085"/>
                      <a:pt x="982" y="1071"/>
                      <a:pt x="947" y="1071"/>
                    </a:cubicBezTo>
                    <a:cubicBezTo>
                      <a:pt x="918" y="1071"/>
                      <a:pt x="889" y="1081"/>
                      <a:pt x="867" y="1101"/>
                    </a:cubicBezTo>
                    <a:cubicBezTo>
                      <a:pt x="835" y="1127"/>
                      <a:pt x="797" y="1137"/>
                      <a:pt x="760" y="1137"/>
                    </a:cubicBezTo>
                    <a:cubicBezTo>
                      <a:pt x="730" y="1137"/>
                      <a:pt x="700" y="1130"/>
                      <a:pt x="674" y="1119"/>
                    </a:cubicBezTo>
                    <a:cubicBezTo>
                      <a:pt x="616" y="1096"/>
                      <a:pt x="552" y="1047"/>
                      <a:pt x="548" y="974"/>
                    </a:cubicBezTo>
                    <a:cubicBezTo>
                      <a:pt x="538" y="897"/>
                      <a:pt x="581" y="810"/>
                      <a:pt x="621" y="719"/>
                    </a:cubicBezTo>
                    <a:cubicBezTo>
                      <a:pt x="645" y="670"/>
                      <a:pt x="668" y="621"/>
                      <a:pt x="688" y="568"/>
                    </a:cubicBezTo>
                    <a:cubicBezTo>
                      <a:pt x="737" y="428"/>
                      <a:pt x="722" y="259"/>
                      <a:pt x="654" y="147"/>
                    </a:cubicBezTo>
                    <a:cubicBezTo>
                      <a:pt x="606" y="65"/>
                      <a:pt x="529" y="16"/>
                      <a:pt x="436" y="2"/>
                    </a:cubicBezTo>
                    <a:cubicBezTo>
                      <a:pt x="424" y="1"/>
                      <a:pt x="411" y="0"/>
                      <a:pt x="39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2"/>
              <p:cNvSpPr/>
              <p:nvPr/>
            </p:nvSpPr>
            <p:spPr>
              <a:xfrm>
                <a:off x="4763995" y="2259116"/>
                <a:ext cx="109612" cy="206109"/>
              </a:xfrm>
              <a:custGeom>
                <a:rect b="b" l="l" r="r" t="t"/>
                <a:pathLst>
                  <a:path extrusionOk="0" h="3159" w="1680">
                    <a:moveTo>
                      <a:pt x="1045" y="1858"/>
                    </a:moveTo>
                    <a:cubicBezTo>
                      <a:pt x="1096" y="1858"/>
                      <a:pt x="1151" y="1870"/>
                      <a:pt x="1200" y="1906"/>
                    </a:cubicBezTo>
                    <a:cubicBezTo>
                      <a:pt x="1292" y="1969"/>
                      <a:pt x="1350" y="2090"/>
                      <a:pt x="1385" y="2278"/>
                    </a:cubicBezTo>
                    <a:cubicBezTo>
                      <a:pt x="1418" y="2487"/>
                      <a:pt x="1403" y="2637"/>
                      <a:pt x="1336" y="2738"/>
                    </a:cubicBezTo>
                    <a:cubicBezTo>
                      <a:pt x="1253" y="2865"/>
                      <a:pt x="1106" y="2907"/>
                      <a:pt x="944" y="2907"/>
                    </a:cubicBezTo>
                    <a:cubicBezTo>
                      <a:pt x="804" y="2907"/>
                      <a:pt x="654" y="2875"/>
                      <a:pt x="523" y="2840"/>
                    </a:cubicBezTo>
                    <a:cubicBezTo>
                      <a:pt x="514" y="2592"/>
                      <a:pt x="514" y="2322"/>
                      <a:pt x="635" y="2110"/>
                    </a:cubicBezTo>
                    <a:cubicBezTo>
                      <a:pt x="702" y="1988"/>
                      <a:pt x="833" y="1896"/>
                      <a:pt x="963" y="1867"/>
                    </a:cubicBezTo>
                    <a:cubicBezTo>
                      <a:pt x="988" y="1862"/>
                      <a:pt x="1016" y="1858"/>
                      <a:pt x="1045" y="1858"/>
                    </a:cubicBezTo>
                    <a:close/>
                    <a:moveTo>
                      <a:pt x="177" y="1"/>
                    </a:moveTo>
                    <a:cubicBezTo>
                      <a:pt x="151" y="1"/>
                      <a:pt x="126" y="7"/>
                      <a:pt x="102" y="20"/>
                    </a:cubicBezTo>
                    <a:cubicBezTo>
                      <a:pt x="35" y="54"/>
                      <a:pt x="1" y="126"/>
                      <a:pt x="6" y="228"/>
                    </a:cubicBezTo>
                    <a:cubicBezTo>
                      <a:pt x="39" y="1094"/>
                      <a:pt x="126" y="1964"/>
                      <a:pt x="257" y="2825"/>
                    </a:cubicBezTo>
                    <a:cubicBezTo>
                      <a:pt x="247" y="2835"/>
                      <a:pt x="238" y="2854"/>
                      <a:pt x="228" y="2873"/>
                    </a:cubicBezTo>
                    <a:cubicBezTo>
                      <a:pt x="209" y="2936"/>
                      <a:pt x="242" y="3009"/>
                      <a:pt x="305" y="3032"/>
                    </a:cubicBezTo>
                    <a:cubicBezTo>
                      <a:pt x="566" y="3125"/>
                      <a:pt x="775" y="3159"/>
                      <a:pt x="944" y="3159"/>
                    </a:cubicBezTo>
                    <a:cubicBezTo>
                      <a:pt x="1273" y="3159"/>
                      <a:pt x="1452" y="3019"/>
                      <a:pt x="1548" y="2873"/>
                    </a:cubicBezTo>
                    <a:cubicBezTo>
                      <a:pt x="1650" y="2719"/>
                      <a:pt x="1679" y="2505"/>
                      <a:pt x="1631" y="2235"/>
                    </a:cubicBezTo>
                    <a:cubicBezTo>
                      <a:pt x="1602" y="2075"/>
                      <a:pt x="1544" y="1838"/>
                      <a:pt x="1350" y="1703"/>
                    </a:cubicBezTo>
                    <a:cubicBezTo>
                      <a:pt x="1262" y="1640"/>
                      <a:pt x="1153" y="1607"/>
                      <a:pt x="1039" y="1607"/>
                    </a:cubicBezTo>
                    <a:cubicBezTo>
                      <a:pt x="997" y="1607"/>
                      <a:pt x="953" y="1612"/>
                      <a:pt x="910" y="1621"/>
                    </a:cubicBezTo>
                    <a:cubicBezTo>
                      <a:pt x="707" y="1664"/>
                      <a:pt x="519" y="1804"/>
                      <a:pt x="416" y="1983"/>
                    </a:cubicBezTo>
                    <a:cubicBezTo>
                      <a:pt x="412" y="1993"/>
                      <a:pt x="407" y="2003"/>
                      <a:pt x="403" y="2012"/>
                    </a:cubicBezTo>
                    <a:cubicBezTo>
                      <a:pt x="334" y="1442"/>
                      <a:pt x="286" y="871"/>
                      <a:pt x="262" y="291"/>
                    </a:cubicBezTo>
                    <a:cubicBezTo>
                      <a:pt x="300" y="266"/>
                      <a:pt x="334" y="223"/>
                      <a:pt x="340" y="184"/>
                    </a:cubicBezTo>
                    <a:cubicBezTo>
                      <a:pt x="349" y="126"/>
                      <a:pt x="320" y="63"/>
                      <a:pt x="267" y="29"/>
                    </a:cubicBezTo>
                    <a:cubicBezTo>
                      <a:pt x="240" y="11"/>
                      <a:pt x="208" y="1"/>
                      <a:pt x="17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2"/>
              <p:cNvSpPr/>
              <p:nvPr/>
            </p:nvSpPr>
            <p:spPr>
              <a:xfrm>
                <a:off x="4858079" y="2263879"/>
                <a:ext cx="72944" cy="81100"/>
              </a:xfrm>
              <a:custGeom>
                <a:rect b="b" l="l" r="r" t="t"/>
                <a:pathLst>
                  <a:path extrusionOk="0" h="1243" w="1118">
                    <a:moveTo>
                      <a:pt x="226" y="1"/>
                    </a:moveTo>
                    <a:cubicBezTo>
                      <a:pt x="182" y="1"/>
                      <a:pt x="139" y="9"/>
                      <a:pt x="97" y="24"/>
                    </a:cubicBezTo>
                    <a:cubicBezTo>
                      <a:pt x="34" y="43"/>
                      <a:pt x="1" y="115"/>
                      <a:pt x="24" y="184"/>
                    </a:cubicBezTo>
                    <a:cubicBezTo>
                      <a:pt x="44" y="234"/>
                      <a:pt x="95" y="266"/>
                      <a:pt x="147" y="266"/>
                    </a:cubicBezTo>
                    <a:cubicBezTo>
                      <a:pt x="159" y="266"/>
                      <a:pt x="172" y="264"/>
                      <a:pt x="184" y="260"/>
                    </a:cubicBezTo>
                    <a:cubicBezTo>
                      <a:pt x="197" y="255"/>
                      <a:pt x="209" y="253"/>
                      <a:pt x="221" y="253"/>
                    </a:cubicBezTo>
                    <a:cubicBezTo>
                      <a:pt x="250" y="253"/>
                      <a:pt x="275" y="265"/>
                      <a:pt x="296" y="276"/>
                    </a:cubicBezTo>
                    <a:cubicBezTo>
                      <a:pt x="358" y="314"/>
                      <a:pt x="407" y="387"/>
                      <a:pt x="416" y="459"/>
                    </a:cubicBezTo>
                    <a:cubicBezTo>
                      <a:pt x="441" y="604"/>
                      <a:pt x="372" y="760"/>
                      <a:pt x="291" y="934"/>
                    </a:cubicBezTo>
                    <a:cubicBezTo>
                      <a:pt x="262" y="992"/>
                      <a:pt x="285" y="1064"/>
                      <a:pt x="343" y="1097"/>
                    </a:cubicBezTo>
                    <a:cubicBezTo>
                      <a:pt x="508" y="1195"/>
                      <a:pt x="702" y="1243"/>
                      <a:pt x="894" y="1243"/>
                    </a:cubicBezTo>
                    <a:cubicBezTo>
                      <a:pt x="929" y="1243"/>
                      <a:pt x="968" y="1243"/>
                      <a:pt x="1001" y="1238"/>
                    </a:cubicBezTo>
                    <a:cubicBezTo>
                      <a:pt x="1069" y="1233"/>
                      <a:pt x="1117" y="1171"/>
                      <a:pt x="1113" y="1102"/>
                    </a:cubicBezTo>
                    <a:cubicBezTo>
                      <a:pt x="1108" y="1033"/>
                      <a:pt x="1051" y="986"/>
                      <a:pt x="986" y="986"/>
                    </a:cubicBezTo>
                    <a:cubicBezTo>
                      <a:pt x="983" y="986"/>
                      <a:pt x="980" y="986"/>
                      <a:pt x="977" y="986"/>
                    </a:cubicBezTo>
                    <a:cubicBezTo>
                      <a:pt x="946" y="989"/>
                      <a:pt x="916" y="991"/>
                      <a:pt x="886" y="991"/>
                    </a:cubicBezTo>
                    <a:cubicBezTo>
                      <a:pt x="776" y="991"/>
                      <a:pt x="670" y="970"/>
                      <a:pt x="571" y="928"/>
                    </a:cubicBezTo>
                    <a:cubicBezTo>
                      <a:pt x="633" y="783"/>
                      <a:pt x="691" y="604"/>
                      <a:pt x="668" y="421"/>
                    </a:cubicBezTo>
                    <a:cubicBezTo>
                      <a:pt x="644" y="276"/>
                      <a:pt x="552" y="135"/>
                      <a:pt x="426" y="57"/>
                    </a:cubicBezTo>
                    <a:cubicBezTo>
                      <a:pt x="361" y="19"/>
                      <a:pt x="293" y="1"/>
                      <a:pt x="226"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2"/>
              <p:cNvSpPr/>
              <p:nvPr/>
            </p:nvSpPr>
            <p:spPr>
              <a:xfrm>
                <a:off x="4642246" y="2348633"/>
                <a:ext cx="20878" cy="105566"/>
              </a:xfrm>
              <a:custGeom>
                <a:rect b="b" l="l" r="r" t="t"/>
                <a:pathLst>
                  <a:path extrusionOk="0" h="1618" w="320">
                    <a:moveTo>
                      <a:pt x="183" y="1"/>
                    </a:moveTo>
                    <a:cubicBezTo>
                      <a:pt x="118" y="1"/>
                      <a:pt x="68" y="55"/>
                      <a:pt x="68" y="122"/>
                    </a:cubicBezTo>
                    <a:lnTo>
                      <a:pt x="5" y="1482"/>
                    </a:lnTo>
                    <a:cubicBezTo>
                      <a:pt x="0" y="1555"/>
                      <a:pt x="53" y="1613"/>
                      <a:pt x="121" y="1617"/>
                    </a:cubicBezTo>
                    <a:lnTo>
                      <a:pt x="130" y="1617"/>
                    </a:lnTo>
                    <a:cubicBezTo>
                      <a:pt x="193" y="1617"/>
                      <a:pt x="251" y="1564"/>
                      <a:pt x="256" y="1497"/>
                    </a:cubicBezTo>
                    <a:lnTo>
                      <a:pt x="320" y="133"/>
                    </a:lnTo>
                    <a:cubicBezTo>
                      <a:pt x="320" y="64"/>
                      <a:pt x="266" y="6"/>
                      <a:pt x="198" y="2"/>
                    </a:cubicBezTo>
                    <a:cubicBezTo>
                      <a:pt x="193" y="1"/>
                      <a:pt x="187" y="1"/>
                      <a:pt x="183"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2"/>
              <p:cNvSpPr/>
              <p:nvPr/>
            </p:nvSpPr>
            <p:spPr>
              <a:xfrm>
                <a:off x="4599902" y="2391042"/>
                <a:ext cx="105762" cy="20487"/>
              </a:xfrm>
              <a:custGeom>
                <a:rect b="b" l="l" r="r" t="t"/>
                <a:pathLst>
                  <a:path extrusionOk="0" h="314" w="1621">
                    <a:moveTo>
                      <a:pt x="127" y="1"/>
                    </a:moveTo>
                    <a:cubicBezTo>
                      <a:pt x="58" y="1"/>
                      <a:pt x="5" y="53"/>
                      <a:pt x="0" y="121"/>
                    </a:cubicBezTo>
                    <a:cubicBezTo>
                      <a:pt x="0" y="189"/>
                      <a:pt x="54" y="247"/>
                      <a:pt x="121" y="251"/>
                    </a:cubicBezTo>
                    <a:lnTo>
                      <a:pt x="1485" y="314"/>
                    </a:lnTo>
                    <a:lnTo>
                      <a:pt x="1491" y="314"/>
                    </a:lnTo>
                    <a:cubicBezTo>
                      <a:pt x="1558" y="314"/>
                      <a:pt x="1612" y="266"/>
                      <a:pt x="1616" y="198"/>
                    </a:cubicBezTo>
                    <a:cubicBezTo>
                      <a:pt x="1621" y="126"/>
                      <a:pt x="1568" y="68"/>
                      <a:pt x="1496" y="63"/>
                    </a:cubicBezTo>
                    <a:lnTo>
                      <a:pt x="136" y="1"/>
                    </a:ln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2"/>
              <p:cNvSpPr/>
              <p:nvPr/>
            </p:nvSpPr>
            <p:spPr>
              <a:xfrm>
                <a:off x="4188723" y="2383343"/>
                <a:ext cx="111438" cy="20356"/>
              </a:xfrm>
              <a:custGeom>
                <a:rect b="b" l="l" r="r" t="t"/>
                <a:pathLst>
                  <a:path extrusionOk="0" h="312" w="1708">
                    <a:moveTo>
                      <a:pt x="937" y="0"/>
                    </a:moveTo>
                    <a:cubicBezTo>
                      <a:pt x="663" y="0"/>
                      <a:pt x="389" y="20"/>
                      <a:pt x="116" y="60"/>
                    </a:cubicBezTo>
                    <a:cubicBezTo>
                      <a:pt x="44" y="70"/>
                      <a:pt x="0" y="137"/>
                      <a:pt x="10" y="206"/>
                    </a:cubicBezTo>
                    <a:cubicBezTo>
                      <a:pt x="20" y="268"/>
                      <a:pt x="73" y="311"/>
                      <a:pt x="131" y="311"/>
                    </a:cubicBezTo>
                    <a:lnTo>
                      <a:pt x="150" y="311"/>
                    </a:lnTo>
                    <a:cubicBezTo>
                      <a:pt x="417" y="273"/>
                      <a:pt x="687" y="253"/>
                      <a:pt x="956" y="253"/>
                    </a:cubicBezTo>
                    <a:cubicBezTo>
                      <a:pt x="1159" y="253"/>
                      <a:pt x="1361" y="264"/>
                      <a:pt x="1563" y="287"/>
                    </a:cubicBezTo>
                    <a:cubicBezTo>
                      <a:pt x="1569" y="288"/>
                      <a:pt x="1575" y="288"/>
                      <a:pt x="1581" y="288"/>
                    </a:cubicBezTo>
                    <a:cubicBezTo>
                      <a:pt x="1644" y="288"/>
                      <a:pt x="1694" y="238"/>
                      <a:pt x="1703" y="177"/>
                    </a:cubicBezTo>
                    <a:cubicBezTo>
                      <a:pt x="1708" y="108"/>
                      <a:pt x="1659" y="45"/>
                      <a:pt x="1592" y="36"/>
                    </a:cubicBezTo>
                    <a:cubicBezTo>
                      <a:pt x="1373" y="12"/>
                      <a:pt x="1155" y="0"/>
                      <a:pt x="93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2"/>
              <p:cNvSpPr/>
              <p:nvPr/>
            </p:nvSpPr>
            <p:spPr>
              <a:xfrm>
                <a:off x="4187418" y="2416227"/>
                <a:ext cx="111765" cy="20291"/>
              </a:xfrm>
              <a:custGeom>
                <a:rect b="b" l="l" r="r" t="t"/>
                <a:pathLst>
                  <a:path extrusionOk="0" h="311" w="1713">
                    <a:moveTo>
                      <a:pt x="961" y="1"/>
                    </a:moveTo>
                    <a:cubicBezTo>
                      <a:pt x="679" y="1"/>
                      <a:pt x="396" y="21"/>
                      <a:pt x="117" y="59"/>
                    </a:cubicBezTo>
                    <a:cubicBezTo>
                      <a:pt x="49" y="68"/>
                      <a:pt x="1" y="137"/>
                      <a:pt x="11" y="204"/>
                    </a:cubicBezTo>
                    <a:cubicBezTo>
                      <a:pt x="20" y="267"/>
                      <a:pt x="74" y="311"/>
                      <a:pt x="136" y="311"/>
                    </a:cubicBezTo>
                    <a:lnTo>
                      <a:pt x="156" y="311"/>
                    </a:lnTo>
                    <a:cubicBezTo>
                      <a:pt x="420" y="272"/>
                      <a:pt x="689" y="252"/>
                      <a:pt x="958" y="252"/>
                    </a:cubicBezTo>
                    <a:cubicBezTo>
                      <a:pt x="1162" y="252"/>
                      <a:pt x="1365" y="264"/>
                      <a:pt x="1568" y="287"/>
                    </a:cubicBezTo>
                    <a:cubicBezTo>
                      <a:pt x="1573" y="287"/>
                      <a:pt x="1578" y="288"/>
                      <a:pt x="1583" y="288"/>
                    </a:cubicBezTo>
                    <a:cubicBezTo>
                      <a:pt x="1645" y="288"/>
                      <a:pt x="1699" y="237"/>
                      <a:pt x="1703" y="175"/>
                    </a:cubicBezTo>
                    <a:cubicBezTo>
                      <a:pt x="1713" y="108"/>
                      <a:pt x="1665" y="44"/>
                      <a:pt x="1592" y="35"/>
                    </a:cubicBezTo>
                    <a:cubicBezTo>
                      <a:pt x="1383" y="12"/>
                      <a:pt x="1172" y="1"/>
                      <a:pt x="96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 name="Google Shape;209;p32"/>
            <p:cNvGrpSpPr/>
            <p:nvPr/>
          </p:nvGrpSpPr>
          <p:grpSpPr>
            <a:xfrm>
              <a:off x="5445837" y="2314348"/>
              <a:ext cx="994527" cy="201586"/>
              <a:chOff x="4207306" y="2635321"/>
              <a:chExt cx="1257940" cy="254978"/>
            </a:xfrm>
          </p:grpSpPr>
          <p:sp>
            <p:nvSpPr>
              <p:cNvPr id="210" name="Google Shape;210;p32"/>
              <p:cNvSpPr/>
              <p:nvPr/>
            </p:nvSpPr>
            <p:spPr>
              <a:xfrm>
                <a:off x="4207306" y="2740758"/>
                <a:ext cx="134144" cy="149542"/>
              </a:xfrm>
              <a:custGeom>
                <a:rect b="b" l="l" r="r" t="t"/>
                <a:pathLst>
                  <a:path extrusionOk="0" h="2292" w="2056">
                    <a:moveTo>
                      <a:pt x="1286" y="0"/>
                    </a:moveTo>
                    <a:cubicBezTo>
                      <a:pt x="860" y="0"/>
                      <a:pt x="435" y="241"/>
                      <a:pt x="238" y="623"/>
                    </a:cubicBezTo>
                    <a:cubicBezTo>
                      <a:pt x="1" y="1088"/>
                      <a:pt x="131" y="1711"/>
                      <a:pt x="537" y="2045"/>
                    </a:cubicBezTo>
                    <a:cubicBezTo>
                      <a:pt x="740" y="2209"/>
                      <a:pt x="1002" y="2292"/>
                      <a:pt x="1263" y="2292"/>
                    </a:cubicBezTo>
                    <a:cubicBezTo>
                      <a:pt x="1524" y="2292"/>
                      <a:pt x="1790" y="2209"/>
                      <a:pt x="1993" y="2041"/>
                    </a:cubicBezTo>
                    <a:cubicBezTo>
                      <a:pt x="2046" y="1997"/>
                      <a:pt x="2056" y="1919"/>
                      <a:pt x="2008" y="1867"/>
                    </a:cubicBezTo>
                    <a:cubicBezTo>
                      <a:pt x="1983" y="1836"/>
                      <a:pt x="1946" y="1819"/>
                      <a:pt x="1910" y="1819"/>
                    </a:cubicBezTo>
                    <a:cubicBezTo>
                      <a:pt x="1883" y="1819"/>
                      <a:pt x="1856" y="1828"/>
                      <a:pt x="1834" y="1847"/>
                    </a:cubicBezTo>
                    <a:cubicBezTo>
                      <a:pt x="1674" y="1978"/>
                      <a:pt x="1470" y="2043"/>
                      <a:pt x="1266" y="2043"/>
                    </a:cubicBezTo>
                    <a:cubicBezTo>
                      <a:pt x="1061" y="2043"/>
                      <a:pt x="857" y="1978"/>
                      <a:pt x="697" y="1847"/>
                    </a:cubicBezTo>
                    <a:cubicBezTo>
                      <a:pt x="378" y="1590"/>
                      <a:pt x="276" y="1102"/>
                      <a:pt x="465" y="735"/>
                    </a:cubicBezTo>
                    <a:cubicBezTo>
                      <a:pt x="619" y="438"/>
                      <a:pt x="953" y="250"/>
                      <a:pt x="1287" y="250"/>
                    </a:cubicBezTo>
                    <a:cubicBezTo>
                      <a:pt x="1340" y="250"/>
                      <a:pt x="1394" y="255"/>
                      <a:pt x="1446" y="265"/>
                    </a:cubicBezTo>
                    <a:cubicBezTo>
                      <a:pt x="1457" y="318"/>
                      <a:pt x="1495" y="358"/>
                      <a:pt x="1548" y="367"/>
                    </a:cubicBezTo>
                    <a:cubicBezTo>
                      <a:pt x="1558" y="369"/>
                      <a:pt x="1568" y="369"/>
                      <a:pt x="1577" y="369"/>
                    </a:cubicBezTo>
                    <a:cubicBezTo>
                      <a:pt x="1643" y="369"/>
                      <a:pt x="1700" y="328"/>
                      <a:pt x="1713" y="260"/>
                    </a:cubicBezTo>
                    <a:cubicBezTo>
                      <a:pt x="1732" y="173"/>
                      <a:pt x="1664" y="62"/>
                      <a:pt x="1573" y="38"/>
                    </a:cubicBezTo>
                    <a:cubicBezTo>
                      <a:pt x="1479" y="12"/>
                      <a:pt x="1382" y="0"/>
                      <a:pt x="128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2"/>
              <p:cNvSpPr/>
              <p:nvPr/>
            </p:nvSpPr>
            <p:spPr>
              <a:xfrm>
                <a:off x="4736918" y="2741019"/>
                <a:ext cx="183991" cy="132252"/>
              </a:xfrm>
              <a:custGeom>
                <a:rect b="b" l="l" r="r" t="t"/>
                <a:pathLst>
                  <a:path extrusionOk="0" h="2027" w="2820">
                    <a:moveTo>
                      <a:pt x="1064" y="251"/>
                    </a:moveTo>
                    <a:cubicBezTo>
                      <a:pt x="1151" y="251"/>
                      <a:pt x="1242" y="285"/>
                      <a:pt x="1291" y="354"/>
                    </a:cubicBezTo>
                    <a:cubicBezTo>
                      <a:pt x="1233" y="537"/>
                      <a:pt x="1228" y="720"/>
                      <a:pt x="1219" y="905"/>
                    </a:cubicBezTo>
                    <a:cubicBezTo>
                      <a:pt x="1219" y="997"/>
                      <a:pt x="1213" y="1088"/>
                      <a:pt x="1204" y="1185"/>
                    </a:cubicBezTo>
                    <a:cubicBezTo>
                      <a:pt x="1175" y="1422"/>
                      <a:pt x="1064" y="1698"/>
                      <a:pt x="842" y="1761"/>
                    </a:cubicBezTo>
                    <a:cubicBezTo>
                      <a:pt x="812" y="1769"/>
                      <a:pt x="783" y="1774"/>
                      <a:pt x="753" y="1774"/>
                    </a:cubicBezTo>
                    <a:cubicBezTo>
                      <a:pt x="684" y="1774"/>
                      <a:pt x="614" y="1751"/>
                      <a:pt x="546" y="1707"/>
                    </a:cubicBezTo>
                    <a:cubicBezTo>
                      <a:pt x="421" y="1625"/>
                      <a:pt x="329" y="1480"/>
                      <a:pt x="304" y="1335"/>
                    </a:cubicBezTo>
                    <a:cubicBezTo>
                      <a:pt x="262" y="1006"/>
                      <a:pt x="479" y="691"/>
                      <a:pt x="610" y="537"/>
                    </a:cubicBezTo>
                    <a:cubicBezTo>
                      <a:pt x="744" y="377"/>
                      <a:pt x="865" y="290"/>
                      <a:pt x="987" y="261"/>
                    </a:cubicBezTo>
                    <a:cubicBezTo>
                      <a:pt x="1010" y="256"/>
                      <a:pt x="1035" y="251"/>
                      <a:pt x="1064" y="251"/>
                    </a:cubicBezTo>
                    <a:close/>
                    <a:moveTo>
                      <a:pt x="1055" y="0"/>
                    </a:moveTo>
                    <a:cubicBezTo>
                      <a:pt x="1010" y="0"/>
                      <a:pt x="965" y="5"/>
                      <a:pt x="923" y="15"/>
                    </a:cubicBezTo>
                    <a:cubicBezTo>
                      <a:pt x="691" y="73"/>
                      <a:pt x="527" y="247"/>
                      <a:pt x="416" y="372"/>
                    </a:cubicBezTo>
                    <a:cubicBezTo>
                      <a:pt x="222" y="604"/>
                      <a:pt x="0" y="968"/>
                      <a:pt x="58" y="1374"/>
                    </a:cubicBezTo>
                    <a:cubicBezTo>
                      <a:pt x="87" y="1586"/>
                      <a:pt x="222" y="1794"/>
                      <a:pt x="411" y="1915"/>
                    </a:cubicBezTo>
                    <a:cubicBezTo>
                      <a:pt x="517" y="1988"/>
                      <a:pt x="639" y="2026"/>
                      <a:pt x="755" y="2026"/>
                    </a:cubicBezTo>
                    <a:cubicBezTo>
                      <a:pt x="807" y="2026"/>
                      <a:pt x="861" y="2017"/>
                      <a:pt x="909" y="2002"/>
                    </a:cubicBezTo>
                    <a:cubicBezTo>
                      <a:pt x="1253" y="1906"/>
                      <a:pt x="1417" y="1528"/>
                      <a:pt x="1451" y="1214"/>
                    </a:cubicBezTo>
                    <a:lnTo>
                      <a:pt x="1451" y="1209"/>
                    </a:lnTo>
                    <a:cubicBezTo>
                      <a:pt x="1490" y="1305"/>
                      <a:pt x="1538" y="1398"/>
                      <a:pt x="1601" y="1485"/>
                    </a:cubicBezTo>
                    <a:cubicBezTo>
                      <a:pt x="1746" y="1693"/>
                      <a:pt x="1992" y="1838"/>
                      <a:pt x="2244" y="1867"/>
                    </a:cubicBezTo>
                    <a:cubicBezTo>
                      <a:pt x="2276" y="1871"/>
                      <a:pt x="2307" y="1873"/>
                      <a:pt x="2337" y="1873"/>
                    </a:cubicBezTo>
                    <a:cubicBezTo>
                      <a:pt x="2500" y="1873"/>
                      <a:pt x="2648" y="1819"/>
                      <a:pt x="2762" y="1718"/>
                    </a:cubicBezTo>
                    <a:cubicBezTo>
                      <a:pt x="2815" y="1669"/>
                      <a:pt x="2820" y="1591"/>
                      <a:pt x="2771" y="1538"/>
                    </a:cubicBezTo>
                    <a:cubicBezTo>
                      <a:pt x="2748" y="1510"/>
                      <a:pt x="2714" y="1495"/>
                      <a:pt x="2678" y="1495"/>
                    </a:cubicBezTo>
                    <a:cubicBezTo>
                      <a:pt x="2648" y="1495"/>
                      <a:pt x="2617" y="1506"/>
                      <a:pt x="2592" y="1528"/>
                    </a:cubicBezTo>
                    <a:cubicBezTo>
                      <a:pt x="2514" y="1599"/>
                      <a:pt x="2423" y="1621"/>
                      <a:pt x="2343" y="1621"/>
                    </a:cubicBezTo>
                    <a:cubicBezTo>
                      <a:pt x="2318" y="1621"/>
                      <a:pt x="2295" y="1619"/>
                      <a:pt x="2273" y="1615"/>
                    </a:cubicBezTo>
                    <a:cubicBezTo>
                      <a:pt x="2094" y="1596"/>
                      <a:pt x="1910" y="1490"/>
                      <a:pt x="1804" y="1340"/>
                    </a:cubicBezTo>
                    <a:cubicBezTo>
                      <a:pt x="1601" y="1055"/>
                      <a:pt x="1577" y="648"/>
                      <a:pt x="1557" y="329"/>
                    </a:cubicBezTo>
                    <a:cubicBezTo>
                      <a:pt x="1552" y="296"/>
                      <a:pt x="1543" y="267"/>
                      <a:pt x="1519" y="247"/>
                    </a:cubicBezTo>
                    <a:cubicBezTo>
                      <a:pt x="1429" y="80"/>
                      <a:pt x="1238" y="0"/>
                      <a:pt x="1055"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2"/>
              <p:cNvSpPr/>
              <p:nvPr/>
            </p:nvSpPr>
            <p:spPr>
              <a:xfrm>
                <a:off x="4861472" y="2693912"/>
                <a:ext cx="71117" cy="90691"/>
              </a:xfrm>
              <a:custGeom>
                <a:rect b="b" l="l" r="r" t="t"/>
                <a:pathLst>
                  <a:path extrusionOk="0" h="1390" w="1090">
                    <a:moveTo>
                      <a:pt x="405" y="0"/>
                    </a:moveTo>
                    <a:cubicBezTo>
                      <a:pt x="228" y="0"/>
                      <a:pt x="100" y="155"/>
                      <a:pt x="45" y="224"/>
                    </a:cubicBezTo>
                    <a:cubicBezTo>
                      <a:pt x="1" y="277"/>
                      <a:pt x="11" y="355"/>
                      <a:pt x="65" y="398"/>
                    </a:cubicBezTo>
                    <a:cubicBezTo>
                      <a:pt x="88" y="417"/>
                      <a:pt x="117" y="427"/>
                      <a:pt x="146" y="427"/>
                    </a:cubicBezTo>
                    <a:cubicBezTo>
                      <a:pt x="182" y="427"/>
                      <a:pt x="219" y="411"/>
                      <a:pt x="244" y="379"/>
                    </a:cubicBezTo>
                    <a:cubicBezTo>
                      <a:pt x="267" y="345"/>
                      <a:pt x="351" y="252"/>
                      <a:pt x="403" y="252"/>
                    </a:cubicBezTo>
                    <a:cubicBezTo>
                      <a:pt x="405" y="252"/>
                      <a:pt x="406" y="252"/>
                      <a:pt x="407" y="253"/>
                    </a:cubicBezTo>
                    <a:cubicBezTo>
                      <a:pt x="413" y="253"/>
                      <a:pt x="427" y="257"/>
                      <a:pt x="442" y="282"/>
                    </a:cubicBezTo>
                    <a:cubicBezTo>
                      <a:pt x="471" y="326"/>
                      <a:pt x="476" y="417"/>
                      <a:pt x="451" y="485"/>
                    </a:cubicBezTo>
                    <a:cubicBezTo>
                      <a:pt x="436" y="529"/>
                      <a:pt x="418" y="567"/>
                      <a:pt x="398" y="611"/>
                    </a:cubicBezTo>
                    <a:cubicBezTo>
                      <a:pt x="345" y="722"/>
                      <a:pt x="286" y="848"/>
                      <a:pt x="297" y="998"/>
                    </a:cubicBezTo>
                    <a:cubicBezTo>
                      <a:pt x="311" y="1152"/>
                      <a:pt x="418" y="1288"/>
                      <a:pt x="581" y="1351"/>
                    </a:cubicBezTo>
                    <a:cubicBezTo>
                      <a:pt x="639" y="1375"/>
                      <a:pt x="703" y="1389"/>
                      <a:pt x="766" y="1389"/>
                    </a:cubicBezTo>
                    <a:cubicBezTo>
                      <a:pt x="862" y="1389"/>
                      <a:pt x="959" y="1355"/>
                      <a:pt x="1032" y="1288"/>
                    </a:cubicBezTo>
                    <a:cubicBezTo>
                      <a:pt x="1085" y="1244"/>
                      <a:pt x="1090" y="1163"/>
                      <a:pt x="1046" y="1114"/>
                    </a:cubicBezTo>
                    <a:cubicBezTo>
                      <a:pt x="1019" y="1084"/>
                      <a:pt x="984" y="1070"/>
                      <a:pt x="949" y="1070"/>
                    </a:cubicBezTo>
                    <a:cubicBezTo>
                      <a:pt x="920" y="1070"/>
                      <a:pt x="891" y="1080"/>
                      <a:pt x="867" y="1099"/>
                    </a:cubicBezTo>
                    <a:cubicBezTo>
                      <a:pt x="837" y="1126"/>
                      <a:pt x="799" y="1136"/>
                      <a:pt x="761" y="1136"/>
                    </a:cubicBezTo>
                    <a:cubicBezTo>
                      <a:pt x="731" y="1136"/>
                      <a:pt x="700" y="1129"/>
                      <a:pt x="674" y="1119"/>
                    </a:cubicBezTo>
                    <a:cubicBezTo>
                      <a:pt x="616" y="1094"/>
                      <a:pt x="552" y="1047"/>
                      <a:pt x="548" y="973"/>
                    </a:cubicBezTo>
                    <a:cubicBezTo>
                      <a:pt x="543" y="896"/>
                      <a:pt x="581" y="809"/>
                      <a:pt x="625" y="717"/>
                    </a:cubicBezTo>
                    <a:cubicBezTo>
                      <a:pt x="650" y="669"/>
                      <a:pt x="674" y="621"/>
                      <a:pt x="688" y="567"/>
                    </a:cubicBezTo>
                    <a:cubicBezTo>
                      <a:pt x="737" y="427"/>
                      <a:pt x="726" y="257"/>
                      <a:pt x="654" y="147"/>
                    </a:cubicBezTo>
                    <a:cubicBezTo>
                      <a:pt x="606" y="65"/>
                      <a:pt x="529" y="16"/>
                      <a:pt x="436" y="2"/>
                    </a:cubicBezTo>
                    <a:cubicBezTo>
                      <a:pt x="426" y="1"/>
                      <a:pt x="415" y="0"/>
                      <a:pt x="405"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2"/>
              <p:cNvSpPr/>
              <p:nvPr/>
            </p:nvSpPr>
            <p:spPr>
              <a:xfrm>
                <a:off x="5137331" y="2681972"/>
                <a:ext cx="109285" cy="183404"/>
              </a:xfrm>
              <a:custGeom>
                <a:rect b="b" l="l" r="r" t="t"/>
                <a:pathLst>
                  <a:path extrusionOk="0" h="2811" w="1675">
                    <a:moveTo>
                      <a:pt x="1033" y="1508"/>
                    </a:moveTo>
                    <a:cubicBezTo>
                      <a:pt x="1085" y="1508"/>
                      <a:pt x="1145" y="1519"/>
                      <a:pt x="1200" y="1558"/>
                    </a:cubicBezTo>
                    <a:cubicBezTo>
                      <a:pt x="1287" y="1621"/>
                      <a:pt x="1345" y="1742"/>
                      <a:pt x="1380" y="1931"/>
                    </a:cubicBezTo>
                    <a:cubicBezTo>
                      <a:pt x="1413" y="2139"/>
                      <a:pt x="1398" y="2284"/>
                      <a:pt x="1336" y="2390"/>
                    </a:cubicBezTo>
                    <a:cubicBezTo>
                      <a:pt x="1253" y="2515"/>
                      <a:pt x="1105" y="2557"/>
                      <a:pt x="943" y="2557"/>
                    </a:cubicBezTo>
                    <a:cubicBezTo>
                      <a:pt x="803" y="2557"/>
                      <a:pt x="651" y="2525"/>
                      <a:pt x="523" y="2487"/>
                    </a:cubicBezTo>
                    <a:cubicBezTo>
                      <a:pt x="514" y="2250"/>
                      <a:pt x="514" y="1974"/>
                      <a:pt x="634" y="1761"/>
                    </a:cubicBezTo>
                    <a:cubicBezTo>
                      <a:pt x="702" y="1641"/>
                      <a:pt x="828" y="1543"/>
                      <a:pt x="963" y="1514"/>
                    </a:cubicBezTo>
                    <a:cubicBezTo>
                      <a:pt x="984" y="1511"/>
                      <a:pt x="1007" y="1508"/>
                      <a:pt x="1033" y="1508"/>
                    </a:cubicBezTo>
                    <a:close/>
                    <a:moveTo>
                      <a:pt x="121" y="0"/>
                    </a:moveTo>
                    <a:cubicBezTo>
                      <a:pt x="54" y="5"/>
                      <a:pt x="1" y="63"/>
                      <a:pt x="1" y="131"/>
                    </a:cubicBezTo>
                    <a:cubicBezTo>
                      <a:pt x="34" y="963"/>
                      <a:pt x="117" y="1587"/>
                      <a:pt x="257" y="2477"/>
                    </a:cubicBezTo>
                    <a:cubicBezTo>
                      <a:pt x="242" y="2487"/>
                      <a:pt x="233" y="2507"/>
                      <a:pt x="228" y="2520"/>
                    </a:cubicBezTo>
                    <a:cubicBezTo>
                      <a:pt x="204" y="2588"/>
                      <a:pt x="237" y="2661"/>
                      <a:pt x="306" y="2685"/>
                    </a:cubicBezTo>
                    <a:cubicBezTo>
                      <a:pt x="561" y="2772"/>
                      <a:pt x="770" y="2811"/>
                      <a:pt x="939" y="2811"/>
                    </a:cubicBezTo>
                    <a:cubicBezTo>
                      <a:pt x="1273" y="2811"/>
                      <a:pt x="1447" y="2670"/>
                      <a:pt x="1543" y="2525"/>
                    </a:cubicBezTo>
                    <a:cubicBezTo>
                      <a:pt x="1650" y="2366"/>
                      <a:pt x="1675" y="2158"/>
                      <a:pt x="1626" y="1887"/>
                    </a:cubicBezTo>
                    <a:cubicBezTo>
                      <a:pt x="1597" y="1723"/>
                      <a:pt x="1539" y="1491"/>
                      <a:pt x="1345" y="1355"/>
                    </a:cubicBezTo>
                    <a:cubicBezTo>
                      <a:pt x="1259" y="1290"/>
                      <a:pt x="1156" y="1256"/>
                      <a:pt x="1046" y="1256"/>
                    </a:cubicBezTo>
                    <a:cubicBezTo>
                      <a:pt x="1001" y="1256"/>
                      <a:pt x="956" y="1262"/>
                      <a:pt x="910" y="1273"/>
                    </a:cubicBezTo>
                    <a:cubicBezTo>
                      <a:pt x="706" y="1317"/>
                      <a:pt x="518" y="1456"/>
                      <a:pt x="412" y="1636"/>
                    </a:cubicBezTo>
                    <a:cubicBezTo>
                      <a:pt x="407" y="1650"/>
                      <a:pt x="398" y="1665"/>
                      <a:pt x="393" y="1679"/>
                    </a:cubicBezTo>
                    <a:cubicBezTo>
                      <a:pt x="320" y="1152"/>
                      <a:pt x="277" y="692"/>
                      <a:pt x="253" y="121"/>
                    </a:cubicBezTo>
                    <a:cubicBezTo>
                      <a:pt x="253" y="54"/>
                      <a:pt x="194" y="0"/>
                      <a:pt x="12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2"/>
              <p:cNvSpPr/>
              <p:nvPr/>
            </p:nvSpPr>
            <p:spPr>
              <a:xfrm>
                <a:off x="5231089" y="2696913"/>
                <a:ext cx="73270" cy="81100"/>
              </a:xfrm>
              <a:custGeom>
                <a:rect b="b" l="l" r="r" t="t"/>
                <a:pathLst>
                  <a:path extrusionOk="0" h="1243" w="1123">
                    <a:moveTo>
                      <a:pt x="229" y="0"/>
                    </a:moveTo>
                    <a:cubicBezTo>
                      <a:pt x="186" y="0"/>
                      <a:pt x="144" y="8"/>
                      <a:pt x="102" y="23"/>
                    </a:cubicBezTo>
                    <a:cubicBezTo>
                      <a:pt x="34" y="43"/>
                      <a:pt x="1" y="115"/>
                      <a:pt x="24" y="182"/>
                    </a:cubicBezTo>
                    <a:cubicBezTo>
                      <a:pt x="44" y="234"/>
                      <a:pt x="95" y="266"/>
                      <a:pt x="150" y="266"/>
                    </a:cubicBezTo>
                    <a:cubicBezTo>
                      <a:pt x="163" y="266"/>
                      <a:pt x="176" y="264"/>
                      <a:pt x="189" y="260"/>
                    </a:cubicBezTo>
                    <a:cubicBezTo>
                      <a:pt x="200" y="254"/>
                      <a:pt x="212" y="252"/>
                      <a:pt x="224" y="252"/>
                    </a:cubicBezTo>
                    <a:cubicBezTo>
                      <a:pt x="252" y="252"/>
                      <a:pt x="279" y="265"/>
                      <a:pt x="296" y="275"/>
                    </a:cubicBezTo>
                    <a:cubicBezTo>
                      <a:pt x="358" y="313"/>
                      <a:pt x="412" y="385"/>
                      <a:pt x="421" y="458"/>
                    </a:cubicBezTo>
                    <a:cubicBezTo>
                      <a:pt x="441" y="604"/>
                      <a:pt x="372" y="758"/>
                      <a:pt x="291" y="932"/>
                    </a:cubicBezTo>
                    <a:cubicBezTo>
                      <a:pt x="267" y="990"/>
                      <a:pt x="285" y="1063"/>
                      <a:pt x="343" y="1097"/>
                    </a:cubicBezTo>
                    <a:cubicBezTo>
                      <a:pt x="513" y="1193"/>
                      <a:pt x="707" y="1242"/>
                      <a:pt x="900" y="1242"/>
                    </a:cubicBezTo>
                    <a:cubicBezTo>
                      <a:pt x="934" y="1242"/>
                      <a:pt x="968" y="1242"/>
                      <a:pt x="1001" y="1237"/>
                    </a:cubicBezTo>
                    <a:cubicBezTo>
                      <a:pt x="1069" y="1233"/>
                      <a:pt x="1122" y="1169"/>
                      <a:pt x="1117" y="1102"/>
                    </a:cubicBezTo>
                    <a:cubicBezTo>
                      <a:pt x="1109" y="1033"/>
                      <a:pt x="1055" y="985"/>
                      <a:pt x="987" y="985"/>
                    </a:cubicBezTo>
                    <a:cubicBezTo>
                      <a:pt x="983" y="985"/>
                      <a:pt x="980" y="985"/>
                      <a:pt x="977" y="985"/>
                    </a:cubicBezTo>
                    <a:cubicBezTo>
                      <a:pt x="948" y="989"/>
                      <a:pt x="918" y="990"/>
                      <a:pt x="888" y="990"/>
                    </a:cubicBezTo>
                    <a:cubicBezTo>
                      <a:pt x="782" y="990"/>
                      <a:pt x="673" y="969"/>
                      <a:pt x="571" y="927"/>
                    </a:cubicBezTo>
                    <a:cubicBezTo>
                      <a:pt x="639" y="782"/>
                      <a:pt x="697" y="604"/>
                      <a:pt x="668" y="420"/>
                    </a:cubicBezTo>
                    <a:cubicBezTo>
                      <a:pt x="648" y="275"/>
                      <a:pt x="552" y="135"/>
                      <a:pt x="426" y="57"/>
                    </a:cubicBezTo>
                    <a:cubicBezTo>
                      <a:pt x="361" y="19"/>
                      <a:pt x="295" y="0"/>
                      <a:pt x="22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2"/>
              <p:cNvSpPr/>
              <p:nvPr/>
            </p:nvSpPr>
            <p:spPr>
              <a:xfrm>
                <a:off x="5015256" y="2748848"/>
                <a:ext cx="21205" cy="105175"/>
              </a:xfrm>
              <a:custGeom>
                <a:rect b="b" l="l" r="r" t="t"/>
                <a:pathLst>
                  <a:path extrusionOk="0" h="1612" w="325">
                    <a:moveTo>
                      <a:pt x="180" y="0"/>
                    </a:moveTo>
                    <a:cubicBezTo>
                      <a:pt x="114" y="0"/>
                      <a:pt x="72" y="54"/>
                      <a:pt x="68" y="118"/>
                    </a:cubicBezTo>
                    <a:lnTo>
                      <a:pt x="5" y="1482"/>
                    </a:lnTo>
                    <a:cubicBezTo>
                      <a:pt x="0" y="1553"/>
                      <a:pt x="53" y="1612"/>
                      <a:pt x="126" y="1612"/>
                    </a:cubicBezTo>
                    <a:lnTo>
                      <a:pt x="130" y="1612"/>
                    </a:lnTo>
                    <a:cubicBezTo>
                      <a:pt x="198" y="1612"/>
                      <a:pt x="251" y="1563"/>
                      <a:pt x="256" y="1495"/>
                    </a:cubicBezTo>
                    <a:lnTo>
                      <a:pt x="320" y="131"/>
                    </a:lnTo>
                    <a:cubicBezTo>
                      <a:pt x="324" y="64"/>
                      <a:pt x="271" y="1"/>
                      <a:pt x="198" y="1"/>
                    </a:cubicBezTo>
                    <a:cubicBezTo>
                      <a:pt x="192" y="1"/>
                      <a:pt x="186" y="0"/>
                      <a:pt x="18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2"/>
              <p:cNvSpPr/>
              <p:nvPr/>
            </p:nvSpPr>
            <p:spPr>
              <a:xfrm>
                <a:off x="4972912" y="2791128"/>
                <a:ext cx="105762" cy="20617"/>
              </a:xfrm>
              <a:custGeom>
                <a:rect b="b" l="l" r="r" t="t"/>
                <a:pathLst>
                  <a:path extrusionOk="0" h="316" w="1621">
                    <a:moveTo>
                      <a:pt x="127" y="1"/>
                    </a:moveTo>
                    <a:cubicBezTo>
                      <a:pt x="54" y="1"/>
                      <a:pt x="5" y="53"/>
                      <a:pt x="5" y="122"/>
                    </a:cubicBezTo>
                    <a:cubicBezTo>
                      <a:pt x="0" y="189"/>
                      <a:pt x="54" y="247"/>
                      <a:pt x="127" y="253"/>
                    </a:cubicBezTo>
                    <a:lnTo>
                      <a:pt x="1485" y="316"/>
                    </a:lnTo>
                    <a:lnTo>
                      <a:pt x="1491" y="316"/>
                    </a:lnTo>
                    <a:cubicBezTo>
                      <a:pt x="1558" y="316"/>
                      <a:pt x="1616" y="262"/>
                      <a:pt x="1616" y="195"/>
                    </a:cubicBezTo>
                    <a:cubicBezTo>
                      <a:pt x="1621" y="127"/>
                      <a:pt x="1568" y="69"/>
                      <a:pt x="1500" y="64"/>
                    </a:cubicBezTo>
                    <a:lnTo>
                      <a:pt x="136" y="1"/>
                    </a:lnTo>
                    <a:cubicBezTo>
                      <a:pt x="133" y="1"/>
                      <a:pt x="130" y="1"/>
                      <a:pt x="12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2"/>
              <p:cNvSpPr/>
              <p:nvPr/>
            </p:nvSpPr>
            <p:spPr>
              <a:xfrm>
                <a:off x="4413755" y="2783429"/>
                <a:ext cx="111765" cy="20487"/>
              </a:xfrm>
              <a:custGeom>
                <a:rect b="b" l="l" r="r" t="t"/>
                <a:pathLst>
                  <a:path extrusionOk="0" h="314" w="1713">
                    <a:moveTo>
                      <a:pt x="941" y="1"/>
                    </a:moveTo>
                    <a:cubicBezTo>
                      <a:pt x="666" y="1"/>
                      <a:pt x="391" y="20"/>
                      <a:pt x="116" y="61"/>
                    </a:cubicBezTo>
                    <a:cubicBezTo>
                      <a:pt x="49" y="70"/>
                      <a:pt x="0" y="133"/>
                      <a:pt x="9" y="206"/>
                    </a:cubicBezTo>
                    <a:cubicBezTo>
                      <a:pt x="20" y="269"/>
                      <a:pt x="72" y="313"/>
                      <a:pt x="136" y="313"/>
                    </a:cubicBezTo>
                    <a:lnTo>
                      <a:pt x="154" y="313"/>
                    </a:lnTo>
                    <a:cubicBezTo>
                      <a:pt x="421" y="274"/>
                      <a:pt x="690" y="254"/>
                      <a:pt x="958" y="254"/>
                    </a:cubicBezTo>
                    <a:cubicBezTo>
                      <a:pt x="1162" y="254"/>
                      <a:pt x="1365" y="266"/>
                      <a:pt x="1567" y="289"/>
                    </a:cubicBezTo>
                    <a:cubicBezTo>
                      <a:pt x="1572" y="289"/>
                      <a:pt x="1577" y="290"/>
                      <a:pt x="1583" y="290"/>
                    </a:cubicBezTo>
                    <a:cubicBezTo>
                      <a:pt x="1644" y="290"/>
                      <a:pt x="1698" y="239"/>
                      <a:pt x="1708" y="177"/>
                    </a:cubicBezTo>
                    <a:cubicBezTo>
                      <a:pt x="1712" y="104"/>
                      <a:pt x="1664" y="41"/>
                      <a:pt x="1596" y="37"/>
                    </a:cubicBezTo>
                    <a:cubicBezTo>
                      <a:pt x="1378" y="13"/>
                      <a:pt x="1160" y="1"/>
                      <a:pt x="94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2"/>
              <p:cNvSpPr/>
              <p:nvPr/>
            </p:nvSpPr>
            <p:spPr>
              <a:xfrm>
                <a:off x="4412711" y="2816312"/>
                <a:ext cx="111830" cy="20356"/>
              </a:xfrm>
              <a:custGeom>
                <a:rect b="b" l="l" r="r" t="t"/>
                <a:pathLst>
                  <a:path extrusionOk="0" h="312" w="1714">
                    <a:moveTo>
                      <a:pt x="942" y="0"/>
                    </a:moveTo>
                    <a:cubicBezTo>
                      <a:pt x="666" y="0"/>
                      <a:pt x="390" y="20"/>
                      <a:pt x="117" y="60"/>
                    </a:cubicBezTo>
                    <a:cubicBezTo>
                      <a:pt x="50" y="70"/>
                      <a:pt x="1" y="133"/>
                      <a:pt x="11" y="205"/>
                    </a:cubicBezTo>
                    <a:cubicBezTo>
                      <a:pt x="21" y="268"/>
                      <a:pt x="74" y="312"/>
                      <a:pt x="137" y="312"/>
                    </a:cubicBezTo>
                    <a:lnTo>
                      <a:pt x="152" y="312"/>
                    </a:lnTo>
                    <a:cubicBezTo>
                      <a:pt x="420" y="273"/>
                      <a:pt x="690" y="253"/>
                      <a:pt x="959" y="253"/>
                    </a:cubicBezTo>
                    <a:cubicBezTo>
                      <a:pt x="1161" y="253"/>
                      <a:pt x="1363" y="264"/>
                      <a:pt x="1563" y="287"/>
                    </a:cubicBezTo>
                    <a:cubicBezTo>
                      <a:pt x="1569" y="288"/>
                      <a:pt x="1575" y="288"/>
                      <a:pt x="1580" y="288"/>
                    </a:cubicBezTo>
                    <a:cubicBezTo>
                      <a:pt x="1646" y="288"/>
                      <a:pt x="1700" y="239"/>
                      <a:pt x="1704" y="176"/>
                    </a:cubicBezTo>
                    <a:cubicBezTo>
                      <a:pt x="1713" y="104"/>
                      <a:pt x="1661" y="46"/>
                      <a:pt x="1592" y="35"/>
                    </a:cubicBezTo>
                    <a:cubicBezTo>
                      <a:pt x="1377" y="12"/>
                      <a:pt x="1159" y="0"/>
                      <a:pt x="94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2"/>
              <p:cNvSpPr/>
              <p:nvPr/>
            </p:nvSpPr>
            <p:spPr>
              <a:xfrm>
                <a:off x="4578436" y="2635321"/>
                <a:ext cx="886810" cy="246169"/>
              </a:xfrm>
              <a:custGeom>
                <a:rect b="b" l="l" r="r" t="t"/>
                <a:pathLst>
                  <a:path extrusionOk="0" h="3773" w="13592">
                    <a:moveTo>
                      <a:pt x="13457" y="0"/>
                    </a:moveTo>
                    <a:lnTo>
                      <a:pt x="2075" y="459"/>
                    </a:lnTo>
                    <a:cubicBezTo>
                      <a:pt x="1930" y="465"/>
                      <a:pt x="1737" y="474"/>
                      <a:pt x="1588" y="595"/>
                    </a:cubicBezTo>
                    <a:cubicBezTo>
                      <a:pt x="1432" y="720"/>
                      <a:pt x="1385" y="923"/>
                      <a:pt x="1356" y="1054"/>
                    </a:cubicBezTo>
                    <a:lnTo>
                      <a:pt x="818" y="3303"/>
                    </a:lnTo>
                    <a:lnTo>
                      <a:pt x="253" y="2282"/>
                    </a:lnTo>
                    <a:cubicBezTo>
                      <a:pt x="229" y="2243"/>
                      <a:pt x="186" y="2219"/>
                      <a:pt x="142" y="2219"/>
                    </a:cubicBezTo>
                    <a:cubicBezTo>
                      <a:pt x="122" y="2219"/>
                      <a:pt x="102" y="2224"/>
                      <a:pt x="83" y="2235"/>
                    </a:cubicBezTo>
                    <a:cubicBezTo>
                      <a:pt x="21" y="2268"/>
                      <a:pt x="1" y="2345"/>
                      <a:pt x="35" y="2403"/>
                    </a:cubicBezTo>
                    <a:lnTo>
                      <a:pt x="755" y="3709"/>
                    </a:lnTo>
                    <a:cubicBezTo>
                      <a:pt x="780" y="3749"/>
                      <a:pt x="823" y="3773"/>
                      <a:pt x="867" y="3773"/>
                    </a:cubicBezTo>
                    <a:lnTo>
                      <a:pt x="885" y="3773"/>
                    </a:lnTo>
                    <a:cubicBezTo>
                      <a:pt x="934" y="3767"/>
                      <a:pt x="978" y="3729"/>
                      <a:pt x="988" y="3675"/>
                    </a:cubicBezTo>
                    <a:lnTo>
                      <a:pt x="1597" y="1112"/>
                    </a:lnTo>
                    <a:cubicBezTo>
                      <a:pt x="1631" y="976"/>
                      <a:pt x="1664" y="856"/>
                      <a:pt x="1747" y="788"/>
                    </a:cubicBezTo>
                    <a:cubicBezTo>
                      <a:pt x="1825" y="726"/>
                      <a:pt x="1945" y="715"/>
                      <a:pt x="2086" y="711"/>
                    </a:cubicBezTo>
                    <a:lnTo>
                      <a:pt x="13466" y="251"/>
                    </a:lnTo>
                    <a:cubicBezTo>
                      <a:pt x="13538" y="251"/>
                      <a:pt x="13592" y="193"/>
                      <a:pt x="13587" y="121"/>
                    </a:cubicBezTo>
                    <a:cubicBezTo>
                      <a:pt x="13587" y="52"/>
                      <a:pt x="13529" y="0"/>
                      <a:pt x="1346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 name="Google Shape;220;p32"/>
            <p:cNvGrpSpPr/>
            <p:nvPr/>
          </p:nvGrpSpPr>
          <p:grpSpPr>
            <a:xfrm>
              <a:off x="5432949" y="2665113"/>
              <a:ext cx="1020303" cy="201637"/>
              <a:chOff x="4189906" y="3078990"/>
              <a:chExt cx="1290542" cy="255043"/>
            </a:xfrm>
          </p:grpSpPr>
          <p:sp>
            <p:nvSpPr>
              <p:cNvPr id="221" name="Google Shape;221;p32"/>
              <p:cNvSpPr/>
              <p:nvPr/>
            </p:nvSpPr>
            <p:spPr>
              <a:xfrm>
                <a:off x="4734308" y="3184427"/>
                <a:ext cx="134209" cy="149607"/>
              </a:xfrm>
              <a:custGeom>
                <a:rect b="b" l="l" r="r" t="t"/>
                <a:pathLst>
                  <a:path extrusionOk="0" h="2293" w="2057">
                    <a:moveTo>
                      <a:pt x="1286" y="0"/>
                    </a:moveTo>
                    <a:cubicBezTo>
                      <a:pt x="861" y="0"/>
                      <a:pt x="436" y="241"/>
                      <a:pt x="243" y="619"/>
                    </a:cubicBezTo>
                    <a:cubicBezTo>
                      <a:pt x="1" y="1088"/>
                      <a:pt x="132" y="1712"/>
                      <a:pt x="538" y="2046"/>
                    </a:cubicBezTo>
                    <a:cubicBezTo>
                      <a:pt x="746" y="2210"/>
                      <a:pt x="1003" y="2293"/>
                      <a:pt x="1264" y="2293"/>
                    </a:cubicBezTo>
                    <a:cubicBezTo>
                      <a:pt x="1530" y="2293"/>
                      <a:pt x="1791" y="2210"/>
                      <a:pt x="1994" y="2041"/>
                    </a:cubicBezTo>
                    <a:cubicBezTo>
                      <a:pt x="2047" y="1997"/>
                      <a:pt x="2057" y="1920"/>
                      <a:pt x="2014" y="1867"/>
                    </a:cubicBezTo>
                    <a:cubicBezTo>
                      <a:pt x="1989" y="1834"/>
                      <a:pt x="1952" y="1819"/>
                      <a:pt x="1915" y="1819"/>
                    </a:cubicBezTo>
                    <a:cubicBezTo>
                      <a:pt x="1886" y="1819"/>
                      <a:pt x="1857" y="1828"/>
                      <a:pt x="1834" y="1847"/>
                    </a:cubicBezTo>
                    <a:cubicBezTo>
                      <a:pt x="1674" y="1978"/>
                      <a:pt x="1470" y="2043"/>
                      <a:pt x="1266" y="2043"/>
                    </a:cubicBezTo>
                    <a:cubicBezTo>
                      <a:pt x="1061" y="2043"/>
                      <a:pt x="857" y="1978"/>
                      <a:pt x="697" y="1847"/>
                    </a:cubicBezTo>
                    <a:cubicBezTo>
                      <a:pt x="378" y="1591"/>
                      <a:pt x="277" y="1103"/>
                      <a:pt x="465" y="735"/>
                    </a:cubicBezTo>
                    <a:cubicBezTo>
                      <a:pt x="619" y="436"/>
                      <a:pt x="951" y="251"/>
                      <a:pt x="1284" y="251"/>
                    </a:cubicBezTo>
                    <a:cubicBezTo>
                      <a:pt x="1339" y="251"/>
                      <a:pt x="1393" y="256"/>
                      <a:pt x="1447" y="266"/>
                    </a:cubicBezTo>
                    <a:cubicBezTo>
                      <a:pt x="1457" y="314"/>
                      <a:pt x="1496" y="358"/>
                      <a:pt x="1549" y="367"/>
                    </a:cubicBezTo>
                    <a:cubicBezTo>
                      <a:pt x="1559" y="369"/>
                      <a:pt x="1569" y="370"/>
                      <a:pt x="1579" y="370"/>
                    </a:cubicBezTo>
                    <a:cubicBezTo>
                      <a:pt x="1644" y="370"/>
                      <a:pt x="1701" y="328"/>
                      <a:pt x="1713" y="261"/>
                    </a:cubicBezTo>
                    <a:cubicBezTo>
                      <a:pt x="1737" y="174"/>
                      <a:pt x="1665" y="63"/>
                      <a:pt x="1573" y="39"/>
                    </a:cubicBezTo>
                    <a:cubicBezTo>
                      <a:pt x="1479" y="13"/>
                      <a:pt x="1382" y="0"/>
                      <a:pt x="128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2"/>
              <p:cNvSpPr/>
              <p:nvPr/>
            </p:nvSpPr>
            <p:spPr>
              <a:xfrm>
                <a:off x="4189906" y="3184688"/>
                <a:ext cx="184056" cy="132317"/>
              </a:xfrm>
              <a:custGeom>
                <a:rect b="b" l="l" r="r" t="t"/>
                <a:pathLst>
                  <a:path extrusionOk="0" h="2028" w="2821">
                    <a:moveTo>
                      <a:pt x="1064" y="252"/>
                    </a:moveTo>
                    <a:cubicBezTo>
                      <a:pt x="1151" y="252"/>
                      <a:pt x="1249" y="286"/>
                      <a:pt x="1292" y="354"/>
                    </a:cubicBezTo>
                    <a:cubicBezTo>
                      <a:pt x="1238" y="533"/>
                      <a:pt x="1229" y="722"/>
                      <a:pt x="1224" y="905"/>
                    </a:cubicBezTo>
                    <a:cubicBezTo>
                      <a:pt x="1220" y="997"/>
                      <a:pt x="1214" y="1089"/>
                      <a:pt x="1205" y="1180"/>
                    </a:cubicBezTo>
                    <a:cubicBezTo>
                      <a:pt x="1176" y="1423"/>
                      <a:pt x="1064" y="1698"/>
                      <a:pt x="843" y="1761"/>
                    </a:cubicBezTo>
                    <a:cubicBezTo>
                      <a:pt x="815" y="1769"/>
                      <a:pt x="787" y="1773"/>
                      <a:pt x="758" y="1773"/>
                    </a:cubicBezTo>
                    <a:cubicBezTo>
                      <a:pt x="689" y="1773"/>
                      <a:pt x="616" y="1750"/>
                      <a:pt x="547" y="1708"/>
                    </a:cubicBezTo>
                    <a:cubicBezTo>
                      <a:pt x="421" y="1621"/>
                      <a:pt x="329" y="1481"/>
                      <a:pt x="310" y="1336"/>
                    </a:cubicBezTo>
                    <a:cubicBezTo>
                      <a:pt x="262" y="1006"/>
                      <a:pt x="479" y="693"/>
                      <a:pt x="610" y="537"/>
                    </a:cubicBezTo>
                    <a:cubicBezTo>
                      <a:pt x="745" y="378"/>
                      <a:pt x="866" y="291"/>
                      <a:pt x="988" y="262"/>
                    </a:cubicBezTo>
                    <a:cubicBezTo>
                      <a:pt x="1011" y="252"/>
                      <a:pt x="1040" y="252"/>
                      <a:pt x="1064" y="252"/>
                    </a:cubicBezTo>
                    <a:close/>
                    <a:moveTo>
                      <a:pt x="1058" y="1"/>
                    </a:moveTo>
                    <a:cubicBezTo>
                      <a:pt x="1014" y="1"/>
                      <a:pt x="970" y="5"/>
                      <a:pt x="930" y="15"/>
                    </a:cubicBezTo>
                    <a:cubicBezTo>
                      <a:pt x="697" y="73"/>
                      <a:pt x="528" y="247"/>
                      <a:pt x="421" y="373"/>
                    </a:cubicBezTo>
                    <a:cubicBezTo>
                      <a:pt x="223" y="606"/>
                      <a:pt x="1" y="963"/>
                      <a:pt x="59" y="1369"/>
                    </a:cubicBezTo>
                    <a:cubicBezTo>
                      <a:pt x="88" y="1587"/>
                      <a:pt x="223" y="1796"/>
                      <a:pt x="412" y="1916"/>
                    </a:cubicBezTo>
                    <a:cubicBezTo>
                      <a:pt x="523" y="1988"/>
                      <a:pt x="639" y="2028"/>
                      <a:pt x="760" y="2028"/>
                    </a:cubicBezTo>
                    <a:cubicBezTo>
                      <a:pt x="808" y="2028"/>
                      <a:pt x="861" y="2017"/>
                      <a:pt x="910" y="2003"/>
                    </a:cubicBezTo>
                    <a:cubicBezTo>
                      <a:pt x="1253" y="1906"/>
                      <a:pt x="1417" y="1529"/>
                      <a:pt x="1457" y="1209"/>
                    </a:cubicBezTo>
                    <a:cubicBezTo>
                      <a:pt x="1490" y="1307"/>
                      <a:pt x="1539" y="1399"/>
                      <a:pt x="1602" y="1486"/>
                    </a:cubicBezTo>
                    <a:cubicBezTo>
                      <a:pt x="1747" y="1693"/>
                      <a:pt x="1993" y="1838"/>
                      <a:pt x="2245" y="1867"/>
                    </a:cubicBezTo>
                    <a:cubicBezTo>
                      <a:pt x="2275" y="1871"/>
                      <a:pt x="2305" y="1873"/>
                      <a:pt x="2334" y="1873"/>
                    </a:cubicBezTo>
                    <a:cubicBezTo>
                      <a:pt x="2498" y="1873"/>
                      <a:pt x="2647" y="1816"/>
                      <a:pt x="2763" y="1718"/>
                    </a:cubicBezTo>
                    <a:cubicBezTo>
                      <a:pt x="2816" y="1669"/>
                      <a:pt x="2821" y="1592"/>
                      <a:pt x="2772" y="1539"/>
                    </a:cubicBezTo>
                    <a:cubicBezTo>
                      <a:pt x="2749" y="1510"/>
                      <a:pt x="2714" y="1496"/>
                      <a:pt x="2680" y="1496"/>
                    </a:cubicBezTo>
                    <a:cubicBezTo>
                      <a:pt x="2650" y="1496"/>
                      <a:pt x="2620" y="1507"/>
                      <a:pt x="2598" y="1529"/>
                    </a:cubicBezTo>
                    <a:cubicBezTo>
                      <a:pt x="2515" y="1601"/>
                      <a:pt x="2421" y="1620"/>
                      <a:pt x="2340" y="1620"/>
                    </a:cubicBezTo>
                    <a:cubicBezTo>
                      <a:pt x="2317" y="1620"/>
                      <a:pt x="2294" y="1618"/>
                      <a:pt x="2274" y="1616"/>
                    </a:cubicBezTo>
                    <a:cubicBezTo>
                      <a:pt x="2095" y="1597"/>
                      <a:pt x="1910" y="1486"/>
                      <a:pt x="1805" y="1340"/>
                    </a:cubicBezTo>
                    <a:cubicBezTo>
                      <a:pt x="1602" y="1055"/>
                      <a:pt x="1577" y="649"/>
                      <a:pt x="1558" y="325"/>
                    </a:cubicBezTo>
                    <a:cubicBezTo>
                      <a:pt x="1558" y="296"/>
                      <a:pt x="1544" y="267"/>
                      <a:pt x="1524" y="247"/>
                    </a:cubicBezTo>
                    <a:cubicBezTo>
                      <a:pt x="1431" y="80"/>
                      <a:pt x="1238" y="1"/>
                      <a:pt x="105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2"/>
              <p:cNvSpPr/>
              <p:nvPr/>
            </p:nvSpPr>
            <p:spPr>
              <a:xfrm>
                <a:off x="4877000" y="3137516"/>
                <a:ext cx="70726" cy="90821"/>
              </a:xfrm>
              <a:custGeom>
                <a:rect b="b" l="l" r="r" t="t"/>
                <a:pathLst>
                  <a:path extrusionOk="0" h="1392" w="1084">
                    <a:moveTo>
                      <a:pt x="394" y="1"/>
                    </a:moveTo>
                    <a:cubicBezTo>
                      <a:pt x="224" y="1"/>
                      <a:pt x="98" y="153"/>
                      <a:pt x="44" y="220"/>
                    </a:cubicBezTo>
                    <a:cubicBezTo>
                      <a:pt x="1" y="278"/>
                      <a:pt x="6" y="356"/>
                      <a:pt x="64" y="400"/>
                    </a:cubicBezTo>
                    <a:cubicBezTo>
                      <a:pt x="86" y="418"/>
                      <a:pt x="113" y="427"/>
                      <a:pt x="140" y="427"/>
                    </a:cubicBezTo>
                    <a:cubicBezTo>
                      <a:pt x="176" y="427"/>
                      <a:pt x="212" y="411"/>
                      <a:pt x="238" y="380"/>
                    </a:cubicBezTo>
                    <a:cubicBezTo>
                      <a:pt x="265" y="348"/>
                      <a:pt x="336" y="254"/>
                      <a:pt x="393" y="254"/>
                    </a:cubicBezTo>
                    <a:cubicBezTo>
                      <a:pt x="396" y="254"/>
                      <a:pt x="399" y="254"/>
                      <a:pt x="401" y="255"/>
                    </a:cubicBezTo>
                    <a:cubicBezTo>
                      <a:pt x="412" y="255"/>
                      <a:pt x="421" y="255"/>
                      <a:pt x="436" y="278"/>
                    </a:cubicBezTo>
                    <a:cubicBezTo>
                      <a:pt x="465" y="327"/>
                      <a:pt x="470" y="419"/>
                      <a:pt x="445" y="481"/>
                    </a:cubicBezTo>
                    <a:cubicBezTo>
                      <a:pt x="430" y="525"/>
                      <a:pt x="412" y="568"/>
                      <a:pt x="392" y="612"/>
                    </a:cubicBezTo>
                    <a:cubicBezTo>
                      <a:pt x="339" y="724"/>
                      <a:pt x="281" y="849"/>
                      <a:pt x="291" y="994"/>
                    </a:cubicBezTo>
                    <a:cubicBezTo>
                      <a:pt x="305" y="1149"/>
                      <a:pt x="416" y="1289"/>
                      <a:pt x="575" y="1352"/>
                    </a:cubicBezTo>
                    <a:cubicBezTo>
                      <a:pt x="639" y="1376"/>
                      <a:pt x="697" y="1391"/>
                      <a:pt x="760" y="1391"/>
                    </a:cubicBezTo>
                    <a:cubicBezTo>
                      <a:pt x="861" y="1391"/>
                      <a:pt x="959" y="1358"/>
                      <a:pt x="1031" y="1289"/>
                    </a:cubicBezTo>
                    <a:cubicBezTo>
                      <a:pt x="1079" y="1246"/>
                      <a:pt x="1084" y="1164"/>
                      <a:pt x="1040" y="1110"/>
                    </a:cubicBezTo>
                    <a:cubicBezTo>
                      <a:pt x="1014" y="1084"/>
                      <a:pt x="980" y="1071"/>
                      <a:pt x="945" y="1071"/>
                    </a:cubicBezTo>
                    <a:cubicBezTo>
                      <a:pt x="916" y="1071"/>
                      <a:pt x="886" y="1081"/>
                      <a:pt x="861" y="1101"/>
                    </a:cubicBezTo>
                    <a:cubicBezTo>
                      <a:pt x="832" y="1127"/>
                      <a:pt x="794" y="1138"/>
                      <a:pt x="757" y="1138"/>
                    </a:cubicBezTo>
                    <a:cubicBezTo>
                      <a:pt x="727" y="1138"/>
                      <a:pt x="697" y="1131"/>
                      <a:pt x="673" y="1120"/>
                    </a:cubicBezTo>
                    <a:cubicBezTo>
                      <a:pt x="615" y="1096"/>
                      <a:pt x="552" y="1048"/>
                      <a:pt x="542" y="975"/>
                    </a:cubicBezTo>
                    <a:cubicBezTo>
                      <a:pt x="537" y="898"/>
                      <a:pt x="575" y="811"/>
                      <a:pt x="620" y="719"/>
                    </a:cubicBezTo>
                    <a:cubicBezTo>
                      <a:pt x="644" y="670"/>
                      <a:pt x="668" y="617"/>
                      <a:pt x="687" y="568"/>
                    </a:cubicBezTo>
                    <a:cubicBezTo>
                      <a:pt x="736" y="429"/>
                      <a:pt x="721" y="260"/>
                      <a:pt x="653" y="148"/>
                    </a:cubicBezTo>
                    <a:cubicBezTo>
                      <a:pt x="600" y="66"/>
                      <a:pt x="523" y="17"/>
                      <a:pt x="430" y="3"/>
                    </a:cubicBezTo>
                    <a:cubicBezTo>
                      <a:pt x="418" y="1"/>
                      <a:pt x="406" y="1"/>
                      <a:pt x="394"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2"/>
              <p:cNvSpPr/>
              <p:nvPr/>
            </p:nvSpPr>
            <p:spPr>
              <a:xfrm>
                <a:off x="5152468" y="3125706"/>
                <a:ext cx="109285" cy="183338"/>
              </a:xfrm>
              <a:custGeom>
                <a:rect b="b" l="l" r="r" t="t"/>
                <a:pathLst>
                  <a:path extrusionOk="0" h="2810" w="1675">
                    <a:moveTo>
                      <a:pt x="1043" y="1507"/>
                    </a:moveTo>
                    <a:cubicBezTo>
                      <a:pt x="1093" y="1507"/>
                      <a:pt x="1149" y="1518"/>
                      <a:pt x="1200" y="1557"/>
                    </a:cubicBezTo>
                    <a:cubicBezTo>
                      <a:pt x="1287" y="1620"/>
                      <a:pt x="1345" y="1742"/>
                      <a:pt x="1380" y="1930"/>
                    </a:cubicBezTo>
                    <a:cubicBezTo>
                      <a:pt x="1418" y="2133"/>
                      <a:pt x="1403" y="2283"/>
                      <a:pt x="1336" y="2385"/>
                    </a:cubicBezTo>
                    <a:cubicBezTo>
                      <a:pt x="1253" y="2512"/>
                      <a:pt x="1105" y="2556"/>
                      <a:pt x="942" y="2556"/>
                    </a:cubicBezTo>
                    <a:cubicBezTo>
                      <a:pt x="803" y="2556"/>
                      <a:pt x="653" y="2524"/>
                      <a:pt x="523" y="2486"/>
                    </a:cubicBezTo>
                    <a:cubicBezTo>
                      <a:pt x="514" y="2240"/>
                      <a:pt x="514" y="1974"/>
                      <a:pt x="635" y="1756"/>
                    </a:cubicBezTo>
                    <a:cubicBezTo>
                      <a:pt x="702" y="1640"/>
                      <a:pt x="833" y="1543"/>
                      <a:pt x="963" y="1514"/>
                    </a:cubicBezTo>
                    <a:cubicBezTo>
                      <a:pt x="986" y="1510"/>
                      <a:pt x="1013" y="1507"/>
                      <a:pt x="1043" y="1507"/>
                    </a:cubicBezTo>
                    <a:close/>
                    <a:moveTo>
                      <a:pt x="126" y="1"/>
                    </a:moveTo>
                    <a:cubicBezTo>
                      <a:pt x="54" y="1"/>
                      <a:pt x="1" y="59"/>
                      <a:pt x="5" y="131"/>
                    </a:cubicBezTo>
                    <a:cubicBezTo>
                      <a:pt x="39" y="963"/>
                      <a:pt x="117" y="1586"/>
                      <a:pt x="257" y="2472"/>
                    </a:cubicBezTo>
                    <a:cubicBezTo>
                      <a:pt x="248" y="2486"/>
                      <a:pt x="233" y="2501"/>
                      <a:pt x="228" y="2520"/>
                    </a:cubicBezTo>
                    <a:cubicBezTo>
                      <a:pt x="204" y="2588"/>
                      <a:pt x="238" y="2660"/>
                      <a:pt x="306" y="2680"/>
                    </a:cubicBezTo>
                    <a:cubicBezTo>
                      <a:pt x="567" y="2771"/>
                      <a:pt x="775" y="2810"/>
                      <a:pt x="945" y="2810"/>
                    </a:cubicBezTo>
                    <a:cubicBezTo>
                      <a:pt x="1273" y="2810"/>
                      <a:pt x="1452" y="2670"/>
                      <a:pt x="1544" y="2525"/>
                    </a:cubicBezTo>
                    <a:cubicBezTo>
                      <a:pt x="1650" y="2365"/>
                      <a:pt x="1675" y="2157"/>
                      <a:pt x="1631" y="1887"/>
                    </a:cubicBezTo>
                    <a:cubicBezTo>
                      <a:pt x="1583" y="1630"/>
                      <a:pt x="1490" y="1456"/>
                      <a:pt x="1351" y="1349"/>
                    </a:cubicBezTo>
                    <a:cubicBezTo>
                      <a:pt x="1259" y="1286"/>
                      <a:pt x="1152" y="1253"/>
                      <a:pt x="1038" y="1253"/>
                    </a:cubicBezTo>
                    <a:cubicBezTo>
                      <a:pt x="996" y="1253"/>
                      <a:pt x="953" y="1258"/>
                      <a:pt x="910" y="1267"/>
                    </a:cubicBezTo>
                    <a:cubicBezTo>
                      <a:pt x="707" y="1311"/>
                      <a:pt x="519" y="1452"/>
                      <a:pt x="416" y="1635"/>
                    </a:cubicBezTo>
                    <a:cubicBezTo>
                      <a:pt x="407" y="1649"/>
                      <a:pt x="402" y="1659"/>
                      <a:pt x="393" y="1673"/>
                    </a:cubicBezTo>
                    <a:cubicBezTo>
                      <a:pt x="325" y="1151"/>
                      <a:pt x="277" y="687"/>
                      <a:pt x="257" y="121"/>
                    </a:cubicBezTo>
                    <a:cubicBezTo>
                      <a:pt x="253" y="53"/>
                      <a:pt x="199" y="1"/>
                      <a:pt x="132"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2"/>
              <p:cNvSpPr/>
              <p:nvPr/>
            </p:nvSpPr>
            <p:spPr>
              <a:xfrm>
                <a:off x="5246552" y="3140517"/>
                <a:ext cx="72944" cy="81165"/>
              </a:xfrm>
              <a:custGeom>
                <a:rect b="b" l="l" r="r" t="t"/>
                <a:pathLst>
                  <a:path extrusionOk="0" h="1244" w="1118">
                    <a:moveTo>
                      <a:pt x="220" y="0"/>
                    </a:moveTo>
                    <a:cubicBezTo>
                      <a:pt x="178" y="0"/>
                      <a:pt x="137" y="7"/>
                      <a:pt x="97" y="20"/>
                    </a:cubicBezTo>
                    <a:cubicBezTo>
                      <a:pt x="34" y="44"/>
                      <a:pt x="1" y="116"/>
                      <a:pt x="19" y="185"/>
                    </a:cubicBezTo>
                    <a:cubicBezTo>
                      <a:pt x="38" y="233"/>
                      <a:pt x="87" y="264"/>
                      <a:pt x="139" y="264"/>
                    </a:cubicBezTo>
                    <a:cubicBezTo>
                      <a:pt x="154" y="264"/>
                      <a:pt x="169" y="262"/>
                      <a:pt x="184" y="256"/>
                    </a:cubicBezTo>
                    <a:cubicBezTo>
                      <a:pt x="196" y="253"/>
                      <a:pt x="208" y="251"/>
                      <a:pt x="220" y="251"/>
                    </a:cubicBezTo>
                    <a:cubicBezTo>
                      <a:pt x="249" y="251"/>
                      <a:pt x="275" y="262"/>
                      <a:pt x="295" y="276"/>
                    </a:cubicBezTo>
                    <a:cubicBezTo>
                      <a:pt x="358" y="315"/>
                      <a:pt x="407" y="388"/>
                      <a:pt x="416" y="460"/>
                    </a:cubicBezTo>
                    <a:cubicBezTo>
                      <a:pt x="436" y="605"/>
                      <a:pt x="373" y="754"/>
                      <a:pt x="291" y="934"/>
                    </a:cubicBezTo>
                    <a:cubicBezTo>
                      <a:pt x="262" y="992"/>
                      <a:pt x="280" y="1064"/>
                      <a:pt x="338" y="1093"/>
                    </a:cubicBezTo>
                    <a:cubicBezTo>
                      <a:pt x="508" y="1190"/>
                      <a:pt x="702" y="1243"/>
                      <a:pt x="896" y="1243"/>
                    </a:cubicBezTo>
                    <a:cubicBezTo>
                      <a:pt x="929" y="1243"/>
                      <a:pt x="963" y="1243"/>
                      <a:pt x="997" y="1239"/>
                    </a:cubicBezTo>
                    <a:cubicBezTo>
                      <a:pt x="1070" y="1234"/>
                      <a:pt x="1117" y="1171"/>
                      <a:pt x="1113" y="1103"/>
                    </a:cubicBezTo>
                    <a:cubicBezTo>
                      <a:pt x="1108" y="1034"/>
                      <a:pt x="1046" y="986"/>
                      <a:pt x="981" y="986"/>
                    </a:cubicBezTo>
                    <a:cubicBezTo>
                      <a:pt x="978" y="986"/>
                      <a:pt x="975" y="986"/>
                      <a:pt x="972" y="987"/>
                    </a:cubicBezTo>
                    <a:cubicBezTo>
                      <a:pt x="945" y="990"/>
                      <a:pt x="918" y="991"/>
                      <a:pt x="891" y="991"/>
                    </a:cubicBezTo>
                    <a:cubicBezTo>
                      <a:pt x="782" y="991"/>
                      <a:pt x="672" y="968"/>
                      <a:pt x="571" y="929"/>
                    </a:cubicBezTo>
                    <a:cubicBezTo>
                      <a:pt x="634" y="779"/>
                      <a:pt x="692" y="605"/>
                      <a:pt x="668" y="421"/>
                    </a:cubicBezTo>
                    <a:cubicBezTo>
                      <a:pt x="644" y="276"/>
                      <a:pt x="552" y="136"/>
                      <a:pt x="421" y="58"/>
                    </a:cubicBezTo>
                    <a:cubicBezTo>
                      <a:pt x="358" y="19"/>
                      <a:pt x="289" y="0"/>
                      <a:pt x="22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2"/>
              <p:cNvSpPr/>
              <p:nvPr/>
            </p:nvSpPr>
            <p:spPr>
              <a:xfrm>
                <a:off x="5030719" y="3192518"/>
                <a:ext cx="20878" cy="105175"/>
              </a:xfrm>
              <a:custGeom>
                <a:rect b="b" l="l" r="r" t="t"/>
                <a:pathLst>
                  <a:path extrusionOk="0" h="1612" w="320">
                    <a:moveTo>
                      <a:pt x="182" y="1"/>
                    </a:moveTo>
                    <a:cubicBezTo>
                      <a:pt x="114" y="1"/>
                      <a:pt x="68" y="55"/>
                      <a:pt x="68" y="118"/>
                    </a:cubicBezTo>
                    <a:lnTo>
                      <a:pt x="0" y="1482"/>
                    </a:lnTo>
                    <a:cubicBezTo>
                      <a:pt x="0" y="1549"/>
                      <a:pt x="54" y="1607"/>
                      <a:pt x="121" y="1612"/>
                    </a:cubicBezTo>
                    <a:lnTo>
                      <a:pt x="126" y="1612"/>
                    </a:lnTo>
                    <a:cubicBezTo>
                      <a:pt x="193" y="1612"/>
                      <a:pt x="251" y="1559"/>
                      <a:pt x="251" y="1491"/>
                    </a:cubicBezTo>
                    <a:lnTo>
                      <a:pt x="319" y="132"/>
                    </a:lnTo>
                    <a:cubicBezTo>
                      <a:pt x="319" y="60"/>
                      <a:pt x="266" y="2"/>
                      <a:pt x="199" y="2"/>
                    </a:cubicBezTo>
                    <a:cubicBezTo>
                      <a:pt x="193" y="1"/>
                      <a:pt x="188" y="1"/>
                      <a:pt x="182"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2"/>
              <p:cNvSpPr/>
              <p:nvPr/>
            </p:nvSpPr>
            <p:spPr>
              <a:xfrm>
                <a:off x="4988049" y="3234862"/>
                <a:ext cx="105827" cy="20552"/>
              </a:xfrm>
              <a:custGeom>
                <a:rect b="b" l="l" r="r" t="t"/>
                <a:pathLst>
                  <a:path extrusionOk="0" h="315" w="1622">
                    <a:moveTo>
                      <a:pt x="132" y="0"/>
                    </a:moveTo>
                    <a:cubicBezTo>
                      <a:pt x="63" y="0"/>
                      <a:pt x="11" y="54"/>
                      <a:pt x="5" y="116"/>
                    </a:cubicBezTo>
                    <a:cubicBezTo>
                      <a:pt x="1" y="190"/>
                      <a:pt x="59" y="248"/>
                      <a:pt x="127" y="252"/>
                    </a:cubicBezTo>
                    <a:lnTo>
                      <a:pt x="1491" y="315"/>
                    </a:lnTo>
                    <a:lnTo>
                      <a:pt x="1496" y="315"/>
                    </a:lnTo>
                    <a:cubicBezTo>
                      <a:pt x="1563" y="315"/>
                      <a:pt x="1617" y="262"/>
                      <a:pt x="1621" y="194"/>
                    </a:cubicBezTo>
                    <a:cubicBezTo>
                      <a:pt x="1621" y="127"/>
                      <a:pt x="1568" y="69"/>
                      <a:pt x="1500" y="63"/>
                    </a:cubicBezTo>
                    <a:lnTo>
                      <a:pt x="136" y="0"/>
                    </a:ln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2"/>
              <p:cNvSpPr/>
              <p:nvPr/>
            </p:nvSpPr>
            <p:spPr>
              <a:xfrm>
                <a:off x="4429153" y="3227032"/>
                <a:ext cx="111830" cy="20552"/>
              </a:xfrm>
              <a:custGeom>
                <a:rect b="b" l="l" r="r" t="t"/>
                <a:pathLst>
                  <a:path extrusionOk="0" h="315" w="1714">
                    <a:moveTo>
                      <a:pt x="951" y="0"/>
                    </a:moveTo>
                    <a:cubicBezTo>
                      <a:pt x="672" y="0"/>
                      <a:pt x="394" y="22"/>
                      <a:pt x="117" y="62"/>
                    </a:cubicBezTo>
                    <a:cubicBezTo>
                      <a:pt x="50" y="73"/>
                      <a:pt x="1" y="135"/>
                      <a:pt x="10" y="203"/>
                    </a:cubicBezTo>
                    <a:cubicBezTo>
                      <a:pt x="21" y="265"/>
                      <a:pt x="74" y="314"/>
                      <a:pt x="132" y="314"/>
                    </a:cubicBezTo>
                    <a:cubicBezTo>
                      <a:pt x="141" y="314"/>
                      <a:pt x="146" y="314"/>
                      <a:pt x="151" y="310"/>
                    </a:cubicBezTo>
                    <a:cubicBezTo>
                      <a:pt x="414" y="271"/>
                      <a:pt x="680" y="253"/>
                      <a:pt x="945" y="253"/>
                    </a:cubicBezTo>
                    <a:cubicBezTo>
                      <a:pt x="1152" y="253"/>
                      <a:pt x="1358" y="264"/>
                      <a:pt x="1563" y="285"/>
                    </a:cubicBezTo>
                    <a:cubicBezTo>
                      <a:pt x="1569" y="286"/>
                      <a:pt x="1575" y="286"/>
                      <a:pt x="1581" y="286"/>
                    </a:cubicBezTo>
                    <a:cubicBezTo>
                      <a:pt x="1645" y="286"/>
                      <a:pt x="1694" y="241"/>
                      <a:pt x="1704" y="174"/>
                    </a:cubicBezTo>
                    <a:cubicBezTo>
                      <a:pt x="1713" y="106"/>
                      <a:pt x="1660" y="44"/>
                      <a:pt x="1592" y="38"/>
                    </a:cubicBezTo>
                    <a:cubicBezTo>
                      <a:pt x="1379" y="13"/>
                      <a:pt x="1165" y="0"/>
                      <a:pt x="951"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2"/>
              <p:cNvSpPr/>
              <p:nvPr/>
            </p:nvSpPr>
            <p:spPr>
              <a:xfrm>
                <a:off x="4427914" y="3259851"/>
                <a:ext cx="111765" cy="20487"/>
              </a:xfrm>
              <a:custGeom>
                <a:rect b="b" l="l" r="r" t="t"/>
                <a:pathLst>
                  <a:path extrusionOk="0" h="314" w="1713">
                    <a:moveTo>
                      <a:pt x="949" y="1"/>
                    </a:moveTo>
                    <a:cubicBezTo>
                      <a:pt x="670" y="1"/>
                      <a:pt x="392" y="22"/>
                      <a:pt x="116" y="63"/>
                    </a:cubicBezTo>
                    <a:cubicBezTo>
                      <a:pt x="49" y="72"/>
                      <a:pt x="0" y="135"/>
                      <a:pt x="11" y="202"/>
                    </a:cubicBezTo>
                    <a:cubicBezTo>
                      <a:pt x="20" y="266"/>
                      <a:pt x="73" y="314"/>
                      <a:pt x="136" y="314"/>
                    </a:cubicBezTo>
                    <a:cubicBezTo>
                      <a:pt x="141" y="314"/>
                      <a:pt x="145" y="314"/>
                      <a:pt x="156" y="309"/>
                    </a:cubicBezTo>
                    <a:cubicBezTo>
                      <a:pt x="414" y="272"/>
                      <a:pt x="674" y="254"/>
                      <a:pt x="934" y="254"/>
                    </a:cubicBezTo>
                    <a:cubicBezTo>
                      <a:pt x="1145" y="254"/>
                      <a:pt x="1357" y="266"/>
                      <a:pt x="1567" y="289"/>
                    </a:cubicBezTo>
                    <a:cubicBezTo>
                      <a:pt x="1573" y="290"/>
                      <a:pt x="1580" y="291"/>
                      <a:pt x="1585" y="291"/>
                    </a:cubicBezTo>
                    <a:cubicBezTo>
                      <a:pt x="1650" y="291"/>
                      <a:pt x="1699" y="241"/>
                      <a:pt x="1703" y="179"/>
                    </a:cubicBezTo>
                    <a:cubicBezTo>
                      <a:pt x="1712" y="106"/>
                      <a:pt x="1665" y="43"/>
                      <a:pt x="1592" y="39"/>
                    </a:cubicBezTo>
                    <a:cubicBezTo>
                      <a:pt x="1379" y="13"/>
                      <a:pt x="1164" y="1"/>
                      <a:pt x="949"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2"/>
              <p:cNvSpPr/>
              <p:nvPr/>
            </p:nvSpPr>
            <p:spPr>
              <a:xfrm>
                <a:off x="4593638" y="3078990"/>
                <a:ext cx="886810" cy="246235"/>
              </a:xfrm>
              <a:custGeom>
                <a:rect b="b" l="l" r="r" t="t"/>
                <a:pathLst>
                  <a:path extrusionOk="0" h="3774" w="13592">
                    <a:moveTo>
                      <a:pt x="13461" y="0"/>
                    </a:moveTo>
                    <a:lnTo>
                      <a:pt x="2074" y="460"/>
                    </a:lnTo>
                    <a:cubicBezTo>
                      <a:pt x="1929" y="465"/>
                      <a:pt x="1737" y="469"/>
                      <a:pt x="1587" y="590"/>
                    </a:cubicBezTo>
                    <a:cubicBezTo>
                      <a:pt x="1431" y="717"/>
                      <a:pt x="1388" y="914"/>
                      <a:pt x="1355" y="1054"/>
                    </a:cubicBezTo>
                    <a:lnTo>
                      <a:pt x="817" y="3304"/>
                    </a:lnTo>
                    <a:lnTo>
                      <a:pt x="252" y="2284"/>
                    </a:lnTo>
                    <a:cubicBezTo>
                      <a:pt x="229" y="2241"/>
                      <a:pt x="189" y="2218"/>
                      <a:pt x="146" y="2218"/>
                    </a:cubicBezTo>
                    <a:cubicBezTo>
                      <a:pt x="125" y="2218"/>
                      <a:pt x="103" y="2224"/>
                      <a:pt x="82" y="2235"/>
                    </a:cubicBezTo>
                    <a:cubicBezTo>
                      <a:pt x="20" y="2269"/>
                      <a:pt x="0" y="2346"/>
                      <a:pt x="34" y="2404"/>
                    </a:cubicBezTo>
                    <a:lnTo>
                      <a:pt x="755" y="3710"/>
                    </a:lnTo>
                    <a:cubicBezTo>
                      <a:pt x="779" y="3749"/>
                      <a:pt x="822" y="3773"/>
                      <a:pt x="866" y="3773"/>
                    </a:cubicBezTo>
                    <a:lnTo>
                      <a:pt x="885" y="3773"/>
                    </a:lnTo>
                    <a:cubicBezTo>
                      <a:pt x="933" y="3764"/>
                      <a:pt x="977" y="3729"/>
                      <a:pt x="991" y="3677"/>
                    </a:cubicBezTo>
                    <a:lnTo>
                      <a:pt x="1596" y="1112"/>
                    </a:lnTo>
                    <a:cubicBezTo>
                      <a:pt x="1630" y="972"/>
                      <a:pt x="1664" y="851"/>
                      <a:pt x="1746" y="789"/>
                    </a:cubicBezTo>
                    <a:cubicBezTo>
                      <a:pt x="1824" y="726"/>
                      <a:pt x="1944" y="717"/>
                      <a:pt x="2085" y="711"/>
                    </a:cubicBezTo>
                    <a:lnTo>
                      <a:pt x="13470" y="252"/>
                    </a:lnTo>
                    <a:cubicBezTo>
                      <a:pt x="13538" y="246"/>
                      <a:pt x="13591" y="188"/>
                      <a:pt x="13591" y="121"/>
                    </a:cubicBezTo>
                    <a:cubicBezTo>
                      <a:pt x="13586" y="54"/>
                      <a:pt x="13533" y="0"/>
                      <a:pt x="1346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 name="Google Shape;231;p32"/>
            <p:cNvGrpSpPr/>
            <p:nvPr/>
          </p:nvGrpSpPr>
          <p:grpSpPr>
            <a:xfrm>
              <a:off x="5447763" y="3026607"/>
              <a:ext cx="990665" cy="201637"/>
              <a:chOff x="4355210" y="3536231"/>
              <a:chExt cx="1253055" cy="255043"/>
            </a:xfrm>
          </p:grpSpPr>
          <p:sp>
            <p:nvSpPr>
              <p:cNvPr id="232" name="Google Shape;232;p32"/>
              <p:cNvSpPr/>
              <p:nvPr/>
            </p:nvSpPr>
            <p:spPr>
              <a:xfrm>
                <a:off x="4862190" y="3641341"/>
                <a:ext cx="134209" cy="149933"/>
              </a:xfrm>
              <a:custGeom>
                <a:rect b="b" l="l" r="r" t="t"/>
                <a:pathLst>
                  <a:path extrusionOk="0" h="2298" w="2057">
                    <a:moveTo>
                      <a:pt x="1288" y="1"/>
                    </a:moveTo>
                    <a:cubicBezTo>
                      <a:pt x="861" y="1"/>
                      <a:pt x="434" y="245"/>
                      <a:pt x="237" y="624"/>
                    </a:cubicBezTo>
                    <a:cubicBezTo>
                      <a:pt x="0" y="1094"/>
                      <a:pt x="130" y="1717"/>
                      <a:pt x="537" y="2046"/>
                    </a:cubicBezTo>
                    <a:cubicBezTo>
                      <a:pt x="740" y="2211"/>
                      <a:pt x="1001" y="2298"/>
                      <a:pt x="1262" y="2298"/>
                    </a:cubicBezTo>
                    <a:cubicBezTo>
                      <a:pt x="1523" y="2298"/>
                      <a:pt x="1785" y="2211"/>
                      <a:pt x="1992" y="2046"/>
                    </a:cubicBezTo>
                    <a:cubicBezTo>
                      <a:pt x="2046" y="2003"/>
                      <a:pt x="2056" y="1925"/>
                      <a:pt x="2007" y="1867"/>
                    </a:cubicBezTo>
                    <a:cubicBezTo>
                      <a:pt x="1983" y="1838"/>
                      <a:pt x="1949" y="1823"/>
                      <a:pt x="1915" y="1823"/>
                    </a:cubicBezTo>
                    <a:cubicBezTo>
                      <a:pt x="1886" y="1823"/>
                      <a:pt x="1857" y="1833"/>
                      <a:pt x="1833" y="1853"/>
                    </a:cubicBezTo>
                    <a:cubicBezTo>
                      <a:pt x="1674" y="1981"/>
                      <a:pt x="1469" y="2046"/>
                      <a:pt x="1265" y="2046"/>
                    </a:cubicBezTo>
                    <a:cubicBezTo>
                      <a:pt x="1061" y="2046"/>
                      <a:pt x="856" y="1981"/>
                      <a:pt x="697" y="1853"/>
                    </a:cubicBezTo>
                    <a:cubicBezTo>
                      <a:pt x="378" y="1592"/>
                      <a:pt x="275" y="1103"/>
                      <a:pt x="465" y="740"/>
                    </a:cubicBezTo>
                    <a:cubicBezTo>
                      <a:pt x="614" y="442"/>
                      <a:pt x="943" y="255"/>
                      <a:pt x="1277" y="255"/>
                    </a:cubicBezTo>
                    <a:cubicBezTo>
                      <a:pt x="1334" y="255"/>
                      <a:pt x="1391" y="260"/>
                      <a:pt x="1447" y="271"/>
                    </a:cubicBezTo>
                    <a:cubicBezTo>
                      <a:pt x="1456" y="320"/>
                      <a:pt x="1494" y="363"/>
                      <a:pt x="1548" y="373"/>
                    </a:cubicBezTo>
                    <a:cubicBezTo>
                      <a:pt x="1554" y="374"/>
                      <a:pt x="1561" y="374"/>
                      <a:pt x="1568" y="374"/>
                    </a:cubicBezTo>
                    <a:cubicBezTo>
                      <a:pt x="1634" y="374"/>
                      <a:pt x="1699" y="333"/>
                      <a:pt x="1713" y="266"/>
                    </a:cubicBezTo>
                    <a:cubicBezTo>
                      <a:pt x="1731" y="175"/>
                      <a:pt x="1664" y="68"/>
                      <a:pt x="1572" y="39"/>
                    </a:cubicBezTo>
                    <a:cubicBezTo>
                      <a:pt x="1479" y="13"/>
                      <a:pt x="1383" y="1"/>
                      <a:pt x="128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2"/>
              <p:cNvSpPr/>
              <p:nvPr/>
            </p:nvSpPr>
            <p:spPr>
              <a:xfrm>
                <a:off x="5257644" y="3641798"/>
                <a:ext cx="183991" cy="132121"/>
              </a:xfrm>
              <a:custGeom>
                <a:rect b="b" l="l" r="r" t="t"/>
                <a:pathLst>
                  <a:path extrusionOk="0" h="2025" w="2820">
                    <a:moveTo>
                      <a:pt x="1063" y="255"/>
                    </a:moveTo>
                    <a:cubicBezTo>
                      <a:pt x="1155" y="255"/>
                      <a:pt x="1248" y="288"/>
                      <a:pt x="1296" y="356"/>
                    </a:cubicBezTo>
                    <a:cubicBezTo>
                      <a:pt x="1237" y="536"/>
                      <a:pt x="1228" y="724"/>
                      <a:pt x="1224" y="907"/>
                    </a:cubicBezTo>
                    <a:cubicBezTo>
                      <a:pt x="1219" y="1000"/>
                      <a:pt x="1213" y="1092"/>
                      <a:pt x="1204" y="1183"/>
                    </a:cubicBezTo>
                    <a:cubicBezTo>
                      <a:pt x="1175" y="1420"/>
                      <a:pt x="1068" y="1701"/>
                      <a:pt x="842" y="1764"/>
                    </a:cubicBezTo>
                    <a:cubicBezTo>
                      <a:pt x="816" y="1771"/>
                      <a:pt x="789" y="1774"/>
                      <a:pt x="762" y="1774"/>
                    </a:cubicBezTo>
                    <a:cubicBezTo>
                      <a:pt x="691" y="1774"/>
                      <a:pt x="618" y="1751"/>
                      <a:pt x="551" y="1706"/>
                    </a:cubicBezTo>
                    <a:cubicBezTo>
                      <a:pt x="420" y="1623"/>
                      <a:pt x="329" y="1483"/>
                      <a:pt x="309" y="1338"/>
                    </a:cubicBezTo>
                    <a:cubicBezTo>
                      <a:pt x="261" y="1009"/>
                      <a:pt x="478" y="695"/>
                      <a:pt x="614" y="536"/>
                    </a:cubicBezTo>
                    <a:cubicBezTo>
                      <a:pt x="744" y="380"/>
                      <a:pt x="865" y="293"/>
                      <a:pt x="987" y="259"/>
                    </a:cubicBezTo>
                    <a:cubicBezTo>
                      <a:pt x="1010" y="255"/>
                      <a:pt x="1039" y="255"/>
                      <a:pt x="1063" y="255"/>
                    </a:cubicBezTo>
                    <a:close/>
                    <a:moveTo>
                      <a:pt x="1066" y="1"/>
                    </a:moveTo>
                    <a:cubicBezTo>
                      <a:pt x="1019" y="1"/>
                      <a:pt x="973" y="7"/>
                      <a:pt x="929" y="18"/>
                    </a:cubicBezTo>
                    <a:cubicBezTo>
                      <a:pt x="697" y="76"/>
                      <a:pt x="527" y="250"/>
                      <a:pt x="420" y="375"/>
                    </a:cubicBezTo>
                    <a:cubicBezTo>
                      <a:pt x="222" y="608"/>
                      <a:pt x="0" y="965"/>
                      <a:pt x="58" y="1371"/>
                    </a:cubicBezTo>
                    <a:cubicBezTo>
                      <a:pt x="92" y="1585"/>
                      <a:pt x="226" y="1797"/>
                      <a:pt x="411" y="1918"/>
                    </a:cubicBezTo>
                    <a:cubicBezTo>
                      <a:pt x="522" y="1991"/>
                      <a:pt x="643" y="2025"/>
                      <a:pt x="759" y="2025"/>
                    </a:cubicBezTo>
                    <a:cubicBezTo>
                      <a:pt x="807" y="2025"/>
                      <a:pt x="860" y="2020"/>
                      <a:pt x="909" y="2005"/>
                    </a:cubicBezTo>
                    <a:cubicBezTo>
                      <a:pt x="1257" y="1909"/>
                      <a:pt x="1416" y="1532"/>
                      <a:pt x="1456" y="1212"/>
                    </a:cubicBezTo>
                    <a:cubicBezTo>
                      <a:pt x="1494" y="1309"/>
                      <a:pt x="1538" y="1400"/>
                      <a:pt x="1601" y="1488"/>
                    </a:cubicBezTo>
                    <a:cubicBezTo>
                      <a:pt x="1751" y="1691"/>
                      <a:pt x="1997" y="1842"/>
                      <a:pt x="2249" y="1871"/>
                    </a:cubicBezTo>
                    <a:cubicBezTo>
                      <a:pt x="2274" y="1873"/>
                      <a:pt x="2300" y="1874"/>
                      <a:pt x="2325" y="1874"/>
                    </a:cubicBezTo>
                    <a:cubicBezTo>
                      <a:pt x="2493" y="1874"/>
                      <a:pt x="2643" y="1820"/>
                      <a:pt x="2762" y="1715"/>
                    </a:cubicBezTo>
                    <a:cubicBezTo>
                      <a:pt x="2815" y="1672"/>
                      <a:pt x="2820" y="1590"/>
                      <a:pt x="2776" y="1541"/>
                    </a:cubicBezTo>
                    <a:cubicBezTo>
                      <a:pt x="2750" y="1512"/>
                      <a:pt x="2714" y="1497"/>
                      <a:pt x="2679" y="1497"/>
                    </a:cubicBezTo>
                    <a:cubicBezTo>
                      <a:pt x="2650" y="1497"/>
                      <a:pt x="2621" y="1507"/>
                      <a:pt x="2597" y="1527"/>
                    </a:cubicBezTo>
                    <a:cubicBezTo>
                      <a:pt x="2510" y="1601"/>
                      <a:pt x="2411" y="1622"/>
                      <a:pt x="2331" y="1622"/>
                    </a:cubicBezTo>
                    <a:cubicBezTo>
                      <a:pt x="2312" y="1622"/>
                      <a:pt x="2294" y="1620"/>
                      <a:pt x="2278" y="1619"/>
                    </a:cubicBezTo>
                    <a:cubicBezTo>
                      <a:pt x="2094" y="1599"/>
                      <a:pt x="1910" y="1488"/>
                      <a:pt x="1809" y="1338"/>
                    </a:cubicBezTo>
                    <a:cubicBezTo>
                      <a:pt x="1601" y="1052"/>
                      <a:pt x="1576" y="652"/>
                      <a:pt x="1557" y="327"/>
                    </a:cubicBezTo>
                    <a:cubicBezTo>
                      <a:pt x="1557" y="298"/>
                      <a:pt x="1543" y="269"/>
                      <a:pt x="1523" y="245"/>
                    </a:cubicBezTo>
                    <a:cubicBezTo>
                      <a:pt x="1431" y="81"/>
                      <a:pt x="1244" y="1"/>
                      <a:pt x="1066"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2"/>
              <p:cNvSpPr/>
              <p:nvPr/>
            </p:nvSpPr>
            <p:spPr>
              <a:xfrm>
                <a:off x="5004491" y="3594756"/>
                <a:ext cx="71052" cy="90495"/>
              </a:xfrm>
              <a:custGeom>
                <a:rect b="b" l="l" r="r" t="t"/>
                <a:pathLst>
                  <a:path extrusionOk="0" h="1387" w="1089">
                    <a:moveTo>
                      <a:pt x="399" y="1"/>
                    </a:moveTo>
                    <a:cubicBezTo>
                      <a:pt x="220" y="1"/>
                      <a:pt x="98" y="153"/>
                      <a:pt x="43" y="221"/>
                    </a:cubicBezTo>
                    <a:cubicBezTo>
                      <a:pt x="1" y="275"/>
                      <a:pt x="10" y="357"/>
                      <a:pt x="63" y="400"/>
                    </a:cubicBezTo>
                    <a:cubicBezTo>
                      <a:pt x="88" y="419"/>
                      <a:pt x="116" y="428"/>
                      <a:pt x="143" y="428"/>
                    </a:cubicBezTo>
                    <a:cubicBezTo>
                      <a:pt x="181" y="428"/>
                      <a:pt x="217" y="411"/>
                      <a:pt x="242" y="380"/>
                    </a:cubicBezTo>
                    <a:cubicBezTo>
                      <a:pt x="265" y="348"/>
                      <a:pt x="346" y="254"/>
                      <a:pt x="400" y="254"/>
                    </a:cubicBezTo>
                    <a:cubicBezTo>
                      <a:pt x="402" y="254"/>
                      <a:pt x="405" y="254"/>
                      <a:pt x="407" y="255"/>
                    </a:cubicBezTo>
                    <a:cubicBezTo>
                      <a:pt x="411" y="255"/>
                      <a:pt x="427" y="255"/>
                      <a:pt x="440" y="279"/>
                    </a:cubicBezTo>
                    <a:cubicBezTo>
                      <a:pt x="470" y="328"/>
                      <a:pt x="474" y="415"/>
                      <a:pt x="450" y="482"/>
                    </a:cubicBezTo>
                    <a:cubicBezTo>
                      <a:pt x="436" y="525"/>
                      <a:pt x="416" y="569"/>
                      <a:pt x="398" y="612"/>
                    </a:cubicBezTo>
                    <a:cubicBezTo>
                      <a:pt x="344" y="724"/>
                      <a:pt x="286" y="850"/>
                      <a:pt x="295" y="995"/>
                    </a:cubicBezTo>
                    <a:cubicBezTo>
                      <a:pt x="310" y="1150"/>
                      <a:pt x="421" y="1290"/>
                      <a:pt x="581" y="1353"/>
                    </a:cubicBezTo>
                    <a:cubicBezTo>
                      <a:pt x="639" y="1377"/>
                      <a:pt x="702" y="1387"/>
                      <a:pt x="764" y="1387"/>
                    </a:cubicBezTo>
                    <a:cubicBezTo>
                      <a:pt x="862" y="1387"/>
                      <a:pt x="958" y="1353"/>
                      <a:pt x="1030" y="1290"/>
                    </a:cubicBezTo>
                    <a:cubicBezTo>
                      <a:pt x="1084" y="1242"/>
                      <a:pt x="1088" y="1164"/>
                      <a:pt x="1045" y="1112"/>
                    </a:cubicBezTo>
                    <a:cubicBezTo>
                      <a:pt x="1019" y="1083"/>
                      <a:pt x="985" y="1068"/>
                      <a:pt x="950" y="1068"/>
                    </a:cubicBezTo>
                    <a:cubicBezTo>
                      <a:pt x="921" y="1068"/>
                      <a:pt x="891" y="1079"/>
                      <a:pt x="867" y="1101"/>
                    </a:cubicBezTo>
                    <a:cubicBezTo>
                      <a:pt x="838" y="1127"/>
                      <a:pt x="800" y="1137"/>
                      <a:pt x="763" y="1137"/>
                    </a:cubicBezTo>
                    <a:cubicBezTo>
                      <a:pt x="731" y="1137"/>
                      <a:pt x="699" y="1130"/>
                      <a:pt x="673" y="1121"/>
                    </a:cubicBezTo>
                    <a:cubicBezTo>
                      <a:pt x="615" y="1096"/>
                      <a:pt x="552" y="1043"/>
                      <a:pt x="547" y="976"/>
                    </a:cubicBezTo>
                    <a:cubicBezTo>
                      <a:pt x="543" y="893"/>
                      <a:pt x="581" y="811"/>
                      <a:pt x="624" y="719"/>
                    </a:cubicBezTo>
                    <a:cubicBezTo>
                      <a:pt x="648" y="670"/>
                      <a:pt x="673" y="618"/>
                      <a:pt x="688" y="569"/>
                    </a:cubicBezTo>
                    <a:cubicBezTo>
                      <a:pt x="735" y="429"/>
                      <a:pt x="726" y="259"/>
                      <a:pt x="653" y="148"/>
                    </a:cubicBezTo>
                    <a:cubicBezTo>
                      <a:pt x="605" y="67"/>
                      <a:pt x="528" y="13"/>
                      <a:pt x="436" y="3"/>
                    </a:cubicBezTo>
                    <a:cubicBezTo>
                      <a:pt x="423" y="1"/>
                      <a:pt x="411" y="1"/>
                      <a:pt x="399"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2"/>
              <p:cNvSpPr/>
              <p:nvPr/>
            </p:nvSpPr>
            <p:spPr>
              <a:xfrm>
                <a:off x="4355210" y="3566178"/>
                <a:ext cx="132317" cy="225095"/>
              </a:xfrm>
              <a:custGeom>
                <a:rect b="b" l="l" r="r" t="t"/>
                <a:pathLst>
                  <a:path extrusionOk="0" h="3450" w="2028">
                    <a:moveTo>
                      <a:pt x="1268" y="1822"/>
                    </a:moveTo>
                    <a:cubicBezTo>
                      <a:pt x="1337" y="1822"/>
                      <a:pt x="1415" y="1838"/>
                      <a:pt x="1486" y="1887"/>
                    </a:cubicBezTo>
                    <a:cubicBezTo>
                      <a:pt x="1602" y="1974"/>
                      <a:pt x="1680" y="2130"/>
                      <a:pt x="1724" y="2376"/>
                    </a:cubicBezTo>
                    <a:cubicBezTo>
                      <a:pt x="1771" y="2642"/>
                      <a:pt x="1747" y="2836"/>
                      <a:pt x="1660" y="2972"/>
                    </a:cubicBezTo>
                    <a:cubicBezTo>
                      <a:pt x="1552" y="3138"/>
                      <a:pt x="1363" y="3197"/>
                      <a:pt x="1148" y="3197"/>
                    </a:cubicBezTo>
                    <a:cubicBezTo>
                      <a:pt x="969" y="3197"/>
                      <a:pt x="773" y="3156"/>
                      <a:pt x="592" y="3102"/>
                    </a:cubicBezTo>
                    <a:cubicBezTo>
                      <a:pt x="577" y="2797"/>
                      <a:pt x="577" y="2434"/>
                      <a:pt x="731" y="2153"/>
                    </a:cubicBezTo>
                    <a:cubicBezTo>
                      <a:pt x="824" y="1999"/>
                      <a:pt x="992" y="1873"/>
                      <a:pt x="1162" y="1834"/>
                    </a:cubicBezTo>
                    <a:cubicBezTo>
                      <a:pt x="1193" y="1827"/>
                      <a:pt x="1229" y="1822"/>
                      <a:pt x="1268" y="1822"/>
                    </a:cubicBezTo>
                    <a:close/>
                    <a:moveTo>
                      <a:pt x="142" y="0"/>
                    </a:moveTo>
                    <a:cubicBezTo>
                      <a:pt x="138" y="0"/>
                      <a:pt x="133" y="0"/>
                      <a:pt x="127" y="1"/>
                    </a:cubicBezTo>
                    <a:cubicBezTo>
                      <a:pt x="54" y="6"/>
                      <a:pt x="1" y="64"/>
                      <a:pt x="6" y="132"/>
                    </a:cubicBezTo>
                    <a:cubicBezTo>
                      <a:pt x="50" y="1177"/>
                      <a:pt x="146" y="1956"/>
                      <a:pt x="325" y="3073"/>
                    </a:cubicBezTo>
                    <a:cubicBezTo>
                      <a:pt x="306" y="3088"/>
                      <a:pt x="291" y="3106"/>
                      <a:pt x="282" y="3131"/>
                    </a:cubicBezTo>
                    <a:cubicBezTo>
                      <a:pt x="262" y="3198"/>
                      <a:pt x="296" y="3266"/>
                      <a:pt x="360" y="3291"/>
                    </a:cubicBezTo>
                    <a:cubicBezTo>
                      <a:pt x="659" y="3396"/>
                      <a:pt x="920" y="3450"/>
                      <a:pt x="1148" y="3450"/>
                    </a:cubicBezTo>
                    <a:cubicBezTo>
                      <a:pt x="1476" y="3450"/>
                      <a:pt x="1724" y="3334"/>
                      <a:pt x="1873" y="3106"/>
                    </a:cubicBezTo>
                    <a:cubicBezTo>
                      <a:pt x="1994" y="2918"/>
                      <a:pt x="2028" y="2666"/>
                      <a:pt x="1970" y="2333"/>
                    </a:cubicBezTo>
                    <a:cubicBezTo>
                      <a:pt x="1936" y="2135"/>
                      <a:pt x="1863" y="1849"/>
                      <a:pt x="1637" y="1684"/>
                    </a:cubicBezTo>
                    <a:cubicBezTo>
                      <a:pt x="1531" y="1611"/>
                      <a:pt x="1403" y="1570"/>
                      <a:pt x="1266" y="1570"/>
                    </a:cubicBezTo>
                    <a:cubicBezTo>
                      <a:pt x="1214" y="1570"/>
                      <a:pt x="1161" y="1576"/>
                      <a:pt x="1108" y="1588"/>
                    </a:cubicBezTo>
                    <a:cubicBezTo>
                      <a:pt x="867" y="1641"/>
                      <a:pt x="639" y="1811"/>
                      <a:pt x="514" y="2028"/>
                    </a:cubicBezTo>
                    <a:cubicBezTo>
                      <a:pt x="485" y="2077"/>
                      <a:pt x="465" y="2124"/>
                      <a:pt x="441" y="2178"/>
                    </a:cubicBezTo>
                    <a:cubicBezTo>
                      <a:pt x="345" y="1476"/>
                      <a:pt x="287" y="867"/>
                      <a:pt x="257" y="122"/>
                    </a:cubicBezTo>
                    <a:cubicBezTo>
                      <a:pt x="253" y="59"/>
                      <a:pt x="210" y="0"/>
                      <a:pt x="14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2"/>
              <p:cNvSpPr/>
              <p:nvPr/>
            </p:nvSpPr>
            <p:spPr>
              <a:xfrm>
                <a:off x="5374043" y="3597692"/>
                <a:ext cx="73270" cy="81295"/>
              </a:xfrm>
              <a:custGeom>
                <a:rect b="b" l="l" r="r" t="t"/>
                <a:pathLst>
                  <a:path extrusionOk="0" h="1246" w="1123">
                    <a:moveTo>
                      <a:pt x="222" y="0"/>
                    </a:moveTo>
                    <a:cubicBezTo>
                      <a:pt x="181" y="0"/>
                      <a:pt x="142" y="7"/>
                      <a:pt x="102" y="22"/>
                    </a:cubicBezTo>
                    <a:cubicBezTo>
                      <a:pt x="34" y="45"/>
                      <a:pt x="0" y="118"/>
                      <a:pt x="25" y="181"/>
                    </a:cubicBezTo>
                    <a:cubicBezTo>
                      <a:pt x="44" y="234"/>
                      <a:pt x="92" y="266"/>
                      <a:pt x="142" y="266"/>
                    </a:cubicBezTo>
                    <a:cubicBezTo>
                      <a:pt x="156" y="266"/>
                      <a:pt x="170" y="264"/>
                      <a:pt x="184" y="259"/>
                    </a:cubicBezTo>
                    <a:cubicBezTo>
                      <a:pt x="197" y="254"/>
                      <a:pt x="210" y="252"/>
                      <a:pt x="222" y="252"/>
                    </a:cubicBezTo>
                    <a:cubicBezTo>
                      <a:pt x="251" y="252"/>
                      <a:pt x="278" y="263"/>
                      <a:pt x="295" y="273"/>
                    </a:cubicBezTo>
                    <a:cubicBezTo>
                      <a:pt x="358" y="312"/>
                      <a:pt x="411" y="384"/>
                      <a:pt x="422" y="457"/>
                    </a:cubicBezTo>
                    <a:cubicBezTo>
                      <a:pt x="440" y="602"/>
                      <a:pt x="373" y="761"/>
                      <a:pt x="290" y="931"/>
                    </a:cubicBezTo>
                    <a:cubicBezTo>
                      <a:pt x="266" y="993"/>
                      <a:pt x="286" y="1061"/>
                      <a:pt x="344" y="1096"/>
                    </a:cubicBezTo>
                    <a:cubicBezTo>
                      <a:pt x="513" y="1192"/>
                      <a:pt x="706" y="1245"/>
                      <a:pt x="900" y="1245"/>
                    </a:cubicBezTo>
                    <a:cubicBezTo>
                      <a:pt x="934" y="1245"/>
                      <a:pt x="967" y="1241"/>
                      <a:pt x="1002" y="1241"/>
                    </a:cubicBezTo>
                    <a:cubicBezTo>
                      <a:pt x="1069" y="1230"/>
                      <a:pt x="1123" y="1172"/>
                      <a:pt x="1118" y="1100"/>
                    </a:cubicBezTo>
                    <a:cubicBezTo>
                      <a:pt x="1108" y="1037"/>
                      <a:pt x="1058" y="988"/>
                      <a:pt x="994" y="988"/>
                    </a:cubicBezTo>
                    <a:cubicBezTo>
                      <a:pt x="989" y="988"/>
                      <a:pt x="983" y="988"/>
                      <a:pt x="978" y="989"/>
                    </a:cubicBezTo>
                    <a:cubicBezTo>
                      <a:pt x="955" y="990"/>
                      <a:pt x="933" y="991"/>
                      <a:pt x="911" y="991"/>
                    </a:cubicBezTo>
                    <a:cubicBezTo>
                      <a:pt x="796" y="991"/>
                      <a:pt x="680" y="971"/>
                      <a:pt x="571" y="926"/>
                    </a:cubicBezTo>
                    <a:cubicBezTo>
                      <a:pt x="639" y="781"/>
                      <a:pt x="697" y="607"/>
                      <a:pt x="668" y="422"/>
                    </a:cubicBezTo>
                    <a:cubicBezTo>
                      <a:pt x="648" y="273"/>
                      <a:pt x="556" y="138"/>
                      <a:pt x="426" y="60"/>
                    </a:cubicBezTo>
                    <a:cubicBezTo>
                      <a:pt x="359" y="21"/>
                      <a:pt x="290" y="0"/>
                      <a:pt x="22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2"/>
              <p:cNvSpPr/>
              <p:nvPr/>
            </p:nvSpPr>
            <p:spPr>
              <a:xfrm>
                <a:off x="5158144" y="3649497"/>
                <a:ext cx="21205" cy="105501"/>
              </a:xfrm>
              <a:custGeom>
                <a:rect b="b" l="l" r="r" t="t"/>
                <a:pathLst>
                  <a:path extrusionOk="0" h="1617" w="325">
                    <a:moveTo>
                      <a:pt x="192" y="1"/>
                    </a:moveTo>
                    <a:cubicBezTo>
                      <a:pt x="128" y="1"/>
                      <a:pt x="74" y="57"/>
                      <a:pt x="68" y="122"/>
                    </a:cubicBezTo>
                    <a:lnTo>
                      <a:pt x="6" y="1486"/>
                    </a:lnTo>
                    <a:cubicBezTo>
                      <a:pt x="1" y="1554"/>
                      <a:pt x="54" y="1612"/>
                      <a:pt x="126" y="1617"/>
                    </a:cubicBezTo>
                    <a:lnTo>
                      <a:pt x="132" y="1617"/>
                    </a:lnTo>
                    <a:cubicBezTo>
                      <a:pt x="199" y="1617"/>
                      <a:pt x="253" y="1563"/>
                      <a:pt x="257" y="1496"/>
                    </a:cubicBezTo>
                    <a:lnTo>
                      <a:pt x="320" y="132"/>
                    </a:lnTo>
                    <a:cubicBezTo>
                      <a:pt x="325" y="64"/>
                      <a:pt x="271" y="6"/>
                      <a:pt x="199" y="1"/>
                    </a:cubicBezTo>
                    <a:cubicBezTo>
                      <a:pt x="197" y="1"/>
                      <a:pt x="194" y="1"/>
                      <a:pt x="192"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2"/>
              <p:cNvSpPr/>
              <p:nvPr/>
            </p:nvSpPr>
            <p:spPr>
              <a:xfrm>
                <a:off x="5115930" y="3691841"/>
                <a:ext cx="105762" cy="20944"/>
              </a:xfrm>
              <a:custGeom>
                <a:rect b="b" l="l" r="r" t="t"/>
                <a:pathLst>
                  <a:path extrusionOk="0" h="321" w="1621">
                    <a:moveTo>
                      <a:pt x="125" y="0"/>
                    </a:moveTo>
                    <a:cubicBezTo>
                      <a:pt x="58" y="0"/>
                      <a:pt x="9" y="56"/>
                      <a:pt x="5" y="122"/>
                    </a:cubicBezTo>
                    <a:cubicBezTo>
                      <a:pt x="0" y="194"/>
                      <a:pt x="54" y="252"/>
                      <a:pt x="125" y="252"/>
                    </a:cubicBezTo>
                    <a:lnTo>
                      <a:pt x="1485" y="320"/>
                    </a:lnTo>
                    <a:lnTo>
                      <a:pt x="1489" y="320"/>
                    </a:lnTo>
                    <a:cubicBezTo>
                      <a:pt x="1557" y="320"/>
                      <a:pt x="1615" y="267"/>
                      <a:pt x="1615" y="198"/>
                    </a:cubicBezTo>
                    <a:cubicBezTo>
                      <a:pt x="1621" y="131"/>
                      <a:pt x="1567" y="68"/>
                      <a:pt x="1499" y="68"/>
                    </a:cubicBezTo>
                    <a:lnTo>
                      <a:pt x="135" y="1"/>
                    </a:lnTo>
                    <a:cubicBezTo>
                      <a:pt x="131" y="1"/>
                      <a:pt x="128" y="0"/>
                      <a:pt x="125"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2"/>
              <p:cNvSpPr/>
              <p:nvPr/>
            </p:nvSpPr>
            <p:spPr>
              <a:xfrm>
                <a:off x="4556644" y="3684272"/>
                <a:ext cx="111765" cy="20226"/>
              </a:xfrm>
              <a:custGeom>
                <a:rect b="b" l="l" r="r" t="t"/>
                <a:pathLst>
                  <a:path extrusionOk="0" h="310" w="1713">
                    <a:moveTo>
                      <a:pt x="969" y="0"/>
                    </a:moveTo>
                    <a:cubicBezTo>
                      <a:pt x="685" y="0"/>
                      <a:pt x="401" y="21"/>
                      <a:pt x="117" y="63"/>
                    </a:cubicBezTo>
                    <a:cubicBezTo>
                      <a:pt x="49" y="73"/>
                      <a:pt x="1" y="135"/>
                      <a:pt x="16" y="204"/>
                    </a:cubicBezTo>
                    <a:cubicBezTo>
                      <a:pt x="20" y="267"/>
                      <a:pt x="78" y="310"/>
                      <a:pt x="136" y="310"/>
                    </a:cubicBezTo>
                    <a:lnTo>
                      <a:pt x="156" y="310"/>
                    </a:lnTo>
                    <a:cubicBezTo>
                      <a:pt x="424" y="271"/>
                      <a:pt x="692" y="252"/>
                      <a:pt x="961" y="252"/>
                    </a:cubicBezTo>
                    <a:cubicBezTo>
                      <a:pt x="1164" y="252"/>
                      <a:pt x="1366" y="263"/>
                      <a:pt x="1568" y="285"/>
                    </a:cubicBezTo>
                    <a:cubicBezTo>
                      <a:pt x="1574" y="286"/>
                      <a:pt x="1580" y="286"/>
                      <a:pt x="1586" y="286"/>
                    </a:cubicBezTo>
                    <a:cubicBezTo>
                      <a:pt x="1650" y="286"/>
                      <a:pt x="1700" y="236"/>
                      <a:pt x="1708" y="175"/>
                    </a:cubicBezTo>
                    <a:cubicBezTo>
                      <a:pt x="1713" y="106"/>
                      <a:pt x="1665" y="44"/>
                      <a:pt x="1597" y="34"/>
                    </a:cubicBezTo>
                    <a:cubicBezTo>
                      <a:pt x="1387" y="12"/>
                      <a:pt x="1178" y="0"/>
                      <a:pt x="96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2"/>
              <p:cNvSpPr/>
              <p:nvPr/>
            </p:nvSpPr>
            <p:spPr>
              <a:xfrm>
                <a:off x="4555730" y="3717091"/>
                <a:ext cx="111765" cy="20552"/>
              </a:xfrm>
              <a:custGeom>
                <a:rect b="b" l="l" r="r" t="t"/>
                <a:pathLst>
                  <a:path extrusionOk="0" h="315" w="1713">
                    <a:moveTo>
                      <a:pt x="971" y="0"/>
                    </a:moveTo>
                    <a:cubicBezTo>
                      <a:pt x="685" y="0"/>
                      <a:pt x="399" y="21"/>
                      <a:pt x="117" y="63"/>
                    </a:cubicBezTo>
                    <a:cubicBezTo>
                      <a:pt x="49" y="72"/>
                      <a:pt x="1" y="136"/>
                      <a:pt x="10" y="204"/>
                    </a:cubicBezTo>
                    <a:cubicBezTo>
                      <a:pt x="20" y="266"/>
                      <a:pt x="73" y="315"/>
                      <a:pt x="136" y="315"/>
                    </a:cubicBezTo>
                    <a:cubicBezTo>
                      <a:pt x="141" y="315"/>
                      <a:pt x="146" y="310"/>
                      <a:pt x="155" y="310"/>
                    </a:cubicBezTo>
                    <a:cubicBezTo>
                      <a:pt x="419" y="271"/>
                      <a:pt x="687" y="252"/>
                      <a:pt x="955" y="252"/>
                    </a:cubicBezTo>
                    <a:cubicBezTo>
                      <a:pt x="1158" y="252"/>
                      <a:pt x="1361" y="263"/>
                      <a:pt x="1563" y="286"/>
                    </a:cubicBezTo>
                    <a:cubicBezTo>
                      <a:pt x="1569" y="287"/>
                      <a:pt x="1574" y="287"/>
                      <a:pt x="1579" y="287"/>
                    </a:cubicBezTo>
                    <a:cubicBezTo>
                      <a:pt x="1644" y="287"/>
                      <a:pt x="1698" y="237"/>
                      <a:pt x="1704" y="174"/>
                    </a:cubicBezTo>
                    <a:cubicBezTo>
                      <a:pt x="1713" y="107"/>
                      <a:pt x="1659" y="43"/>
                      <a:pt x="1592" y="34"/>
                    </a:cubicBezTo>
                    <a:cubicBezTo>
                      <a:pt x="1386" y="12"/>
                      <a:pt x="1179" y="0"/>
                      <a:pt x="971"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2"/>
              <p:cNvSpPr/>
              <p:nvPr/>
            </p:nvSpPr>
            <p:spPr>
              <a:xfrm>
                <a:off x="4721389" y="3536231"/>
                <a:ext cx="886875" cy="246169"/>
              </a:xfrm>
              <a:custGeom>
                <a:rect b="b" l="l" r="r" t="t"/>
                <a:pathLst>
                  <a:path extrusionOk="0" h="3773" w="13593">
                    <a:moveTo>
                      <a:pt x="13457" y="0"/>
                    </a:moveTo>
                    <a:lnTo>
                      <a:pt x="2076" y="455"/>
                    </a:lnTo>
                    <a:cubicBezTo>
                      <a:pt x="1931" y="465"/>
                      <a:pt x="1737" y="470"/>
                      <a:pt x="1587" y="591"/>
                    </a:cubicBezTo>
                    <a:cubicBezTo>
                      <a:pt x="1433" y="717"/>
                      <a:pt x="1389" y="910"/>
                      <a:pt x="1355" y="1055"/>
                    </a:cubicBezTo>
                    <a:lnTo>
                      <a:pt x="819" y="3299"/>
                    </a:lnTo>
                    <a:lnTo>
                      <a:pt x="252" y="2284"/>
                    </a:lnTo>
                    <a:cubicBezTo>
                      <a:pt x="229" y="2240"/>
                      <a:pt x="184" y="2215"/>
                      <a:pt x="140" y="2215"/>
                    </a:cubicBezTo>
                    <a:cubicBezTo>
                      <a:pt x="120" y="2215"/>
                      <a:pt x="101" y="2220"/>
                      <a:pt x="83" y="2230"/>
                    </a:cubicBezTo>
                    <a:cubicBezTo>
                      <a:pt x="20" y="2264"/>
                      <a:pt x="0" y="2342"/>
                      <a:pt x="35" y="2404"/>
                    </a:cubicBezTo>
                    <a:lnTo>
                      <a:pt x="755" y="3706"/>
                    </a:lnTo>
                    <a:cubicBezTo>
                      <a:pt x="779" y="3750"/>
                      <a:pt x="823" y="3773"/>
                      <a:pt x="866" y="3773"/>
                    </a:cubicBezTo>
                    <a:lnTo>
                      <a:pt x="886" y="3773"/>
                    </a:lnTo>
                    <a:cubicBezTo>
                      <a:pt x="935" y="3764"/>
                      <a:pt x="978" y="3725"/>
                      <a:pt x="987" y="3677"/>
                    </a:cubicBezTo>
                    <a:lnTo>
                      <a:pt x="1597" y="1114"/>
                    </a:lnTo>
                    <a:cubicBezTo>
                      <a:pt x="1631" y="973"/>
                      <a:pt x="1665" y="852"/>
                      <a:pt x="1747" y="790"/>
                    </a:cubicBezTo>
                    <a:cubicBezTo>
                      <a:pt x="1824" y="726"/>
                      <a:pt x="1945" y="717"/>
                      <a:pt x="2085" y="707"/>
                    </a:cubicBezTo>
                    <a:lnTo>
                      <a:pt x="13466" y="252"/>
                    </a:lnTo>
                    <a:cubicBezTo>
                      <a:pt x="13539" y="248"/>
                      <a:pt x="13593" y="190"/>
                      <a:pt x="13588" y="122"/>
                    </a:cubicBezTo>
                    <a:cubicBezTo>
                      <a:pt x="13588" y="54"/>
                      <a:pt x="13530" y="0"/>
                      <a:pt x="13461"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2" name="Google Shape;242;p32"/>
          <p:cNvGrpSpPr/>
          <p:nvPr/>
        </p:nvGrpSpPr>
        <p:grpSpPr>
          <a:xfrm>
            <a:off x="2882646" y="1924286"/>
            <a:ext cx="1303782" cy="966095"/>
            <a:chOff x="412625" y="2258025"/>
            <a:chExt cx="1906392" cy="1412625"/>
          </a:xfrm>
        </p:grpSpPr>
        <p:sp>
          <p:nvSpPr>
            <p:cNvPr id="243" name="Google Shape;243;p32"/>
            <p:cNvSpPr/>
            <p:nvPr/>
          </p:nvSpPr>
          <p:spPr>
            <a:xfrm>
              <a:off x="736217" y="2269413"/>
              <a:ext cx="36358" cy="1044177"/>
            </a:xfrm>
            <a:custGeom>
              <a:rect b="b" l="l" r="r" t="t"/>
              <a:pathLst>
                <a:path extrusionOk="0" h="12378" w="431">
                  <a:moveTo>
                    <a:pt x="301" y="1"/>
                  </a:moveTo>
                  <a:cubicBezTo>
                    <a:pt x="232" y="1"/>
                    <a:pt x="179" y="54"/>
                    <a:pt x="174" y="122"/>
                  </a:cubicBezTo>
                  <a:cubicBezTo>
                    <a:pt x="44" y="4146"/>
                    <a:pt x="0" y="8228"/>
                    <a:pt x="49" y="12252"/>
                  </a:cubicBezTo>
                  <a:cubicBezTo>
                    <a:pt x="49" y="12320"/>
                    <a:pt x="107" y="12378"/>
                    <a:pt x="174" y="12378"/>
                  </a:cubicBezTo>
                  <a:cubicBezTo>
                    <a:pt x="248" y="12378"/>
                    <a:pt x="301" y="12320"/>
                    <a:pt x="301" y="12248"/>
                  </a:cubicBezTo>
                  <a:cubicBezTo>
                    <a:pt x="252" y="8228"/>
                    <a:pt x="295" y="4151"/>
                    <a:pt x="426" y="126"/>
                  </a:cubicBezTo>
                  <a:cubicBezTo>
                    <a:pt x="431" y="59"/>
                    <a:pt x="378" y="1"/>
                    <a:pt x="306"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2"/>
            <p:cNvSpPr/>
            <p:nvPr/>
          </p:nvSpPr>
          <p:spPr>
            <a:xfrm>
              <a:off x="737483" y="2258025"/>
              <a:ext cx="1581534" cy="1100950"/>
            </a:xfrm>
            <a:custGeom>
              <a:rect b="b" l="l" r="r" t="t"/>
              <a:pathLst>
                <a:path extrusionOk="0" h="13051" w="18748">
                  <a:moveTo>
                    <a:pt x="470" y="1"/>
                  </a:moveTo>
                  <a:cubicBezTo>
                    <a:pt x="434" y="1"/>
                    <a:pt x="397" y="16"/>
                    <a:pt x="373" y="49"/>
                  </a:cubicBezTo>
                  <a:cubicBezTo>
                    <a:pt x="329" y="102"/>
                    <a:pt x="338" y="179"/>
                    <a:pt x="392" y="223"/>
                  </a:cubicBezTo>
                  <a:cubicBezTo>
                    <a:pt x="3826" y="3000"/>
                    <a:pt x="7686" y="5543"/>
                    <a:pt x="11419" y="8001"/>
                  </a:cubicBezTo>
                  <a:cubicBezTo>
                    <a:pt x="13674" y="9485"/>
                    <a:pt x="16000" y="11014"/>
                    <a:pt x="18244" y="12606"/>
                  </a:cubicBezTo>
                  <a:cubicBezTo>
                    <a:pt x="15853" y="12734"/>
                    <a:pt x="13415" y="12799"/>
                    <a:pt x="10942" y="12799"/>
                  </a:cubicBezTo>
                  <a:cubicBezTo>
                    <a:pt x="7402" y="12799"/>
                    <a:pt x="3791" y="12667"/>
                    <a:pt x="141" y="12402"/>
                  </a:cubicBezTo>
                  <a:cubicBezTo>
                    <a:pt x="137" y="12402"/>
                    <a:pt x="134" y="12402"/>
                    <a:pt x="131" y="12402"/>
                  </a:cubicBezTo>
                  <a:cubicBezTo>
                    <a:pt x="66" y="12402"/>
                    <a:pt x="9" y="12453"/>
                    <a:pt x="5" y="12519"/>
                  </a:cubicBezTo>
                  <a:cubicBezTo>
                    <a:pt x="0" y="12586"/>
                    <a:pt x="54" y="12649"/>
                    <a:pt x="126" y="12653"/>
                  </a:cubicBezTo>
                  <a:cubicBezTo>
                    <a:pt x="3778" y="12919"/>
                    <a:pt x="7390" y="13050"/>
                    <a:pt x="10931" y="13050"/>
                  </a:cubicBezTo>
                  <a:cubicBezTo>
                    <a:pt x="13538" y="13050"/>
                    <a:pt x="16102" y="12977"/>
                    <a:pt x="18617" y="12832"/>
                  </a:cubicBezTo>
                  <a:cubicBezTo>
                    <a:pt x="18670" y="12832"/>
                    <a:pt x="18719" y="12794"/>
                    <a:pt x="18733" y="12745"/>
                  </a:cubicBezTo>
                  <a:cubicBezTo>
                    <a:pt x="18748" y="12693"/>
                    <a:pt x="18728" y="12639"/>
                    <a:pt x="18685" y="12606"/>
                  </a:cubicBezTo>
                  <a:cubicBezTo>
                    <a:pt x="16348" y="10941"/>
                    <a:pt x="13915" y="9340"/>
                    <a:pt x="11560" y="7793"/>
                  </a:cubicBezTo>
                  <a:cubicBezTo>
                    <a:pt x="7831" y="5335"/>
                    <a:pt x="3972" y="2797"/>
                    <a:pt x="552" y="29"/>
                  </a:cubicBezTo>
                  <a:cubicBezTo>
                    <a:pt x="528" y="10"/>
                    <a:pt x="499" y="1"/>
                    <a:pt x="470"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2"/>
            <p:cNvSpPr/>
            <p:nvPr/>
          </p:nvSpPr>
          <p:spPr>
            <a:xfrm>
              <a:off x="742797" y="3052740"/>
              <a:ext cx="255013" cy="286225"/>
            </a:xfrm>
            <a:custGeom>
              <a:rect b="b" l="l" r="r" t="t"/>
              <a:pathLst>
                <a:path extrusionOk="0" h="3393" w="3023">
                  <a:moveTo>
                    <a:pt x="2247" y="0"/>
                  </a:moveTo>
                  <a:cubicBezTo>
                    <a:pt x="1960" y="0"/>
                    <a:pt x="1675" y="22"/>
                    <a:pt x="1398" y="45"/>
                  </a:cubicBezTo>
                  <a:cubicBezTo>
                    <a:pt x="1127" y="67"/>
                    <a:pt x="849" y="90"/>
                    <a:pt x="574" y="90"/>
                  </a:cubicBezTo>
                  <a:cubicBezTo>
                    <a:pt x="432" y="90"/>
                    <a:pt x="290" y="84"/>
                    <a:pt x="150" y="69"/>
                  </a:cubicBezTo>
                  <a:cubicBezTo>
                    <a:pt x="144" y="68"/>
                    <a:pt x="139" y="68"/>
                    <a:pt x="134" y="68"/>
                  </a:cubicBezTo>
                  <a:cubicBezTo>
                    <a:pt x="69" y="68"/>
                    <a:pt x="19" y="118"/>
                    <a:pt x="9" y="180"/>
                  </a:cubicBezTo>
                  <a:cubicBezTo>
                    <a:pt x="0" y="248"/>
                    <a:pt x="53" y="312"/>
                    <a:pt x="121" y="316"/>
                  </a:cubicBezTo>
                  <a:cubicBezTo>
                    <a:pt x="276" y="333"/>
                    <a:pt x="432" y="340"/>
                    <a:pt x="587" y="340"/>
                  </a:cubicBezTo>
                  <a:cubicBezTo>
                    <a:pt x="867" y="340"/>
                    <a:pt x="1146" y="318"/>
                    <a:pt x="1417" y="296"/>
                  </a:cubicBezTo>
                  <a:cubicBezTo>
                    <a:pt x="1690" y="274"/>
                    <a:pt x="1969" y="252"/>
                    <a:pt x="2247" y="252"/>
                  </a:cubicBezTo>
                  <a:cubicBezTo>
                    <a:pt x="2389" y="252"/>
                    <a:pt x="2530" y="258"/>
                    <a:pt x="2670" y="272"/>
                  </a:cubicBezTo>
                  <a:cubicBezTo>
                    <a:pt x="2675" y="272"/>
                    <a:pt x="2684" y="273"/>
                    <a:pt x="2693" y="273"/>
                  </a:cubicBezTo>
                  <a:cubicBezTo>
                    <a:pt x="2701" y="273"/>
                    <a:pt x="2708" y="272"/>
                    <a:pt x="2708" y="267"/>
                  </a:cubicBezTo>
                  <a:lnTo>
                    <a:pt x="2708" y="316"/>
                  </a:lnTo>
                  <a:cubicBezTo>
                    <a:pt x="2719" y="756"/>
                    <a:pt x="2728" y="1274"/>
                    <a:pt x="2737" y="1792"/>
                  </a:cubicBezTo>
                  <a:cubicBezTo>
                    <a:pt x="2748" y="2314"/>
                    <a:pt x="2757" y="2831"/>
                    <a:pt x="2766" y="3272"/>
                  </a:cubicBezTo>
                  <a:cubicBezTo>
                    <a:pt x="2766" y="3339"/>
                    <a:pt x="2820" y="3392"/>
                    <a:pt x="2893" y="3392"/>
                  </a:cubicBezTo>
                  <a:cubicBezTo>
                    <a:pt x="2960" y="3392"/>
                    <a:pt x="3014" y="3339"/>
                    <a:pt x="3018" y="3272"/>
                  </a:cubicBezTo>
                  <a:lnTo>
                    <a:pt x="3018" y="3024"/>
                  </a:lnTo>
                  <a:cubicBezTo>
                    <a:pt x="3023" y="2923"/>
                    <a:pt x="3023" y="2826"/>
                    <a:pt x="3023" y="2807"/>
                  </a:cubicBezTo>
                  <a:cubicBezTo>
                    <a:pt x="3023" y="2783"/>
                    <a:pt x="3018" y="2759"/>
                    <a:pt x="3009" y="2739"/>
                  </a:cubicBezTo>
                  <a:cubicBezTo>
                    <a:pt x="3003" y="2435"/>
                    <a:pt x="2994" y="2111"/>
                    <a:pt x="2989" y="1786"/>
                  </a:cubicBezTo>
                  <a:cubicBezTo>
                    <a:pt x="2980" y="1269"/>
                    <a:pt x="2969" y="751"/>
                    <a:pt x="2960" y="312"/>
                  </a:cubicBezTo>
                  <a:cubicBezTo>
                    <a:pt x="2960" y="263"/>
                    <a:pt x="2960" y="180"/>
                    <a:pt x="2902" y="113"/>
                  </a:cubicBezTo>
                  <a:cubicBezTo>
                    <a:pt x="2839" y="35"/>
                    <a:pt x="2748" y="26"/>
                    <a:pt x="2694" y="21"/>
                  </a:cubicBezTo>
                  <a:cubicBezTo>
                    <a:pt x="2545" y="6"/>
                    <a:pt x="2396" y="0"/>
                    <a:pt x="224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2"/>
            <p:cNvSpPr/>
            <p:nvPr/>
          </p:nvSpPr>
          <p:spPr>
            <a:xfrm>
              <a:off x="412625" y="2688070"/>
              <a:ext cx="214774" cy="131513"/>
            </a:xfrm>
            <a:custGeom>
              <a:rect b="b" l="l" r="r" t="t"/>
              <a:pathLst>
                <a:path extrusionOk="0" h="1559" w="2546">
                  <a:moveTo>
                    <a:pt x="1282" y="0"/>
                  </a:moveTo>
                  <a:cubicBezTo>
                    <a:pt x="978" y="0"/>
                    <a:pt x="736" y="54"/>
                    <a:pt x="533" y="155"/>
                  </a:cubicBezTo>
                  <a:cubicBezTo>
                    <a:pt x="271" y="295"/>
                    <a:pt x="88" y="527"/>
                    <a:pt x="50" y="789"/>
                  </a:cubicBezTo>
                  <a:cubicBezTo>
                    <a:pt x="1" y="1094"/>
                    <a:pt x="175" y="1403"/>
                    <a:pt x="445" y="1500"/>
                  </a:cubicBezTo>
                  <a:cubicBezTo>
                    <a:pt x="502" y="1519"/>
                    <a:pt x="562" y="1529"/>
                    <a:pt x="623" y="1529"/>
                  </a:cubicBezTo>
                  <a:cubicBezTo>
                    <a:pt x="851" y="1529"/>
                    <a:pt x="1090" y="1397"/>
                    <a:pt x="1224" y="1175"/>
                  </a:cubicBezTo>
                  <a:cubicBezTo>
                    <a:pt x="1249" y="1146"/>
                    <a:pt x="1268" y="1108"/>
                    <a:pt x="1282" y="1074"/>
                  </a:cubicBezTo>
                  <a:cubicBezTo>
                    <a:pt x="1336" y="1157"/>
                    <a:pt x="1399" y="1233"/>
                    <a:pt x="1476" y="1297"/>
                  </a:cubicBezTo>
                  <a:cubicBezTo>
                    <a:pt x="1670" y="1465"/>
                    <a:pt x="1921" y="1558"/>
                    <a:pt x="2177" y="1558"/>
                  </a:cubicBezTo>
                  <a:cubicBezTo>
                    <a:pt x="2264" y="1558"/>
                    <a:pt x="2352" y="1543"/>
                    <a:pt x="2439" y="1523"/>
                  </a:cubicBezTo>
                  <a:cubicBezTo>
                    <a:pt x="2506" y="1505"/>
                    <a:pt x="2545" y="1436"/>
                    <a:pt x="2526" y="1369"/>
                  </a:cubicBezTo>
                  <a:cubicBezTo>
                    <a:pt x="2514" y="1311"/>
                    <a:pt x="2462" y="1274"/>
                    <a:pt x="2405" y="1274"/>
                  </a:cubicBezTo>
                  <a:cubicBezTo>
                    <a:pt x="2395" y="1274"/>
                    <a:pt x="2386" y="1275"/>
                    <a:pt x="2376" y="1277"/>
                  </a:cubicBezTo>
                  <a:cubicBezTo>
                    <a:pt x="2311" y="1295"/>
                    <a:pt x="2243" y="1303"/>
                    <a:pt x="2176" y="1303"/>
                  </a:cubicBezTo>
                  <a:cubicBezTo>
                    <a:pt x="1981" y="1303"/>
                    <a:pt x="1784" y="1234"/>
                    <a:pt x="1641" y="1108"/>
                  </a:cubicBezTo>
                  <a:cubicBezTo>
                    <a:pt x="1505" y="987"/>
                    <a:pt x="1409" y="818"/>
                    <a:pt x="1374" y="639"/>
                  </a:cubicBezTo>
                  <a:cubicBezTo>
                    <a:pt x="1380" y="557"/>
                    <a:pt x="1374" y="469"/>
                    <a:pt x="1365" y="378"/>
                  </a:cubicBezTo>
                  <a:cubicBezTo>
                    <a:pt x="1360" y="315"/>
                    <a:pt x="1307" y="266"/>
                    <a:pt x="1239" y="266"/>
                  </a:cubicBezTo>
                  <a:cubicBezTo>
                    <a:pt x="1177" y="266"/>
                    <a:pt x="1123" y="315"/>
                    <a:pt x="1113" y="378"/>
                  </a:cubicBezTo>
                  <a:cubicBezTo>
                    <a:pt x="1104" y="469"/>
                    <a:pt x="1108" y="566"/>
                    <a:pt x="1123" y="659"/>
                  </a:cubicBezTo>
                  <a:cubicBezTo>
                    <a:pt x="1113" y="813"/>
                    <a:pt x="1075" y="943"/>
                    <a:pt x="1012" y="1045"/>
                  </a:cubicBezTo>
                  <a:cubicBezTo>
                    <a:pt x="933" y="1172"/>
                    <a:pt x="779" y="1279"/>
                    <a:pt x="628" y="1279"/>
                  </a:cubicBezTo>
                  <a:cubicBezTo>
                    <a:pt x="594" y="1279"/>
                    <a:pt x="560" y="1274"/>
                    <a:pt x="528" y="1262"/>
                  </a:cubicBezTo>
                  <a:cubicBezTo>
                    <a:pt x="373" y="1204"/>
                    <a:pt x="267" y="1012"/>
                    <a:pt x="296" y="827"/>
                  </a:cubicBezTo>
                  <a:cubicBezTo>
                    <a:pt x="325" y="648"/>
                    <a:pt x="461" y="479"/>
                    <a:pt x="649" y="378"/>
                  </a:cubicBezTo>
                  <a:cubicBezTo>
                    <a:pt x="813" y="295"/>
                    <a:pt x="1021" y="252"/>
                    <a:pt x="1282" y="252"/>
                  </a:cubicBezTo>
                  <a:cubicBezTo>
                    <a:pt x="1351" y="252"/>
                    <a:pt x="1409" y="194"/>
                    <a:pt x="1409" y="126"/>
                  </a:cubicBezTo>
                  <a:cubicBezTo>
                    <a:pt x="1409" y="59"/>
                    <a:pt x="1351" y="0"/>
                    <a:pt x="128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2"/>
            <p:cNvSpPr/>
            <p:nvPr/>
          </p:nvSpPr>
          <p:spPr>
            <a:xfrm>
              <a:off x="1398839" y="3412685"/>
              <a:ext cx="126621" cy="257965"/>
            </a:xfrm>
            <a:custGeom>
              <a:rect b="b" l="l" r="r" t="t"/>
              <a:pathLst>
                <a:path extrusionOk="0" h="3058" w="1501">
                  <a:moveTo>
                    <a:pt x="813" y="1761"/>
                  </a:moveTo>
                  <a:cubicBezTo>
                    <a:pt x="821" y="1761"/>
                    <a:pt x="829" y="1761"/>
                    <a:pt x="838" y="1762"/>
                  </a:cubicBezTo>
                  <a:cubicBezTo>
                    <a:pt x="929" y="1766"/>
                    <a:pt x="1026" y="1820"/>
                    <a:pt x="1103" y="1901"/>
                  </a:cubicBezTo>
                  <a:cubicBezTo>
                    <a:pt x="1195" y="2008"/>
                    <a:pt x="1244" y="2153"/>
                    <a:pt x="1233" y="2307"/>
                  </a:cubicBezTo>
                  <a:cubicBezTo>
                    <a:pt x="1229" y="2458"/>
                    <a:pt x="1166" y="2597"/>
                    <a:pt x="1065" y="2684"/>
                  </a:cubicBezTo>
                  <a:cubicBezTo>
                    <a:pt x="976" y="2766"/>
                    <a:pt x="853" y="2809"/>
                    <a:pt x="720" y="2809"/>
                  </a:cubicBezTo>
                  <a:cubicBezTo>
                    <a:pt x="701" y="2809"/>
                    <a:pt x="682" y="2808"/>
                    <a:pt x="663" y="2806"/>
                  </a:cubicBezTo>
                  <a:cubicBezTo>
                    <a:pt x="547" y="2791"/>
                    <a:pt x="441" y="2748"/>
                    <a:pt x="363" y="2680"/>
                  </a:cubicBezTo>
                  <a:cubicBezTo>
                    <a:pt x="353" y="2477"/>
                    <a:pt x="353" y="2260"/>
                    <a:pt x="427" y="2070"/>
                  </a:cubicBezTo>
                  <a:cubicBezTo>
                    <a:pt x="491" y="1914"/>
                    <a:pt x="639" y="1761"/>
                    <a:pt x="813" y="1761"/>
                  </a:cubicBezTo>
                  <a:close/>
                  <a:moveTo>
                    <a:pt x="131" y="1"/>
                  </a:moveTo>
                  <a:cubicBezTo>
                    <a:pt x="63" y="1"/>
                    <a:pt x="5" y="59"/>
                    <a:pt x="5" y="126"/>
                  </a:cubicBezTo>
                  <a:cubicBezTo>
                    <a:pt x="1" y="954"/>
                    <a:pt x="34" y="1785"/>
                    <a:pt x="102" y="2613"/>
                  </a:cubicBezTo>
                  <a:cubicBezTo>
                    <a:pt x="68" y="2655"/>
                    <a:pt x="63" y="2719"/>
                    <a:pt x="102" y="2767"/>
                  </a:cubicBezTo>
                  <a:cubicBezTo>
                    <a:pt x="223" y="2927"/>
                    <a:pt x="416" y="3033"/>
                    <a:pt x="634" y="3057"/>
                  </a:cubicBezTo>
                  <a:lnTo>
                    <a:pt x="721" y="3057"/>
                  </a:lnTo>
                  <a:cubicBezTo>
                    <a:pt x="914" y="3057"/>
                    <a:pt x="1099" y="2994"/>
                    <a:pt x="1233" y="2874"/>
                  </a:cubicBezTo>
                  <a:cubicBezTo>
                    <a:pt x="1384" y="2738"/>
                    <a:pt x="1476" y="2539"/>
                    <a:pt x="1485" y="2322"/>
                  </a:cubicBezTo>
                  <a:cubicBezTo>
                    <a:pt x="1500" y="2099"/>
                    <a:pt x="1427" y="1887"/>
                    <a:pt x="1291" y="1733"/>
                  </a:cubicBezTo>
                  <a:cubicBezTo>
                    <a:pt x="1171" y="1601"/>
                    <a:pt x="1016" y="1519"/>
                    <a:pt x="856" y="1510"/>
                  </a:cubicBezTo>
                  <a:cubicBezTo>
                    <a:pt x="841" y="1508"/>
                    <a:pt x="825" y="1508"/>
                    <a:pt x="810" y="1508"/>
                  </a:cubicBezTo>
                  <a:cubicBezTo>
                    <a:pt x="594" y="1508"/>
                    <a:pt x="418" y="1637"/>
                    <a:pt x="300" y="1791"/>
                  </a:cubicBezTo>
                  <a:cubicBezTo>
                    <a:pt x="271" y="1239"/>
                    <a:pt x="257" y="677"/>
                    <a:pt x="257" y="126"/>
                  </a:cubicBezTo>
                  <a:cubicBezTo>
                    <a:pt x="257" y="59"/>
                    <a:pt x="189" y="5"/>
                    <a:pt x="13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2"/>
            <p:cNvSpPr/>
            <p:nvPr/>
          </p:nvSpPr>
          <p:spPr>
            <a:xfrm>
              <a:off x="1633857" y="2689504"/>
              <a:ext cx="114726" cy="141805"/>
            </a:xfrm>
            <a:custGeom>
              <a:rect b="b" l="l" r="r" t="t"/>
              <a:pathLst>
                <a:path extrusionOk="0" h="1681" w="1360">
                  <a:moveTo>
                    <a:pt x="915" y="1"/>
                  </a:moveTo>
                  <a:cubicBezTo>
                    <a:pt x="653" y="1"/>
                    <a:pt x="389" y="122"/>
                    <a:pt x="228" y="336"/>
                  </a:cubicBezTo>
                  <a:cubicBezTo>
                    <a:pt x="1" y="636"/>
                    <a:pt x="10" y="1086"/>
                    <a:pt x="252" y="1381"/>
                  </a:cubicBezTo>
                  <a:cubicBezTo>
                    <a:pt x="412" y="1575"/>
                    <a:pt x="663" y="1681"/>
                    <a:pt x="914" y="1681"/>
                  </a:cubicBezTo>
                  <a:cubicBezTo>
                    <a:pt x="1036" y="1681"/>
                    <a:pt x="1157" y="1657"/>
                    <a:pt x="1273" y="1604"/>
                  </a:cubicBezTo>
                  <a:cubicBezTo>
                    <a:pt x="1336" y="1570"/>
                    <a:pt x="1360" y="1497"/>
                    <a:pt x="1331" y="1435"/>
                  </a:cubicBezTo>
                  <a:cubicBezTo>
                    <a:pt x="1310" y="1390"/>
                    <a:pt x="1264" y="1364"/>
                    <a:pt x="1217" y="1364"/>
                  </a:cubicBezTo>
                  <a:cubicBezTo>
                    <a:pt x="1198" y="1364"/>
                    <a:pt x="1179" y="1368"/>
                    <a:pt x="1161" y="1376"/>
                  </a:cubicBezTo>
                  <a:cubicBezTo>
                    <a:pt x="1085" y="1412"/>
                    <a:pt x="1000" y="1430"/>
                    <a:pt x="915" y="1430"/>
                  </a:cubicBezTo>
                  <a:cubicBezTo>
                    <a:pt x="737" y="1430"/>
                    <a:pt x="557" y="1354"/>
                    <a:pt x="445" y="1216"/>
                  </a:cubicBezTo>
                  <a:cubicBezTo>
                    <a:pt x="276" y="1019"/>
                    <a:pt x="271" y="694"/>
                    <a:pt x="427" y="486"/>
                  </a:cubicBezTo>
                  <a:cubicBezTo>
                    <a:pt x="539" y="339"/>
                    <a:pt x="728" y="252"/>
                    <a:pt x="914" y="252"/>
                  </a:cubicBezTo>
                  <a:cubicBezTo>
                    <a:pt x="990" y="252"/>
                    <a:pt x="1067" y="267"/>
                    <a:pt x="1137" y="298"/>
                  </a:cubicBezTo>
                  <a:cubicBezTo>
                    <a:pt x="1152" y="304"/>
                    <a:pt x="1167" y="307"/>
                    <a:pt x="1183" y="307"/>
                  </a:cubicBezTo>
                  <a:cubicBezTo>
                    <a:pt x="1232" y="307"/>
                    <a:pt x="1280" y="278"/>
                    <a:pt x="1302" y="230"/>
                  </a:cubicBezTo>
                  <a:cubicBezTo>
                    <a:pt x="1331" y="167"/>
                    <a:pt x="1302" y="90"/>
                    <a:pt x="1233" y="66"/>
                  </a:cubicBezTo>
                  <a:cubicBezTo>
                    <a:pt x="1133" y="22"/>
                    <a:pt x="1024" y="1"/>
                    <a:pt x="91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 name="Google Shape;249;p32"/>
          <p:cNvGrpSpPr/>
          <p:nvPr/>
        </p:nvGrpSpPr>
        <p:grpSpPr>
          <a:xfrm>
            <a:off x="4246041" y="1865595"/>
            <a:ext cx="940296" cy="1029108"/>
            <a:chOff x="4351100" y="2087125"/>
            <a:chExt cx="1047100" cy="1146000"/>
          </a:xfrm>
        </p:grpSpPr>
        <p:cxnSp>
          <p:nvCxnSpPr>
            <p:cNvPr id="250" name="Google Shape;250;p32"/>
            <p:cNvCxnSpPr/>
            <p:nvPr/>
          </p:nvCxnSpPr>
          <p:spPr>
            <a:xfrm>
              <a:off x="4351100" y="2660125"/>
              <a:ext cx="1040100" cy="0"/>
            </a:xfrm>
            <a:prstGeom prst="straightConnector1">
              <a:avLst/>
            </a:prstGeom>
            <a:noFill/>
            <a:ln cap="flat" cmpd="sng" w="19050">
              <a:solidFill>
                <a:srgbClr val="5B72B7"/>
              </a:solidFill>
              <a:prstDash val="solid"/>
              <a:round/>
              <a:headEnd len="med" w="med" type="none"/>
              <a:tailEnd len="med" w="med" type="none"/>
            </a:ln>
          </p:spPr>
        </p:cxnSp>
        <p:cxnSp>
          <p:nvCxnSpPr>
            <p:cNvPr id="251" name="Google Shape;251;p32"/>
            <p:cNvCxnSpPr/>
            <p:nvPr/>
          </p:nvCxnSpPr>
          <p:spPr>
            <a:xfrm>
              <a:off x="5398200" y="2087125"/>
              <a:ext cx="0" cy="1146000"/>
            </a:xfrm>
            <a:prstGeom prst="straightConnector1">
              <a:avLst/>
            </a:prstGeom>
            <a:noFill/>
            <a:ln cap="flat" cmpd="sng" w="19050">
              <a:solidFill>
                <a:srgbClr val="5B72B7"/>
              </a:solidFill>
              <a:prstDash val="solid"/>
              <a:round/>
              <a:headEnd len="med" w="med" type="none"/>
              <a:tailEnd len="med" w="med" type="none"/>
            </a:ln>
          </p:spPr>
        </p:cxnSp>
      </p:grpSp>
      <p:sp>
        <p:nvSpPr>
          <p:cNvPr id="252" name="Google Shape;252;p32"/>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CASE STUDY</a:t>
            </a:r>
            <a:endParaRPr/>
          </a:p>
        </p:txBody>
      </p:sp>
      <p:sp>
        <p:nvSpPr>
          <p:cNvPr id="253" name="Google Shape;253;p32"/>
          <p:cNvSpPr txBox="1"/>
          <p:nvPr>
            <p:ph idx="1" type="subTitle"/>
          </p:nvPr>
        </p:nvSpPr>
        <p:spPr>
          <a:xfrm>
            <a:off x="2189400" y="3800650"/>
            <a:ext cx="4765200" cy="36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The square of the hypotenuse is equal to the sum of the squares of the other two sides in a right triangle</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57" name="Shape 257"/>
        <p:cNvGrpSpPr/>
        <p:nvPr/>
      </p:nvGrpSpPr>
      <p:grpSpPr>
        <a:xfrm>
          <a:off x="0" y="0"/>
          <a:ext cx="0" cy="0"/>
          <a:chOff x="0" y="0"/>
          <a:chExt cx="0" cy="0"/>
        </a:xfrm>
      </p:grpSpPr>
      <p:sp>
        <p:nvSpPr>
          <p:cNvPr id="258" name="Google Shape;258;p33"/>
          <p:cNvSpPr txBox="1"/>
          <p:nvPr>
            <p:ph idx="4294967295" type="subTitle"/>
          </p:nvPr>
        </p:nvSpPr>
        <p:spPr>
          <a:xfrm>
            <a:off x="2508824" y="2697145"/>
            <a:ext cx="1999200" cy="577800"/>
          </a:xfrm>
          <a:prstGeom prst="rect">
            <a:avLst/>
          </a:prstGeom>
        </p:spPr>
        <p:txBody>
          <a:bodyPr anchorCtr="0" anchor="t" bIns="72000" lIns="91425" spcFirstLastPara="1" rIns="91425" wrap="square" tIns="90000">
            <a:noAutofit/>
          </a:bodyPr>
          <a:lstStyle/>
          <a:p>
            <a:pPr indent="0" lvl="0" marL="0" rtl="0" algn="l">
              <a:spcBef>
                <a:spcPts val="0"/>
              </a:spcBef>
              <a:spcAft>
                <a:spcPts val="1600"/>
              </a:spcAft>
              <a:buNone/>
            </a:pPr>
            <a:r>
              <a:rPr lang="es"/>
              <a:t>The hypotenuse is the longest side of a right triangle, which is opposite the right angle</a:t>
            </a:r>
            <a:endParaRPr>
              <a:solidFill>
                <a:srgbClr val="5B72B7"/>
              </a:solidFill>
            </a:endParaRPr>
          </a:p>
        </p:txBody>
      </p:sp>
      <p:sp>
        <p:nvSpPr>
          <p:cNvPr id="259" name="Google Shape;259;p33"/>
          <p:cNvSpPr txBox="1"/>
          <p:nvPr>
            <p:ph idx="4294967295" type="subTitle"/>
          </p:nvPr>
        </p:nvSpPr>
        <p:spPr>
          <a:xfrm>
            <a:off x="2508813" y="2074375"/>
            <a:ext cx="1999200" cy="577800"/>
          </a:xfrm>
          <a:prstGeom prst="rect">
            <a:avLst/>
          </a:prstGeom>
        </p:spPr>
        <p:txBody>
          <a:bodyPr anchorCtr="0" anchor="b" bIns="0" lIns="91425" spcFirstLastPara="1" rIns="91425" wrap="square" tIns="0">
            <a:noAutofit/>
          </a:bodyPr>
          <a:lstStyle/>
          <a:p>
            <a:pPr indent="0" lvl="0" marL="0" rtl="0" algn="l">
              <a:spcBef>
                <a:spcPts val="0"/>
              </a:spcBef>
              <a:spcAft>
                <a:spcPts val="1600"/>
              </a:spcAft>
              <a:buNone/>
            </a:pPr>
            <a:r>
              <a:rPr lang="es"/>
              <a:t>The abacus is the oldest calculating tool, and it’s still used in some countries</a:t>
            </a:r>
            <a:endParaRPr>
              <a:solidFill>
                <a:srgbClr val="5B72B7"/>
              </a:solidFill>
            </a:endParaRPr>
          </a:p>
        </p:txBody>
      </p:sp>
      <p:sp>
        <p:nvSpPr>
          <p:cNvPr id="260" name="Google Shape;260;p33"/>
          <p:cNvSpPr txBox="1"/>
          <p:nvPr>
            <p:ph idx="4294967295" type="subTitle"/>
          </p:nvPr>
        </p:nvSpPr>
        <p:spPr>
          <a:xfrm>
            <a:off x="4768750" y="2697145"/>
            <a:ext cx="1999200" cy="57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s"/>
              <a:t>The number or expression placed underneath the radical sign is called radicand</a:t>
            </a:r>
            <a:endParaRPr>
              <a:solidFill>
                <a:srgbClr val="5B72B7"/>
              </a:solidFill>
            </a:endParaRPr>
          </a:p>
        </p:txBody>
      </p:sp>
      <p:sp>
        <p:nvSpPr>
          <p:cNvPr id="261" name="Google Shape;261;p33"/>
          <p:cNvSpPr/>
          <p:nvPr/>
        </p:nvSpPr>
        <p:spPr>
          <a:xfrm>
            <a:off x="2109400" y="1997579"/>
            <a:ext cx="242969" cy="355428"/>
          </a:xfrm>
          <a:custGeom>
            <a:rect b="b" l="l" r="r" t="t"/>
            <a:pathLst>
              <a:path extrusionOk="0" h="208768" w="142713">
                <a:moveTo>
                  <a:pt x="50953" y="37317"/>
                </a:moveTo>
                <a:cubicBezTo>
                  <a:pt x="54313" y="37317"/>
                  <a:pt x="57086" y="40057"/>
                  <a:pt x="57086" y="43417"/>
                </a:cubicBezTo>
                <a:cubicBezTo>
                  <a:pt x="57086" y="46810"/>
                  <a:pt x="54313" y="49550"/>
                  <a:pt x="50953" y="49550"/>
                </a:cubicBezTo>
                <a:cubicBezTo>
                  <a:pt x="47593" y="49550"/>
                  <a:pt x="44853" y="46810"/>
                  <a:pt x="44853" y="43417"/>
                </a:cubicBezTo>
                <a:cubicBezTo>
                  <a:pt x="44853" y="40057"/>
                  <a:pt x="47593" y="37317"/>
                  <a:pt x="50953" y="37317"/>
                </a:cubicBezTo>
                <a:close/>
                <a:moveTo>
                  <a:pt x="71341" y="37317"/>
                </a:moveTo>
                <a:cubicBezTo>
                  <a:pt x="74700" y="37317"/>
                  <a:pt x="77473" y="40057"/>
                  <a:pt x="77473" y="43417"/>
                </a:cubicBezTo>
                <a:cubicBezTo>
                  <a:pt x="77473" y="46810"/>
                  <a:pt x="74700" y="49550"/>
                  <a:pt x="71341" y="49550"/>
                </a:cubicBezTo>
                <a:cubicBezTo>
                  <a:pt x="67981" y="49550"/>
                  <a:pt x="65241" y="46810"/>
                  <a:pt x="65241" y="43417"/>
                </a:cubicBezTo>
                <a:cubicBezTo>
                  <a:pt x="65241" y="40057"/>
                  <a:pt x="67981" y="37317"/>
                  <a:pt x="71341" y="37317"/>
                </a:cubicBezTo>
                <a:close/>
                <a:moveTo>
                  <a:pt x="91728" y="37317"/>
                </a:moveTo>
                <a:cubicBezTo>
                  <a:pt x="95088" y="37317"/>
                  <a:pt x="97861" y="40057"/>
                  <a:pt x="97861" y="43417"/>
                </a:cubicBezTo>
                <a:cubicBezTo>
                  <a:pt x="97861" y="46810"/>
                  <a:pt x="95088" y="49550"/>
                  <a:pt x="91728" y="49550"/>
                </a:cubicBezTo>
                <a:cubicBezTo>
                  <a:pt x="88368" y="49550"/>
                  <a:pt x="85628" y="46810"/>
                  <a:pt x="85628" y="43417"/>
                </a:cubicBezTo>
                <a:cubicBezTo>
                  <a:pt x="85628" y="40057"/>
                  <a:pt x="88368" y="37317"/>
                  <a:pt x="91728" y="37317"/>
                </a:cubicBezTo>
                <a:close/>
                <a:moveTo>
                  <a:pt x="112115" y="37317"/>
                </a:moveTo>
                <a:cubicBezTo>
                  <a:pt x="115475" y="37317"/>
                  <a:pt x="118248" y="40057"/>
                  <a:pt x="118248" y="43417"/>
                </a:cubicBezTo>
                <a:cubicBezTo>
                  <a:pt x="118248" y="46810"/>
                  <a:pt x="115475" y="49550"/>
                  <a:pt x="112115" y="49550"/>
                </a:cubicBezTo>
                <a:cubicBezTo>
                  <a:pt x="108756" y="49550"/>
                  <a:pt x="106015" y="46810"/>
                  <a:pt x="106015" y="43417"/>
                </a:cubicBezTo>
                <a:cubicBezTo>
                  <a:pt x="106015" y="40057"/>
                  <a:pt x="108756" y="37317"/>
                  <a:pt x="112115" y="37317"/>
                </a:cubicBezTo>
                <a:close/>
                <a:moveTo>
                  <a:pt x="37285" y="47495"/>
                </a:moveTo>
                <a:cubicBezTo>
                  <a:pt x="39047" y="53399"/>
                  <a:pt x="44494" y="57705"/>
                  <a:pt x="50953" y="57705"/>
                </a:cubicBezTo>
                <a:cubicBezTo>
                  <a:pt x="54933" y="57705"/>
                  <a:pt x="58554" y="56041"/>
                  <a:pt x="61163" y="53399"/>
                </a:cubicBezTo>
                <a:cubicBezTo>
                  <a:pt x="63740" y="56041"/>
                  <a:pt x="67361" y="57705"/>
                  <a:pt x="71341" y="57705"/>
                </a:cubicBezTo>
                <a:cubicBezTo>
                  <a:pt x="75320" y="57705"/>
                  <a:pt x="78941" y="56041"/>
                  <a:pt x="81551" y="53399"/>
                </a:cubicBezTo>
                <a:cubicBezTo>
                  <a:pt x="84128" y="56041"/>
                  <a:pt x="87748" y="57705"/>
                  <a:pt x="91728" y="57705"/>
                </a:cubicBezTo>
                <a:cubicBezTo>
                  <a:pt x="95708" y="57705"/>
                  <a:pt x="99328" y="56041"/>
                  <a:pt x="101938" y="53399"/>
                </a:cubicBezTo>
                <a:cubicBezTo>
                  <a:pt x="104515" y="56041"/>
                  <a:pt x="108136" y="57705"/>
                  <a:pt x="112115" y="57705"/>
                </a:cubicBezTo>
                <a:cubicBezTo>
                  <a:pt x="114301" y="57705"/>
                  <a:pt x="116389" y="57215"/>
                  <a:pt x="118248" y="56302"/>
                </a:cubicBezTo>
                <a:lnTo>
                  <a:pt x="118248" y="71307"/>
                </a:lnTo>
                <a:cubicBezTo>
                  <a:pt x="116389" y="70426"/>
                  <a:pt x="114301" y="69937"/>
                  <a:pt x="112115" y="69937"/>
                </a:cubicBezTo>
                <a:cubicBezTo>
                  <a:pt x="108136" y="69937"/>
                  <a:pt x="104515" y="71568"/>
                  <a:pt x="101938" y="74210"/>
                </a:cubicBezTo>
                <a:cubicBezTo>
                  <a:pt x="99328" y="71568"/>
                  <a:pt x="95708" y="69937"/>
                  <a:pt x="91728" y="69937"/>
                </a:cubicBezTo>
                <a:cubicBezTo>
                  <a:pt x="87748" y="69937"/>
                  <a:pt x="84128" y="71568"/>
                  <a:pt x="81551" y="74210"/>
                </a:cubicBezTo>
                <a:cubicBezTo>
                  <a:pt x="78941" y="71568"/>
                  <a:pt x="75320" y="69937"/>
                  <a:pt x="71341" y="69937"/>
                </a:cubicBezTo>
                <a:cubicBezTo>
                  <a:pt x="64882" y="69937"/>
                  <a:pt x="59434" y="74243"/>
                  <a:pt x="57673" y="80114"/>
                </a:cubicBezTo>
                <a:lnTo>
                  <a:pt x="44233" y="80114"/>
                </a:lnTo>
                <a:cubicBezTo>
                  <a:pt x="42472" y="74243"/>
                  <a:pt x="37024" y="69937"/>
                  <a:pt x="30566" y="69937"/>
                </a:cubicBezTo>
                <a:cubicBezTo>
                  <a:pt x="28380" y="69937"/>
                  <a:pt x="26293" y="70426"/>
                  <a:pt x="24466" y="71307"/>
                </a:cubicBezTo>
                <a:lnTo>
                  <a:pt x="24466" y="47495"/>
                </a:lnTo>
                <a:close/>
                <a:moveTo>
                  <a:pt x="30566" y="78092"/>
                </a:moveTo>
                <a:cubicBezTo>
                  <a:pt x="33926" y="78092"/>
                  <a:pt x="36698" y="80832"/>
                  <a:pt x="36698" y="84192"/>
                </a:cubicBezTo>
                <a:cubicBezTo>
                  <a:pt x="36698" y="87584"/>
                  <a:pt x="33926" y="90324"/>
                  <a:pt x="30566" y="90324"/>
                </a:cubicBezTo>
                <a:cubicBezTo>
                  <a:pt x="27206" y="90324"/>
                  <a:pt x="24466" y="87584"/>
                  <a:pt x="24466" y="84192"/>
                </a:cubicBezTo>
                <a:cubicBezTo>
                  <a:pt x="24466" y="80832"/>
                  <a:pt x="27206" y="78092"/>
                  <a:pt x="30566" y="78092"/>
                </a:cubicBezTo>
                <a:close/>
                <a:moveTo>
                  <a:pt x="71341" y="78092"/>
                </a:moveTo>
                <a:cubicBezTo>
                  <a:pt x="74700" y="78092"/>
                  <a:pt x="77473" y="80832"/>
                  <a:pt x="77473" y="84192"/>
                </a:cubicBezTo>
                <a:cubicBezTo>
                  <a:pt x="77473" y="87584"/>
                  <a:pt x="74700" y="90324"/>
                  <a:pt x="71341" y="90324"/>
                </a:cubicBezTo>
                <a:cubicBezTo>
                  <a:pt x="67981" y="90324"/>
                  <a:pt x="65241" y="87584"/>
                  <a:pt x="65241" y="84192"/>
                </a:cubicBezTo>
                <a:cubicBezTo>
                  <a:pt x="65241" y="80832"/>
                  <a:pt x="67981" y="78092"/>
                  <a:pt x="71341" y="78092"/>
                </a:cubicBezTo>
                <a:close/>
                <a:moveTo>
                  <a:pt x="91728" y="78092"/>
                </a:moveTo>
                <a:cubicBezTo>
                  <a:pt x="95088" y="78092"/>
                  <a:pt x="97861" y="80832"/>
                  <a:pt x="97861" y="84192"/>
                </a:cubicBezTo>
                <a:cubicBezTo>
                  <a:pt x="97861" y="87584"/>
                  <a:pt x="95088" y="90324"/>
                  <a:pt x="91728" y="90324"/>
                </a:cubicBezTo>
                <a:cubicBezTo>
                  <a:pt x="88368" y="90324"/>
                  <a:pt x="85628" y="87584"/>
                  <a:pt x="85628" y="84192"/>
                </a:cubicBezTo>
                <a:cubicBezTo>
                  <a:pt x="85628" y="80832"/>
                  <a:pt x="88368" y="78092"/>
                  <a:pt x="91728" y="78092"/>
                </a:cubicBezTo>
                <a:close/>
                <a:moveTo>
                  <a:pt x="112115" y="78092"/>
                </a:moveTo>
                <a:cubicBezTo>
                  <a:pt x="115475" y="78092"/>
                  <a:pt x="118248" y="80832"/>
                  <a:pt x="118248" y="84192"/>
                </a:cubicBezTo>
                <a:cubicBezTo>
                  <a:pt x="118248" y="87584"/>
                  <a:pt x="115475" y="90324"/>
                  <a:pt x="112115" y="90324"/>
                </a:cubicBezTo>
                <a:cubicBezTo>
                  <a:pt x="108756" y="90324"/>
                  <a:pt x="106015" y="87584"/>
                  <a:pt x="106015" y="84192"/>
                </a:cubicBezTo>
                <a:cubicBezTo>
                  <a:pt x="106015" y="80832"/>
                  <a:pt x="108756" y="78092"/>
                  <a:pt x="112115" y="78092"/>
                </a:cubicBezTo>
                <a:close/>
                <a:moveTo>
                  <a:pt x="57673" y="88269"/>
                </a:moveTo>
                <a:cubicBezTo>
                  <a:pt x="59434" y="94174"/>
                  <a:pt x="64882" y="98479"/>
                  <a:pt x="71341" y="98479"/>
                </a:cubicBezTo>
                <a:cubicBezTo>
                  <a:pt x="75320" y="98479"/>
                  <a:pt x="78941" y="96816"/>
                  <a:pt x="81551" y="94174"/>
                </a:cubicBezTo>
                <a:cubicBezTo>
                  <a:pt x="84128" y="96816"/>
                  <a:pt x="87748" y="98479"/>
                  <a:pt x="91728" y="98479"/>
                </a:cubicBezTo>
                <a:cubicBezTo>
                  <a:pt x="95708" y="98479"/>
                  <a:pt x="99328" y="96816"/>
                  <a:pt x="101938" y="94174"/>
                </a:cubicBezTo>
                <a:cubicBezTo>
                  <a:pt x="104515" y="96816"/>
                  <a:pt x="108136" y="98479"/>
                  <a:pt x="112115" y="98479"/>
                </a:cubicBezTo>
                <a:cubicBezTo>
                  <a:pt x="114301" y="98479"/>
                  <a:pt x="116389" y="97990"/>
                  <a:pt x="118248" y="97077"/>
                </a:cubicBezTo>
                <a:lnTo>
                  <a:pt x="118248" y="112082"/>
                </a:lnTo>
                <a:cubicBezTo>
                  <a:pt x="116389" y="111201"/>
                  <a:pt x="114301" y="110712"/>
                  <a:pt x="112115" y="110712"/>
                </a:cubicBezTo>
                <a:cubicBezTo>
                  <a:pt x="108136" y="110712"/>
                  <a:pt x="104515" y="112343"/>
                  <a:pt x="101938" y="114985"/>
                </a:cubicBezTo>
                <a:cubicBezTo>
                  <a:pt x="99328" y="112343"/>
                  <a:pt x="95708" y="110712"/>
                  <a:pt x="91728" y="110712"/>
                </a:cubicBezTo>
                <a:cubicBezTo>
                  <a:pt x="85269" y="110712"/>
                  <a:pt x="79822" y="115018"/>
                  <a:pt x="78060" y="120889"/>
                </a:cubicBezTo>
                <a:lnTo>
                  <a:pt x="64621" y="120889"/>
                </a:lnTo>
                <a:cubicBezTo>
                  <a:pt x="62859" y="115018"/>
                  <a:pt x="57412" y="110712"/>
                  <a:pt x="50953" y="110712"/>
                </a:cubicBezTo>
                <a:cubicBezTo>
                  <a:pt x="46974" y="110712"/>
                  <a:pt x="43353" y="112343"/>
                  <a:pt x="40776" y="114985"/>
                </a:cubicBezTo>
                <a:cubicBezTo>
                  <a:pt x="38166" y="112343"/>
                  <a:pt x="34545" y="110712"/>
                  <a:pt x="30566" y="110712"/>
                </a:cubicBezTo>
                <a:cubicBezTo>
                  <a:pt x="28380" y="110712"/>
                  <a:pt x="26293" y="111201"/>
                  <a:pt x="24466" y="112082"/>
                </a:cubicBezTo>
                <a:lnTo>
                  <a:pt x="24466" y="97077"/>
                </a:lnTo>
                <a:cubicBezTo>
                  <a:pt x="26293" y="97990"/>
                  <a:pt x="28380" y="98479"/>
                  <a:pt x="30566" y="98479"/>
                </a:cubicBezTo>
                <a:cubicBezTo>
                  <a:pt x="37024" y="98479"/>
                  <a:pt x="42472" y="94174"/>
                  <a:pt x="44233" y="88269"/>
                </a:cubicBezTo>
                <a:close/>
                <a:moveTo>
                  <a:pt x="30566" y="118867"/>
                </a:moveTo>
                <a:cubicBezTo>
                  <a:pt x="33926" y="118867"/>
                  <a:pt x="36698" y="121607"/>
                  <a:pt x="36698" y="124967"/>
                </a:cubicBezTo>
                <a:cubicBezTo>
                  <a:pt x="36698" y="128359"/>
                  <a:pt x="33926" y="131099"/>
                  <a:pt x="30566" y="131099"/>
                </a:cubicBezTo>
                <a:cubicBezTo>
                  <a:pt x="27206" y="131099"/>
                  <a:pt x="24466" y="128359"/>
                  <a:pt x="24466" y="124967"/>
                </a:cubicBezTo>
                <a:cubicBezTo>
                  <a:pt x="24466" y="121607"/>
                  <a:pt x="27206" y="118867"/>
                  <a:pt x="30566" y="118867"/>
                </a:cubicBezTo>
                <a:close/>
                <a:moveTo>
                  <a:pt x="50953" y="118867"/>
                </a:moveTo>
                <a:cubicBezTo>
                  <a:pt x="54313" y="118867"/>
                  <a:pt x="57086" y="121607"/>
                  <a:pt x="57086" y="124967"/>
                </a:cubicBezTo>
                <a:cubicBezTo>
                  <a:pt x="57086" y="128359"/>
                  <a:pt x="54313" y="131099"/>
                  <a:pt x="50953" y="131099"/>
                </a:cubicBezTo>
                <a:cubicBezTo>
                  <a:pt x="47593" y="131099"/>
                  <a:pt x="44853" y="128359"/>
                  <a:pt x="44853" y="124967"/>
                </a:cubicBezTo>
                <a:cubicBezTo>
                  <a:pt x="44853" y="121607"/>
                  <a:pt x="47593" y="118867"/>
                  <a:pt x="50953" y="118867"/>
                </a:cubicBezTo>
                <a:close/>
                <a:moveTo>
                  <a:pt x="91728" y="118867"/>
                </a:moveTo>
                <a:cubicBezTo>
                  <a:pt x="95088" y="118867"/>
                  <a:pt x="97861" y="121607"/>
                  <a:pt x="97861" y="124967"/>
                </a:cubicBezTo>
                <a:cubicBezTo>
                  <a:pt x="97861" y="128359"/>
                  <a:pt x="95088" y="131099"/>
                  <a:pt x="91728" y="131099"/>
                </a:cubicBezTo>
                <a:cubicBezTo>
                  <a:pt x="88368" y="131099"/>
                  <a:pt x="85628" y="128359"/>
                  <a:pt x="85628" y="124967"/>
                </a:cubicBezTo>
                <a:cubicBezTo>
                  <a:pt x="85628" y="121607"/>
                  <a:pt x="88368" y="118867"/>
                  <a:pt x="91728" y="118867"/>
                </a:cubicBezTo>
                <a:close/>
                <a:moveTo>
                  <a:pt x="112115" y="118867"/>
                </a:moveTo>
                <a:cubicBezTo>
                  <a:pt x="115475" y="118867"/>
                  <a:pt x="118248" y="121607"/>
                  <a:pt x="118248" y="124967"/>
                </a:cubicBezTo>
                <a:cubicBezTo>
                  <a:pt x="118248" y="128359"/>
                  <a:pt x="115475" y="131099"/>
                  <a:pt x="112115" y="131099"/>
                </a:cubicBezTo>
                <a:cubicBezTo>
                  <a:pt x="108756" y="131099"/>
                  <a:pt x="106015" y="128359"/>
                  <a:pt x="106015" y="124967"/>
                </a:cubicBezTo>
                <a:cubicBezTo>
                  <a:pt x="106015" y="121607"/>
                  <a:pt x="108756" y="118867"/>
                  <a:pt x="112115" y="118867"/>
                </a:cubicBezTo>
                <a:close/>
                <a:moveTo>
                  <a:pt x="78060" y="129044"/>
                </a:moveTo>
                <a:cubicBezTo>
                  <a:pt x="79822" y="134948"/>
                  <a:pt x="85269" y="139254"/>
                  <a:pt x="91728" y="139254"/>
                </a:cubicBezTo>
                <a:cubicBezTo>
                  <a:pt x="95708" y="139254"/>
                  <a:pt x="99328" y="137591"/>
                  <a:pt x="101938" y="134948"/>
                </a:cubicBezTo>
                <a:cubicBezTo>
                  <a:pt x="104515" y="137591"/>
                  <a:pt x="108136" y="139254"/>
                  <a:pt x="112115" y="139254"/>
                </a:cubicBezTo>
                <a:cubicBezTo>
                  <a:pt x="114301" y="139254"/>
                  <a:pt x="116389" y="138765"/>
                  <a:pt x="118248" y="137852"/>
                </a:cubicBezTo>
                <a:lnTo>
                  <a:pt x="118248" y="161273"/>
                </a:lnTo>
                <a:lnTo>
                  <a:pt x="105396" y="161273"/>
                </a:lnTo>
                <a:cubicBezTo>
                  <a:pt x="103634" y="155368"/>
                  <a:pt x="98187" y="151063"/>
                  <a:pt x="91728" y="151063"/>
                </a:cubicBezTo>
                <a:cubicBezTo>
                  <a:pt x="87748" y="151063"/>
                  <a:pt x="84128" y="152726"/>
                  <a:pt x="81551" y="155368"/>
                </a:cubicBezTo>
                <a:cubicBezTo>
                  <a:pt x="78941" y="152726"/>
                  <a:pt x="75320" y="151063"/>
                  <a:pt x="71341" y="151063"/>
                </a:cubicBezTo>
                <a:cubicBezTo>
                  <a:pt x="67361" y="151063"/>
                  <a:pt x="63740" y="152726"/>
                  <a:pt x="61163" y="155368"/>
                </a:cubicBezTo>
                <a:cubicBezTo>
                  <a:pt x="58554" y="152726"/>
                  <a:pt x="54933" y="151063"/>
                  <a:pt x="50953" y="151063"/>
                </a:cubicBezTo>
                <a:cubicBezTo>
                  <a:pt x="46974" y="151063"/>
                  <a:pt x="43353" y="152726"/>
                  <a:pt x="40776" y="155368"/>
                </a:cubicBezTo>
                <a:cubicBezTo>
                  <a:pt x="38166" y="152726"/>
                  <a:pt x="34545" y="151063"/>
                  <a:pt x="30566" y="151063"/>
                </a:cubicBezTo>
                <a:cubicBezTo>
                  <a:pt x="28380" y="151063"/>
                  <a:pt x="26293" y="151552"/>
                  <a:pt x="24466" y="152465"/>
                </a:cubicBezTo>
                <a:lnTo>
                  <a:pt x="24466" y="137852"/>
                </a:lnTo>
                <a:cubicBezTo>
                  <a:pt x="26293" y="138765"/>
                  <a:pt x="28380" y="139254"/>
                  <a:pt x="30566" y="139254"/>
                </a:cubicBezTo>
                <a:cubicBezTo>
                  <a:pt x="34545" y="139254"/>
                  <a:pt x="38166" y="137591"/>
                  <a:pt x="40776" y="134948"/>
                </a:cubicBezTo>
                <a:cubicBezTo>
                  <a:pt x="43353" y="137591"/>
                  <a:pt x="46974" y="139254"/>
                  <a:pt x="50953" y="139254"/>
                </a:cubicBezTo>
                <a:cubicBezTo>
                  <a:pt x="57412" y="139254"/>
                  <a:pt x="62859" y="134948"/>
                  <a:pt x="64621" y="129044"/>
                </a:cubicBezTo>
                <a:close/>
                <a:moveTo>
                  <a:pt x="30566" y="159218"/>
                </a:moveTo>
                <a:cubicBezTo>
                  <a:pt x="33926" y="159218"/>
                  <a:pt x="36698" y="161958"/>
                  <a:pt x="36698" y="165350"/>
                </a:cubicBezTo>
                <a:cubicBezTo>
                  <a:pt x="36698" y="168710"/>
                  <a:pt x="33926" y="171450"/>
                  <a:pt x="30566" y="171450"/>
                </a:cubicBezTo>
                <a:cubicBezTo>
                  <a:pt x="27206" y="171450"/>
                  <a:pt x="24466" y="168710"/>
                  <a:pt x="24466" y="165350"/>
                </a:cubicBezTo>
                <a:cubicBezTo>
                  <a:pt x="24466" y="161958"/>
                  <a:pt x="27206" y="159218"/>
                  <a:pt x="30566" y="159218"/>
                </a:cubicBezTo>
                <a:close/>
                <a:moveTo>
                  <a:pt x="50953" y="159218"/>
                </a:moveTo>
                <a:cubicBezTo>
                  <a:pt x="54313" y="159218"/>
                  <a:pt x="57086" y="161958"/>
                  <a:pt x="57086" y="165350"/>
                </a:cubicBezTo>
                <a:cubicBezTo>
                  <a:pt x="57086" y="168710"/>
                  <a:pt x="54313" y="171450"/>
                  <a:pt x="50953" y="171450"/>
                </a:cubicBezTo>
                <a:cubicBezTo>
                  <a:pt x="47593" y="171450"/>
                  <a:pt x="44853" y="168710"/>
                  <a:pt x="44853" y="165350"/>
                </a:cubicBezTo>
                <a:cubicBezTo>
                  <a:pt x="44853" y="161958"/>
                  <a:pt x="47593" y="159218"/>
                  <a:pt x="50953" y="159218"/>
                </a:cubicBezTo>
                <a:close/>
                <a:moveTo>
                  <a:pt x="71341" y="159218"/>
                </a:moveTo>
                <a:cubicBezTo>
                  <a:pt x="74700" y="159218"/>
                  <a:pt x="77473" y="161958"/>
                  <a:pt x="77473" y="165350"/>
                </a:cubicBezTo>
                <a:cubicBezTo>
                  <a:pt x="77473" y="168710"/>
                  <a:pt x="74700" y="171450"/>
                  <a:pt x="71341" y="171450"/>
                </a:cubicBezTo>
                <a:cubicBezTo>
                  <a:pt x="67981" y="171450"/>
                  <a:pt x="65241" y="168710"/>
                  <a:pt x="65241" y="165350"/>
                </a:cubicBezTo>
                <a:cubicBezTo>
                  <a:pt x="65241" y="161958"/>
                  <a:pt x="67981" y="159218"/>
                  <a:pt x="71341" y="159218"/>
                </a:cubicBezTo>
                <a:close/>
                <a:moveTo>
                  <a:pt x="91728" y="159218"/>
                </a:moveTo>
                <a:cubicBezTo>
                  <a:pt x="95088" y="159218"/>
                  <a:pt x="97861" y="161958"/>
                  <a:pt x="97861" y="165350"/>
                </a:cubicBezTo>
                <a:cubicBezTo>
                  <a:pt x="97861" y="168710"/>
                  <a:pt x="95088" y="171450"/>
                  <a:pt x="91728" y="171450"/>
                </a:cubicBezTo>
                <a:cubicBezTo>
                  <a:pt x="88368" y="171450"/>
                  <a:pt x="85628" y="168710"/>
                  <a:pt x="85628" y="165350"/>
                </a:cubicBezTo>
                <a:cubicBezTo>
                  <a:pt x="85628" y="161958"/>
                  <a:pt x="88368" y="159218"/>
                  <a:pt x="91728" y="159218"/>
                </a:cubicBezTo>
                <a:close/>
                <a:moveTo>
                  <a:pt x="16311" y="8155"/>
                </a:moveTo>
                <a:lnTo>
                  <a:pt x="16311" y="200612"/>
                </a:lnTo>
                <a:lnTo>
                  <a:pt x="8156" y="200612"/>
                </a:lnTo>
                <a:lnTo>
                  <a:pt x="8156" y="8155"/>
                </a:lnTo>
                <a:close/>
                <a:moveTo>
                  <a:pt x="134558" y="8155"/>
                </a:moveTo>
                <a:lnTo>
                  <a:pt x="134558" y="200612"/>
                </a:lnTo>
                <a:lnTo>
                  <a:pt x="126403" y="200612"/>
                </a:lnTo>
                <a:lnTo>
                  <a:pt x="126403" y="8155"/>
                </a:lnTo>
                <a:close/>
                <a:moveTo>
                  <a:pt x="4078" y="0"/>
                </a:moveTo>
                <a:cubicBezTo>
                  <a:pt x="1795" y="0"/>
                  <a:pt x="1" y="1827"/>
                  <a:pt x="1" y="4077"/>
                </a:cubicBezTo>
                <a:lnTo>
                  <a:pt x="1" y="204690"/>
                </a:lnTo>
                <a:cubicBezTo>
                  <a:pt x="1" y="206940"/>
                  <a:pt x="1795" y="208767"/>
                  <a:pt x="4078" y="208767"/>
                </a:cubicBezTo>
                <a:lnTo>
                  <a:pt x="20388" y="208767"/>
                </a:lnTo>
                <a:cubicBezTo>
                  <a:pt x="22639" y="208767"/>
                  <a:pt x="24466" y="206940"/>
                  <a:pt x="24466" y="204690"/>
                </a:cubicBezTo>
                <a:lnTo>
                  <a:pt x="24466" y="178235"/>
                </a:lnTo>
                <a:cubicBezTo>
                  <a:pt x="26293" y="179116"/>
                  <a:pt x="28380" y="179605"/>
                  <a:pt x="30566" y="179605"/>
                </a:cubicBezTo>
                <a:cubicBezTo>
                  <a:pt x="34545" y="179605"/>
                  <a:pt x="38166" y="177974"/>
                  <a:pt x="40776" y="175332"/>
                </a:cubicBezTo>
                <a:cubicBezTo>
                  <a:pt x="43353" y="177974"/>
                  <a:pt x="46974" y="179605"/>
                  <a:pt x="50953" y="179605"/>
                </a:cubicBezTo>
                <a:cubicBezTo>
                  <a:pt x="54933" y="179605"/>
                  <a:pt x="58554" y="177974"/>
                  <a:pt x="61163" y="175332"/>
                </a:cubicBezTo>
                <a:cubicBezTo>
                  <a:pt x="63740" y="177974"/>
                  <a:pt x="67361" y="179605"/>
                  <a:pt x="71341" y="179605"/>
                </a:cubicBezTo>
                <a:cubicBezTo>
                  <a:pt x="75320" y="179605"/>
                  <a:pt x="78941" y="177974"/>
                  <a:pt x="81551" y="175332"/>
                </a:cubicBezTo>
                <a:cubicBezTo>
                  <a:pt x="84128" y="177974"/>
                  <a:pt x="87748" y="179605"/>
                  <a:pt x="91728" y="179605"/>
                </a:cubicBezTo>
                <a:cubicBezTo>
                  <a:pt x="98187" y="179605"/>
                  <a:pt x="103634" y="175299"/>
                  <a:pt x="105396" y="169428"/>
                </a:cubicBezTo>
                <a:lnTo>
                  <a:pt x="118248" y="169428"/>
                </a:lnTo>
                <a:lnTo>
                  <a:pt x="118248" y="204690"/>
                </a:lnTo>
                <a:cubicBezTo>
                  <a:pt x="118248" y="206940"/>
                  <a:pt x="120042" y="208767"/>
                  <a:pt x="122325" y="208767"/>
                </a:cubicBezTo>
                <a:lnTo>
                  <a:pt x="138635" y="208767"/>
                </a:lnTo>
                <a:cubicBezTo>
                  <a:pt x="140886" y="208767"/>
                  <a:pt x="142713" y="206940"/>
                  <a:pt x="142713" y="204690"/>
                </a:cubicBezTo>
                <a:lnTo>
                  <a:pt x="142713" y="4077"/>
                </a:lnTo>
                <a:cubicBezTo>
                  <a:pt x="142713" y="1827"/>
                  <a:pt x="140886" y="0"/>
                  <a:pt x="138635" y="0"/>
                </a:cubicBezTo>
                <a:lnTo>
                  <a:pt x="122325" y="0"/>
                </a:lnTo>
                <a:cubicBezTo>
                  <a:pt x="120042" y="0"/>
                  <a:pt x="118248" y="1827"/>
                  <a:pt x="118248" y="4077"/>
                </a:cubicBezTo>
                <a:lnTo>
                  <a:pt x="118248" y="30532"/>
                </a:lnTo>
                <a:cubicBezTo>
                  <a:pt x="116389" y="29651"/>
                  <a:pt x="114301" y="29162"/>
                  <a:pt x="112115" y="29162"/>
                </a:cubicBezTo>
                <a:cubicBezTo>
                  <a:pt x="108136" y="29162"/>
                  <a:pt x="104515" y="30793"/>
                  <a:pt x="101938" y="33435"/>
                </a:cubicBezTo>
                <a:cubicBezTo>
                  <a:pt x="99328" y="30793"/>
                  <a:pt x="95708" y="29162"/>
                  <a:pt x="91728" y="29162"/>
                </a:cubicBezTo>
                <a:cubicBezTo>
                  <a:pt x="87748" y="29162"/>
                  <a:pt x="84128" y="30793"/>
                  <a:pt x="81551" y="33435"/>
                </a:cubicBezTo>
                <a:cubicBezTo>
                  <a:pt x="78941" y="30793"/>
                  <a:pt x="75320" y="29162"/>
                  <a:pt x="71341" y="29162"/>
                </a:cubicBezTo>
                <a:cubicBezTo>
                  <a:pt x="67361" y="29162"/>
                  <a:pt x="63740" y="30793"/>
                  <a:pt x="61163" y="33435"/>
                </a:cubicBezTo>
                <a:cubicBezTo>
                  <a:pt x="58554" y="30793"/>
                  <a:pt x="54933" y="29162"/>
                  <a:pt x="50953" y="29162"/>
                </a:cubicBezTo>
                <a:cubicBezTo>
                  <a:pt x="44494" y="29162"/>
                  <a:pt x="39047" y="33468"/>
                  <a:pt x="37285" y="39340"/>
                </a:cubicBezTo>
                <a:lnTo>
                  <a:pt x="24466" y="39340"/>
                </a:lnTo>
                <a:lnTo>
                  <a:pt x="24466" y="4077"/>
                </a:lnTo>
                <a:cubicBezTo>
                  <a:pt x="24466" y="1827"/>
                  <a:pt x="22639" y="0"/>
                  <a:pt x="20388"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 name="Google Shape;262;p33"/>
          <p:cNvGrpSpPr/>
          <p:nvPr/>
        </p:nvGrpSpPr>
        <p:grpSpPr>
          <a:xfrm>
            <a:off x="2075660" y="2820952"/>
            <a:ext cx="310430" cy="308449"/>
            <a:chOff x="1190625" y="243100"/>
            <a:chExt cx="5252625" cy="5219100"/>
          </a:xfrm>
        </p:grpSpPr>
        <p:sp>
          <p:nvSpPr>
            <p:cNvPr id="263" name="Google Shape;263;p33"/>
            <p:cNvSpPr/>
            <p:nvPr/>
          </p:nvSpPr>
          <p:spPr>
            <a:xfrm>
              <a:off x="1190625" y="243100"/>
              <a:ext cx="358025" cy="407675"/>
            </a:xfrm>
            <a:custGeom>
              <a:rect b="b" l="l" r="r" t="t"/>
              <a:pathLst>
                <a:path extrusionOk="0" h="16307" w="14321">
                  <a:moveTo>
                    <a:pt x="4090" y="0"/>
                  </a:moveTo>
                  <a:cubicBezTo>
                    <a:pt x="3559" y="0"/>
                    <a:pt x="3023" y="105"/>
                    <a:pt x="2512" y="323"/>
                  </a:cubicBezTo>
                  <a:cubicBezTo>
                    <a:pt x="979" y="943"/>
                    <a:pt x="0" y="2443"/>
                    <a:pt x="0" y="4074"/>
                  </a:cubicBezTo>
                  <a:lnTo>
                    <a:pt x="0" y="12229"/>
                  </a:lnTo>
                  <a:cubicBezTo>
                    <a:pt x="0" y="14480"/>
                    <a:pt x="1827" y="16307"/>
                    <a:pt x="4077" y="16307"/>
                  </a:cubicBezTo>
                  <a:cubicBezTo>
                    <a:pt x="5904" y="16307"/>
                    <a:pt x="7437" y="15132"/>
                    <a:pt x="7959" y="13469"/>
                  </a:cubicBezTo>
                  <a:cubicBezTo>
                    <a:pt x="8545" y="13768"/>
                    <a:pt x="9194" y="13920"/>
                    <a:pt x="9842" y="13920"/>
                  </a:cubicBezTo>
                  <a:cubicBezTo>
                    <a:pt x="10889" y="13920"/>
                    <a:pt x="11936" y="13524"/>
                    <a:pt x="12722" y="12718"/>
                  </a:cubicBezTo>
                  <a:cubicBezTo>
                    <a:pt x="14320" y="11153"/>
                    <a:pt x="14320" y="8543"/>
                    <a:pt x="12722" y="6977"/>
                  </a:cubicBezTo>
                  <a:lnTo>
                    <a:pt x="6948" y="1204"/>
                  </a:lnTo>
                  <a:cubicBezTo>
                    <a:pt x="6187" y="421"/>
                    <a:pt x="5150" y="0"/>
                    <a:pt x="409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3"/>
            <p:cNvSpPr/>
            <p:nvPr/>
          </p:nvSpPr>
          <p:spPr>
            <a:xfrm>
              <a:off x="1190625" y="866050"/>
              <a:ext cx="203875" cy="203900"/>
            </a:xfrm>
            <a:custGeom>
              <a:rect b="b" l="l" r="r" t="t"/>
              <a:pathLst>
                <a:path extrusionOk="0" h="8156" w="8155">
                  <a:moveTo>
                    <a:pt x="4077" y="0"/>
                  </a:moveTo>
                  <a:cubicBezTo>
                    <a:pt x="1827" y="0"/>
                    <a:pt x="0" y="1827"/>
                    <a:pt x="0" y="4078"/>
                  </a:cubicBezTo>
                  <a:cubicBezTo>
                    <a:pt x="0" y="6329"/>
                    <a:pt x="1827" y="8155"/>
                    <a:pt x="4077" y="8155"/>
                  </a:cubicBezTo>
                  <a:cubicBezTo>
                    <a:pt x="6328" y="8155"/>
                    <a:pt x="8155" y="6329"/>
                    <a:pt x="8155" y="4078"/>
                  </a:cubicBezTo>
                  <a:cubicBezTo>
                    <a:pt x="8155" y="1827"/>
                    <a:pt x="6328" y="0"/>
                    <a:pt x="407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3"/>
            <p:cNvSpPr/>
            <p:nvPr/>
          </p:nvSpPr>
          <p:spPr>
            <a:xfrm>
              <a:off x="1190625" y="2122725"/>
              <a:ext cx="203875" cy="203900"/>
            </a:xfrm>
            <a:custGeom>
              <a:rect b="b" l="l" r="r" t="t"/>
              <a:pathLst>
                <a:path extrusionOk="0" h="8156" w="8155">
                  <a:moveTo>
                    <a:pt x="4077" y="1"/>
                  </a:moveTo>
                  <a:cubicBezTo>
                    <a:pt x="1827" y="1"/>
                    <a:pt x="0" y="1827"/>
                    <a:pt x="0" y="4078"/>
                  </a:cubicBezTo>
                  <a:cubicBezTo>
                    <a:pt x="0" y="6329"/>
                    <a:pt x="1827" y="8155"/>
                    <a:pt x="4077" y="8155"/>
                  </a:cubicBezTo>
                  <a:cubicBezTo>
                    <a:pt x="6328" y="8155"/>
                    <a:pt x="8155" y="6329"/>
                    <a:pt x="8155" y="4078"/>
                  </a:cubicBezTo>
                  <a:cubicBezTo>
                    <a:pt x="8155" y="1827"/>
                    <a:pt x="6328" y="1"/>
                    <a:pt x="407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3"/>
            <p:cNvSpPr/>
            <p:nvPr/>
          </p:nvSpPr>
          <p:spPr>
            <a:xfrm>
              <a:off x="1190625" y="1284400"/>
              <a:ext cx="203875" cy="623050"/>
            </a:xfrm>
            <a:custGeom>
              <a:rect b="b" l="l" r="r" t="t"/>
              <a:pathLst>
                <a:path extrusionOk="0" h="24922" w="8155">
                  <a:moveTo>
                    <a:pt x="4077" y="0"/>
                  </a:moveTo>
                  <a:cubicBezTo>
                    <a:pt x="1827" y="0"/>
                    <a:pt x="0" y="1860"/>
                    <a:pt x="0" y="4078"/>
                  </a:cubicBezTo>
                  <a:lnTo>
                    <a:pt x="0" y="20844"/>
                  </a:lnTo>
                  <a:cubicBezTo>
                    <a:pt x="0" y="23095"/>
                    <a:pt x="1827" y="24922"/>
                    <a:pt x="4077" y="24922"/>
                  </a:cubicBezTo>
                  <a:cubicBezTo>
                    <a:pt x="6328" y="24922"/>
                    <a:pt x="8155" y="23095"/>
                    <a:pt x="8155" y="20844"/>
                  </a:cubicBezTo>
                  <a:lnTo>
                    <a:pt x="8155" y="4078"/>
                  </a:lnTo>
                  <a:cubicBezTo>
                    <a:pt x="8155" y="1860"/>
                    <a:pt x="6328" y="0"/>
                    <a:pt x="407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3"/>
            <p:cNvSpPr/>
            <p:nvPr/>
          </p:nvSpPr>
          <p:spPr>
            <a:xfrm>
              <a:off x="1190625" y="3379400"/>
              <a:ext cx="203875" cy="203900"/>
            </a:xfrm>
            <a:custGeom>
              <a:rect b="b" l="l" r="r" t="t"/>
              <a:pathLst>
                <a:path extrusionOk="0" h="8156" w="8155">
                  <a:moveTo>
                    <a:pt x="4077" y="1"/>
                  </a:moveTo>
                  <a:cubicBezTo>
                    <a:pt x="1827" y="1"/>
                    <a:pt x="0" y="1827"/>
                    <a:pt x="0" y="4078"/>
                  </a:cubicBezTo>
                  <a:cubicBezTo>
                    <a:pt x="0" y="6329"/>
                    <a:pt x="1827" y="8156"/>
                    <a:pt x="4077" y="8156"/>
                  </a:cubicBezTo>
                  <a:cubicBezTo>
                    <a:pt x="6328" y="8156"/>
                    <a:pt x="8155" y="6329"/>
                    <a:pt x="8155" y="4078"/>
                  </a:cubicBezTo>
                  <a:cubicBezTo>
                    <a:pt x="8155" y="1827"/>
                    <a:pt x="6328" y="1"/>
                    <a:pt x="407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3"/>
            <p:cNvSpPr/>
            <p:nvPr/>
          </p:nvSpPr>
          <p:spPr>
            <a:xfrm>
              <a:off x="1190625" y="4636075"/>
              <a:ext cx="203875" cy="203900"/>
            </a:xfrm>
            <a:custGeom>
              <a:rect b="b" l="l" r="r" t="t"/>
              <a:pathLst>
                <a:path extrusionOk="0" h="8156" w="8155">
                  <a:moveTo>
                    <a:pt x="4077" y="1"/>
                  </a:moveTo>
                  <a:cubicBezTo>
                    <a:pt x="1827" y="1"/>
                    <a:pt x="0" y="1828"/>
                    <a:pt x="0" y="4078"/>
                  </a:cubicBezTo>
                  <a:cubicBezTo>
                    <a:pt x="0" y="6297"/>
                    <a:pt x="1827" y="8156"/>
                    <a:pt x="4077" y="8156"/>
                  </a:cubicBezTo>
                  <a:cubicBezTo>
                    <a:pt x="6328" y="8156"/>
                    <a:pt x="8155" y="6297"/>
                    <a:pt x="8155" y="4078"/>
                  </a:cubicBezTo>
                  <a:cubicBezTo>
                    <a:pt x="8155" y="1828"/>
                    <a:pt x="6328" y="1"/>
                    <a:pt x="407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3"/>
            <p:cNvSpPr/>
            <p:nvPr/>
          </p:nvSpPr>
          <p:spPr>
            <a:xfrm>
              <a:off x="1190625" y="2541075"/>
              <a:ext cx="203875" cy="623075"/>
            </a:xfrm>
            <a:custGeom>
              <a:rect b="b" l="l" r="r" t="t"/>
              <a:pathLst>
                <a:path extrusionOk="0" h="24923" w="8155">
                  <a:moveTo>
                    <a:pt x="4077" y="0"/>
                  </a:moveTo>
                  <a:cubicBezTo>
                    <a:pt x="1827" y="0"/>
                    <a:pt x="0" y="1827"/>
                    <a:pt x="0" y="4078"/>
                  </a:cubicBezTo>
                  <a:lnTo>
                    <a:pt x="0" y="20845"/>
                  </a:lnTo>
                  <a:cubicBezTo>
                    <a:pt x="0" y="23095"/>
                    <a:pt x="1827" y="24922"/>
                    <a:pt x="4077" y="24922"/>
                  </a:cubicBezTo>
                  <a:cubicBezTo>
                    <a:pt x="6328" y="24922"/>
                    <a:pt x="8155" y="23095"/>
                    <a:pt x="8155" y="20845"/>
                  </a:cubicBezTo>
                  <a:lnTo>
                    <a:pt x="8155" y="4078"/>
                  </a:lnTo>
                  <a:cubicBezTo>
                    <a:pt x="8155" y="1827"/>
                    <a:pt x="6328" y="0"/>
                    <a:pt x="407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3"/>
            <p:cNvSpPr/>
            <p:nvPr/>
          </p:nvSpPr>
          <p:spPr>
            <a:xfrm>
              <a:off x="1190625" y="3797750"/>
              <a:ext cx="203875" cy="623075"/>
            </a:xfrm>
            <a:custGeom>
              <a:rect b="b" l="l" r="r" t="t"/>
              <a:pathLst>
                <a:path extrusionOk="0" h="24923" w="8155">
                  <a:moveTo>
                    <a:pt x="4077" y="1"/>
                  </a:moveTo>
                  <a:cubicBezTo>
                    <a:pt x="1827" y="1"/>
                    <a:pt x="0" y="1827"/>
                    <a:pt x="0" y="4078"/>
                  </a:cubicBezTo>
                  <a:lnTo>
                    <a:pt x="0" y="20845"/>
                  </a:lnTo>
                  <a:cubicBezTo>
                    <a:pt x="0" y="23096"/>
                    <a:pt x="1827" y="24922"/>
                    <a:pt x="4077" y="24922"/>
                  </a:cubicBezTo>
                  <a:cubicBezTo>
                    <a:pt x="6328" y="24922"/>
                    <a:pt x="8155" y="23096"/>
                    <a:pt x="8155" y="20845"/>
                  </a:cubicBezTo>
                  <a:lnTo>
                    <a:pt x="8155" y="4078"/>
                  </a:lnTo>
                  <a:cubicBezTo>
                    <a:pt x="8155" y="1827"/>
                    <a:pt x="6328" y="1"/>
                    <a:pt x="407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3"/>
            <p:cNvSpPr/>
            <p:nvPr/>
          </p:nvSpPr>
          <p:spPr>
            <a:xfrm>
              <a:off x="3266875" y="2329250"/>
              <a:ext cx="224275" cy="203700"/>
            </a:xfrm>
            <a:custGeom>
              <a:rect b="b" l="l" r="r" t="t"/>
              <a:pathLst>
                <a:path extrusionOk="0" h="8148" w="8971">
                  <a:moveTo>
                    <a:pt x="4485" y="0"/>
                  </a:moveTo>
                  <a:cubicBezTo>
                    <a:pt x="3442" y="0"/>
                    <a:pt x="2398" y="400"/>
                    <a:pt x="1599" y="1199"/>
                  </a:cubicBezTo>
                  <a:cubicBezTo>
                    <a:pt x="0" y="2798"/>
                    <a:pt x="0" y="5375"/>
                    <a:pt x="1599" y="6973"/>
                  </a:cubicBezTo>
                  <a:cubicBezTo>
                    <a:pt x="2381" y="7756"/>
                    <a:pt x="3425" y="8147"/>
                    <a:pt x="4469" y="8147"/>
                  </a:cubicBezTo>
                  <a:cubicBezTo>
                    <a:pt x="5513" y="8147"/>
                    <a:pt x="6557" y="7756"/>
                    <a:pt x="7372" y="6973"/>
                  </a:cubicBezTo>
                  <a:cubicBezTo>
                    <a:pt x="8971" y="5375"/>
                    <a:pt x="8971" y="2798"/>
                    <a:pt x="7372" y="1199"/>
                  </a:cubicBezTo>
                  <a:cubicBezTo>
                    <a:pt x="6573" y="400"/>
                    <a:pt x="5529" y="0"/>
                    <a:pt x="4485"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3"/>
            <p:cNvSpPr/>
            <p:nvPr/>
          </p:nvSpPr>
          <p:spPr>
            <a:xfrm>
              <a:off x="2435050" y="1497250"/>
              <a:ext cx="223475" cy="203075"/>
            </a:xfrm>
            <a:custGeom>
              <a:rect b="b" l="l" r="r" t="t"/>
              <a:pathLst>
                <a:path extrusionOk="0" h="8123" w="8939">
                  <a:moveTo>
                    <a:pt x="4466" y="0"/>
                  </a:moveTo>
                  <a:cubicBezTo>
                    <a:pt x="3418" y="0"/>
                    <a:pt x="2366" y="392"/>
                    <a:pt x="1567" y="1174"/>
                  </a:cubicBezTo>
                  <a:cubicBezTo>
                    <a:pt x="1" y="2773"/>
                    <a:pt x="1" y="5350"/>
                    <a:pt x="1567" y="6948"/>
                  </a:cubicBezTo>
                  <a:cubicBezTo>
                    <a:pt x="2350" y="7731"/>
                    <a:pt x="3426" y="8122"/>
                    <a:pt x="4470" y="8122"/>
                  </a:cubicBezTo>
                  <a:cubicBezTo>
                    <a:pt x="5514" y="8122"/>
                    <a:pt x="6558" y="7731"/>
                    <a:pt x="7340" y="6948"/>
                  </a:cubicBezTo>
                  <a:cubicBezTo>
                    <a:pt x="8939" y="5350"/>
                    <a:pt x="8939" y="2773"/>
                    <a:pt x="7340" y="1174"/>
                  </a:cubicBezTo>
                  <a:cubicBezTo>
                    <a:pt x="6558" y="392"/>
                    <a:pt x="5514" y="0"/>
                    <a:pt x="446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3"/>
            <p:cNvSpPr/>
            <p:nvPr/>
          </p:nvSpPr>
          <p:spPr>
            <a:xfrm>
              <a:off x="2722125" y="1774500"/>
              <a:ext cx="490950" cy="481175"/>
            </a:xfrm>
            <a:custGeom>
              <a:rect b="b" l="l" r="r" t="t"/>
              <a:pathLst>
                <a:path extrusionOk="0" h="19247" w="19638">
                  <a:moveTo>
                    <a:pt x="4078" y="1"/>
                  </a:moveTo>
                  <a:cubicBezTo>
                    <a:pt x="3001" y="1"/>
                    <a:pt x="1957" y="425"/>
                    <a:pt x="1207" y="1175"/>
                  </a:cubicBezTo>
                  <a:cubicBezTo>
                    <a:pt x="424" y="1958"/>
                    <a:pt x="0" y="2969"/>
                    <a:pt x="0" y="4078"/>
                  </a:cubicBezTo>
                  <a:cubicBezTo>
                    <a:pt x="0" y="5155"/>
                    <a:pt x="424" y="6199"/>
                    <a:pt x="1207" y="6949"/>
                  </a:cubicBezTo>
                  <a:lnTo>
                    <a:pt x="12298" y="18072"/>
                  </a:lnTo>
                  <a:cubicBezTo>
                    <a:pt x="13048" y="18822"/>
                    <a:pt x="14092" y="19247"/>
                    <a:pt x="15168" y="19247"/>
                  </a:cubicBezTo>
                  <a:cubicBezTo>
                    <a:pt x="16277" y="19247"/>
                    <a:pt x="17289" y="18822"/>
                    <a:pt x="18072" y="18072"/>
                  </a:cubicBezTo>
                  <a:cubicBezTo>
                    <a:pt x="19637" y="16474"/>
                    <a:pt x="19637" y="13864"/>
                    <a:pt x="18072" y="12299"/>
                  </a:cubicBezTo>
                  <a:lnTo>
                    <a:pt x="6948" y="1175"/>
                  </a:lnTo>
                  <a:cubicBezTo>
                    <a:pt x="6198" y="425"/>
                    <a:pt x="5154" y="1"/>
                    <a:pt x="407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3"/>
            <p:cNvSpPr/>
            <p:nvPr/>
          </p:nvSpPr>
          <p:spPr>
            <a:xfrm>
              <a:off x="1889500" y="941875"/>
              <a:ext cx="491750" cy="482000"/>
            </a:xfrm>
            <a:custGeom>
              <a:rect b="b" l="l" r="r" t="t"/>
              <a:pathLst>
                <a:path extrusionOk="0" h="19280" w="19670">
                  <a:moveTo>
                    <a:pt x="4078" y="1"/>
                  </a:moveTo>
                  <a:cubicBezTo>
                    <a:pt x="3001" y="1"/>
                    <a:pt x="1990" y="425"/>
                    <a:pt x="1207" y="1208"/>
                  </a:cubicBezTo>
                  <a:cubicBezTo>
                    <a:pt x="424" y="1991"/>
                    <a:pt x="0" y="3002"/>
                    <a:pt x="0" y="4078"/>
                  </a:cubicBezTo>
                  <a:cubicBezTo>
                    <a:pt x="0" y="5188"/>
                    <a:pt x="424" y="6199"/>
                    <a:pt x="1207" y="6982"/>
                  </a:cubicBezTo>
                  <a:lnTo>
                    <a:pt x="12298" y="18072"/>
                  </a:lnTo>
                  <a:cubicBezTo>
                    <a:pt x="13081" y="18855"/>
                    <a:pt x="14092" y="19279"/>
                    <a:pt x="15201" y="19279"/>
                  </a:cubicBezTo>
                  <a:cubicBezTo>
                    <a:pt x="16278" y="19279"/>
                    <a:pt x="17289" y="18855"/>
                    <a:pt x="18072" y="18072"/>
                  </a:cubicBezTo>
                  <a:cubicBezTo>
                    <a:pt x="19670" y="16474"/>
                    <a:pt x="19670" y="13897"/>
                    <a:pt x="18072" y="12299"/>
                  </a:cubicBezTo>
                  <a:lnTo>
                    <a:pt x="6981" y="1208"/>
                  </a:lnTo>
                  <a:cubicBezTo>
                    <a:pt x="6198" y="425"/>
                    <a:pt x="5187" y="1"/>
                    <a:pt x="407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3"/>
            <p:cNvSpPr/>
            <p:nvPr/>
          </p:nvSpPr>
          <p:spPr>
            <a:xfrm>
              <a:off x="1612225" y="664625"/>
              <a:ext cx="203900" cy="203075"/>
            </a:xfrm>
            <a:custGeom>
              <a:rect b="b" l="l" r="r" t="t"/>
              <a:pathLst>
                <a:path extrusionOk="0" h="8123" w="8156">
                  <a:moveTo>
                    <a:pt x="4078" y="0"/>
                  </a:moveTo>
                  <a:cubicBezTo>
                    <a:pt x="1958" y="0"/>
                    <a:pt x="0" y="1794"/>
                    <a:pt x="0" y="4078"/>
                  </a:cubicBezTo>
                  <a:cubicBezTo>
                    <a:pt x="0" y="6361"/>
                    <a:pt x="1827" y="8123"/>
                    <a:pt x="4078" y="8123"/>
                  </a:cubicBezTo>
                  <a:cubicBezTo>
                    <a:pt x="6329" y="8123"/>
                    <a:pt x="8155" y="6361"/>
                    <a:pt x="8155" y="4078"/>
                  </a:cubicBezTo>
                  <a:cubicBezTo>
                    <a:pt x="8155" y="1892"/>
                    <a:pt x="6296" y="0"/>
                    <a:pt x="4078"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3"/>
            <p:cNvSpPr/>
            <p:nvPr/>
          </p:nvSpPr>
          <p:spPr>
            <a:xfrm>
              <a:off x="1190625" y="2606525"/>
              <a:ext cx="5252625" cy="2855675"/>
            </a:xfrm>
            <a:custGeom>
              <a:rect b="b" l="l" r="r" t="t"/>
              <a:pathLst>
                <a:path extrusionOk="0" h="114227" w="210105">
                  <a:moveTo>
                    <a:pt x="28379" y="91621"/>
                  </a:moveTo>
                  <a:cubicBezTo>
                    <a:pt x="31609" y="95797"/>
                    <a:pt x="33696" y="100853"/>
                    <a:pt x="34381" y="106072"/>
                  </a:cubicBezTo>
                  <a:lnTo>
                    <a:pt x="13929" y="106072"/>
                  </a:lnTo>
                  <a:lnTo>
                    <a:pt x="28379" y="91621"/>
                  </a:lnTo>
                  <a:close/>
                  <a:moveTo>
                    <a:pt x="104384" y="15617"/>
                  </a:moveTo>
                  <a:lnTo>
                    <a:pt x="194871" y="106072"/>
                  </a:lnTo>
                  <a:lnTo>
                    <a:pt x="42602" y="106072"/>
                  </a:lnTo>
                  <a:cubicBezTo>
                    <a:pt x="42602" y="106007"/>
                    <a:pt x="42602" y="105974"/>
                    <a:pt x="42602" y="105909"/>
                  </a:cubicBezTo>
                  <a:cubicBezTo>
                    <a:pt x="41786" y="98569"/>
                    <a:pt x="38850" y="91523"/>
                    <a:pt x="34218" y="85815"/>
                  </a:cubicBezTo>
                  <a:lnTo>
                    <a:pt x="104384" y="15617"/>
                  </a:lnTo>
                  <a:close/>
                  <a:moveTo>
                    <a:pt x="98626" y="0"/>
                  </a:moveTo>
                  <a:cubicBezTo>
                    <a:pt x="97582" y="0"/>
                    <a:pt x="96538" y="400"/>
                    <a:pt x="95739" y="1199"/>
                  </a:cubicBezTo>
                  <a:cubicBezTo>
                    <a:pt x="94141" y="2797"/>
                    <a:pt x="94141" y="5374"/>
                    <a:pt x="95739" y="6973"/>
                  </a:cubicBezTo>
                  <a:lnTo>
                    <a:pt x="98642" y="9843"/>
                  </a:lnTo>
                  <a:lnTo>
                    <a:pt x="7894" y="100559"/>
                  </a:lnTo>
                  <a:cubicBezTo>
                    <a:pt x="7307" y="99026"/>
                    <a:pt x="5839" y="97917"/>
                    <a:pt x="4077" y="97917"/>
                  </a:cubicBezTo>
                  <a:cubicBezTo>
                    <a:pt x="1827" y="97917"/>
                    <a:pt x="0" y="99744"/>
                    <a:pt x="0" y="101994"/>
                  </a:cubicBezTo>
                  <a:lnTo>
                    <a:pt x="0" y="110149"/>
                  </a:lnTo>
                  <a:cubicBezTo>
                    <a:pt x="0" y="112302"/>
                    <a:pt x="1892" y="114227"/>
                    <a:pt x="4077" y="114227"/>
                  </a:cubicBezTo>
                  <a:lnTo>
                    <a:pt x="204722" y="114227"/>
                  </a:lnTo>
                  <a:cubicBezTo>
                    <a:pt x="208278" y="114227"/>
                    <a:pt x="210105" y="109791"/>
                    <a:pt x="207593" y="107279"/>
                  </a:cubicBezTo>
                  <a:lnTo>
                    <a:pt x="101513" y="1199"/>
                  </a:lnTo>
                  <a:cubicBezTo>
                    <a:pt x="100714" y="400"/>
                    <a:pt x="99670" y="0"/>
                    <a:pt x="9862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3"/>
            <p:cNvSpPr/>
            <p:nvPr/>
          </p:nvSpPr>
          <p:spPr>
            <a:xfrm>
              <a:off x="1912325" y="2898250"/>
              <a:ext cx="526850" cy="639375"/>
            </a:xfrm>
            <a:custGeom>
              <a:rect b="b" l="l" r="r" t="t"/>
              <a:pathLst>
                <a:path extrusionOk="0" h="25575" w="21074">
                  <a:moveTo>
                    <a:pt x="13967" y="14382"/>
                  </a:moveTo>
                  <a:cubicBezTo>
                    <a:pt x="14209" y="14382"/>
                    <a:pt x="14353" y="14403"/>
                    <a:pt x="14353" y="14452"/>
                  </a:cubicBezTo>
                  <a:cubicBezTo>
                    <a:pt x="14353" y="16115"/>
                    <a:pt x="13995" y="17583"/>
                    <a:pt x="12788" y="18757"/>
                  </a:cubicBezTo>
                  <a:cubicBezTo>
                    <a:pt x="11711" y="19736"/>
                    <a:pt x="10635" y="20225"/>
                    <a:pt x="9526" y="20225"/>
                  </a:cubicBezTo>
                  <a:cubicBezTo>
                    <a:pt x="7927" y="20225"/>
                    <a:pt x="6753" y="19149"/>
                    <a:pt x="6753" y="17550"/>
                  </a:cubicBezTo>
                  <a:cubicBezTo>
                    <a:pt x="6753" y="16311"/>
                    <a:pt x="7373" y="15463"/>
                    <a:pt x="8547" y="15071"/>
                  </a:cubicBezTo>
                  <a:cubicBezTo>
                    <a:pt x="9037" y="14908"/>
                    <a:pt x="12748" y="14382"/>
                    <a:pt x="13967" y="14382"/>
                  </a:cubicBezTo>
                  <a:close/>
                  <a:moveTo>
                    <a:pt x="9852" y="1"/>
                  </a:moveTo>
                  <a:cubicBezTo>
                    <a:pt x="7862" y="1"/>
                    <a:pt x="5970" y="360"/>
                    <a:pt x="4176" y="1110"/>
                  </a:cubicBezTo>
                  <a:cubicBezTo>
                    <a:pt x="1925" y="2056"/>
                    <a:pt x="686" y="3687"/>
                    <a:pt x="2121" y="6036"/>
                  </a:cubicBezTo>
                  <a:cubicBezTo>
                    <a:pt x="2524" y="6728"/>
                    <a:pt x="3024" y="6974"/>
                    <a:pt x="3565" y="6974"/>
                  </a:cubicBezTo>
                  <a:cubicBezTo>
                    <a:pt x="4248" y="6974"/>
                    <a:pt x="4999" y="6581"/>
                    <a:pt x="5709" y="6199"/>
                  </a:cubicBezTo>
                  <a:cubicBezTo>
                    <a:pt x="6726" y="5658"/>
                    <a:pt x="8146" y="5281"/>
                    <a:pt x="9524" y="5281"/>
                  </a:cubicBezTo>
                  <a:cubicBezTo>
                    <a:pt x="10973" y="5281"/>
                    <a:pt x="12375" y="5699"/>
                    <a:pt x="13212" y="6786"/>
                  </a:cubicBezTo>
                  <a:cubicBezTo>
                    <a:pt x="13962" y="7765"/>
                    <a:pt x="14353" y="8939"/>
                    <a:pt x="14353" y="10244"/>
                  </a:cubicBezTo>
                  <a:lnTo>
                    <a:pt x="14353" y="10961"/>
                  </a:lnTo>
                  <a:lnTo>
                    <a:pt x="12200" y="10961"/>
                  </a:lnTo>
                  <a:cubicBezTo>
                    <a:pt x="8253" y="10961"/>
                    <a:pt x="5252" y="11516"/>
                    <a:pt x="3165" y="12625"/>
                  </a:cubicBezTo>
                  <a:cubicBezTo>
                    <a:pt x="1044" y="13734"/>
                    <a:pt x="1" y="15659"/>
                    <a:pt x="1" y="18399"/>
                  </a:cubicBezTo>
                  <a:cubicBezTo>
                    <a:pt x="1" y="22411"/>
                    <a:pt x="2643" y="25575"/>
                    <a:pt x="6818" y="25575"/>
                  </a:cubicBezTo>
                  <a:cubicBezTo>
                    <a:pt x="9689" y="25575"/>
                    <a:pt x="12364" y="24107"/>
                    <a:pt x="14745" y="21204"/>
                  </a:cubicBezTo>
                  <a:lnTo>
                    <a:pt x="14745" y="22802"/>
                  </a:lnTo>
                  <a:cubicBezTo>
                    <a:pt x="14745" y="24368"/>
                    <a:pt x="16539" y="25086"/>
                    <a:pt x="17778" y="25086"/>
                  </a:cubicBezTo>
                  <a:cubicBezTo>
                    <a:pt x="19018" y="25086"/>
                    <a:pt x="21073" y="24499"/>
                    <a:pt x="21073" y="22965"/>
                  </a:cubicBezTo>
                  <a:lnTo>
                    <a:pt x="21073" y="10178"/>
                  </a:lnTo>
                  <a:cubicBezTo>
                    <a:pt x="21073" y="7243"/>
                    <a:pt x="20160" y="4829"/>
                    <a:pt x="18300" y="2872"/>
                  </a:cubicBezTo>
                  <a:cubicBezTo>
                    <a:pt x="16474" y="947"/>
                    <a:pt x="13636" y="1"/>
                    <a:pt x="9852"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3"/>
            <p:cNvSpPr/>
            <p:nvPr/>
          </p:nvSpPr>
          <p:spPr>
            <a:xfrm>
              <a:off x="5029150" y="2544125"/>
              <a:ext cx="579025" cy="990650"/>
            </a:xfrm>
            <a:custGeom>
              <a:rect b="b" l="l" r="r" t="t"/>
              <a:pathLst>
                <a:path extrusionOk="0" h="39626" w="23161">
                  <a:moveTo>
                    <a:pt x="11418" y="20103"/>
                  </a:moveTo>
                  <a:cubicBezTo>
                    <a:pt x="12657" y="20103"/>
                    <a:pt x="13766" y="20592"/>
                    <a:pt x="14647" y="21538"/>
                  </a:cubicBezTo>
                  <a:cubicBezTo>
                    <a:pt x="15560" y="22484"/>
                    <a:pt x="16017" y="23561"/>
                    <a:pt x="16017" y="24767"/>
                  </a:cubicBezTo>
                  <a:lnTo>
                    <a:pt x="16017" y="29008"/>
                  </a:lnTo>
                  <a:cubicBezTo>
                    <a:pt x="16017" y="30215"/>
                    <a:pt x="15560" y="31324"/>
                    <a:pt x="14647" y="32303"/>
                  </a:cubicBezTo>
                  <a:cubicBezTo>
                    <a:pt x="13766" y="33281"/>
                    <a:pt x="12690" y="33771"/>
                    <a:pt x="11483" y="33771"/>
                  </a:cubicBezTo>
                  <a:cubicBezTo>
                    <a:pt x="10243" y="33771"/>
                    <a:pt x="9167" y="33314"/>
                    <a:pt x="8188" y="32368"/>
                  </a:cubicBezTo>
                  <a:cubicBezTo>
                    <a:pt x="7242" y="31389"/>
                    <a:pt x="6753" y="30606"/>
                    <a:pt x="6753" y="29954"/>
                  </a:cubicBezTo>
                  <a:lnTo>
                    <a:pt x="6753" y="24767"/>
                  </a:lnTo>
                  <a:cubicBezTo>
                    <a:pt x="6753" y="23397"/>
                    <a:pt x="7242" y="22256"/>
                    <a:pt x="8188" y="21408"/>
                  </a:cubicBezTo>
                  <a:cubicBezTo>
                    <a:pt x="9167" y="20527"/>
                    <a:pt x="10243" y="20103"/>
                    <a:pt x="11418" y="20103"/>
                  </a:cubicBezTo>
                  <a:close/>
                  <a:moveTo>
                    <a:pt x="3288" y="0"/>
                  </a:moveTo>
                  <a:cubicBezTo>
                    <a:pt x="2002" y="0"/>
                    <a:pt x="744" y="450"/>
                    <a:pt x="327" y="1379"/>
                  </a:cubicBezTo>
                  <a:cubicBezTo>
                    <a:pt x="1" y="2064"/>
                    <a:pt x="1" y="2814"/>
                    <a:pt x="1" y="3565"/>
                  </a:cubicBezTo>
                  <a:cubicBezTo>
                    <a:pt x="1" y="14427"/>
                    <a:pt x="1" y="25289"/>
                    <a:pt x="33" y="36152"/>
                  </a:cubicBezTo>
                  <a:cubicBezTo>
                    <a:pt x="33" y="36478"/>
                    <a:pt x="33" y="36804"/>
                    <a:pt x="66" y="37098"/>
                  </a:cubicBezTo>
                  <a:cubicBezTo>
                    <a:pt x="99" y="37293"/>
                    <a:pt x="131" y="37457"/>
                    <a:pt x="196" y="37620"/>
                  </a:cubicBezTo>
                  <a:cubicBezTo>
                    <a:pt x="588" y="38566"/>
                    <a:pt x="1599" y="39120"/>
                    <a:pt x="2610" y="39218"/>
                  </a:cubicBezTo>
                  <a:cubicBezTo>
                    <a:pt x="2796" y="39241"/>
                    <a:pt x="2983" y="39253"/>
                    <a:pt x="3170" y="39253"/>
                  </a:cubicBezTo>
                  <a:cubicBezTo>
                    <a:pt x="4038" y="39253"/>
                    <a:pt x="4902" y="38999"/>
                    <a:pt x="5546" y="38435"/>
                  </a:cubicBezTo>
                  <a:cubicBezTo>
                    <a:pt x="6329" y="37718"/>
                    <a:pt x="6720" y="36543"/>
                    <a:pt x="6296" y="35597"/>
                  </a:cubicBezTo>
                  <a:lnTo>
                    <a:pt x="6296" y="35597"/>
                  </a:lnTo>
                  <a:cubicBezTo>
                    <a:pt x="7769" y="38122"/>
                    <a:pt x="10717" y="39625"/>
                    <a:pt x="13626" y="39625"/>
                  </a:cubicBezTo>
                  <a:cubicBezTo>
                    <a:pt x="14776" y="39625"/>
                    <a:pt x="15919" y="39391"/>
                    <a:pt x="16963" y="38892"/>
                  </a:cubicBezTo>
                  <a:cubicBezTo>
                    <a:pt x="20845" y="37033"/>
                    <a:pt x="22672" y="32433"/>
                    <a:pt x="22965" y="28127"/>
                  </a:cubicBezTo>
                  <a:cubicBezTo>
                    <a:pt x="23161" y="25126"/>
                    <a:pt x="22769" y="21995"/>
                    <a:pt x="21301" y="19353"/>
                  </a:cubicBezTo>
                  <a:cubicBezTo>
                    <a:pt x="19834" y="16678"/>
                    <a:pt x="17224" y="14557"/>
                    <a:pt x="14223" y="14199"/>
                  </a:cubicBezTo>
                  <a:cubicBezTo>
                    <a:pt x="13922" y="14159"/>
                    <a:pt x="13618" y="14140"/>
                    <a:pt x="13314" y="14140"/>
                  </a:cubicBezTo>
                  <a:cubicBezTo>
                    <a:pt x="10589" y="14140"/>
                    <a:pt x="7845" y="15687"/>
                    <a:pt x="6818" y="18211"/>
                  </a:cubicBezTo>
                  <a:cubicBezTo>
                    <a:pt x="6786" y="13220"/>
                    <a:pt x="6786" y="8229"/>
                    <a:pt x="6753" y="3238"/>
                  </a:cubicBezTo>
                  <a:cubicBezTo>
                    <a:pt x="6753" y="2619"/>
                    <a:pt x="6753" y="1966"/>
                    <a:pt x="6459" y="1412"/>
                  </a:cubicBezTo>
                  <a:cubicBezTo>
                    <a:pt x="5978" y="482"/>
                    <a:pt x="4619" y="0"/>
                    <a:pt x="3288"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3"/>
            <p:cNvSpPr/>
            <p:nvPr/>
          </p:nvSpPr>
          <p:spPr>
            <a:xfrm>
              <a:off x="3671350" y="4386550"/>
              <a:ext cx="520325" cy="639375"/>
            </a:xfrm>
            <a:custGeom>
              <a:rect b="b" l="l" r="r" t="t"/>
              <a:pathLst>
                <a:path extrusionOk="0" h="25575" w="20813">
                  <a:moveTo>
                    <a:pt x="11320" y="0"/>
                  </a:moveTo>
                  <a:cubicBezTo>
                    <a:pt x="4894" y="0"/>
                    <a:pt x="1" y="4012"/>
                    <a:pt x="1" y="10700"/>
                  </a:cubicBezTo>
                  <a:lnTo>
                    <a:pt x="1" y="14875"/>
                  </a:lnTo>
                  <a:cubicBezTo>
                    <a:pt x="1" y="21660"/>
                    <a:pt x="4861" y="25574"/>
                    <a:pt x="11352" y="25574"/>
                  </a:cubicBezTo>
                  <a:cubicBezTo>
                    <a:pt x="13734" y="25574"/>
                    <a:pt x="15756" y="25118"/>
                    <a:pt x="17452" y="24237"/>
                  </a:cubicBezTo>
                  <a:cubicBezTo>
                    <a:pt x="19540" y="23128"/>
                    <a:pt x="20812" y="21236"/>
                    <a:pt x="19181" y="19148"/>
                  </a:cubicBezTo>
                  <a:cubicBezTo>
                    <a:pt x="18619" y="18430"/>
                    <a:pt x="18005" y="18168"/>
                    <a:pt x="17361" y="18168"/>
                  </a:cubicBezTo>
                  <a:cubicBezTo>
                    <a:pt x="16658" y="18168"/>
                    <a:pt x="15918" y="18480"/>
                    <a:pt x="15169" y="18855"/>
                  </a:cubicBezTo>
                  <a:cubicBezTo>
                    <a:pt x="14158" y="19376"/>
                    <a:pt x="13081" y="19605"/>
                    <a:pt x="11874" y="19605"/>
                  </a:cubicBezTo>
                  <a:cubicBezTo>
                    <a:pt x="8482" y="19605"/>
                    <a:pt x="6753" y="18039"/>
                    <a:pt x="6753" y="14842"/>
                  </a:cubicBezTo>
                  <a:lnTo>
                    <a:pt x="6753" y="10700"/>
                  </a:lnTo>
                  <a:cubicBezTo>
                    <a:pt x="6753" y="7535"/>
                    <a:pt x="8449" y="5937"/>
                    <a:pt x="11842" y="5937"/>
                  </a:cubicBezTo>
                  <a:cubicBezTo>
                    <a:pt x="13734" y="5937"/>
                    <a:pt x="15267" y="7340"/>
                    <a:pt x="16996" y="7340"/>
                  </a:cubicBezTo>
                  <a:cubicBezTo>
                    <a:pt x="18561" y="7340"/>
                    <a:pt x="19670" y="5448"/>
                    <a:pt x="19670" y="4045"/>
                  </a:cubicBezTo>
                  <a:cubicBezTo>
                    <a:pt x="19670" y="751"/>
                    <a:pt x="13603" y="0"/>
                    <a:pt x="1132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 name="Google Shape;280;p33"/>
          <p:cNvGrpSpPr/>
          <p:nvPr/>
        </p:nvGrpSpPr>
        <p:grpSpPr>
          <a:xfrm>
            <a:off x="6919533" y="2793903"/>
            <a:ext cx="346769" cy="384284"/>
            <a:chOff x="1446125" y="238125"/>
            <a:chExt cx="4717950" cy="5228350"/>
          </a:xfrm>
        </p:grpSpPr>
        <p:sp>
          <p:nvSpPr>
            <p:cNvPr id="281" name="Google Shape;281;p33"/>
            <p:cNvSpPr/>
            <p:nvPr/>
          </p:nvSpPr>
          <p:spPr>
            <a:xfrm>
              <a:off x="2408075" y="1203150"/>
              <a:ext cx="2368800" cy="1600900"/>
            </a:xfrm>
            <a:custGeom>
              <a:rect b="b" l="l" r="r" t="t"/>
              <a:pathLst>
                <a:path extrusionOk="0" h="64036" w="94752">
                  <a:moveTo>
                    <a:pt x="46543" y="0"/>
                  </a:moveTo>
                  <a:cubicBezTo>
                    <a:pt x="45195" y="0"/>
                    <a:pt x="44019" y="883"/>
                    <a:pt x="43627" y="2182"/>
                  </a:cubicBezTo>
                  <a:lnTo>
                    <a:pt x="28358" y="52498"/>
                  </a:lnTo>
                  <a:lnTo>
                    <a:pt x="18971" y="32646"/>
                  </a:lnTo>
                  <a:cubicBezTo>
                    <a:pt x="18481" y="31592"/>
                    <a:pt x="17402" y="30906"/>
                    <a:pt x="16201" y="30906"/>
                  </a:cubicBezTo>
                  <a:lnTo>
                    <a:pt x="3065" y="30906"/>
                  </a:lnTo>
                  <a:cubicBezTo>
                    <a:pt x="1373" y="30906"/>
                    <a:pt x="1" y="32278"/>
                    <a:pt x="1" y="33969"/>
                  </a:cubicBezTo>
                  <a:cubicBezTo>
                    <a:pt x="1" y="35661"/>
                    <a:pt x="1373" y="37033"/>
                    <a:pt x="3065" y="37033"/>
                  </a:cubicBezTo>
                  <a:lnTo>
                    <a:pt x="14265" y="37033"/>
                  </a:lnTo>
                  <a:lnTo>
                    <a:pt x="26201" y="62277"/>
                  </a:lnTo>
                  <a:cubicBezTo>
                    <a:pt x="26761" y="63465"/>
                    <a:pt x="27863" y="64035"/>
                    <a:pt x="28963" y="64035"/>
                  </a:cubicBezTo>
                  <a:cubicBezTo>
                    <a:pt x="30223" y="64035"/>
                    <a:pt x="31480" y="63287"/>
                    <a:pt x="31911" y="61860"/>
                  </a:cubicBezTo>
                  <a:lnTo>
                    <a:pt x="48822" y="6128"/>
                  </a:lnTo>
                  <a:lnTo>
                    <a:pt x="91688" y="6128"/>
                  </a:lnTo>
                  <a:cubicBezTo>
                    <a:pt x="93379" y="6128"/>
                    <a:pt x="94752" y="4755"/>
                    <a:pt x="94752" y="3064"/>
                  </a:cubicBezTo>
                  <a:cubicBezTo>
                    <a:pt x="94752" y="1373"/>
                    <a:pt x="93379" y="0"/>
                    <a:pt x="91688"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3"/>
            <p:cNvSpPr/>
            <p:nvPr/>
          </p:nvSpPr>
          <p:spPr>
            <a:xfrm>
              <a:off x="3754225" y="1788450"/>
              <a:ext cx="1030000" cy="1015600"/>
            </a:xfrm>
            <a:custGeom>
              <a:rect b="b" l="l" r="r" t="t"/>
              <a:pathLst>
                <a:path extrusionOk="0" h="40624" w="41200">
                  <a:moveTo>
                    <a:pt x="3346" y="0"/>
                  </a:moveTo>
                  <a:cubicBezTo>
                    <a:pt x="2562" y="0"/>
                    <a:pt x="1778" y="301"/>
                    <a:pt x="1177" y="901"/>
                  </a:cubicBezTo>
                  <a:cubicBezTo>
                    <a:pt x="1" y="2102"/>
                    <a:pt x="1" y="4038"/>
                    <a:pt x="1177" y="5239"/>
                  </a:cubicBezTo>
                  <a:lnTo>
                    <a:pt x="16275" y="20312"/>
                  </a:lnTo>
                  <a:lnTo>
                    <a:pt x="1177" y="35409"/>
                  </a:lnTo>
                  <a:cubicBezTo>
                    <a:pt x="1" y="36586"/>
                    <a:pt x="1" y="38546"/>
                    <a:pt x="1177" y="39723"/>
                  </a:cubicBezTo>
                  <a:cubicBezTo>
                    <a:pt x="1778" y="40323"/>
                    <a:pt x="2562" y="40624"/>
                    <a:pt x="3346" y="40624"/>
                  </a:cubicBezTo>
                  <a:cubicBezTo>
                    <a:pt x="4130" y="40624"/>
                    <a:pt x="4915" y="40323"/>
                    <a:pt x="5515" y="39723"/>
                  </a:cubicBezTo>
                  <a:lnTo>
                    <a:pt x="20588" y="24650"/>
                  </a:lnTo>
                  <a:lnTo>
                    <a:pt x="35685" y="39723"/>
                  </a:lnTo>
                  <a:cubicBezTo>
                    <a:pt x="36286" y="40323"/>
                    <a:pt x="37070" y="40624"/>
                    <a:pt x="37855" y="40624"/>
                  </a:cubicBezTo>
                  <a:cubicBezTo>
                    <a:pt x="38639" y="40624"/>
                    <a:pt x="39423" y="40323"/>
                    <a:pt x="40024" y="39723"/>
                  </a:cubicBezTo>
                  <a:cubicBezTo>
                    <a:pt x="41200" y="38546"/>
                    <a:pt x="41200" y="36586"/>
                    <a:pt x="40024" y="35409"/>
                  </a:cubicBezTo>
                  <a:lnTo>
                    <a:pt x="24926" y="20312"/>
                  </a:lnTo>
                  <a:lnTo>
                    <a:pt x="40024" y="5239"/>
                  </a:lnTo>
                  <a:cubicBezTo>
                    <a:pt x="41200" y="4038"/>
                    <a:pt x="41200" y="2102"/>
                    <a:pt x="40024" y="901"/>
                  </a:cubicBezTo>
                  <a:cubicBezTo>
                    <a:pt x="39423" y="301"/>
                    <a:pt x="38639" y="0"/>
                    <a:pt x="37855" y="0"/>
                  </a:cubicBezTo>
                  <a:cubicBezTo>
                    <a:pt x="37070" y="0"/>
                    <a:pt x="36286" y="301"/>
                    <a:pt x="35685" y="901"/>
                  </a:cubicBezTo>
                  <a:lnTo>
                    <a:pt x="20588" y="15974"/>
                  </a:lnTo>
                  <a:lnTo>
                    <a:pt x="5515" y="901"/>
                  </a:lnTo>
                  <a:cubicBezTo>
                    <a:pt x="4915" y="301"/>
                    <a:pt x="4130" y="0"/>
                    <a:pt x="334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3"/>
            <p:cNvSpPr/>
            <p:nvPr/>
          </p:nvSpPr>
          <p:spPr>
            <a:xfrm>
              <a:off x="1446125" y="238125"/>
              <a:ext cx="4717950" cy="5228350"/>
            </a:xfrm>
            <a:custGeom>
              <a:rect b="b" l="l" r="r" t="t"/>
              <a:pathLst>
                <a:path extrusionOk="0" h="209134" w="188718">
                  <a:moveTo>
                    <a:pt x="58552" y="125730"/>
                  </a:moveTo>
                  <a:lnTo>
                    <a:pt x="58552" y="137837"/>
                  </a:lnTo>
                  <a:lnTo>
                    <a:pt x="58527" y="138009"/>
                  </a:lnTo>
                  <a:cubicBezTo>
                    <a:pt x="58454" y="139210"/>
                    <a:pt x="57449" y="140190"/>
                    <a:pt x="56223" y="140190"/>
                  </a:cubicBezTo>
                  <a:lnTo>
                    <a:pt x="29141" y="140190"/>
                  </a:lnTo>
                  <a:cubicBezTo>
                    <a:pt x="27940" y="140190"/>
                    <a:pt x="26935" y="139283"/>
                    <a:pt x="26837" y="138107"/>
                  </a:cubicBezTo>
                  <a:cubicBezTo>
                    <a:pt x="26837" y="138082"/>
                    <a:pt x="26837" y="138033"/>
                    <a:pt x="26837" y="138009"/>
                  </a:cubicBezTo>
                  <a:lnTo>
                    <a:pt x="26813" y="125730"/>
                  </a:lnTo>
                  <a:close/>
                  <a:moveTo>
                    <a:pt x="73919" y="141244"/>
                  </a:moveTo>
                  <a:lnTo>
                    <a:pt x="61052" y="190335"/>
                  </a:lnTo>
                  <a:lnTo>
                    <a:pt x="49312" y="190335"/>
                  </a:lnTo>
                  <a:lnTo>
                    <a:pt x="61297" y="144626"/>
                  </a:lnTo>
                  <a:cubicBezTo>
                    <a:pt x="62424" y="143744"/>
                    <a:pt x="63355" y="142617"/>
                    <a:pt x="63968" y="141244"/>
                  </a:cubicBezTo>
                  <a:close/>
                  <a:moveTo>
                    <a:pt x="126539" y="141244"/>
                  </a:moveTo>
                  <a:lnTo>
                    <a:pt x="139406" y="190335"/>
                  </a:lnTo>
                  <a:lnTo>
                    <a:pt x="127666" y="190335"/>
                  </a:lnTo>
                  <a:lnTo>
                    <a:pt x="114799" y="141244"/>
                  </a:lnTo>
                  <a:close/>
                  <a:moveTo>
                    <a:pt x="62890" y="196462"/>
                  </a:moveTo>
                  <a:cubicBezTo>
                    <a:pt x="64115" y="196462"/>
                    <a:pt x="65144" y="197467"/>
                    <a:pt x="65144" y="198717"/>
                  </a:cubicBezTo>
                  <a:lnTo>
                    <a:pt x="65144" y="200751"/>
                  </a:lnTo>
                  <a:cubicBezTo>
                    <a:pt x="65144" y="202001"/>
                    <a:pt x="64115" y="203006"/>
                    <a:pt x="62890" y="203006"/>
                  </a:cubicBezTo>
                  <a:lnTo>
                    <a:pt x="42229" y="203006"/>
                  </a:lnTo>
                  <a:cubicBezTo>
                    <a:pt x="40979" y="203006"/>
                    <a:pt x="39974" y="202001"/>
                    <a:pt x="39974" y="200751"/>
                  </a:cubicBezTo>
                  <a:lnTo>
                    <a:pt x="39974" y="198717"/>
                  </a:lnTo>
                  <a:cubicBezTo>
                    <a:pt x="39974" y="197467"/>
                    <a:pt x="40979" y="196462"/>
                    <a:pt x="42229" y="196462"/>
                  </a:cubicBezTo>
                  <a:close/>
                  <a:moveTo>
                    <a:pt x="146489" y="196462"/>
                  </a:moveTo>
                  <a:cubicBezTo>
                    <a:pt x="147739" y="196462"/>
                    <a:pt x="148744" y="197467"/>
                    <a:pt x="148744" y="198717"/>
                  </a:cubicBezTo>
                  <a:lnTo>
                    <a:pt x="148744" y="200751"/>
                  </a:lnTo>
                  <a:cubicBezTo>
                    <a:pt x="148744" y="202001"/>
                    <a:pt x="147739" y="203006"/>
                    <a:pt x="146489" y="203006"/>
                  </a:cubicBezTo>
                  <a:lnTo>
                    <a:pt x="125828" y="203006"/>
                  </a:lnTo>
                  <a:cubicBezTo>
                    <a:pt x="124578" y="203006"/>
                    <a:pt x="123573" y="202001"/>
                    <a:pt x="123573" y="200751"/>
                  </a:cubicBezTo>
                  <a:lnTo>
                    <a:pt x="123573" y="198717"/>
                  </a:lnTo>
                  <a:cubicBezTo>
                    <a:pt x="123573" y="197467"/>
                    <a:pt x="124603" y="196462"/>
                    <a:pt x="125828" y="196462"/>
                  </a:cubicBezTo>
                  <a:close/>
                  <a:moveTo>
                    <a:pt x="10760" y="0"/>
                  </a:moveTo>
                  <a:cubicBezTo>
                    <a:pt x="4828" y="0"/>
                    <a:pt x="0" y="4828"/>
                    <a:pt x="0" y="10784"/>
                  </a:cubicBezTo>
                  <a:lnTo>
                    <a:pt x="0" y="130460"/>
                  </a:lnTo>
                  <a:cubicBezTo>
                    <a:pt x="0" y="136416"/>
                    <a:pt x="4828" y="141244"/>
                    <a:pt x="10760" y="141244"/>
                  </a:cubicBezTo>
                  <a:lnTo>
                    <a:pt x="21396" y="141244"/>
                  </a:lnTo>
                  <a:cubicBezTo>
                    <a:pt x="22720" y="144234"/>
                    <a:pt x="25685" y="146317"/>
                    <a:pt x="29141" y="146317"/>
                  </a:cubicBezTo>
                  <a:lnTo>
                    <a:pt x="54508" y="146317"/>
                  </a:lnTo>
                  <a:lnTo>
                    <a:pt x="42964" y="190335"/>
                  </a:lnTo>
                  <a:lnTo>
                    <a:pt x="42229" y="190335"/>
                  </a:lnTo>
                  <a:cubicBezTo>
                    <a:pt x="37597" y="190335"/>
                    <a:pt x="33847" y="194085"/>
                    <a:pt x="33847" y="198717"/>
                  </a:cubicBezTo>
                  <a:lnTo>
                    <a:pt x="33847" y="200751"/>
                  </a:lnTo>
                  <a:cubicBezTo>
                    <a:pt x="33847" y="205384"/>
                    <a:pt x="37597" y="209133"/>
                    <a:pt x="42229" y="209133"/>
                  </a:cubicBezTo>
                  <a:lnTo>
                    <a:pt x="62890" y="209133"/>
                  </a:lnTo>
                  <a:cubicBezTo>
                    <a:pt x="67497" y="209133"/>
                    <a:pt x="71272" y="205384"/>
                    <a:pt x="71272" y="200751"/>
                  </a:cubicBezTo>
                  <a:lnTo>
                    <a:pt x="71272" y="198717"/>
                  </a:lnTo>
                  <a:cubicBezTo>
                    <a:pt x="71272" y="195605"/>
                    <a:pt x="69581" y="192909"/>
                    <a:pt x="67081" y="191463"/>
                  </a:cubicBezTo>
                  <a:lnTo>
                    <a:pt x="80242" y="141244"/>
                  </a:lnTo>
                  <a:lnTo>
                    <a:pt x="108451" y="141244"/>
                  </a:lnTo>
                  <a:lnTo>
                    <a:pt x="121637" y="191463"/>
                  </a:lnTo>
                  <a:cubicBezTo>
                    <a:pt x="119137" y="192909"/>
                    <a:pt x="117446" y="195605"/>
                    <a:pt x="117446" y="198717"/>
                  </a:cubicBezTo>
                  <a:lnTo>
                    <a:pt x="117446" y="200751"/>
                  </a:lnTo>
                  <a:cubicBezTo>
                    <a:pt x="117446" y="205384"/>
                    <a:pt x="121221" y="209133"/>
                    <a:pt x="125828" y="209133"/>
                  </a:cubicBezTo>
                  <a:lnTo>
                    <a:pt x="146489" y="209133"/>
                  </a:lnTo>
                  <a:cubicBezTo>
                    <a:pt x="151121" y="209133"/>
                    <a:pt x="154871" y="205384"/>
                    <a:pt x="154871" y="200751"/>
                  </a:cubicBezTo>
                  <a:lnTo>
                    <a:pt x="154871" y="198717"/>
                  </a:lnTo>
                  <a:cubicBezTo>
                    <a:pt x="154871" y="194085"/>
                    <a:pt x="151121" y="190335"/>
                    <a:pt x="146489" y="190335"/>
                  </a:cubicBezTo>
                  <a:lnTo>
                    <a:pt x="145754" y="190335"/>
                  </a:lnTo>
                  <a:lnTo>
                    <a:pt x="132862" y="141244"/>
                  </a:lnTo>
                  <a:lnTo>
                    <a:pt x="177934" y="141244"/>
                  </a:lnTo>
                  <a:cubicBezTo>
                    <a:pt x="183889" y="141244"/>
                    <a:pt x="188718" y="136416"/>
                    <a:pt x="188718" y="130460"/>
                  </a:cubicBezTo>
                  <a:lnTo>
                    <a:pt x="188718" y="10784"/>
                  </a:lnTo>
                  <a:cubicBezTo>
                    <a:pt x="188718" y="4828"/>
                    <a:pt x="183889" y="0"/>
                    <a:pt x="177934" y="0"/>
                  </a:cubicBezTo>
                  <a:lnTo>
                    <a:pt x="101515" y="0"/>
                  </a:lnTo>
                  <a:cubicBezTo>
                    <a:pt x="99800" y="0"/>
                    <a:pt x="98452" y="1372"/>
                    <a:pt x="98452" y="3064"/>
                  </a:cubicBezTo>
                  <a:cubicBezTo>
                    <a:pt x="98452" y="4755"/>
                    <a:pt x="99800" y="6127"/>
                    <a:pt x="101515" y="6127"/>
                  </a:cubicBezTo>
                  <a:lnTo>
                    <a:pt x="177934" y="6127"/>
                  </a:lnTo>
                  <a:cubicBezTo>
                    <a:pt x="180507" y="6127"/>
                    <a:pt x="182591" y="8210"/>
                    <a:pt x="182591" y="10784"/>
                  </a:cubicBezTo>
                  <a:lnTo>
                    <a:pt x="182591" y="130460"/>
                  </a:lnTo>
                  <a:cubicBezTo>
                    <a:pt x="182591" y="133034"/>
                    <a:pt x="180507" y="135117"/>
                    <a:pt x="177934" y="135117"/>
                  </a:cubicBezTo>
                  <a:lnTo>
                    <a:pt x="64679" y="135117"/>
                  </a:lnTo>
                  <a:lnTo>
                    <a:pt x="64679" y="128549"/>
                  </a:lnTo>
                  <a:lnTo>
                    <a:pt x="170312" y="128549"/>
                  </a:lnTo>
                  <a:cubicBezTo>
                    <a:pt x="173473" y="128549"/>
                    <a:pt x="176022" y="126000"/>
                    <a:pt x="176022" y="122838"/>
                  </a:cubicBezTo>
                  <a:lnTo>
                    <a:pt x="176022" y="78722"/>
                  </a:lnTo>
                  <a:cubicBezTo>
                    <a:pt x="176022" y="77031"/>
                    <a:pt x="174650" y="75659"/>
                    <a:pt x="172959" y="75659"/>
                  </a:cubicBezTo>
                  <a:cubicBezTo>
                    <a:pt x="171267" y="75659"/>
                    <a:pt x="169895" y="77031"/>
                    <a:pt x="169895" y="78722"/>
                  </a:cubicBezTo>
                  <a:lnTo>
                    <a:pt x="169895" y="122421"/>
                  </a:lnTo>
                  <a:lnTo>
                    <a:pt x="63821" y="122421"/>
                  </a:lnTo>
                  <a:cubicBezTo>
                    <a:pt x="62792" y="120730"/>
                    <a:pt x="60904" y="119603"/>
                    <a:pt x="58821" y="119603"/>
                  </a:cubicBezTo>
                  <a:lnTo>
                    <a:pt x="26543" y="119603"/>
                  </a:lnTo>
                  <a:cubicBezTo>
                    <a:pt x="24460" y="119603"/>
                    <a:pt x="22573" y="120730"/>
                    <a:pt x="21543" y="122421"/>
                  </a:cubicBezTo>
                  <a:lnTo>
                    <a:pt x="18798" y="122421"/>
                  </a:lnTo>
                  <a:lnTo>
                    <a:pt x="18798" y="18823"/>
                  </a:lnTo>
                  <a:lnTo>
                    <a:pt x="169895" y="18823"/>
                  </a:lnTo>
                  <a:lnTo>
                    <a:pt x="169895" y="64434"/>
                  </a:lnTo>
                  <a:cubicBezTo>
                    <a:pt x="169895" y="66125"/>
                    <a:pt x="171267" y="67497"/>
                    <a:pt x="172959" y="67497"/>
                  </a:cubicBezTo>
                  <a:cubicBezTo>
                    <a:pt x="174650" y="67497"/>
                    <a:pt x="176022" y="66125"/>
                    <a:pt x="176022" y="64434"/>
                  </a:cubicBezTo>
                  <a:lnTo>
                    <a:pt x="176022" y="18406"/>
                  </a:lnTo>
                  <a:cubicBezTo>
                    <a:pt x="176022" y="15244"/>
                    <a:pt x="173473" y="12696"/>
                    <a:pt x="170312" y="12696"/>
                  </a:cubicBezTo>
                  <a:lnTo>
                    <a:pt x="18406" y="12696"/>
                  </a:lnTo>
                  <a:cubicBezTo>
                    <a:pt x="15245" y="12696"/>
                    <a:pt x="12671" y="15244"/>
                    <a:pt x="12671" y="18406"/>
                  </a:cubicBezTo>
                  <a:lnTo>
                    <a:pt x="12671" y="122838"/>
                  </a:lnTo>
                  <a:cubicBezTo>
                    <a:pt x="12671" y="126000"/>
                    <a:pt x="15245" y="128549"/>
                    <a:pt x="18406" y="128549"/>
                  </a:cubicBezTo>
                  <a:lnTo>
                    <a:pt x="20686" y="128549"/>
                  </a:lnTo>
                  <a:lnTo>
                    <a:pt x="20686" y="135117"/>
                  </a:lnTo>
                  <a:lnTo>
                    <a:pt x="10760" y="135117"/>
                  </a:lnTo>
                  <a:cubicBezTo>
                    <a:pt x="8211" y="135117"/>
                    <a:pt x="6127" y="133034"/>
                    <a:pt x="6127" y="130460"/>
                  </a:cubicBezTo>
                  <a:lnTo>
                    <a:pt x="6127" y="10784"/>
                  </a:lnTo>
                  <a:cubicBezTo>
                    <a:pt x="6127" y="8210"/>
                    <a:pt x="8211" y="6127"/>
                    <a:pt x="10760" y="6127"/>
                  </a:cubicBezTo>
                  <a:lnTo>
                    <a:pt x="87202" y="6127"/>
                  </a:lnTo>
                  <a:cubicBezTo>
                    <a:pt x="88893" y="6127"/>
                    <a:pt x="90266" y="4755"/>
                    <a:pt x="90266" y="3064"/>
                  </a:cubicBezTo>
                  <a:cubicBezTo>
                    <a:pt x="90266" y="1372"/>
                    <a:pt x="88893" y="0"/>
                    <a:pt x="8720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 name="Google Shape;284;p33"/>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DID YOU KNOW THIS?</a:t>
            </a:r>
            <a:endParaRPr/>
          </a:p>
        </p:txBody>
      </p:sp>
      <p:cxnSp>
        <p:nvCxnSpPr>
          <p:cNvPr id="285" name="Google Shape;285;p33"/>
          <p:cNvCxnSpPr/>
          <p:nvPr/>
        </p:nvCxnSpPr>
        <p:spPr>
          <a:xfrm>
            <a:off x="2075688" y="2610856"/>
            <a:ext cx="2418300" cy="0"/>
          </a:xfrm>
          <a:prstGeom prst="straightConnector1">
            <a:avLst/>
          </a:prstGeom>
          <a:noFill/>
          <a:ln cap="flat" cmpd="sng" w="19050">
            <a:solidFill>
              <a:srgbClr val="5B72B7"/>
            </a:solidFill>
            <a:prstDash val="solid"/>
            <a:round/>
            <a:headEnd len="med" w="med" type="none"/>
            <a:tailEnd len="med" w="med" type="none"/>
          </a:ln>
        </p:spPr>
      </p:cxnSp>
      <p:cxnSp>
        <p:nvCxnSpPr>
          <p:cNvPr id="286" name="Google Shape;286;p33"/>
          <p:cNvCxnSpPr/>
          <p:nvPr/>
        </p:nvCxnSpPr>
        <p:spPr>
          <a:xfrm>
            <a:off x="4867788" y="2610850"/>
            <a:ext cx="2398500" cy="0"/>
          </a:xfrm>
          <a:prstGeom prst="straightConnector1">
            <a:avLst/>
          </a:prstGeom>
          <a:noFill/>
          <a:ln cap="flat" cmpd="sng" w="19050">
            <a:solidFill>
              <a:srgbClr val="5B72B7"/>
            </a:solidFill>
            <a:prstDash val="solid"/>
            <a:round/>
            <a:headEnd len="med" w="med" type="none"/>
            <a:tailEnd len="med" w="med" type="none"/>
          </a:ln>
        </p:spPr>
      </p:cxnSp>
      <p:sp>
        <p:nvSpPr>
          <p:cNvPr id="287" name="Google Shape;287;p33"/>
          <p:cNvSpPr txBox="1"/>
          <p:nvPr>
            <p:ph idx="4294967295" type="subTitle"/>
          </p:nvPr>
        </p:nvSpPr>
        <p:spPr>
          <a:xfrm>
            <a:off x="4768750" y="2074375"/>
            <a:ext cx="1999200" cy="577800"/>
          </a:xfrm>
          <a:prstGeom prst="rect">
            <a:avLst/>
          </a:prstGeom>
        </p:spPr>
        <p:txBody>
          <a:bodyPr anchorCtr="0" anchor="b" bIns="0" lIns="91425" spcFirstLastPara="1" rIns="91425" wrap="square" tIns="0">
            <a:noAutofit/>
          </a:bodyPr>
          <a:lstStyle/>
          <a:p>
            <a:pPr indent="0" lvl="0" marL="0" rtl="0" algn="r">
              <a:spcBef>
                <a:spcPts val="0"/>
              </a:spcBef>
              <a:spcAft>
                <a:spcPts val="1600"/>
              </a:spcAft>
              <a:buNone/>
            </a:pPr>
            <a:r>
              <a:rPr lang="es"/>
              <a:t>To make a paper plane, it’s best if you use a square paper instead of a rectangular one</a:t>
            </a:r>
            <a:endParaRPr>
              <a:solidFill>
                <a:srgbClr val="5B72B7"/>
              </a:solidFill>
            </a:endParaRPr>
          </a:p>
        </p:txBody>
      </p:sp>
      <p:grpSp>
        <p:nvGrpSpPr>
          <p:cNvPr id="288" name="Google Shape;288;p33"/>
          <p:cNvGrpSpPr/>
          <p:nvPr/>
        </p:nvGrpSpPr>
        <p:grpSpPr>
          <a:xfrm>
            <a:off x="6910192" y="2067292"/>
            <a:ext cx="365433" cy="355623"/>
            <a:chOff x="1190175" y="307975"/>
            <a:chExt cx="5213025" cy="5073075"/>
          </a:xfrm>
        </p:grpSpPr>
        <p:sp>
          <p:nvSpPr>
            <p:cNvPr id="289" name="Google Shape;289;p33"/>
            <p:cNvSpPr/>
            <p:nvPr/>
          </p:nvSpPr>
          <p:spPr>
            <a:xfrm>
              <a:off x="2771375" y="307975"/>
              <a:ext cx="3631825" cy="3660475"/>
            </a:xfrm>
            <a:custGeom>
              <a:rect b="b" l="l" r="r" t="t"/>
              <a:pathLst>
                <a:path extrusionOk="0" h="146419" w="145273">
                  <a:moveTo>
                    <a:pt x="19060" y="10054"/>
                  </a:moveTo>
                  <a:lnTo>
                    <a:pt x="121528" y="65849"/>
                  </a:lnTo>
                  <a:lnTo>
                    <a:pt x="121528" y="65849"/>
                  </a:lnTo>
                  <a:lnTo>
                    <a:pt x="29956" y="48138"/>
                  </a:lnTo>
                  <a:lnTo>
                    <a:pt x="19060" y="10054"/>
                  </a:lnTo>
                  <a:close/>
                  <a:moveTo>
                    <a:pt x="28359" y="54598"/>
                  </a:moveTo>
                  <a:lnTo>
                    <a:pt x="107224" y="69895"/>
                  </a:lnTo>
                  <a:lnTo>
                    <a:pt x="40959" y="69895"/>
                  </a:lnTo>
                  <a:cubicBezTo>
                    <a:pt x="39113" y="69895"/>
                    <a:pt x="37623" y="71386"/>
                    <a:pt x="37623" y="73196"/>
                  </a:cubicBezTo>
                  <a:cubicBezTo>
                    <a:pt x="37623" y="75042"/>
                    <a:pt x="39113" y="76533"/>
                    <a:pt x="40959" y="76533"/>
                  </a:cubicBezTo>
                  <a:lnTo>
                    <a:pt x="107224" y="76533"/>
                  </a:lnTo>
                  <a:lnTo>
                    <a:pt x="28359" y="91795"/>
                  </a:lnTo>
                  <a:lnTo>
                    <a:pt x="11819" y="76533"/>
                  </a:lnTo>
                  <a:lnTo>
                    <a:pt x="27330" y="76533"/>
                  </a:lnTo>
                  <a:cubicBezTo>
                    <a:pt x="29175" y="76533"/>
                    <a:pt x="30666" y="75042"/>
                    <a:pt x="30666" y="73196"/>
                  </a:cubicBezTo>
                  <a:cubicBezTo>
                    <a:pt x="30666" y="71386"/>
                    <a:pt x="29175" y="69895"/>
                    <a:pt x="27330" y="69895"/>
                  </a:cubicBezTo>
                  <a:lnTo>
                    <a:pt x="11819" y="69895"/>
                  </a:lnTo>
                  <a:lnTo>
                    <a:pt x="28359" y="54598"/>
                  </a:lnTo>
                  <a:close/>
                  <a:moveTo>
                    <a:pt x="121528" y="80543"/>
                  </a:moveTo>
                  <a:lnTo>
                    <a:pt x="19060" y="136374"/>
                  </a:lnTo>
                  <a:lnTo>
                    <a:pt x="29956" y="98290"/>
                  </a:lnTo>
                  <a:lnTo>
                    <a:pt x="121528" y="80543"/>
                  </a:lnTo>
                  <a:close/>
                  <a:moveTo>
                    <a:pt x="13702" y="1"/>
                  </a:moveTo>
                  <a:cubicBezTo>
                    <a:pt x="12958" y="1"/>
                    <a:pt x="12223" y="247"/>
                    <a:pt x="11606" y="720"/>
                  </a:cubicBezTo>
                  <a:cubicBezTo>
                    <a:pt x="10577" y="1572"/>
                    <a:pt x="10116" y="2956"/>
                    <a:pt x="10506" y="4234"/>
                  </a:cubicBezTo>
                  <a:lnTo>
                    <a:pt x="23567" y="49984"/>
                  </a:lnTo>
                  <a:lnTo>
                    <a:pt x="1065" y="70783"/>
                  </a:lnTo>
                  <a:cubicBezTo>
                    <a:pt x="1029" y="70783"/>
                    <a:pt x="1029" y="70783"/>
                    <a:pt x="1029" y="70818"/>
                  </a:cubicBezTo>
                  <a:cubicBezTo>
                    <a:pt x="958" y="70854"/>
                    <a:pt x="923" y="70889"/>
                    <a:pt x="887" y="70960"/>
                  </a:cubicBezTo>
                  <a:cubicBezTo>
                    <a:pt x="852" y="70996"/>
                    <a:pt x="817" y="71031"/>
                    <a:pt x="781" y="71067"/>
                  </a:cubicBezTo>
                  <a:cubicBezTo>
                    <a:pt x="746" y="71102"/>
                    <a:pt x="710" y="71173"/>
                    <a:pt x="675" y="71209"/>
                  </a:cubicBezTo>
                  <a:cubicBezTo>
                    <a:pt x="639" y="71244"/>
                    <a:pt x="604" y="71280"/>
                    <a:pt x="568" y="71315"/>
                  </a:cubicBezTo>
                  <a:cubicBezTo>
                    <a:pt x="533" y="71386"/>
                    <a:pt x="497" y="71422"/>
                    <a:pt x="462" y="71493"/>
                  </a:cubicBezTo>
                  <a:cubicBezTo>
                    <a:pt x="462" y="71528"/>
                    <a:pt x="426" y="71564"/>
                    <a:pt x="426" y="71599"/>
                  </a:cubicBezTo>
                  <a:cubicBezTo>
                    <a:pt x="355" y="71670"/>
                    <a:pt x="320" y="71741"/>
                    <a:pt x="284" y="71812"/>
                  </a:cubicBezTo>
                  <a:cubicBezTo>
                    <a:pt x="284" y="71848"/>
                    <a:pt x="284" y="71883"/>
                    <a:pt x="249" y="71883"/>
                  </a:cubicBezTo>
                  <a:cubicBezTo>
                    <a:pt x="213" y="71990"/>
                    <a:pt x="178" y="72061"/>
                    <a:pt x="142" y="72167"/>
                  </a:cubicBezTo>
                  <a:cubicBezTo>
                    <a:pt x="142" y="72167"/>
                    <a:pt x="142" y="72202"/>
                    <a:pt x="142" y="72202"/>
                  </a:cubicBezTo>
                  <a:cubicBezTo>
                    <a:pt x="107" y="72309"/>
                    <a:pt x="71" y="72415"/>
                    <a:pt x="71" y="72522"/>
                  </a:cubicBezTo>
                  <a:cubicBezTo>
                    <a:pt x="36" y="72628"/>
                    <a:pt x="0" y="72735"/>
                    <a:pt x="0" y="72877"/>
                  </a:cubicBezTo>
                  <a:cubicBezTo>
                    <a:pt x="0" y="72983"/>
                    <a:pt x="0" y="73090"/>
                    <a:pt x="0" y="73196"/>
                  </a:cubicBezTo>
                  <a:cubicBezTo>
                    <a:pt x="0" y="73338"/>
                    <a:pt x="0" y="73445"/>
                    <a:pt x="0" y="73551"/>
                  </a:cubicBezTo>
                  <a:cubicBezTo>
                    <a:pt x="0" y="73658"/>
                    <a:pt x="36" y="73800"/>
                    <a:pt x="71" y="73906"/>
                  </a:cubicBezTo>
                  <a:cubicBezTo>
                    <a:pt x="71" y="74013"/>
                    <a:pt x="107" y="74119"/>
                    <a:pt x="142" y="74226"/>
                  </a:cubicBezTo>
                  <a:cubicBezTo>
                    <a:pt x="142" y="74226"/>
                    <a:pt x="142" y="74226"/>
                    <a:pt x="142" y="74261"/>
                  </a:cubicBezTo>
                  <a:cubicBezTo>
                    <a:pt x="178" y="74332"/>
                    <a:pt x="213" y="74439"/>
                    <a:pt x="249" y="74545"/>
                  </a:cubicBezTo>
                  <a:cubicBezTo>
                    <a:pt x="284" y="74545"/>
                    <a:pt x="284" y="74580"/>
                    <a:pt x="284" y="74580"/>
                  </a:cubicBezTo>
                  <a:cubicBezTo>
                    <a:pt x="320" y="74687"/>
                    <a:pt x="355" y="74758"/>
                    <a:pt x="426" y="74829"/>
                  </a:cubicBezTo>
                  <a:cubicBezTo>
                    <a:pt x="426" y="74864"/>
                    <a:pt x="462" y="74900"/>
                    <a:pt x="462" y="74935"/>
                  </a:cubicBezTo>
                  <a:cubicBezTo>
                    <a:pt x="497" y="74971"/>
                    <a:pt x="533" y="75042"/>
                    <a:pt x="568" y="75113"/>
                  </a:cubicBezTo>
                  <a:cubicBezTo>
                    <a:pt x="604" y="75148"/>
                    <a:pt x="639" y="75184"/>
                    <a:pt x="675" y="75219"/>
                  </a:cubicBezTo>
                  <a:cubicBezTo>
                    <a:pt x="710" y="75255"/>
                    <a:pt x="746" y="75326"/>
                    <a:pt x="781" y="75361"/>
                  </a:cubicBezTo>
                  <a:cubicBezTo>
                    <a:pt x="817" y="75397"/>
                    <a:pt x="852" y="75432"/>
                    <a:pt x="887" y="75468"/>
                  </a:cubicBezTo>
                  <a:cubicBezTo>
                    <a:pt x="923" y="75503"/>
                    <a:pt x="958" y="75574"/>
                    <a:pt x="1029" y="75610"/>
                  </a:cubicBezTo>
                  <a:cubicBezTo>
                    <a:pt x="1029" y="75610"/>
                    <a:pt x="1029" y="75645"/>
                    <a:pt x="1065" y="75645"/>
                  </a:cubicBezTo>
                  <a:lnTo>
                    <a:pt x="23567" y="96444"/>
                  </a:lnTo>
                  <a:lnTo>
                    <a:pt x="10506" y="142159"/>
                  </a:lnTo>
                  <a:cubicBezTo>
                    <a:pt x="10116" y="143472"/>
                    <a:pt x="10577" y="144856"/>
                    <a:pt x="11606" y="145673"/>
                  </a:cubicBezTo>
                  <a:cubicBezTo>
                    <a:pt x="12210" y="146170"/>
                    <a:pt x="12955" y="146418"/>
                    <a:pt x="13700" y="146418"/>
                  </a:cubicBezTo>
                  <a:cubicBezTo>
                    <a:pt x="14233" y="146418"/>
                    <a:pt x="14765" y="146276"/>
                    <a:pt x="15298" y="145992"/>
                  </a:cubicBezTo>
                  <a:lnTo>
                    <a:pt x="143498" y="76142"/>
                  </a:lnTo>
                  <a:cubicBezTo>
                    <a:pt x="143533" y="76142"/>
                    <a:pt x="143569" y="76107"/>
                    <a:pt x="143569" y="76107"/>
                  </a:cubicBezTo>
                  <a:cubicBezTo>
                    <a:pt x="143604" y="76107"/>
                    <a:pt x="143640" y="76071"/>
                    <a:pt x="143675" y="76036"/>
                  </a:cubicBezTo>
                  <a:cubicBezTo>
                    <a:pt x="143746" y="76000"/>
                    <a:pt x="143782" y="76000"/>
                    <a:pt x="143817" y="75965"/>
                  </a:cubicBezTo>
                  <a:cubicBezTo>
                    <a:pt x="143853" y="75929"/>
                    <a:pt x="143853" y="75929"/>
                    <a:pt x="143888" y="75929"/>
                  </a:cubicBezTo>
                  <a:cubicBezTo>
                    <a:pt x="143923" y="75894"/>
                    <a:pt x="143923" y="75858"/>
                    <a:pt x="143959" y="75858"/>
                  </a:cubicBezTo>
                  <a:cubicBezTo>
                    <a:pt x="144030" y="75823"/>
                    <a:pt x="144065" y="75752"/>
                    <a:pt x="144136" y="75716"/>
                  </a:cubicBezTo>
                  <a:cubicBezTo>
                    <a:pt x="144172" y="75681"/>
                    <a:pt x="144207" y="75645"/>
                    <a:pt x="144243" y="75610"/>
                  </a:cubicBezTo>
                  <a:cubicBezTo>
                    <a:pt x="144278" y="75610"/>
                    <a:pt x="144278" y="75574"/>
                    <a:pt x="144278" y="75574"/>
                  </a:cubicBezTo>
                  <a:cubicBezTo>
                    <a:pt x="144314" y="75539"/>
                    <a:pt x="144314" y="75539"/>
                    <a:pt x="144349" y="75503"/>
                  </a:cubicBezTo>
                  <a:cubicBezTo>
                    <a:pt x="144385" y="75468"/>
                    <a:pt x="144456" y="75397"/>
                    <a:pt x="144491" y="75361"/>
                  </a:cubicBezTo>
                  <a:cubicBezTo>
                    <a:pt x="144491" y="75361"/>
                    <a:pt x="144491" y="75326"/>
                    <a:pt x="144527" y="75326"/>
                  </a:cubicBezTo>
                  <a:cubicBezTo>
                    <a:pt x="144527" y="75326"/>
                    <a:pt x="144527" y="75290"/>
                    <a:pt x="144527" y="75290"/>
                  </a:cubicBezTo>
                  <a:cubicBezTo>
                    <a:pt x="144562" y="75290"/>
                    <a:pt x="144562" y="75255"/>
                    <a:pt x="144562" y="75255"/>
                  </a:cubicBezTo>
                  <a:cubicBezTo>
                    <a:pt x="144598" y="75184"/>
                    <a:pt x="144633" y="75148"/>
                    <a:pt x="144669" y="75113"/>
                  </a:cubicBezTo>
                  <a:cubicBezTo>
                    <a:pt x="144704" y="75077"/>
                    <a:pt x="144704" y="75042"/>
                    <a:pt x="144740" y="75006"/>
                  </a:cubicBezTo>
                  <a:cubicBezTo>
                    <a:pt x="144775" y="74971"/>
                    <a:pt x="144775" y="74935"/>
                    <a:pt x="144811" y="74900"/>
                  </a:cubicBezTo>
                  <a:cubicBezTo>
                    <a:pt x="144811" y="74900"/>
                    <a:pt x="144811" y="74864"/>
                    <a:pt x="144846" y="74864"/>
                  </a:cubicBezTo>
                  <a:cubicBezTo>
                    <a:pt x="144846" y="74829"/>
                    <a:pt x="144882" y="74793"/>
                    <a:pt x="144882" y="74758"/>
                  </a:cubicBezTo>
                  <a:cubicBezTo>
                    <a:pt x="144917" y="74687"/>
                    <a:pt x="144953" y="74651"/>
                    <a:pt x="144988" y="74580"/>
                  </a:cubicBezTo>
                  <a:cubicBezTo>
                    <a:pt x="144988" y="74545"/>
                    <a:pt x="145024" y="74510"/>
                    <a:pt x="145024" y="74474"/>
                  </a:cubicBezTo>
                  <a:cubicBezTo>
                    <a:pt x="145059" y="74403"/>
                    <a:pt x="145059" y="74368"/>
                    <a:pt x="145095" y="74297"/>
                  </a:cubicBezTo>
                  <a:cubicBezTo>
                    <a:pt x="145095" y="74261"/>
                    <a:pt x="145095" y="74226"/>
                    <a:pt x="145130" y="74226"/>
                  </a:cubicBezTo>
                  <a:cubicBezTo>
                    <a:pt x="145130" y="74190"/>
                    <a:pt x="145130" y="74190"/>
                    <a:pt x="145130" y="74155"/>
                  </a:cubicBezTo>
                  <a:cubicBezTo>
                    <a:pt x="145130" y="74155"/>
                    <a:pt x="145130" y="74119"/>
                    <a:pt x="145130" y="74119"/>
                  </a:cubicBezTo>
                  <a:cubicBezTo>
                    <a:pt x="145166" y="74084"/>
                    <a:pt x="145166" y="74084"/>
                    <a:pt x="145166" y="74048"/>
                  </a:cubicBezTo>
                  <a:cubicBezTo>
                    <a:pt x="145166" y="74048"/>
                    <a:pt x="145166" y="74048"/>
                    <a:pt x="145166" y="74013"/>
                  </a:cubicBezTo>
                  <a:cubicBezTo>
                    <a:pt x="145166" y="73977"/>
                    <a:pt x="145201" y="73942"/>
                    <a:pt x="145201" y="73871"/>
                  </a:cubicBezTo>
                  <a:cubicBezTo>
                    <a:pt x="145201" y="73835"/>
                    <a:pt x="145201" y="73800"/>
                    <a:pt x="145237" y="73764"/>
                  </a:cubicBezTo>
                  <a:cubicBezTo>
                    <a:pt x="145237" y="73764"/>
                    <a:pt x="145237" y="73729"/>
                    <a:pt x="145237" y="73729"/>
                  </a:cubicBezTo>
                  <a:cubicBezTo>
                    <a:pt x="145237" y="73693"/>
                    <a:pt x="145237" y="73658"/>
                    <a:pt x="145237" y="73622"/>
                  </a:cubicBezTo>
                  <a:cubicBezTo>
                    <a:pt x="145237" y="73622"/>
                    <a:pt x="145237" y="73587"/>
                    <a:pt x="145237" y="73551"/>
                  </a:cubicBezTo>
                  <a:cubicBezTo>
                    <a:pt x="145272" y="73551"/>
                    <a:pt x="145272" y="73551"/>
                    <a:pt x="145272" y="73516"/>
                  </a:cubicBezTo>
                  <a:cubicBezTo>
                    <a:pt x="145272" y="73480"/>
                    <a:pt x="145272" y="73445"/>
                    <a:pt x="145272" y="73409"/>
                  </a:cubicBezTo>
                  <a:cubicBezTo>
                    <a:pt x="145272" y="73338"/>
                    <a:pt x="145272" y="73267"/>
                    <a:pt x="145272" y="73232"/>
                  </a:cubicBezTo>
                  <a:cubicBezTo>
                    <a:pt x="145272" y="73125"/>
                    <a:pt x="145272" y="73090"/>
                    <a:pt x="145272" y="73019"/>
                  </a:cubicBezTo>
                  <a:cubicBezTo>
                    <a:pt x="145272" y="72983"/>
                    <a:pt x="145272" y="72948"/>
                    <a:pt x="145272" y="72877"/>
                  </a:cubicBezTo>
                  <a:lnTo>
                    <a:pt x="145237" y="72877"/>
                  </a:lnTo>
                  <a:cubicBezTo>
                    <a:pt x="145237" y="72841"/>
                    <a:pt x="145237" y="72806"/>
                    <a:pt x="145237" y="72770"/>
                  </a:cubicBezTo>
                  <a:cubicBezTo>
                    <a:pt x="145237" y="72770"/>
                    <a:pt x="145237" y="72735"/>
                    <a:pt x="145237" y="72699"/>
                  </a:cubicBezTo>
                  <a:cubicBezTo>
                    <a:pt x="145237" y="72699"/>
                    <a:pt x="145237" y="72664"/>
                    <a:pt x="145237" y="72664"/>
                  </a:cubicBezTo>
                  <a:cubicBezTo>
                    <a:pt x="145201" y="72628"/>
                    <a:pt x="145201" y="72593"/>
                    <a:pt x="145201" y="72593"/>
                  </a:cubicBezTo>
                  <a:cubicBezTo>
                    <a:pt x="145201" y="72557"/>
                    <a:pt x="145201" y="72557"/>
                    <a:pt x="145201" y="72522"/>
                  </a:cubicBezTo>
                  <a:cubicBezTo>
                    <a:pt x="145201" y="72486"/>
                    <a:pt x="145166" y="72415"/>
                    <a:pt x="145166" y="72380"/>
                  </a:cubicBezTo>
                  <a:cubicBezTo>
                    <a:pt x="145166" y="72344"/>
                    <a:pt x="145166" y="72309"/>
                    <a:pt x="145130" y="72309"/>
                  </a:cubicBezTo>
                  <a:cubicBezTo>
                    <a:pt x="145130" y="72273"/>
                    <a:pt x="145130" y="72273"/>
                    <a:pt x="145130" y="72238"/>
                  </a:cubicBezTo>
                  <a:cubicBezTo>
                    <a:pt x="145130" y="72238"/>
                    <a:pt x="145130" y="72238"/>
                    <a:pt x="145130" y="72202"/>
                  </a:cubicBezTo>
                  <a:cubicBezTo>
                    <a:pt x="145095" y="72202"/>
                    <a:pt x="145095" y="72167"/>
                    <a:pt x="145095" y="72131"/>
                  </a:cubicBezTo>
                  <a:cubicBezTo>
                    <a:pt x="145059" y="72096"/>
                    <a:pt x="145059" y="72061"/>
                    <a:pt x="145059" y="72025"/>
                  </a:cubicBezTo>
                  <a:cubicBezTo>
                    <a:pt x="145024" y="71990"/>
                    <a:pt x="145024" y="71954"/>
                    <a:pt x="145024" y="71919"/>
                  </a:cubicBezTo>
                  <a:cubicBezTo>
                    <a:pt x="144988" y="71883"/>
                    <a:pt x="144953" y="71812"/>
                    <a:pt x="144953" y="71777"/>
                  </a:cubicBezTo>
                  <a:cubicBezTo>
                    <a:pt x="144917" y="71706"/>
                    <a:pt x="144882" y="71670"/>
                    <a:pt x="144882" y="71635"/>
                  </a:cubicBezTo>
                  <a:cubicBezTo>
                    <a:pt x="144846" y="71599"/>
                    <a:pt x="144846" y="71564"/>
                    <a:pt x="144811" y="71564"/>
                  </a:cubicBezTo>
                  <a:cubicBezTo>
                    <a:pt x="144811" y="71528"/>
                    <a:pt x="144775" y="71493"/>
                    <a:pt x="144775" y="71457"/>
                  </a:cubicBezTo>
                  <a:cubicBezTo>
                    <a:pt x="144704" y="71386"/>
                    <a:pt x="144669" y="71280"/>
                    <a:pt x="144598" y="71173"/>
                  </a:cubicBezTo>
                  <a:cubicBezTo>
                    <a:pt x="144562" y="71173"/>
                    <a:pt x="144562" y="71138"/>
                    <a:pt x="144527" y="71138"/>
                  </a:cubicBezTo>
                  <a:cubicBezTo>
                    <a:pt x="144456" y="71031"/>
                    <a:pt x="144385" y="70960"/>
                    <a:pt x="144314" y="70854"/>
                  </a:cubicBezTo>
                  <a:cubicBezTo>
                    <a:pt x="144278" y="70854"/>
                    <a:pt x="144278" y="70854"/>
                    <a:pt x="144278" y="70818"/>
                  </a:cubicBezTo>
                  <a:cubicBezTo>
                    <a:pt x="144243" y="70818"/>
                    <a:pt x="144243" y="70818"/>
                    <a:pt x="144207" y="70783"/>
                  </a:cubicBezTo>
                  <a:cubicBezTo>
                    <a:pt x="144136" y="70712"/>
                    <a:pt x="144065" y="70641"/>
                    <a:pt x="143959" y="70570"/>
                  </a:cubicBezTo>
                  <a:cubicBezTo>
                    <a:pt x="143923" y="70534"/>
                    <a:pt x="143923" y="70534"/>
                    <a:pt x="143888" y="70499"/>
                  </a:cubicBezTo>
                  <a:cubicBezTo>
                    <a:pt x="143817" y="70463"/>
                    <a:pt x="143711" y="70392"/>
                    <a:pt x="143640" y="70357"/>
                  </a:cubicBezTo>
                  <a:cubicBezTo>
                    <a:pt x="143604" y="70321"/>
                    <a:pt x="143569" y="70286"/>
                    <a:pt x="143533" y="70286"/>
                  </a:cubicBezTo>
                  <a:cubicBezTo>
                    <a:pt x="143498" y="70286"/>
                    <a:pt x="15298" y="400"/>
                    <a:pt x="15298" y="400"/>
                  </a:cubicBezTo>
                  <a:cubicBezTo>
                    <a:pt x="14789" y="131"/>
                    <a:pt x="14243" y="1"/>
                    <a:pt x="13702"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3"/>
            <p:cNvSpPr/>
            <p:nvPr/>
          </p:nvSpPr>
          <p:spPr>
            <a:xfrm>
              <a:off x="1217675" y="4044250"/>
              <a:ext cx="229825" cy="327925"/>
            </a:xfrm>
            <a:custGeom>
              <a:rect b="b" l="l" r="r" t="t"/>
              <a:pathLst>
                <a:path extrusionOk="0" h="13117" w="9193">
                  <a:moveTo>
                    <a:pt x="3676" y="1"/>
                  </a:moveTo>
                  <a:cubicBezTo>
                    <a:pt x="3424" y="1"/>
                    <a:pt x="3168" y="30"/>
                    <a:pt x="2911" y="90"/>
                  </a:cubicBezTo>
                  <a:cubicBezTo>
                    <a:pt x="1136" y="481"/>
                    <a:pt x="0" y="2256"/>
                    <a:pt x="391" y="4030"/>
                  </a:cubicBezTo>
                  <a:cubicBezTo>
                    <a:pt x="888" y="6337"/>
                    <a:pt x="1562" y="8644"/>
                    <a:pt x="2307" y="10880"/>
                  </a:cubicBezTo>
                  <a:cubicBezTo>
                    <a:pt x="2804" y="12265"/>
                    <a:pt x="4082" y="13116"/>
                    <a:pt x="5466" y="13116"/>
                  </a:cubicBezTo>
                  <a:cubicBezTo>
                    <a:pt x="5821" y="13116"/>
                    <a:pt x="6176" y="13045"/>
                    <a:pt x="6531" y="12939"/>
                  </a:cubicBezTo>
                  <a:cubicBezTo>
                    <a:pt x="8270" y="12336"/>
                    <a:pt x="9193" y="10454"/>
                    <a:pt x="8625" y="8715"/>
                  </a:cubicBezTo>
                  <a:cubicBezTo>
                    <a:pt x="7915" y="6728"/>
                    <a:pt x="7347" y="4669"/>
                    <a:pt x="6886" y="2610"/>
                  </a:cubicBezTo>
                  <a:cubicBezTo>
                    <a:pt x="6551" y="1058"/>
                    <a:pt x="5197" y="1"/>
                    <a:pt x="3676"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3"/>
            <p:cNvSpPr/>
            <p:nvPr/>
          </p:nvSpPr>
          <p:spPr>
            <a:xfrm>
              <a:off x="1190175" y="3542825"/>
              <a:ext cx="180150" cy="334225"/>
            </a:xfrm>
            <a:custGeom>
              <a:rect b="b" l="l" r="r" t="t"/>
              <a:pathLst>
                <a:path extrusionOk="0" h="13369" w="7206">
                  <a:moveTo>
                    <a:pt x="3669" y="1"/>
                  </a:moveTo>
                  <a:cubicBezTo>
                    <a:pt x="2010" y="1"/>
                    <a:pt x="555" y="1285"/>
                    <a:pt x="390" y="2969"/>
                  </a:cubicBezTo>
                  <a:cubicBezTo>
                    <a:pt x="142" y="5276"/>
                    <a:pt x="0" y="7654"/>
                    <a:pt x="0" y="9997"/>
                  </a:cubicBezTo>
                  <a:cubicBezTo>
                    <a:pt x="0" y="11842"/>
                    <a:pt x="1491" y="13333"/>
                    <a:pt x="3336" y="13368"/>
                  </a:cubicBezTo>
                  <a:cubicBezTo>
                    <a:pt x="5146" y="13368"/>
                    <a:pt x="6637" y="11878"/>
                    <a:pt x="6673" y="10032"/>
                  </a:cubicBezTo>
                  <a:cubicBezTo>
                    <a:pt x="6673" y="7902"/>
                    <a:pt x="6779" y="5773"/>
                    <a:pt x="6992" y="3679"/>
                  </a:cubicBezTo>
                  <a:cubicBezTo>
                    <a:pt x="7205" y="1833"/>
                    <a:pt x="5856" y="200"/>
                    <a:pt x="4046" y="23"/>
                  </a:cubicBezTo>
                  <a:cubicBezTo>
                    <a:pt x="3920" y="8"/>
                    <a:pt x="3794" y="1"/>
                    <a:pt x="3669"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3"/>
            <p:cNvSpPr/>
            <p:nvPr/>
          </p:nvSpPr>
          <p:spPr>
            <a:xfrm>
              <a:off x="1258475" y="3056275"/>
              <a:ext cx="246700" cy="323875"/>
            </a:xfrm>
            <a:custGeom>
              <a:rect b="b" l="l" r="r" t="t"/>
              <a:pathLst>
                <a:path extrusionOk="0" h="12955" w="9868">
                  <a:moveTo>
                    <a:pt x="6065" y="1"/>
                  </a:moveTo>
                  <a:cubicBezTo>
                    <a:pt x="4791" y="1"/>
                    <a:pt x="3571" y="757"/>
                    <a:pt x="3018" y="2023"/>
                  </a:cubicBezTo>
                  <a:cubicBezTo>
                    <a:pt x="2095" y="4152"/>
                    <a:pt x="1243" y="6388"/>
                    <a:pt x="533" y="8624"/>
                  </a:cubicBezTo>
                  <a:cubicBezTo>
                    <a:pt x="1" y="10363"/>
                    <a:pt x="959" y="12244"/>
                    <a:pt x="2698" y="12812"/>
                  </a:cubicBezTo>
                  <a:cubicBezTo>
                    <a:pt x="3053" y="12919"/>
                    <a:pt x="3373" y="12954"/>
                    <a:pt x="3728" y="12954"/>
                  </a:cubicBezTo>
                  <a:cubicBezTo>
                    <a:pt x="5112" y="12954"/>
                    <a:pt x="6425" y="12067"/>
                    <a:pt x="6887" y="10647"/>
                  </a:cubicBezTo>
                  <a:cubicBezTo>
                    <a:pt x="7525" y="8624"/>
                    <a:pt x="8271" y="6601"/>
                    <a:pt x="9123" y="4649"/>
                  </a:cubicBezTo>
                  <a:cubicBezTo>
                    <a:pt x="9868" y="2981"/>
                    <a:pt x="9087" y="1029"/>
                    <a:pt x="7383" y="283"/>
                  </a:cubicBezTo>
                  <a:cubicBezTo>
                    <a:pt x="6954" y="92"/>
                    <a:pt x="6506" y="1"/>
                    <a:pt x="606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3"/>
            <p:cNvSpPr/>
            <p:nvPr/>
          </p:nvSpPr>
          <p:spPr>
            <a:xfrm>
              <a:off x="1480325" y="2631000"/>
              <a:ext cx="290175" cy="299275"/>
            </a:xfrm>
            <a:custGeom>
              <a:rect b="b" l="l" r="r" t="t"/>
              <a:pathLst>
                <a:path extrusionOk="0" h="11971" w="11607">
                  <a:moveTo>
                    <a:pt x="7906" y="0"/>
                  </a:moveTo>
                  <a:cubicBezTo>
                    <a:pt x="6968" y="0"/>
                    <a:pt x="6038" y="386"/>
                    <a:pt x="5395" y="1145"/>
                  </a:cubicBezTo>
                  <a:cubicBezTo>
                    <a:pt x="3833" y="2920"/>
                    <a:pt x="2378" y="4801"/>
                    <a:pt x="1029" y="6717"/>
                  </a:cubicBezTo>
                  <a:cubicBezTo>
                    <a:pt x="0" y="8208"/>
                    <a:pt x="355" y="10302"/>
                    <a:pt x="1846" y="11367"/>
                  </a:cubicBezTo>
                  <a:cubicBezTo>
                    <a:pt x="2449" y="11757"/>
                    <a:pt x="3088" y="11970"/>
                    <a:pt x="3762" y="11970"/>
                  </a:cubicBezTo>
                  <a:cubicBezTo>
                    <a:pt x="4827" y="11970"/>
                    <a:pt x="5856" y="11474"/>
                    <a:pt x="6495" y="10551"/>
                  </a:cubicBezTo>
                  <a:cubicBezTo>
                    <a:pt x="7702" y="8812"/>
                    <a:pt x="9015" y="7108"/>
                    <a:pt x="10435" y="5511"/>
                  </a:cubicBezTo>
                  <a:cubicBezTo>
                    <a:pt x="11606" y="4091"/>
                    <a:pt x="11464" y="1997"/>
                    <a:pt x="10080" y="790"/>
                  </a:cubicBezTo>
                  <a:cubicBezTo>
                    <a:pt x="9455" y="261"/>
                    <a:pt x="8678" y="0"/>
                    <a:pt x="790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3"/>
            <p:cNvSpPr/>
            <p:nvPr/>
          </p:nvSpPr>
          <p:spPr>
            <a:xfrm>
              <a:off x="1828150" y="2304250"/>
              <a:ext cx="326550" cy="262225"/>
            </a:xfrm>
            <a:custGeom>
              <a:rect b="b" l="l" r="r" t="t"/>
              <a:pathLst>
                <a:path extrusionOk="0" h="10489" w="13062">
                  <a:moveTo>
                    <a:pt x="9248" y="1"/>
                  </a:moveTo>
                  <a:cubicBezTo>
                    <a:pt x="8647" y="1"/>
                    <a:pt x="8037" y="166"/>
                    <a:pt x="7489" y="515"/>
                  </a:cubicBezTo>
                  <a:cubicBezTo>
                    <a:pt x="5502" y="1722"/>
                    <a:pt x="3550" y="3106"/>
                    <a:pt x="1704" y="4526"/>
                  </a:cubicBezTo>
                  <a:cubicBezTo>
                    <a:pt x="249" y="5661"/>
                    <a:pt x="0" y="7755"/>
                    <a:pt x="1101" y="9211"/>
                  </a:cubicBezTo>
                  <a:cubicBezTo>
                    <a:pt x="1775" y="10027"/>
                    <a:pt x="2733" y="10488"/>
                    <a:pt x="3727" y="10488"/>
                  </a:cubicBezTo>
                  <a:cubicBezTo>
                    <a:pt x="4437" y="10488"/>
                    <a:pt x="5182" y="10275"/>
                    <a:pt x="5786" y="9778"/>
                  </a:cubicBezTo>
                  <a:cubicBezTo>
                    <a:pt x="7454" y="8501"/>
                    <a:pt x="9228" y="7258"/>
                    <a:pt x="11003" y="6158"/>
                  </a:cubicBezTo>
                  <a:cubicBezTo>
                    <a:pt x="12565" y="5164"/>
                    <a:pt x="13062" y="3141"/>
                    <a:pt x="12068" y="1580"/>
                  </a:cubicBezTo>
                  <a:cubicBezTo>
                    <a:pt x="11446" y="566"/>
                    <a:pt x="10360" y="1"/>
                    <a:pt x="924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3"/>
            <p:cNvSpPr/>
            <p:nvPr/>
          </p:nvSpPr>
          <p:spPr>
            <a:xfrm>
              <a:off x="2175100" y="5131050"/>
              <a:ext cx="346950" cy="213625"/>
            </a:xfrm>
            <a:custGeom>
              <a:rect b="b" l="l" r="r" t="t"/>
              <a:pathLst>
                <a:path extrusionOk="0" h="8545" w="13878">
                  <a:moveTo>
                    <a:pt x="3728" y="0"/>
                  </a:moveTo>
                  <a:cubicBezTo>
                    <a:pt x="2368" y="0"/>
                    <a:pt x="1104" y="856"/>
                    <a:pt x="603" y="2191"/>
                  </a:cubicBezTo>
                  <a:cubicBezTo>
                    <a:pt x="0" y="3930"/>
                    <a:pt x="887" y="5847"/>
                    <a:pt x="2626" y="6450"/>
                  </a:cubicBezTo>
                  <a:cubicBezTo>
                    <a:pt x="4863" y="7267"/>
                    <a:pt x="7170" y="7941"/>
                    <a:pt x="9441" y="8474"/>
                  </a:cubicBezTo>
                  <a:cubicBezTo>
                    <a:pt x="9690" y="8509"/>
                    <a:pt x="9973" y="8545"/>
                    <a:pt x="10222" y="8545"/>
                  </a:cubicBezTo>
                  <a:cubicBezTo>
                    <a:pt x="11713" y="8545"/>
                    <a:pt x="13097" y="7515"/>
                    <a:pt x="13452" y="5989"/>
                  </a:cubicBezTo>
                  <a:cubicBezTo>
                    <a:pt x="13878" y="4179"/>
                    <a:pt x="12742" y="2404"/>
                    <a:pt x="10967" y="1978"/>
                  </a:cubicBezTo>
                  <a:cubicBezTo>
                    <a:pt x="8909" y="1517"/>
                    <a:pt x="6850" y="914"/>
                    <a:pt x="4863" y="204"/>
                  </a:cubicBezTo>
                  <a:cubicBezTo>
                    <a:pt x="4486" y="66"/>
                    <a:pt x="4104" y="0"/>
                    <a:pt x="3728"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3"/>
            <p:cNvSpPr/>
            <p:nvPr/>
          </p:nvSpPr>
          <p:spPr>
            <a:xfrm>
              <a:off x="1737650" y="4885075"/>
              <a:ext cx="324775" cy="264400"/>
            </a:xfrm>
            <a:custGeom>
              <a:rect b="b" l="l" r="r" t="t"/>
              <a:pathLst>
                <a:path extrusionOk="0" h="10576" w="12991">
                  <a:moveTo>
                    <a:pt x="3750" y="0"/>
                  </a:moveTo>
                  <a:cubicBezTo>
                    <a:pt x="2776" y="0"/>
                    <a:pt x="1805" y="429"/>
                    <a:pt x="1136" y="1241"/>
                  </a:cubicBezTo>
                  <a:cubicBezTo>
                    <a:pt x="0" y="2660"/>
                    <a:pt x="213" y="4754"/>
                    <a:pt x="1633" y="5926"/>
                  </a:cubicBezTo>
                  <a:cubicBezTo>
                    <a:pt x="3478" y="7416"/>
                    <a:pt x="5395" y="8800"/>
                    <a:pt x="7383" y="10078"/>
                  </a:cubicBezTo>
                  <a:cubicBezTo>
                    <a:pt x="7950" y="10433"/>
                    <a:pt x="8589" y="10575"/>
                    <a:pt x="9193" y="10575"/>
                  </a:cubicBezTo>
                  <a:cubicBezTo>
                    <a:pt x="10293" y="10575"/>
                    <a:pt x="11358" y="10043"/>
                    <a:pt x="11997" y="9049"/>
                  </a:cubicBezTo>
                  <a:cubicBezTo>
                    <a:pt x="12990" y="7487"/>
                    <a:pt x="12529" y="5429"/>
                    <a:pt x="10967" y="4470"/>
                  </a:cubicBezTo>
                  <a:cubicBezTo>
                    <a:pt x="9193" y="3335"/>
                    <a:pt x="7454" y="2057"/>
                    <a:pt x="5821" y="744"/>
                  </a:cubicBezTo>
                  <a:cubicBezTo>
                    <a:pt x="5212" y="242"/>
                    <a:pt x="4480" y="0"/>
                    <a:pt x="375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3"/>
            <p:cNvSpPr/>
            <p:nvPr/>
          </p:nvSpPr>
          <p:spPr>
            <a:xfrm>
              <a:off x="1403125" y="4508975"/>
              <a:ext cx="285725" cy="304200"/>
            </a:xfrm>
            <a:custGeom>
              <a:rect b="b" l="l" r="r" t="t"/>
              <a:pathLst>
                <a:path extrusionOk="0" h="12168" w="11429">
                  <a:moveTo>
                    <a:pt x="3797" y="0"/>
                  </a:moveTo>
                  <a:cubicBezTo>
                    <a:pt x="3202" y="0"/>
                    <a:pt x="2601" y="158"/>
                    <a:pt x="2059" y="490"/>
                  </a:cubicBezTo>
                  <a:cubicBezTo>
                    <a:pt x="497" y="1484"/>
                    <a:pt x="0" y="3543"/>
                    <a:pt x="994" y="5069"/>
                  </a:cubicBezTo>
                  <a:cubicBezTo>
                    <a:pt x="2236" y="7092"/>
                    <a:pt x="3585" y="9044"/>
                    <a:pt x="5076" y="10890"/>
                  </a:cubicBezTo>
                  <a:cubicBezTo>
                    <a:pt x="5715" y="11706"/>
                    <a:pt x="6708" y="12167"/>
                    <a:pt x="7667" y="12167"/>
                  </a:cubicBezTo>
                  <a:cubicBezTo>
                    <a:pt x="8412" y="12167"/>
                    <a:pt x="9122" y="11919"/>
                    <a:pt x="9725" y="11457"/>
                  </a:cubicBezTo>
                  <a:cubicBezTo>
                    <a:pt x="11181" y="10286"/>
                    <a:pt x="11429" y="8228"/>
                    <a:pt x="10293" y="6772"/>
                  </a:cubicBezTo>
                  <a:cubicBezTo>
                    <a:pt x="8980" y="5104"/>
                    <a:pt x="7738" y="3365"/>
                    <a:pt x="6637" y="1555"/>
                  </a:cubicBezTo>
                  <a:cubicBezTo>
                    <a:pt x="6012" y="558"/>
                    <a:pt x="4916" y="0"/>
                    <a:pt x="379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3"/>
            <p:cNvSpPr/>
            <p:nvPr/>
          </p:nvSpPr>
          <p:spPr>
            <a:xfrm>
              <a:off x="2688850" y="5205650"/>
              <a:ext cx="330100" cy="175400"/>
            </a:xfrm>
            <a:custGeom>
              <a:rect b="b" l="l" r="r" t="t"/>
              <a:pathLst>
                <a:path extrusionOk="0" h="7016" w="13204">
                  <a:moveTo>
                    <a:pt x="9694" y="1"/>
                  </a:moveTo>
                  <a:cubicBezTo>
                    <a:pt x="9563" y="1"/>
                    <a:pt x="9432" y="8"/>
                    <a:pt x="9299" y="24"/>
                  </a:cubicBezTo>
                  <a:cubicBezTo>
                    <a:pt x="7312" y="237"/>
                    <a:pt x="5324" y="379"/>
                    <a:pt x="3337" y="379"/>
                  </a:cubicBezTo>
                  <a:cubicBezTo>
                    <a:pt x="1491" y="379"/>
                    <a:pt x="0" y="1869"/>
                    <a:pt x="0" y="3679"/>
                  </a:cubicBezTo>
                  <a:cubicBezTo>
                    <a:pt x="0" y="5525"/>
                    <a:pt x="1491" y="7016"/>
                    <a:pt x="3337" y="7016"/>
                  </a:cubicBezTo>
                  <a:cubicBezTo>
                    <a:pt x="5573" y="7016"/>
                    <a:pt x="7844" y="6874"/>
                    <a:pt x="10080" y="6625"/>
                  </a:cubicBezTo>
                  <a:cubicBezTo>
                    <a:pt x="11890" y="6412"/>
                    <a:pt x="13204" y="4744"/>
                    <a:pt x="12991" y="2934"/>
                  </a:cubicBezTo>
                  <a:cubicBezTo>
                    <a:pt x="12793" y="1223"/>
                    <a:pt x="11346" y="1"/>
                    <a:pt x="9694"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3"/>
            <p:cNvSpPr/>
            <p:nvPr/>
          </p:nvSpPr>
          <p:spPr>
            <a:xfrm>
              <a:off x="3161800" y="5053125"/>
              <a:ext cx="340750" cy="237425"/>
            </a:xfrm>
            <a:custGeom>
              <a:rect b="b" l="l" r="r" t="t"/>
              <a:pathLst>
                <a:path extrusionOk="0" h="9497" w="13630">
                  <a:moveTo>
                    <a:pt x="9840" y="0"/>
                  </a:moveTo>
                  <a:cubicBezTo>
                    <a:pt x="9298" y="0"/>
                    <a:pt x="8747" y="132"/>
                    <a:pt x="8234" y="410"/>
                  </a:cubicBezTo>
                  <a:cubicBezTo>
                    <a:pt x="6424" y="1404"/>
                    <a:pt x="4508" y="2291"/>
                    <a:pt x="2555" y="3072"/>
                  </a:cubicBezTo>
                  <a:cubicBezTo>
                    <a:pt x="852" y="3747"/>
                    <a:pt x="0" y="5663"/>
                    <a:pt x="674" y="7367"/>
                  </a:cubicBezTo>
                  <a:cubicBezTo>
                    <a:pt x="1171" y="8680"/>
                    <a:pt x="2414" y="9497"/>
                    <a:pt x="3762" y="9497"/>
                  </a:cubicBezTo>
                  <a:cubicBezTo>
                    <a:pt x="4153" y="9497"/>
                    <a:pt x="4579" y="9426"/>
                    <a:pt x="4969" y="9248"/>
                  </a:cubicBezTo>
                  <a:cubicBezTo>
                    <a:pt x="7170" y="8396"/>
                    <a:pt x="9335" y="7402"/>
                    <a:pt x="11429" y="6267"/>
                  </a:cubicBezTo>
                  <a:cubicBezTo>
                    <a:pt x="13026" y="5379"/>
                    <a:pt x="13629" y="3356"/>
                    <a:pt x="12742" y="1724"/>
                  </a:cubicBezTo>
                  <a:cubicBezTo>
                    <a:pt x="12158" y="628"/>
                    <a:pt x="11022" y="0"/>
                    <a:pt x="984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3"/>
            <p:cNvSpPr/>
            <p:nvPr/>
          </p:nvSpPr>
          <p:spPr>
            <a:xfrm>
              <a:off x="3588600" y="4737050"/>
              <a:ext cx="300825" cy="289075"/>
            </a:xfrm>
            <a:custGeom>
              <a:rect b="b" l="l" r="r" t="t"/>
              <a:pathLst>
                <a:path extrusionOk="0" h="11563" w="12033">
                  <a:moveTo>
                    <a:pt x="8295" y="1"/>
                  </a:moveTo>
                  <a:cubicBezTo>
                    <a:pt x="7345" y="1"/>
                    <a:pt x="6404" y="406"/>
                    <a:pt x="5750" y="1199"/>
                  </a:cubicBezTo>
                  <a:cubicBezTo>
                    <a:pt x="4401" y="2831"/>
                    <a:pt x="2946" y="4358"/>
                    <a:pt x="1420" y="5777"/>
                  </a:cubicBezTo>
                  <a:cubicBezTo>
                    <a:pt x="71" y="7055"/>
                    <a:pt x="0" y="9149"/>
                    <a:pt x="1278" y="10498"/>
                  </a:cubicBezTo>
                  <a:cubicBezTo>
                    <a:pt x="1917" y="11208"/>
                    <a:pt x="2804" y="11563"/>
                    <a:pt x="3691" y="11563"/>
                  </a:cubicBezTo>
                  <a:cubicBezTo>
                    <a:pt x="4508" y="11563"/>
                    <a:pt x="5324" y="11243"/>
                    <a:pt x="5963" y="10640"/>
                  </a:cubicBezTo>
                  <a:cubicBezTo>
                    <a:pt x="7702" y="9043"/>
                    <a:pt x="9335" y="7268"/>
                    <a:pt x="10861" y="5458"/>
                  </a:cubicBezTo>
                  <a:cubicBezTo>
                    <a:pt x="12032" y="4038"/>
                    <a:pt x="11855" y="1944"/>
                    <a:pt x="10435" y="773"/>
                  </a:cubicBezTo>
                  <a:cubicBezTo>
                    <a:pt x="9808" y="255"/>
                    <a:pt x="9048" y="1"/>
                    <a:pt x="829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3"/>
            <p:cNvSpPr/>
            <p:nvPr/>
          </p:nvSpPr>
          <p:spPr>
            <a:xfrm>
              <a:off x="3882300" y="4297950"/>
              <a:ext cx="250250" cy="322675"/>
            </a:xfrm>
            <a:custGeom>
              <a:rect b="b" l="l" r="r" t="t"/>
              <a:pathLst>
                <a:path extrusionOk="0" h="12907" w="10010">
                  <a:moveTo>
                    <a:pt x="6287" y="1"/>
                  </a:moveTo>
                  <a:cubicBezTo>
                    <a:pt x="4888" y="1"/>
                    <a:pt x="3580" y="895"/>
                    <a:pt x="3124" y="2294"/>
                  </a:cubicBezTo>
                  <a:cubicBezTo>
                    <a:pt x="2449" y="4282"/>
                    <a:pt x="1668" y="6269"/>
                    <a:pt x="781" y="8150"/>
                  </a:cubicBezTo>
                  <a:cubicBezTo>
                    <a:pt x="0" y="9818"/>
                    <a:pt x="710" y="11806"/>
                    <a:pt x="2378" y="12587"/>
                  </a:cubicBezTo>
                  <a:cubicBezTo>
                    <a:pt x="2840" y="12800"/>
                    <a:pt x="3301" y="12906"/>
                    <a:pt x="3798" y="12906"/>
                  </a:cubicBezTo>
                  <a:cubicBezTo>
                    <a:pt x="5040" y="12906"/>
                    <a:pt x="6247" y="12197"/>
                    <a:pt x="6815" y="11025"/>
                  </a:cubicBezTo>
                  <a:cubicBezTo>
                    <a:pt x="7809" y="8860"/>
                    <a:pt x="8696" y="6624"/>
                    <a:pt x="9441" y="4353"/>
                  </a:cubicBezTo>
                  <a:cubicBezTo>
                    <a:pt x="10009" y="2613"/>
                    <a:pt x="9051" y="732"/>
                    <a:pt x="7312" y="164"/>
                  </a:cubicBezTo>
                  <a:cubicBezTo>
                    <a:pt x="6972" y="53"/>
                    <a:pt x="6627" y="1"/>
                    <a:pt x="628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3"/>
            <p:cNvSpPr/>
            <p:nvPr/>
          </p:nvSpPr>
          <p:spPr>
            <a:xfrm>
              <a:off x="2267375" y="2105950"/>
              <a:ext cx="346075" cy="217400"/>
            </a:xfrm>
            <a:custGeom>
              <a:rect b="b" l="l" r="r" t="t"/>
              <a:pathLst>
                <a:path extrusionOk="0" h="8696" w="13843">
                  <a:moveTo>
                    <a:pt x="10155" y="1"/>
                  </a:moveTo>
                  <a:cubicBezTo>
                    <a:pt x="9884" y="1"/>
                    <a:pt x="9609" y="35"/>
                    <a:pt x="9335" y="106"/>
                  </a:cubicBezTo>
                  <a:cubicBezTo>
                    <a:pt x="7063" y="709"/>
                    <a:pt x="4792" y="1419"/>
                    <a:pt x="2591" y="2236"/>
                  </a:cubicBezTo>
                  <a:cubicBezTo>
                    <a:pt x="852" y="2874"/>
                    <a:pt x="0" y="4791"/>
                    <a:pt x="639" y="6495"/>
                  </a:cubicBezTo>
                  <a:cubicBezTo>
                    <a:pt x="1136" y="7843"/>
                    <a:pt x="2378" y="8695"/>
                    <a:pt x="3763" y="8695"/>
                  </a:cubicBezTo>
                  <a:cubicBezTo>
                    <a:pt x="4117" y="8695"/>
                    <a:pt x="4508" y="8624"/>
                    <a:pt x="4898" y="8482"/>
                  </a:cubicBezTo>
                  <a:cubicBezTo>
                    <a:pt x="6886" y="7737"/>
                    <a:pt x="8944" y="7098"/>
                    <a:pt x="11003" y="6566"/>
                  </a:cubicBezTo>
                  <a:cubicBezTo>
                    <a:pt x="12778" y="6104"/>
                    <a:pt x="13842" y="4294"/>
                    <a:pt x="13381" y="2520"/>
                  </a:cubicBezTo>
                  <a:cubicBezTo>
                    <a:pt x="12991" y="1019"/>
                    <a:pt x="11637" y="1"/>
                    <a:pt x="1015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06" name="Shape 306"/>
        <p:cNvGrpSpPr/>
        <p:nvPr/>
      </p:nvGrpSpPr>
      <p:grpSpPr>
        <a:xfrm>
          <a:off x="0" y="0"/>
          <a:ext cx="0" cy="0"/>
          <a:chOff x="0" y="0"/>
          <a:chExt cx="0" cy="0"/>
        </a:xfrm>
      </p:grpSpPr>
      <p:sp>
        <p:nvSpPr>
          <p:cNvPr id="307" name="Google Shape;307;p34"/>
          <p:cNvSpPr txBox="1"/>
          <p:nvPr>
            <p:ph idx="3" type="subTitle"/>
          </p:nvPr>
        </p:nvSpPr>
        <p:spPr>
          <a:xfrm>
            <a:off x="4703789" y="3102288"/>
            <a:ext cx="1959600" cy="57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s"/>
              <a:t>Despite being red, Mars is a cold place, not hot. It’s full of iron oxide dust</a:t>
            </a:r>
            <a:endParaRPr/>
          </a:p>
        </p:txBody>
      </p:sp>
      <p:sp>
        <p:nvSpPr>
          <p:cNvPr id="308" name="Google Shape;308;p34"/>
          <p:cNvSpPr txBox="1"/>
          <p:nvPr>
            <p:ph idx="1" type="subTitle"/>
          </p:nvPr>
        </p:nvSpPr>
        <p:spPr>
          <a:xfrm>
            <a:off x="2480600" y="3102275"/>
            <a:ext cx="1959600" cy="57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s"/>
              <a:t>Venus has a beautiful name and is the second planet from the Sun</a:t>
            </a:r>
            <a:endParaRPr/>
          </a:p>
        </p:txBody>
      </p:sp>
      <p:grpSp>
        <p:nvGrpSpPr>
          <p:cNvPr id="309" name="Google Shape;309;p34"/>
          <p:cNvGrpSpPr/>
          <p:nvPr/>
        </p:nvGrpSpPr>
        <p:grpSpPr>
          <a:xfrm>
            <a:off x="5033750" y="2241569"/>
            <a:ext cx="1135376" cy="186701"/>
            <a:chOff x="4935125" y="2351613"/>
            <a:chExt cx="1135376" cy="186701"/>
          </a:xfrm>
        </p:grpSpPr>
        <p:sp>
          <p:nvSpPr>
            <p:cNvPr id="310" name="Google Shape;310;p34"/>
            <p:cNvSpPr/>
            <p:nvPr/>
          </p:nvSpPr>
          <p:spPr>
            <a:xfrm>
              <a:off x="4935125" y="2418031"/>
              <a:ext cx="123266" cy="111834"/>
            </a:xfrm>
            <a:custGeom>
              <a:rect b="b" l="l" r="r" t="t"/>
              <a:pathLst>
                <a:path extrusionOk="0" h="1800" w="1984">
                  <a:moveTo>
                    <a:pt x="138" y="1"/>
                  </a:moveTo>
                  <a:cubicBezTo>
                    <a:pt x="105" y="1"/>
                    <a:pt x="71" y="14"/>
                    <a:pt x="48" y="40"/>
                  </a:cubicBezTo>
                  <a:cubicBezTo>
                    <a:pt x="0" y="93"/>
                    <a:pt x="5" y="170"/>
                    <a:pt x="54" y="219"/>
                  </a:cubicBezTo>
                  <a:lnTo>
                    <a:pt x="1760" y="1766"/>
                  </a:lnTo>
                  <a:cubicBezTo>
                    <a:pt x="1785" y="1786"/>
                    <a:pt x="1814" y="1800"/>
                    <a:pt x="1843" y="1800"/>
                  </a:cubicBezTo>
                  <a:cubicBezTo>
                    <a:pt x="1876" y="1800"/>
                    <a:pt x="1911" y="1786"/>
                    <a:pt x="1940" y="1757"/>
                  </a:cubicBezTo>
                  <a:cubicBezTo>
                    <a:pt x="1983" y="1703"/>
                    <a:pt x="1978" y="1626"/>
                    <a:pt x="1930" y="1578"/>
                  </a:cubicBezTo>
                  <a:lnTo>
                    <a:pt x="222" y="35"/>
                  </a:lnTo>
                  <a:cubicBezTo>
                    <a:pt x="199" y="12"/>
                    <a:pt x="169" y="1"/>
                    <a:pt x="138"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4"/>
            <p:cNvSpPr/>
            <p:nvPr/>
          </p:nvSpPr>
          <p:spPr>
            <a:xfrm>
              <a:off x="4935125" y="2418031"/>
              <a:ext cx="123266" cy="111834"/>
            </a:xfrm>
            <a:custGeom>
              <a:rect b="b" l="l" r="r" t="t"/>
              <a:pathLst>
                <a:path extrusionOk="0" h="1800" w="1984">
                  <a:moveTo>
                    <a:pt x="1846" y="1"/>
                  </a:moveTo>
                  <a:cubicBezTo>
                    <a:pt x="1814" y="1"/>
                    <a:pt x="1783" y="12"/>
                    <a:pt x="1760" y="35"/>
                  </a:cubicBezTo>
                  <a:lnTo>
                    <a:pt x="54" y="1578"/>
                  </a:lnTo>
                  <a:cubicBezTo>
                    <a:pt x="5" y="1626"/>
                    <a:pt x="0" y="1703"/>
                    <a:pt x="48" y="1757"/>
                  </a:cubicBezTo>
                  <a:cubicBezTo>
                    <a:pt x="72" y="1786"/>
                    <a:pt x="106" y="1800"/>
                    <a:pt x="141" y="1800"/>
                  </a:cubicBezTo>
                  <a:cubicBezTo>
                    <a:pt x="170" y="1800"/>
                    <a:pt x="199" y="1786"/>
                    <a:pt x="222" y="1766"/>
                  </a:cubicBezTo>
                  <a:lnTo>
                    <a:pt x="1930" y="219"/>
                  </a:lnTo>
                  <a:cubicBezTo>
                    <a:pt x="1978" y="170"/>
                    <a:pt x="1983" y="93"/>
                    <a:pt x="1940" y="40"/>
                  </a:cubicBezTo>
                  <a:cubicBezTo>
                    <a:pt x="1915" y="14"/>
                    <a:pt x="1880" y="1"/>
                    <a:pt x="1846"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4"/>
            <p:cNvSpPr/>
            <p:nvPr/>
          </p:nvSpPr>
          <p:spPr>
            <a:xfrm>
              <a:off x="5529468" y="2418031"/>
              <a:ext cx="123639" cy="111834"/>
            </a:xfrm>
            <a:custGeom>
              <a:rect b="b" l="l" r="r" t="t"/>
              <a:pathLst>
                <a:path extrusionOk="0" h="1800" w="1990">
                  <a:moveTo>
                    <a:pt x="142" y="1"/>
                  </a:moveTo>
                  <a:cubicBezTo>
                    <a:pt x="108" y="1"/>
                    <a:pt x="75" y="14"/>
                    <a:pt x="50" y="40"/>
                  </a:cubicBezTo>
                  <a:cubicBezTo>
                    <a:pt x="1" y="93"/>
                    <a:pt x="7" y="170"/>
                    <a:pt x="59" y="219"/>
                  </a:cubicBezTo>
                  <a:lnTo>
                    <a:pt x="1762" y="1766"/>
                  </a:lnTo>
                  <a:cubicBezTo>
                    <a:pt x="1786" y="1786"/>
                    <a:pt x="1820" y="1800"/>
                    <a:pt x="1849" y="1800"/>
                  </a:cubicBezTo>
                  <a:cubicBezTo>
                    <a:pt x="1883" y="1800"/>
                    <a:pt x="1916" y="1786"/>
                    <a:pt x="1941" y="1757"/>
                  </a:cubicBezTo>
                  <a:cubicBezTo>
                    <a:pt x="1989" y="1703"/>
                    <a:pt x="1985" y="1626"/>
                    <a:pt x="1931" y="1578"/>
                  </a:cubicBezTo>
                  <a:lnTo>
                    <a:pt x="228" y="35"/>
                  </a:lnTo>
                  <a:cubicBezTo>
                    <a:pt x="203" y="12"/>
                    <a:pt x="172" y="1"/>
                    <a:pt x="142"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4"/>
            <p:cNvSpPr/>
            <p:nvPr/>
          </p:nvSpPr>
          <p:spPr>
            <a:xfrm>
              <a:off x="5529468" y="2418031"/>
              <a:ext cx="123639" cy="111834"/>
            </a:xfrm>
            <a:custGeom>
              <a:rect b="b" l="l" r="r" t="t"/>
              <a:pathLst>
                <a:path extrusionOk="0" h="1800" w="1990">
                  <a:moveTo>
                    <a:pt x="1849" y="1"/>
                  </a:moveTo>
                  <a:cubicBezTo>
                    <a:pt x="1818" y="1"/>
                    <a:pt x="1787" y="12"/>
                    <a:pt x="1762" y="35"/>
                  </a:cubicBezTo>
                  <a:lnTo>
                    <a:pt x="59" y="1578"/>
                  </a:lnTo>
                  <a:cubicBezTo>
                    <a:pt x="7" y="1626"/>
                    <a:pt x="1" y="1703"/>
                    <a:pt x="50" y="1757"/>
                  </a:cubicBezTo>
                  <a:cubicBezTo>
                    <a:pt x="74" y="1786"/>
                    <a:pt x="108" y="1800"/>
                    <a:pt x="141" y="1800"/>
                  </a:cubicBezTo>
                  <a:cubicBezTo>
                    <a:pt x="175" y="1800"/>
                    <a:pt x="204" y="1786"/>
                    <a:pt x="228" y="1766"/>
                  </a:cubicBezTo>
                  <a:lnTo>
                    <a:pt x="1931" y="219"/>
                  </a:lnTo>
                  <a:cubicBezTo>
                    <a:pt x="1985" y="170"/>
                    <a:pt x="1989" y="93"/>
                    <a:pt x="1941" y="40"/>
                  </a:cubicBezTo>
                  <a:cubicBezTo>
                    <a:pt x="1916" y="14"/>
                    <a:pt x="1882" y="1"/>
                    <a:pt x="1849"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4"/>
            <p:cNvSpPr/>
            <p:nvPr/>
          </p:nvSpPr>
          <p:spPr>
            <a:xfrm>
              <a:off x="5364262" y="2411880"/>
              <a:ext cx="166508" cy="126435"/>
            </a:xfrm>
            <a:custGeom>
              <a:rect b="b" l="l" r="r" t="t"/>
              <a:pathLst>
                <a:path extrusionOk="0" h="2035" w="2680">
                  <a:moveTo>
                    <a:pt x="1098" y="255"/>
                  </a:moveTo>
                  <a:cubicBezTo>
                    <a:pt x="1151" y="255"/>
                    <a:pt x="1204" y="260"/>
                    <a:pt x="1258" y="273"/>
                  </a:cubicBezTo>
                  <a:cubicBezTo>
                    <a:pt x="1267" y="279"/>
                    <a:pt x="1277" y="279"/>
                    <a:pt x="1291" y="284"/>
                  </a:cubicBezTo>
                  <a:cubicBezTo>
                    <a:pt x="1258" y="400"/>
                    <a:pt x="1229" y="530"/>
                    <a:pt x="1209" y="661"/>
                  </a:cubicBezTo>
                  <a:cubicBezTo>
                    <a:pt x="1103" y="990"/>
                    <a:pt x="943" y="1295"/>
                    <a:pt x="740" y="1570"/>
                  </a:cubicBezTo>
                  <a:cubicBezTo>
                    <a:pt x="653" y="1682"/>
                    <a:pt x="523" y="1773"/>
                    <a:pt x="431" y="1778"/>
                  </a:cubicBezTo>
                  <a:cubicBezTo>
                    <a:pt x="426" y="1779"/>
                    <a:pt x="421" y="1779"/>
                    <a:pt x="417" y="1779"/>
                  </a:cubicBezTo>
                  <a:cubicBezTo>
                    <a:pt x="394" y="1779"/>
                    <a:pt x="374" y="1770"/>
                    <a:pt x="358" y="1754"/>
                  </a:cubicBezTo>
                  <a:cubicBezTo>
                    <a:pt x="324" y="1720"/>
                    <a:pt x="309" y="1648"/>
                    <a:pt x="300" y="1585"/>
                  </a:cubicBezTo>
                  <a:cubicBezTo>
                    <a:pt x="271" y="1314"/>
                    <a:pt x="271" y="922"/>
                    <a:pt x="469" y="617"/>
                  </a:cubicBezTo>
                  <a:cubicBezTo>
                    <a:pt x="614" y="390"/>
                    <a:pt x="866" y="255"/>
                    <a:pt x="1098" y="255"/>
                  </a:cubicBezTo>
                  <a:close/>
                  <a:moveTo>
                    <a:pt x="1092" y="0"/>
                  </a:moveTo>
                  <a:cubicBezTo>
                    <a:pt x="774" y="0"/>
                    <a:pt x="449" y="182"/>
                    <a:pt x="257" y="482"/>
                  </a:cubicBezTo>
                  <a:cubicBezTo>
                    <a:pt x="68" y="773"/>
                    <a:pt x="0" y="1164"/>
                    <a:pt x="54" y="1614"/>
                  </a:cubicBezTo>
                  <a:cubicBezTo>
                    <a:pt x="63" y="1720"/>
                    <a:pt x="87" y="1841"/>
                    <a:pt x="179" y="1928"/>
                  </a:cubicBezTo>
                  <a:cubicBezTo>
                    <a:pt x="242" y="1996"/>
                    <a:pt x="329" y="2034"/>
                    <a:pt x="421" y="2034"/>
                  </a:cubicBezTo>
                  <a:cubicBezTo>
                    <a:pt x="431" y="2034"/>
                    <a:pt x="440" y="2034"/>
                    <a:pt x="450" y="2030"/>
                  </a:cubicBezTo>
                  <a:cubicBezTo>
                    <a:pt x="648" y="2021"/>
                    <a:pt x="837" y="1856"/>
                    <a:pt x="938" y="1720"/>
                  </a:cubicBezTo>
                  <a:cubicBezTo>
                    <a:pt x="1050" y="1575"/>
                    <a:pt x="1146" y="1420"/>
                    <a:pt x="1229" y="1260"/>
                  </a:cubicBezTo>
                  <a:cubicBezTo>
                    <a:pt x="1233" y="1275"/>
                    <a:pt x="1238" y="1285"/>
                    <a:pt x="1244" y="1300"/>
                  </a:cubicBezTo>
                  <a:cubicBezTo>
                    <a:pt x="1316" y="1536"/>
                    <a:pt x="1505" y="1740"/>
                    <a:pt x="1737" y="1836"/>
                  </a:cubicBezTo>
                  <a:cubicBezTo>
                    <a:pt x="1824" y="1871"/>
                    <a:pt x="1911" y="1890"/>
                    <a:pt x="1997" y="1890"/>
                  </a:cubicBezTo>
                  <a:cubicBezTo>
                    <a:pt x="2088" y="1890"/>
                    <a:pt x="2177" y="1869"/>
                    <a:pt x="2259" y="1827"/>
                  </a:cubicBezTo>
                  <a:cubicBezTo>
                    <a:pt x="2443" y="1735"/>
                    <a:pt x="2554" y="1561"/>
                    <a:pt x="2641" y="1420"/>
                  </a:cubicBezTo>
                  <a:cubicBezTo>
                    <a:pt x="2680" y="1362"/>
                    <a:pt x="2666" y="1285"/>
                    <a:pt x="2602" y="1246"/>
                  </a:cubicBezTo>
                  <a:cubicBezTo>
                    <a:pt x="2581" y="1233"/>
                    <a:pt x="2558" y="1226"/>
                    <a:pt x="2535" y="1226"/>
                  </a:cubicBezTo>
                  <a:cubicBezTo>
                    <a:pt x="2494" y="1226"/>
                    <a:pt x="2453" y="1247"/>
                    <a:pt x="2428" y="1285"/>
                  </a:cubicBezTo>
                  <a:cubicBezTo>
                    <a:pt x="2356" y="1405"/>
                    <a:pt x="2264" y="1541"/>
                    <a:pt x="2143" y="1604"/>
                  </a:cubicBezTo>
                  <a:cubicBezTo>
                    <a:pt x="2093" y="1629"/>
                    <a:pt x="2042" y="1639"/>
                    <a:pt x="1994" y="1639"/>
                  </a:cubicBezTo>
                  <a:cubicBezTo>
                    <a:pt x="1933" y="1639"/>
                    <a:pt x="1877" y="1623"/>
                    <a:pt x="1833" y="1604"/>
                  </a:cubicBezTo>
                  <a:cubicBezTo>
                    <a:pt x="1673" y="1536"/>
                    <a:pt x="1534" y="1387"/>
                    <a:pt x="1480" y="1222"/>
                  </a:cubicBezTo>
                  <a:cubicBezTo>
                    <a:pt x="1432" y="1063"/>
                    <a:pt x="1432" y="889"/>
                    <a:pt x="1456" y="715"/>
                  </a:cubicBezTo>
                  <a:cubicBezTo>
                    <a:pt x="1505" y="550"/>
                    <a:pt x="1543" y="380"/>
                    <a:pt x="1567" y="211"/>
                  </a:cubicBezTo>
                  <a:cubicBezTo>
                    <a:pt x="1577" y="148"/>
                    <a:pt x="1534" y="85"/>
                    <a:pt x="1470" y="70"/>
                  </a:cubicBezTo>
                  <a:cubicBezTo>
                    <a:pt x="1462" y="69"/>
                    <a:pt x="1455" y="69"/>
                    <a:pt x="1448" y="69"/>
                  </a:cubicBezTo>
                  <a:cubicBezTo>
                    <a:pt x="1429" y="69"/>
                    <a:pt x="1411" y="73"/>
                    <a:pt x="1393" y="81"/>
                  </a:cubicBezTo>
                  <a:cubicBezTo>
                    <a:pt x="1378" y="61"/>
                    <a:pt x="1354" y="41"/>
                    <a:pt x="1331" y="37"/>
                  </a:cubicBezTo>
                  <a:cubicBezTo>
                    <a:pt x="1253" y="12"/>
                    <a:pt x="1173" y="0"/>
                    <a:pt x="1092"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4"/>
            <p:cNvSpPr/>
            <p:nvPr/>
          </p:nvSpPr>
          <p:spPr>
            <a:xfrm>
              <a:off x="5833660" y="2411880"/>
              <a:ext cx="166508" cy="126435"/>
            </a:xfrm>
            <a:custGeom>
              <a:rect b="b" l="l" r="r" t="t"/>
              <a:pathLst>
                <a:path extrusionOk="0" h="2035" w="2680">
                  <a:moveTo>
                    <a:pt x="1098" y="255"/>
                  </a:moveTo>
                  <a:cubicBezTo>
                    <a:pt x="1152" y="255"/>
                    <a:pt x="1205" y="260"/>
                    <a:pt x="1257" y="273"/>
                  </a:cubicBezTo>
                  <a:cubicBezTo>
                    <a:pt x="1268" y="279"/>
                    <a:pt x="1277" y="279"/>
                    <a:pt x="1292" y="284"/>
                  </a:cubicBezTo>
                  <a:cubicBezTo>
                    <a:pt x="1257" y="400"/>
                    <a:pt x="1228" y="530"/>
                    <a:pt x="1210" y="661"/>
                  </a:cubicBezTo>
                  <a:cubicBezTo>
                    <a:pt x="1103" y="990"/>
                    <a:pt x="944" y="1295"/>
                    <a:pt x="741" y="1570"/>
                  </a:cubicBezTo>
                  <a:cubicBezTo>
                    <a:pt x="654" y="1682"/>
                    <a:pt x="522" y="1773"/>
                    <a:pt x="431" y="1778"/>
                  </a:cubicBezTo>
                  <a:cubicBezTo>
                    <a:pt x="425" y="1779"/>
                    <a:pt x="420" y="1779"/>
                    <a:pt x="415" y="1779"/>
                  </a:cubicBezTo>
                  <a:cubicBezTo>
                    <a:pt x="390" y="1779"/>
                    <a:pt x="374" y="1770"/>
                    <a:pt x="358" y="1754"/>
                  </a:cubicBezTo>
                  <a:cubicBezTo>
                    <a:pt x="324" y="1720"/>
                    <a:pt x="310" y="1648"/>
                    <a:pt x="300" y="1585"/>
                  </a:cubicBezTo>
                  <a:cubicBezTo>
                    <a:pt x="271" y="1314"/>
                    <a:pt x="271" y="922"/>
                    <a:pt x="469" y="617"/>
                  </a:cubicBezTo>
                  <a:cubicBezTo>
                    <a:pt x="614" y="390"/>
                    <a:pt x="866" y="255"/>
                    <a:pt x="1098" y="255"/>
                  </a:cubicBezTo>
                  <a:close/>
                  <a:moveTo>
                    <a:pt x="1092" y="0"/>
                  </a:moveTo>
                  <a:cubicBezTo>
                    <a:pt x="774" y="0"/>
                    <a:pt x="449" y="182"/>
                    <a:pt x="257" y="482"/>
                  </a:cubicBezTo>
                  <a:cubicBezTo>
                    <a:pt x="67" y="773"/>
                    <a:pt x="0" y="1164"/>
                    <a:pt x="53" y="1614"/>
                  </a:cubicBezTo>
                  <a:cubicBezTo>
                    <a:pt x="63" y="1720"/>
                    <a:pt x="87" y="1841"/>
                    <a:pt x="179" y="1928"/>
                  </a:cubicBezTo>
                  <a:cubicBezTo>
                    <a:pt x="241" y="1996"/>
                    <a:pt x="329" y="2034"/>
                    <a:pt x="421" y="2034"/>
                  </a:cubicBezTo>
                  <a:cubicBezTo>
                    <a:pt x="431" y="2034"/>
                    <a:pt x="440" y="2034"/>
                    <a:pt x="450" y="2030"/>
                  </a:cubicBezTo>
                  <a:cubicBezTo>
                    <a:pt x="648" y="2021"/>
                    <a:pt x="837" y="1856"/>
                    <a:pt x="938" y="1720"/>
                  </a:cubicBezTo>
                  <a:cubicBezTo>
                    <a:pt x="1049" y="1575"/>
                    <a:pt x="1147" y="1420"/>
                    <a:pt x="1228" y="1260"/>
                  </a:cubicBezTo>
                  <a:cubicBezTo>
                    <a:pt x="1234" y="1275"/>
                    <a:pt x="1239" y="1285"/>
                    <a:pt x="1243" y="1300"/>
                  </a:cubicBezTo>
                  <a:cubicBezTo>
                    <a:pt x="1315" y="1536"/>
                    <a:pt x="1504" y="1740"/>
                    <a:pt x="1737" y="1836"/>
                  </a:cubicBezTo>
                  <a:cubicBezTo>
                    <a:pt x="1823" y="1871"/>
                    <a:pt x="1911" y="1890"/>
                    <a:pt x="1997" y="1890"/>
                  </a:cubicBezTo>
                  <a:cubicBezTo>
                    <a:pt x="2088" y="1890"/>
                    <a:pt x="2177" y="1869"/>
                    <a:pt x="2259" y="1827"/>
                  </a:cubicBezTo>
                  <a:cubicBezTo>
                    <a:pt x="2442" y="1735"/>
                    <a:pt x="2554" y="1561"/>
                    <a:pt x="2641" y="1420"/>
                  </a:cubicBezTo>
                  <a:cubicBezTo>
                    <a:pt x="2679" y="1362"/>
                    <a:pt x="2661" y="1285"/>
                    <a:pt x="2603" y="1246"/>
                  </a:cubicBezTo>
                  <a:cubicBezTo>
                    <a:pt x="2582" y="1233"/>
                    <a:pt x="2559" y="1226"/>
                    <a:pt x="2536" y="1226"/>
                  </a:cubicBezTo>
                  <a:cubicBezTo>
                    <a:pt x="2494" y="1226"/>
                    <a:pt x="2453" y="1247"/>
                    <a:pt x="2428" y="1285"/>
                  </a:cubicBezTo>
                  <a:cubicBezTo>
                    <a:pt x="2355" y="1405"/>
                    <a:pt x="2264" y="1541"/>
                    <a:pt x="2143" y="1604"/>
                  </a:cubicBezTo>
                  <a:cubicBezTo>
                    <a:pt x="2092" y="1629"/>
                    <a:pt x="2042" y="1639"/>
                    <a:pt x="1994" y="1639"/>
                  </a:cubicBezTo>
                  <a:cubicBezTo>
                    <a:pt x="1933" y="1639"/>
                    <a:pt x="1877" y="1623"/>
                    <a:pt x="1833" y="1604"/>
                  </a:cubicBezTo>
                  <a:cubicBezTo>
                    <a:pt x="1674" y="1536"/>
                    <a:pt x="1533" y="1387"/>
                    <a:pt x="1480" y="1222"/>
                  </a:cubicBezTo>
                  <a:cubicBezTo>
                    <a:pt x="1431" y="1063"/>
                    <a:pt x="1431" y="889"/>
                    <a:pt x="1456" y="715"/>
                  </a:cubicBezTo>
                  <a:cubicBezTo>
                    <a:pt x="1504" y="550"/>
                    <a:pt x="1543" y="380"/>
                    <a:pt x="1567" y="211"/>
                  </a:cubicBezTo>
                  <a:cubicBezTo>
                    <a:pt x="1576" y="148"/>
                    <a:pt x="1533" y="85"/>
                    <a:pt x="1471" y="70"/>
                  </a:cubicBezTo>
                  <a:cubicBezTo>
                    <a:pt x="1463" y="69"/>
                    <a:pt x="1456" y="69"/>
                    <a:pt x="1449" y="69"/>
                  </a:cubicBezTo>
                  <a:cubicBezTo>
                    <a:pt x="1429" y="69"/>
                    <a:pt x="1411" y="73"/>
                    <a:pt x="1393" y="81"/>
                  </a:cubicBezTo>
                  <a:cubicBezTo>
                    <a:pt x="1379" y="61"/>
                    <a:pt x="1355" y="41"/>
                    <a:pt x="1330" y="37"/>
                  </a:cubicBezTo>
                  <a:cubicBezTo>
                    <a:pt x="1253" y="12"/>
                    <a:pt x="1173" y="0"/>
                    <a:pt x="1092"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4"/>
            <p:cNvSpPr/>
            <p:nvPr/>
          </p:nvSpPr>
          <p:spPr>
            <a:xfrm>
              <a:off x="5252489" y="2374726"/>
              <a:ext cx="94935" cy="158494"/>
            </a:xfrm>
            <a:custGeom>
              <a:rect b="b" l="l" r="r" t="t"/>
              <a:pathLst>
                <a:path extrusionOk="0" h="2551" w="1528">
                  <a:moveTo>
                    <a:pt x="721" y="0"/>
                  </a:moveTo>
                  <a:cubicBezTo>
                    <a:pt x="661" y="0"/>
                    <a:pt x="601" y="8"/>
                    <a:pt x="541" y="25"/>
                  </a:cubicBezTo>
                  <a:cubicBezTo>
                    <a:pt x="344" y="83"/>
                    <a:pt x="217" y="228"/>
                    <a:pt x="199" y="407"/>
                  </a:cubicBezTo>
                  <a:cubicBezTo>
                    <a:pt x="193" y="480"/>
                    <a:pt x="246" y="538"/>
                    <a:pt x="315" y="548"/>
                  </a:cubicBezTo>
                  <a:cubicBezTo>
                    <a:pt x="318" y="548"/>
                    <a:pt x="321" y="548"/>
                    <a:pt x="324" y="548"/>
                  </a:cubicBezTo>
                  <a:cubicBezTo>
                    <a:pt x="391" y="548"/>
                    <a:pt x="445" y="497"/>
                    <a:pt x="449" y="432"/>
                  </a:cubicBezTo>
                  <a:cubicBezTo>
                    <a:pt x="460" y="326"/>
                    <a:pt x="556" y="282"/>
                    <a:pt x="614" y="268"/>
                  </a:cubicBezTo>
                  <a:cubicBezTo>
                    <a:pt x="648" y="258"/>
                    <a:pt x="686" y="252"/>
                    <a:pt x="724" y="252"/>
                  </a:cubicBezTo>
                  <a:cubicBezTo>
                    <a:pt x="817" y="252"/>
                    <a:pt x="913" y="284"/>
                    <a:pt x="972" y="360"/>
                  </a:cubicBezTo>
                  <a:cubicBezTo>
                    <a:pt x="1137" y="567"/>
                    <a:pt x="1059" y="896"/>
                    <a:pt x="904" y="1119"/>
                  </a:cubicBezTo>
                  <a:cubicBezTo>
                    <a:pt x="793" y="1278"/>
                    <a:pt x="643" y="1409"/>
                    <a:pt x="483" y="1549"/>
                  </a:cubicBezTo>
                  <a:cubicBezTo>
                    <a:pt x="396" y="1626"/>
                    <a:pt x="309" y="1704"/>
                    <a:pt x="228" y="1791"/>
                  </a:cubicBezTo>
                  <a:cubicBezTo>
                    <a:pt x="43" y="1970"/>
                    <a:pt x="0" y="2173"/>
                    <a:pt x="101" y="2318"/>
                  </a:cubicBezTo>
                  <a:cubicBezTo>
                    <a:pt x="164" y="2405"/>
                    <a:pt x="261" y="2439"/>
                    <a:pt x="344" y="2463"/>
                  </a:cubicBezTo>
                  <a:cubicBezTo>
                    <a:pt x="561" y="2521"/>
                    <a:pt x="788" y="2550"/>
                    <a:pt x="1016" y="2550"/>
                  </a:cubicBezTo>
                  <a:cubicBezTo>
                    <a:pt x="1150" y="2550"/>
                    <a:pt x="1286" y="2541"/>
                    <a:pt x="1417" y="2521"/>
                  </a:cubicBezTo>
                  <a:cubicBezTo>
                    <a:pt x="1485" y="2512"/>
                    <a:pt x="1528" y="2444"/>
                    <a:pt x="1518" y="2376"/>
                  </a:cubicBezTo>
                  <a:cubicBezTo>
                    <a:pt x="1510" y="2315"/>
                    <a:pt x="1453" y="2269"/>
                    <a:pt x="1392" y="2269"/>
                  </a:cubicBezTo>
                  <a:cubicBezTo>
                    <a:pt x="1386" y="2269"/>
                    <a:pt x="1379" y="2269"/>
                    <a:pt x="1373" y="2270"/>
                  </a:cubicBezTo>
                  <a:cubicBezTo>
                    <a:pt x="1253" y="2290"/>
                    <a:pt x="1131" y="2300"/>
                    <a:pt x="1010" y="2300"/>
                  </a:cubicBezTo>
                  <a:cubicBezTo>
                    <a:pt x="807" y="2300"/>
                    <a:pt x="604" y="2273"/>
                    <a:pt x="411" y="2222"/>
                  </a:cubicBezTo>
                  <a:cubicBezTo>
                    <a:pt x="387" y="2212"/>
                    <a:pt x="324" y="2197"/>
                    <a:pt x="304" y="2168"/>
                  </a:cubicBezTo>
                  <a:cubicBezTo>
                    <a:pt x="280" y="2134"/>
                    <a:pt x="324" y="2047"/>
                    <a:pt x="406" y="1965"/>
                  </a:cubicBezTo>
                  <a:cubicBezTo>
                    <a:pt x="483" y="1887"/>
                    <a:pt x="565" y="1815"/>
                    <a:pt x="652" y="1737"/>
                  </a:cubicBezTo>
                  <a:cubicBezTo>
                    <a:pt x="813" y="1597"/>
                    <a:pt x="982" y="1447"/>
                    <a:pt x="1112" y="1264"/>
                  </a:cubicBezTo>
                  <a:cubicBezTo>
                    <a:pt x="1315" y="978"/>
                    <a:pt x="1422" y="523"/>
                    <a:pt x="1175" y="204"/>
                  </a:cubicBezTo>
                  <a:cubicBezTo>
                    <a:pt x="1069" y="73"/>
                    <a:pt x="899" y="0"/>
                    <a:pt x="721"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4"/>
            <p:cNvSpPr/>
            <p:nvPr/>
          </p:nvSpPr>
          <p:spPr>
            <a:xfrm>
              <a:off x="5733257" y="2418652"/>
              <a:ext cx="16899" cy="100402"/>
            </a:xfrm>
            <a:custGeom>
              <a:rect b="b" l="l" r="r" t="t"/>
              <a:pathLst>
                <a:path extrusionOk="0" h="1616" w="272">
                  <a:moveTo>
                    <a:pt x="138" y="1"/>
                  </a:moveTo>
                  <a:cubicBezTo>
                    <a:pt x="74" y="1"/>
                    <a:pt x="20" y="57"/>
                    <a:pt x="20" y="122"/>
                  </a:cubicBezTo>
                  <a:lnTo>
                    <a:pt x="0" y="1485"/>
                  </a:lnTo>
                  <a:cubicBezTo>
                    <a:pt x="0" y="1557"/>
                    <a:pt x="54" y="1616"/>
                    <a:pt x="127" y="1616"/>
                  </a:cubicBezTo>
                  <a:cubicBezTo>
                    <a:pt x="194" y="1616"/>
                    <a:pt x="252" y="1557"/>
                    <a:pt x="252" y="1490"/>
                  </a:cubicBezTo>
                  <a:lnTo>
                    <a:pt x="272" y="126"/>
                  </a:lnTo>
                  <a:cubicBezTo>
                    <a:pt x="272" y="59"/>
                    <a:pt x="218" y="1"/>
                    <a:pt x="145" y="1"/>
                  </a:cubicBezTo>
                  <a:cubicBezTo>
                    <a:pt x="143" y="1"/>
                    <a:pt x="140" y="1"/>
                    <a:pt x="138"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4"/>
            <p:cNvSpPr/>
            <p:nvPr/>
          </p:nvSpPr>
          <p:spPr>
            <a:xfrm>
              <a:off x="5691505" y="2460404"/>
              <a:ext cx="100402" cy="16899"/>
            </a:xfrm>
            <a:custGeom>
              <a:rect b="b" l="l" r="r" t="t"/>
              <a:pathLst>
                <a:path extrusionOk="0" h="272" w="1616">
                  <a:moveTo>
                    <a:pt x="119" y="1"/>
                  </a:moveTo>
                  <a:cubicBezTo>
                    <a:pt x="54" y="1"/>
                    <a:pt x="0" y="57"/>
                    <a:pt x="0" y="126"/>
                  </a:cubicBezTo>
                  <a:cubicBezTo>
                    <a:pt x="0" y="195"/>
                    <a:pt x="53" y="253"/>
                    <a:pt x="127" y="253"/>
                  </a:cubicBezTo>
                  <a:lnTo>
                    <a:pt x="1491" y="271"/>
                  </a:lnTo>
                  <a:cubicBezTo>
                    <a:pt x="1558" y="271"/>
                    <a:pt x="1616" y="213"/>
                    <a:pt x="1616" y="146"/>
                  </a:cubicBezTo>
                  <a:cubicBezTo>
                    <a:pt x="1616" y="79"/>
                    <a:pt x="1563" y="21"/>
                    <a:pt x="1491" y="21"/>
                  </a:cubicBezTo>
                  <a:lnTo>
                    <a:pt x="127" y="1"/>
                  </a:lnTo>
                  <a:cubicBezTo>
                    <a:pt x="124" y="1"/>
                    <a:pt x="121" y="1"/>
                    <a:pt x="119"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4"/>
            <p:cNvSpPr/>
            <p:nvPr/>
          </p:nvSpPr>
          <p:spPr>
            <a:xfrm>
              <a:off x="5154136" y="2418652"/>
              <a:ext cx="17272" cy="100402"/>
            </a:xfrm>
            <a:custGeom>
              <a:rect b="b" l="l" r="r" t="t"/>
              <a:pathLst>
                <a:path extrusionOk="0" h="1616" w="278">
                  <a:moveTo>
                    <a:pt x="143" y="1"/>
                  </a:moveTo>
                  <a:cubicBezTo>
                    <a:pt x="79" y="1"/>
                    <a:pt x="25" y="57"/>
                    <a:pt x="21" y="122"/>
                  </a:cubicBezTo>
                  <a:lnTo>
                    <a:pt x="6" y="1485"/>
                  </a:lnTo>
                  <a:cubicBezTo>
                    <a:pt x="1" y="1557"/>
                    <a:pt x="59" y="1616"/>
                    <a:pt x="127" y="1616"/>
                  </a:cubicBezTo>
                  <a:lnTo>
                    <a:pt x="132" y="1616"/>
                  </a:lnTo>
                  <a:cubicBezTo>
                    <a:pt x="199" y="1616"/>
                    <a:pt x="257" y="1557"/>
                    <a:pt x="257" y="1490"/>
                  </a:cubicBezTo>
                  <a:lnTo>
                    <a:pt x="272" y="126"/>
                  </a:lnTo>
                  <a:cubicBezTo>
                    <a:pt x="277" y="59"/>
                    <a:pt x="219" y="1"/>
                    <a:pt x="151" y="1"/>
                  </a:cubicBezTo>
                  <a:cubicBezTo>
                    <a:pt x="148" y="1"/>
                    <a:pt x="146" y="1"/>
                    <a:pt x="143"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4"/>
            <p:cNvSpPr/>
            <p:nvPr/>
          </p:nvSpPr>
          <p:spPr>
            <a:xfrm>
              <a:off x="5112384" y="2460404"/>
              <a:ext cx="100775" cy="16899"/>
            </a:xfrm>
            <a:custGeom>
              <a:rect b="b" l="l" r="r" t="t"/>
              <a:pathLst>
                <a:path extrusionOk="0" h="272" w="1622">
                  <a:moveTo>
                    <a:pt x="124" y="1"/>
                  </a:moveTo>
                  <a:cubicBezTo>
                    <a:pt x="55" y="1"/>
                    <a:pt x="5" y="57"/>
                    <a:pt x="1" y="126"/>
                  </a:cubicBezTo>
                  <a:cubicBezTo>
                    <a:pt x="1" y="195"/>
                    <a:pt x="59" y="253"/>
                    <a:pt x="126" y="253"/>
                  </a:cubicBezTo>
                  <a:lnTo>
                    <a:pt x="1490" y="271"/>
                  </a:lnTo>
                  <a:cubicBezTo>
                    <a:pt x="1563" y="271"/>
                    <a:pt x="1617" y="213"/>
                    <a:pt x="1621" y="146"/>
                  </a:cubicBezTo>
                  <a:cubicBezTo>
                    <a:pt x="1621" y="79"/>
                    <a:pt x="1563" y="21"/>
                    <a:pt x="1496" y="21"/>
                  </a:cubicBezTo>
                  <a:lnTo>
                    <a:pt x="132" y="1"/>
                  </a:lnTo>
                  <a:cubicBezTo>
                    <a:pt x="129" y="1"/>
                    <a:pt x="126" y="1"/>
                    <a:pt x="124"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4"/>
            <p:cNvSpPr/>
            <p:nvPr/>
          </p:nvSpPr>
          <p:spPr>
            <a:xfrm>
              <a:off x="5988676" y="2351613"/>
              <a:ext cx="81825" cy="76731"/>
            </a:xfrm>
            <a:custGeom>
              <a:rect b="b" l="l" r="r" t="t"/>
              <a:pathLst>
                <a:path extrusionOk="0" h="1235" w="1317">
                  <a:moveTo>
                    <a:pt x="441" y="0"/>
                  </a:moveTo>
                  <a:cubicBezTo>
                    <a:pt x="288" y="0"/>
                    <a:pt x="139" y="68"/>
                    <a:pt x="88" y="93"/>
                  </a:cubicBezTo>
                  <a:cubicBezTo>
                    <a:pt x="25" y="122"/>
                    <a:pt x="1" y="199"/>
                    <a:pt x="30" y="263"/>
                  </a:cubicBezTo>
                  <a:cubicBezTo>
                    <a:pt x="53" y="306"/>
                    <a:pt x="95" y="331"/>
                    <a:pt x="139" y="331"/>
                  </a:cubicBezTo>
                  <a:cubicBezTo>
                    <a:pt x="159" y="331"/>
                    <a:pt x="180" y="326"/>
                    <a:pt x="199" y="315"/>
                  </a:cubicBezTo>
                  <a:cubicBezTo>
                    <a:pt x="286" y="274"/>
                    <a:pt x="380" y="251"/>
                    <a:pt x="446" y="251"/>
                  </a:cubicBezTo>
                  <a:cubicBezTo>
                    <a:pt x="465" y="251"/>
                    <a:pt x="481" y="253"/>
                    <a:pt x="494" y="257"/>
                  </a:cubicBezTo>
                  <a:cubicBezTo>
                    <a:pt x="514" y="267"/>
                    <a:pt x="519" y="272"/>
                    <a:pt x="523" y="286"/>
                  </a:cubicBezTo>
                  <a:cubicBezTo>
                    <a:pt x="543" y="335"/>
                    <a:pt x="494" y="422"/>
                    <a:pt x="474" y="466"/>
                  </a:cubicBezTo>
                  <a:lnTo>
                    <a:pt x="161" y="1051"/>
                  </a:lnTo>
                  <a:cubicBezTo>
                    <a:pt x="141" y="1089"/>
                    <a:pt x="141" y="1133"/>
                    <a:pt x="166" y="1171"/>
                  </a:cubicBezTo>
                  <a:cubicBezTo>
                    <a:pt x="184" y="1210"/>
                    <a:pt x="228" y="1234"/>
                    <a:pt x="271" y="1234"/>
                  </a:cubicBezTo>
                  <a:lnTo>
                    <a:pt x="320" y="1234"/>
                  </a:lnTo>
                  <a:cubicBezTo>
                    <a:pt x="625" y="1234"/>
                    <a:pt x="925" y="1191"/>
                    <a:pt x="1210" y="1098"/>
                  </a:cubicBezTo>
                  <a:cubicBezTo>
                    <a:pt x="1278" y="1080"/>
                    <a:pt x="1316" y="1007"/>
                    <a:pt x="1297" y="944"/>
                  </a:cubicBezTo>
                  <a:cubicBezTo>
                    <a:pt x="1277" y="888"/>
                    <a:pt x="1228" y="852"/>
                    <a:pt x="1173" y="852"/>
                  </a:cubicBezTo>
                  <a:cubicBezTo>
                    <a:pt x="1161" y="852"/>
                    <a:pt x="1149" y="853"/>
                    <a:pt x="1137" y="857"/>
                  </a:cubicBezTo>
                  <a:cubicBezTo>
                    <a:pt x="925" y="924"/>
                    <a:pt x="707" y="964"/>
                    <a:pt x="485" y="978"/>
                  </a:cubicBezTo>
                  <a:lnTo>
                    <a:pt x="697" y="582"/>
                  </a:lnTo>
                  <a:cubicBezTo>
                    <a:pt x="741" y="499"/>
                    <a:pt x="823" y="350"/>
                    <a:pt x="760" y="194"/>
                  </a:cubicBezTo>
                  <a:cubicBezTo>
                    <a:pt x="726" y="112"/>
                    <a:pt x="668" y="54"/>
                    <a:pt x="586" y="25"/>
                  </a:cubicBezTo>
                  <a:cubicBezTo>
                    <a:pt x="539" y="7"/>
                    <a:pt x="490" y="0"/>
                    <a:pt x="441"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 name="Google Shape;322;p34"/>
          <p:cNvGrpSpPr/>
          <p:nvPr/>
        </p:nvGrpSpPr>
        <p:grpSpPr>
          <a:xfrm>
            <a:off x="3423487" y="2207709"/>
            <a:ext cx="723387" cy="254422"/>
            <a:chOff x="3423487" y="2268075"/>
            <a:chExt cx="723387" cy="254422"/>
          </a:xfrm>
        </p:grpSpPr>
        <p:sp>
          <p:nvSpPr>
            <p:cNvPr id="323" name="Google Shape;323;p34"/>
            <p:cNvSpPr/>
            <p:nvPr/>
          </p:nvSpPr>
          <p:spPr>
            <a:xfrm>
              <a:off x="3831624" y="2367298"/>
              <a:ext cx="166819" cy="126372"/>
            </a:xfrm>
            <a:custGeom>
              <a:rect b="b" l="l" r="r" t="t"/>
              <a:pathLst>
                <a:path extrusionOk="0" h="2034" w="2685">
                  <a:moveTo>
                    <a:pt x="1103" y="249"/>
                  </a:moveTo>
                  <a:cubicBezTo>
                    <a:pt x="1155" y="249"/>
                    <a:pt x="1209" y="259"/>
                    <a:pt x="1258" y="274"/>
                  </a:cubicBezTo>
                  <a:cubicBezTo>
                    <a:pt x="1271" y="278"/>
                    <a:pt x="1282" y="278"/>
                    <a:pt x="1291" y="283"/>
                  </a:cubicBezTo>
                  <a:cubicBezTo>
                    <a:pt x="1262" y="399"/>
                    <a:pt x="1229" y="530"/>
                    <a:pt x="1209" y="660"/>
                  </a:cubicBezTo>
                  <a:cubicBezTo>
                    <a:pt x="1108" y="989"/>
                    <a:pt x="948" y="1294"/>
                    <a:pt x="744" y="1569"/>
                  </a:cubicBezTo>
                  <a:cubicBezTo>
                    <a:pt x="657" y="1681"/>
                    <a:pt x="523" y="1772"/>
                    <a:pt x="436" y="1778"/>
                  </a:cubicBezTo>
                  <a:cubicBezTo>
                    <a:pt x="431" y="1779"/>
                    <a:pt x="427" y="1779"/>
                    <a:pt x="422" y="1779"/>
                  </a:cubicBezTo>
                  <a:cubicBezTo>
                    <a:pt x="399" y="1779"/>
                    <a:pt x="378" y="1769"/>
                    <a:pt x="358" y="1754"/>
                  </a:cubicBezTo>
                  <a:cubicBezTo>
                    <a:pt x="324" y="1720"/>
                    <a:pt x="314" y="1652"/>
                    <a:pt x="305" y="1584"/>
                  </a:cubicBezTo>
                  <a:cubicBezTo>
                    <a:pt x="271" y="1314"/>
                    <a:pt x="275" y="921"/>
                    <a:pt x="469" y="617"/>
                  </a:cubicBezTo>
                  <a:cubicBezTo>
                    <a:pt x="619" y="390"/>
                    <a:pt x="865" y="249"/>
                    <a:pt x="1103" y="249"/>
                  </a:cubicBezTo>
                  <a:close/>
                  <a:moveTo>
                    <a:pt x="1095" y="0"/>
                  </a:moveTo>
                  <a:cubicBezTo>
                    <a:pt x="778" y="0"/>
                    <a:pt x="454" y="181"/>
                    <a:pt x="262" y="482"/>
                  </a:cubicBezTo>
                  <a:cubicBezTo>
                    <a:pt x="72" y="772"/>
                    <a:pt x="0" y="1163"/>
                    <a:pt x="53" y="1613"/>
                  </a:cubicBezTo>
                  <a:cubicBezTo>
                    <a:pt x="68" y="1725"/>
                    <a:pt x="92" y="1841"/>
                    <a:pt x="179" y="1928"/>
                  </a:cubicBezTo>
                  <a:cubicBezTo>
                    <a:pt x="246" y="1995"/>
                    <a:pt x="334" y="2034"/>
                    <a:pt x="425" y="2034"/>
                  </a:cubicBezTo>
                  <a:cubicBezTo>
                    <a:pt x="436" y="2034"/>
                    <a:pt x="445" y="2029"/>
                    <a:pt x="450" y="2029"/>
                  </a:cubicBezTo>
                  <a:cubicBezTo>
                    <a:pt x="653" y="2020"/>
                    <a:pt x="842" y="1855"/>
                    <a:pt x="943" y="1720"/>
                  </a:cubicBezTo>
                  <a:cubicBezTo>
                    <a:pt x="1054" y="1575"/>
                    <a:pt x="1151" y="1419"/>
                    <a:pt x="1233" y="1260"/>
                  </a:cubicBezTo>
                  <a:cubicBezTo>
                    <a:pt x="1238" y="1270"/>
                    <a:pt x="1242" y="1285"/>
                    <a:pt x="1248" y="1299"/>
                  </a:cubicBezTo>
                  <a:cubicBezTo>
                    <a:pt x="1320" y="1531"/>
                    <a:pt x="1509" y="1739"/>
                    <a:pt x="1736" y="1836"/>
                  </a:cubicBezTo>
                  <a:cubicBezTo>
                    <a:pt x="1823" y="1871"/>
                    <a:pt x="1912" y="1889"/>
                    <a:pt x="1998" y="1889"/>
                  </a:cubicBezTo>
                  <a:cubicBezTo>
                    <a:pt x="2090" y="1889"/>
                    <a:pt x="2178" y="1868"/>
                    <a:pt x="2258" y="1826"/>
                  </a:cubicBezTo>
                  <a:cubicBezTo>
                    <a:pt x="2447" y="1734"/>
                    <a:pt x="2559" y="1560"/>
                    <a:pt x="2646" y="1419"/>
                  </a:cubicBezTo>
                  <a:cubicBezTo>
                    <a:pt x="2684" y="1361"/>
                    <a:pt x="2664" y="1285"/>
                    <a:pt x="2606" y="1245"/>
                  </a:cubicBezTo>
                  <a:cubicBezTo>
                    <a:pt x="2586" y="1232"/>
                    <a:pt x="2563" y="1226"/>
                    <a:pt x="2541" y="1226"/>
                  </a:cubicBezTo>
                  <a:cubicBezTo>
                    <a:pt x="2499" y="1226"/>
                    <a:pt x="2458" y="1247"/>
                    <a:pt x="2432" y="1285"/>
                  </a:cubicBezTo>
                  <a:cubicBezTo>
                    <a:pt x="2341" y="1430"/>
                    <a:pt x="2258" y="1546"/>
                    <a:pt x="2148" y="1604"/>
                  </a:cubicBezTo>
                  <a:cubicBezTo>
                    <a:pt x="2097" y="1629"/>
                    <a:pt x="2047" y="1639"/>
                    <a:pt x="1999" y="1639"/>
                  </a:cubicBezTo>
                  <a:cubicBezTo>
                    <a:pt x="1937" y="1639"/>
                    <a:pt x="1880" y="1623"/>
                    <a:pt x="1833" y="1604"/>
                  </a:cubicBezTo>
                  <a:cubicBezTo>
                    <a:pt x="1673" y="1536"/>
                    <a:pt x="1538" y="1386"/>
                    <a:pt x="1485" y="1221"/>
                  </a:cubicBezTo>
                  <a:cubicBezTo>
                    <a:pt x="1436" y="1062"/>
                    <a:pt x="1436" y="888"/>
                    <a:pt x="1456" y="714"/>
                  </a:cubicBezTo>
                  <a:cubicBezTo>
                    <a:pt x="1509" y="549"/>
                    <a:pt x="1548" y="379"/>
                    <a:pt x="1572" y="211"/>
                  </a:cubicBezTo>
                  <a:cubicBezTo>
                    <a:pt x="1581" y="143"/>
                    <a:pt x="1538" y="85"/>
                    <a:pt x="1470" y="71"/>
                  </a:cubicBezTo>
                  <a:cubicBezTo>
                    <a:pt x="1461" y="69"/>
                    <a:pt x="1452" y="68"/>
                    <a:pt x="1442" y="68"/>
                  </a:cubicBezTo>
                  <a:cubicBezTo>
                    <a:pt x="1426" y="68"/>
                    <a:pt x="1410" y="71"/>
                    <a:pt x="1398" y="80"/>
                  </a:cubicBezTo>
                  <a:cubicBezTo>
                    <a:pt x="1378" y="55"/>
                    <a:pt x="1359" y="42"/>
                    <a:pt x="1335" y="37"/>
                  </a:cubicBezTo>
                  <a:cubicBezTo>
                    <a:pt x="1257" y="12"/>
                    <a:pt x="1176" y="0"/>
                    <a:pt x="1095"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4"/>
            <p:cNvSpPr/>
            <p:nvPr/>
          </p:nvSpPr>
          <p:spPr>
            <a:xfrm>
              <a:off x="3746194" y="2390286"/>
              <a:ext cx="17831" cy="100402"/>
            </a:xfrm>
            <a:custGeom>
              <a:rect b="b" l="l" r="r" t="t"/>
              <a:pathLst>
                <a:path extrusionOk="0" h="1616" w="287">
                  <a:moveTo>
                    <a:pt x="161" y="0"/>
                  </a:moveTo>
                  <a:cubicBezTo>
                    <a:pt x="88" y="0"/>
                    <a:pt x="35" y="53"/>
                    <a:pt x="30" y="125"/>
                  </a:cubicBezTo>
                  <a:lnTo>
                    <a:pt x="6" y="1489"/>
                  </a:lnTo>
                  <a:cubicBezTo>
                    <a:pt x="1" y="1558"/>
                    <a:pt x="59" y="1616"/>
                    <a:pt x="127" y="1616"/>
                  </a:cubicBezTo>
                  <a:lnTo>
                    <a:pt x="132" y="1616"/>
                  </a:lnTo>
                  <a:cubicBezTo>
                    <a:pt x="199" y="1616"/>
                    <a:pt x="257" y="1563"/>
                    <a:pt x="257" y="1495"/>
                  </a:cubicBezTo>
                  <a:lnTo>
                    <a:pt x="287" y="131"/>
                  </a:lnTo>
                  <a:cubicBezTo>
                    <a:pt x="287" y="58"/>
                    <a:pt x="228" y="0"/>
                    <a:pt x="161"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4"/>
            <p:cNvSpPr/>
            <p:nvPr/>
          </p:nvSpPr>
          <p:spPr>
            <a:xfrm>
              <a:off x="3704753" y="2431727"/>
              <a:ext cx="100713" cy="17521"/>
            </a:xfrm>
            <a:custGeom>
              <a:rect b="b" l="l" r="r" t="t"/>
              <a:pathLst>
                <a:path extrusionOk="0" h="282" w="1621">
                  <a:moveTo>
                    <a:pt x="132" y="1"/>
                  </a:moveTo>
                  <a:cubicBezTo>
                    <a:pt x="63" y="1"/>
                    <a:pt x="5" y="54"/>
                    <a:pt x="5" y="126"/>
                  </a:cubicBezTo>
                  <a:cubicBezTo>
                    <a:pt x="0" y="194"/>
                    <a:pt x="59" y="252"/>
                    <a:pt x="127" y="252"/>
                  </a:cubicBezTo>
                  <a:lnTo>
                    <a:pt x="1491" y="281"/>
                  </a:lnTo>
                  <a:lnTo>
                    <a:pt x="1496" y="281"/>
                  </a:lnTo>
                  <a:cubicBezTo>
                    <a:pt x="1563" y="281"/>
                    <a:pt x="1616" y="228"/>
                    <a:pt x="1621" y="155"/>
                  </a:cubicBezTo>
                  <a:cubicBezTo>
                    <a:pt x="1621" y="88"/>
                    <a:pt x="1563" y="30"/>
                    <a:pt x="1496" y="30"/>
                  </a:cubicBezTo>
                  <a:lnTo>
                    <a:pt x="132" y="1"/>
                  </a:ln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4"/>
            <p:cNvSpPr/>
            <p:nvPr/>
          </p:nvSpPr>
          <p:spPr>
            <a:xfrm>
              <a:off x="4065049" y="2291374"/>
              <a:ext cx="81825" cy="76731"/>
            </a:xfrm>
            <a:custGeom>
              <a:rect b="b" l="l" r="r" t="t"/>
              <a:pathLst>
                <a:path extrusionOk="0" h="1235" w="1317">
                  <a:moveTo>
                    <a:pt x="440" y="0"/>
                  </a:moveTo>
                  <a:cubicBezTo>
                    <a:pt x="287" y="0"/>
                    <a:pt x="139" y="67"/>
                    <a:pt x="88" y="92"/>
                  </a:cubicBezTo>
                  <a:cubicBezTo>
                    <a:pt x="25" y="121"/>
                    <a:pt x="1" y="199"/>
                    <a:pt x="30" y="262"/>
                  </a:cubicBezTo>
                  <a:cubicBezTo>
                    <a:pt x="53" y="305"/>
                    <a:pt x="96" y="330"/>
                    <a:pt x="140" y="330"/>
                  </a:cubicBezTo>
                  <a:cubicBezTo>
                    <a:pt x="160" y="330"/>
                    <a:pt x="180" y="325"/>
                    <a:pt x="199" y="315"/>
                  </a:cubicBezTo>
                  <a:cubicBezTo>
                    <a:pt x="285" y="274"/>
                    <a:pt x="379" y="250"/>
                    <a:pt x="444" y="250"/>
                  </a:cubicBezTo>
                  <a:cubicBezTo>
                    <a:pt x="464" y="250"/>
                    <a:pt x="481" y="253"/>
                    <a:pt x="494" y="257"/>
                  </a:cubicBezTo>
                  <a:cubicBezTo>
                    <a:pt x="514" y="262"/>
                    <a:pt x="519" y="272"/>
                    <a:pt x="528" y="286"/>
                  </a:cubicBezTo>
                  <a:cubicBezTo>
                    <a:pt x="543" y="330"/>
                    <a:pt x="494" y="422"/>
                    <a:pt x="475" y="465"/>
                  </a:cubicBezTo>
                  <a:lnTo>
                    <a:pt x="161" y="1045"/>
                  </a:lnTo>
                  <a:cubicBezTo>
                    <a:pt x="141" y="1085"/>
                    <a:pt x="141" y="1132"/>
                    <a:pt x="166" y="1172"/>
                  </a:cubicBezTo>
                  <a:cubicBezTo>
                    <a:pt x="184" y="1210"/>
                    <a:pt x="229" y="1235"/>
                    <a:pt x="271" y="1235"/>
                  </a:cubicBezTo>
                  <a:lnTo>
                    <a:pt x="320" y="1235"/>
                  </a:lnTo>
                  <a:cubicBezTo>
                    <a:pt x="626" y="1235"/>
                    <a:pt x="925" y="1186"/>
                    <a:pt x="1215" y="1099"/>
                  </a:cubicBezTo>
                  <a:cubicBezTo>
                    <a:pt x="1278" y="1079"/>
                    <a:pt x="1316" y="1007"/>
                    <a:pt x="1298" y="940"/>
                  </a:cubicBezTo>
                  <a:cubicBezTo>
                    <a:pt x="1281" y="887"/>
                    <a:pt x="1230" y="852"/>
                    <a:pt x="1174" y="852"/>
                  </a:cubicBezTo>
                  <a:cubicBezTo>
                    <a:pt x="1162" y="852"/>
                    <a:pt x="1150" y="854"/>
                    <a:pt x="1137" y="857"/>
                  </a:cubicBezTo>
                  <a:cubicBezTo>
                    <a:pt x="925" y="925"/>
                    <a:pt x="707" y="963"/>
                    <a:pt x="485" y="978"/>
                  </a:cubicBezTo>
                  <a:lnTo>
                    <a:pt x="697" y="581"/>
                  </a:lnTo>
                  <a:cubicBezTo>
                    <a:pt x="742" y="499"/>
                    <a:pt x="823" y="349"/>
                    <a:pt x="760" y="194"/>
                  </a:cubicBezTo>
                  <a:cubicBezTo>
                    <a:pt x="726" y="112"/>
                    <a:pt x="668" y="54"/>
                    <a:pt x="586" y="25"/>
                  </a:cubicBezTo>
                  <a:cubicBezTo>
                    <a:pt x="539" y="7"/>
                    <a:pt x="489" y="0"/>
                    <a:pt x="440"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4"/>
            <p:cNvSpPr/>
            <p:nvPr/>
          </p:nvSpPr>
          <p:spPr>
            <a:xfrm>
              <a:off x="3423487" y="2289759"/>
              <a:ext cx="82695" cy="223171"/>
            </a:xfrm>
            <a:custGeom>
              <a:rect b="b" l="l" r="r" t="t"/>
              <a:pathLst>
                <a:path extrusionOk="0" h="3592" w="1331">
                  <a:moveTo>
                    <a:pt x="849" y="0"/>
                  </a:moveTo>
                  <a:cubicBezTo>
                    <a:pt x="818" y="0"/>
                    <a:pt x="788" y="11"/>
                    <a:pt x="765" y="31"/>
                  </a:cubicBezTo>
                  <a:cubicBezTo>
                    <a:pt x="272" y="491"/>
                    <a:pt x="0" y="1192"/>
                    <a:pt x="58" y="1865"/>
                  </a:cubicBezTo>
                  <a:cubicBezTo>
                    <a:pt x="116" y="2537"/>
                    <a:pt x="498" y="3185"/>
                    <a:pt x="1060" y="3553"/>
                  </a:cubicBezTo>
                  <a:cubicBezTo>
                    <a:pt x="1103" y="3578"/>
                    <a:pt x="1142" y="3591"/>
                    <a:pt x="1176" y="3591"/>
                  </a:cubicBezTo>
                  <a:cubicBezTo>
                    <a:pt x="1224" y="3591"/>
                    <a:pt x="1263" y="3567"/>
                    <a:pt x="1288" y="3538"/>
                  </a:cubicBezTo>
                  <a:cubicBezTo>
                    <a:pt x="1331" y="3495"/>
                    <a:pt x="1331" y="3413"/>
                    <a:pt x="1297" y="3364"/>
                  </a:cubicBezTo>
                  <a:cubicBezTo>
                    <a:pt x="1265" y="3324"/>
                    <a:pt x="1219" y="3304"/>
                    <a:pt x="1173" y="3304"/>
                  </a:cubicBezTo>
                  <a:cubicBezTo>
                    <a:pt x="1164" y="3304"/>
                    <a:pt x="1156" y="3304"/>
                    <a:pt x="1147" y="3306"/>
                  </a:cubicBezTo>
                  <a:cubicBezTo>
                    <a:pt x="678" y="2973"/>
                    <a:pt x="359" y="2417"/>
                    <a:pt x="310" y="1846"/>
                  </a:cubicBezTo>
                  <a:cubicBezTo>
                    <a:pt x="257" y="1250"/>
                    <a:pt x="498" y="627"/>
                    <a:pt x="934" y="216"/>
                  </a:cubicBezTo>
                  <a:cubicBezTo>
                    <a:pt x="987" y="172"/>
                    <a:pt x="987" y="89"/>
                    <a:pt x="944" y="42"/>
                  </a:cubicBezTo>
                  <a:cubicBezTo>
                    <a:pt x="918" y="14"/>
                    <a:pt x="883" y="0"/>
                    <a:pt x="849"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4"/>
            <p:cNvSpPr/>
            <p:nvPr/>
          </p:nvSpPr>
          <p:spPr>
            <a:xfrm>
              <a:off x="3981297" y="2268075"/>
              <a:ext cx="79651" cy="254422"/>
            </a:xfrm>
            <a:custGeom>
              <a:rect b="b" l="l" r="r" t="t"/>
              <a:pathLst>
                <a:path extrusionOk="0" h="4095" w="1282">
                  <a:moveTo>
                    <a:pt x="143" y="0"/>
                  </a:moveTo>
                  <a:cubicBezTo>
                    <a:pt x="115" y="0"/>
                    <a:pt x="87" y="9"/>
                    <a:pt x="63" y="27"/>
                  </a:cubicBezTo>
                  <a:cubicBezTo>
                    <a:pt x="9" y="71"/>
                    <a:pt x="0" y="148"/>
                    <a:pt x="43" y="201"/>
                  </a:cubicBezTo>
                  <a:cubicBezTo>
                    <a:pt x="807" y="1174"/>
                    <a:pt x="991" y="2547"/>
                    <a:pt x="536" y="3694"/>
                  </a:cubicBezTo>
                  <a:cubicBezTo>
                    <a:pt x="488" y="3708"/>
                    <a:pt x="445" y="3757"/>
                    <a:pt x="440" y="3810"/>
                  </a:cubicBezTo>
                  <a:lnTo>
                    <a:pt x="430" y="3956"/>
                  </a:lnTo>
                  <a:cubicBezTo>
                    <a:pt x="420" y="4018"/>
                    <a:pt x="459" y="4072"/>
                    <a:pt x="517" y="4090"/>
                  </a:cubicBezTo>
                  <a:cubicBezTo>
                    <a:pt x="532" y="4090"/>
                    <a:pt x="541" y="4095"/>
                    <a:pt x="551" y="4095"/>
                  </a:cubicBezTo>
                  <a:cubicBezTo>
                    <a:pt x="599" y="4095"/>
                    <a:pt x="643" y="4066"/>
                    <a:pt x="668" y="4023"/>
                  </a:cubicBezTo>
                  <a:cubicBezTo>
                    <a:pt x="1282" y="2755"/>
                    <a:pt x="1112" y="1159"/>
                    <a:pt x="242" y="47"/>
                  </a:cubicBezTo>
                  <a:cubicBezTo>
                    <a:pt x="216" y="16"/>
                    <a:pt x="180" y="0"/>
                    <a:pt x="143"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4"/>
            <p:cNvSpPr/>
            <p:nvPr/>
          </p:nvSpPr>
          <p:spPr>
            <a:xfrm>
              <a:off x="3558994" y="2389043"/>
              <a:ext cx="123577" cy="111834"/>
            </a:xfrm>
            <a:custGeom>
              <a:rect b="b" l="l" r="r" t="t"/>
              <a:pathLst>
                <a:path extrusionOk="0" h="1800" w="1989">
                  <a:moveTo>
                    <a:pt x="141" y="1"/>
                  </a:moveTo>
                  <a:cubicBezTo>
                    <a:pt x="108" y="1"/>
                    <a:pt x="75" y="14"/>
                    <a:pt x="49" y="40"/>
                  </a:cubicBezTo>
                  <a:cubicBezTo>
                    <a:pt x="0" y="93"/>
                    <a:pt x="6" y="170"/>
                    <a:pt x="58" y="219"/>
                  </a:cubicBezTo>
                  <a:lnTo>
                    <a:pt x="1761" y="1766"/>
                  </a:lnTo>
                  <a:cubicBezTo>
                    <a:pt x="1786" y="1786"/>
                    <a:pt x="1815" y="1800"/>
                    <a:pt x="1848" y="1800"/>
                  </a:cubicBezTo>
                  <a:cubicBezTo>
                    <a:pt x="1882" y="1800"/>
                    <a:pt x="1916" y="1786"/>
                    <a:pt x="1940" y="1757"/>
                  </a:cubicBezTo>
                  <a:cubicBezTo>
                    <a:pt x="1989" y="1703"/>
                    <a:pt x="1984" y="1626"/>
                    <a:pt x="1931" y="1578"/>
                  </a:cubicBezTo>
                  <a:lnTo>
                    <a:pt x="228" y="35"/>
                  </a:lnTo>
                  <a:cubicBezTo>
                    <a:pt x="203" y="12"/>
                    <a:pt x="172" y="1"/>
                    <a:pt x="141"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4"/>
            <p:cNvSpPr/>
            <p:nvPr/>
          </p:nvSpPr>
          <p:spPr>
            <a:xfrm>
              <a:off x="3558994" y="2389043"/>
              <a:ext cx="123577" cy="111834"/>
            </a:xfrm>
            <a:custGeom>
              <a:rect b="b" l="l" r="r" t="t"/>
              <a:pathLst>
                <a:path extrusionOk="0" h="1800" w="1989">
                  <a:moveTo>
                    <a:pt x="1848" y="1"/>
                  </a:moveTo>
                  <a:cubicBezTo>
                    <a:pt x="1818" y="1"/>
                    <a:pt x="1787" y="12"/>
                    <a:pt x="1761" y="35"/>
                  </a:cubicBezTo>
                  <a:lnTo>
                    <a:pt x="58" y="1578"/>
                  </a:lnTo>
                  <a:cubicBezTo>
                    <a:pt x="6" y="1626"/>
                    <a:pt x="0" y="1703"/>
                    <a:pt x="49" y="1757"/>
                  </a:cubicBezTo>
                  <a:cubicBezTo>
                    <a:pt x="74" y="1786"/>
                    <a:pt x="107" y="1800"/>
                    <a:pt x="141" y="1800"/>
                  </a:cubicBezTo>
                  <a:cubicBezTo>
                    <a:pt x="175" y="1800"/>
                    <a:pt x="204" y="1786"/>
                    <a:pt x="228" y="1766"/>
                  </a:cubicBezTo>
                  <a:lnTo>
                    <a:pt x="1931" y="219"/>
                  </a:lnTo>
                  <a:cubicBezTo>
                    <a:pt x="1984" y="170"/>
                    <a:pt x="1989" y="93"/>
                    <a:pt x="1940" y="40"/>
                  </a:cubicBezTo>
                  <a:cubicBezTo>
                    <a:pt x="1915" y="14"/>
                    <a:pt x="1882" y="1"/>
                    <a:pt x="1848"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 name="Google Shape;331;p34"/>
          <p:cNvSpPr txBox="1"/>
          <p:nvPr>
            <p:ph idx="4" type="ctrTitle"/>
          </p:nvPr>
        </p:nvSpPr>
        <p:spPr>
          <a:xfrm>
            <a:off x="430975" y="817500"/>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PROBLEM VS. SOLUTION</a:t>
            </a:r>
            <a:endParaRPr/>
          </a:p>
        </p:txBody>
      </p:sp>
      <p:sp>
        <p:nvSpPr>
          <p:cNvPr id="332" name="Google Shape;332;p34"/>
          <p:cNvSpPr txBox="1"/>
          <p:nvPr>
            <p:ph idx="2" type="ctrTitle"/>
          </p:nvPr>
        </p:nvSpPr>
        <p:spPr>
          <a:xfrm>
            <a:off x="4703789" y="2604863"/>
            <a:ext cx="26268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SOLUTION</a:t>
            </a:r>
            <a:endParaRPr/>
          </a:p>
        </p:txBody>
      </p:sp>
      <p:sp>
        <p:nvSpPr>
          <p:cNvPr id="333" name="Google Shape;333;p34"/>
          <p:cNvSpPr txBox="1"/>
          <p:nvPr>
            <p:ph type="ctrTitle"/>
          </p:nvPr>
        </p:nvSpPr>
        <p:spPr>
          <a:xfrm>
            <a:off x="1813400" y="2604875"/>
            <a:ext cx="2626800" cy="577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s"/>
              <a:t>PROBLEM</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37" name="Shape 337"/>
        <p:cNvGrpSpPr/>
        <p:nvPr/>
      </p:nvGrpSpPr>
      <p:grpSpPr>
        <a:xfrm>
          <a:off x="0" y="0"/>
          <a:ext cx="0" cy="0"/>
          <a:chOff x="0" y="0"/>
          <a:chExt cx="0" cy="0"/>
        </a:xfrm>
      </p:grpSpPr>
      <p:grpSp>
        <p:nvGrpSpPr>
          <p:cNvPr id="338" name="Google Shape;338;p35"/>
          <p:cNvGrpSpPr/>
          <p:nvPr/>
        </p:nvGrpSpPr>
        <p:grpSpPr>
          <a:xfrm>
            <a:off x="4884794" y="1977051"/>
            <a:ext cx="731408" cy="462739"/>
            <a:chOff x="3118250" y="2252663"/>
            <a:chExt cx="1008700" cy="638172"/>
          </a:xfrm>
        </p:grpSpPr>
        <p:sp>
          <p:nvSpPr>
            <p:cNvPr id="339" name="Google Shape;339;p35"/>
            <p:cNvSpPr/>
            <p:nvPr/>
          </p:nvSpPr>
          <p:spPr>
            <a:xfrm>
              <a:off x="3382283" y="2529991"/>
              <a:ext cx="161978" cy="23055"/>
            </a:xfrm>
            <a:custGeom>
              <a:rect b="b" l="l" r="r" t="t"/>
              <a:pathLst>
                <a:path extrusionOk="0" h="310" w="2178">
                  <a:moveTo>
                    <a:pt x="2047" y="1"/>
                  </a:moveTo>
                  <a:cubicBezTo>
                    <a:pt x="1588" y="10"/>
                    <a:pt x="1336" y="19"/>
                    <a:pt x="1085" y="30"/>
                  </a:cubicBezTo>
                  <a:cubicBezTo>
                    <a:pt x="833" y="39"/>
                    <a:pt x="581" y="48"/>
                    <a:pt x="127" y="59"/>
                  </a:cubicBezTo>
                  <a:cubicBezTo>
                    <a:pt x="54" y="59"/>
                    <a:pt x="1" y="117"/>
                    <a:pt x="1" y="184"/>
                  </a:cubicBezTo>
                  <a:cubicBezTo>
                    <a:pt x="1" y="251"/>
                    <a:pt x="59" y="309"/>
                    <a:pt x="127" y="309"/>
                  </a:cubicBezTo>
                  <a:lnTo>
                    <a:pt x="132" y="309"/>
                  </a:lnTo>
                  <a:cubicBezTo>
                    <a:pt x="592" y="300"/>
                    <a:pt x="842" y="291"/>
                    <a:pt x="1094" y="280"/>
                  </a:cubicBezTo>
                  <a:cubicBezTo>
                    <a:pt x="1346" y="271"/>
                    <a:pt x="1592" y="262"/>
                    <a:pt x="2052" y="251"/>
                  </a:cubicBezTo>
                  <a:cubicBezTo>
                    <a:pt x="2125" y="251"/>
                    <a:pt x="2177" y="193"/>
                    <a:pt x="2177" y="126"/>
                  </a:cubicBezTo>
                  <a:cubicBezTo>
                    <a:pt x="2177" y="54"/>
                    <a:pt x="2125" y="1"/>
                    <a:pt x="2047"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5"/>
            <p:cNvSpPr/>
            <p:nvPr/>
          </p:nvSpPr>
          <p:spPr>
            <a:xfrm>
              <a:off x="3624804" y="2515563"/>
              <a:ext cx="502146" cy="23129"/>
            </a:xfrm>
            <a:custGeom>
              <a:rect b="b" l="l" r="r" t="t"/>
              <a:pathLst>
                <a:path extrusionOk="0" h="311" w="6752">
                  <a:moveTo>
                    <a:pt x="6622" y="1"/>
                  </a:moveTo>
                  <a:cubicBezTo>
                    <a:pt x="6162" y="10"/>
                    <a:pt x="4745" y="21"/>
                    <a:pt x="3376" y="30"/>
                  </a:cubicBezTo>
                  <a:cubicBezTo>
                    <a:pt x="2003" y="39"/>
                    <a:pt x="581" y="50"/>
                    <a:pt x="121" y="59"/>
                  </a:cubicBezTo>
                  <a:cubicBezTo>
                    <a:pt x="54" y="59"/>
                    <a:pt x="0" y="117"/>
                    <a:pt x="0" y="184"/>
                  </a:cubicBezTo>
                  <a:cubicBezTo>
                    <a:pt x="0" y="253"/>
                    <a:pt x="59" y="311"/>
                    <a:pt x="126" y="311"/>
                  </a:cubicBezTo>
                  <a:cubicBezTo>
                    <a:pt x="586" y="300"/>
                    <a:pt x="2003" y="291"/>
                    <a:pt x="3376" y="282"/>
                  </a:cubicBezTo>
                  <a:cubicBezTo>
                    <a:pt x="4749" y="271"/>
                    <a:pt x="6167" y="262"/>
                    <a:pt x="6626" y="253"/>
                  </a:cubicBezTo>
                  <a:cubicBezTo>
                    <a:pt x="6700" y="253"/>
                    <a:pt x="6752" y="195"/>
                    <a:pt x="6752" y="126"/>
                  </a:cubicBezTo>
                  <a:cubicBezTo>
                    <a:pt x="6747" y="59"/>
                    <a:pt x="6694" y="1"/>
                    <a:pt x="6622"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5"/>
            <p:cNvSpPr/>
            <p:nvPr/>
          </p:nvSpPr>
          <p:spPr>
            <a:xfrm>
              <a:off x="3382283" y="2605923"/>
              <a:ext cx="161978" cy="22683"/>
            </a:xfrm>
            <a:custGeom>
              <a:rect b="b" l="l" r="r" t="t"/>
              <a:pathLst>
                <a:path extrusionOk="0" h="305" w="2178">
                  <a:moveTo>
                    <a:pt x="2047" y="0"/>
                  </a:moveTo>
                  <a:cubicBezTo>
                    <a:pt x="1588" y="9"/>
                    <a:pt x="1336" y="20"/>
                    <a:pt x="1085" y="29"/>
                  </a:cubicBezTo>
                  <a:cubicBezTo>
                    <a:pt x="833" y="38"/>
                    <a:pt x="587" y="43"/>
                    <a:pt x="127" y="53"/>
                  </a:cubicBezTo>
                  <a:cubicBezTo>
                    <a:pt x="54" y="58"/>
                    <a:pt x="1" y="112"/>
                    <a:pt x="1" y="184"/>
                  </a:cubicBezTo>
                  <a:cubicBezTo>
                    <a:pt x="1" y="252"/>
                    <a:pt x="59" y="304"/>
                    <a:pt x="127" y="304"/>
                  </a:cubicBezTo>
                  <a:lnTo>
                    <a:pt x="132" y="304"/>
                  </a:lnTo>
                  <a:cubicBezTo>
                    <a:pt x="592" y="295"/>
                    <a:pt x="842" y="290"/>
                    <a:pt x="1094" y="281"/>
                  </a:cubicBezTo>
                  <a:cubicBezTo>
                    <a:pt x="1346" y="271"/>
                    <a:pt x="1597" y="261"/>
                    <a:pt x="2052" y="252"/>
                  </a:cubicBezTo>
                  <a:cubicBezTo>
                    <a:pt x="2125" y="252"/>
                    <a:pt x="2177" y="194"/>
                    <a:pt x="2177" y="121"/>
                  </a:cubicBezTo>
                  <a:cubicBezTo>
                    <a:pt x="2177" y="53"/>
                    <a:pt x="2125" y="0"/>
                    <a:pt x="2047"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5"/>
            <p:cNvSpPr/>
            <p:nvPr/>
          </p:nvSpPr>
          <p:spPr>
            <a:xfrm>
              <a:off x="3782319" y="2252663"/>
              <a:ext cx="99730" cy="216194"/>
            </a:xfrm>
            <a:custGeom>
              <a:rect b="b" l="l" r="r" t="t"/>
              <a:pathLst>
                <a:path extrusionOk="0" h="2907" w="1341">
                  <a:moveTo>
                    <a:pt x="1179" y="1"/>
                  </a:moveTo>
                  <a:cubicBezTo>
                    <a:pt x="1136" y="1"/>
                    <a:pt x="1094" y="24"/>
                    <a:pt x="1070" y="63"/>
                  </a:cubicBezTo>
                  <a:cubicBezTo>
                    <a:pt x="780" y="585"/>
                    <a:pt x="436" y="1074"/>
                    <a:pt x="44" y="1519"/>
                  </a:cubicBezTo>
                  <a:cubicBezTo>
                    <a:pt x="1" y="1572"/>
                    <a:pt x="6" y="1654"/>
                    <a:pt x="59" y="1698"/>
                  </a:cubicBezTo>
                  <a:cubicBezTo>
                    <a:pt x="81" y="1720"/>
                    <a:pt x="111" y="1731"/>
                    <a:pt x="140" y="1731"/>
                  </a:cubicBezTo>
                  <a:cubicBezTo>
                    <a:pt x="175" y="1731"/>
                    <a:pt x="209" y="1717"/>
                    <a:pt x="233" y="1688"/>
                  </a:cubicBezTo>
                  <a:cubicBezTo>
                    <a:pt x="537" y="1340"/>
                    <a:pt x="814" y="968"/>
                    <a:pt x="1060" y="576"/>
                  </a:cubicBezTo>
                  <a:lnTo>
                    <a:pt x="1084" y="2781"/>
                  </a:lnTo>
                  <a:cubicBezTo>
                    <a:pt x="1084" y="2854"/>
                    <a:pt x="1142" y="2907"/>
                    <a:pt x="1209" y="2907"/>
                  </a:cubicBezTo>
                  <a:lnTo>
                    <a:pt x="1215" y="2907"/>
                  </a:lnTo>
                  <a:cubicBezTo>
                    <a:pt x="1283" y="2907"/>
                    <a:pt x="1341" y="2849"/>
                    <a:pt x="1336" y="2781"/>
                  </a:cubicBezTo>
                  <a:lnTo>
                    <a:pt x="1307" y="126"/>
                  </a:lnTo>
                  <a:cubicBezTo>
                    <a:pt x="1307" y="68"/>
                    <a:pt x="1267" y="20"/>
                    <a:pt x="1209" y="5"/>
                  </a:cubicBezTo>
                  <a:cubicBezTo>
                    <a:pt x="1200" y="2"/>
                    <a:pt x="1189" y="1"/>
                    <a:pt x="1179"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5"/>
            <p:cNvSpPr/>
            <p:nvPr/>
          </p:nvSpPr>
          <p:spPr>
            <a:xfrm>
              <a:off x="3620118" y="2595883"/>
              <a:ext cx="99358" cy="216565"/>
            </a:xfrm>
            <a:custGeom>
              <a:rect b="b" l="l" r="r" t="t"/>
              <a:pathLst>
                <a:path extrusionOk="0" h="2912" w="1336">
                  <a:moveTo>
                    <a:pt x="1182" y="0"/>
                  </a:moveTo>
                  <a:cubicBezTo>
                    <a:pt x="1137" y="0"/>
                    <a:pt x="1093" y="27"/>
                    <a:pt x="1069" y="68"/>
                  </a:cubicBezTo>
                  <a:cubicBezTo>
                    <a:pt x="779" y="584"/>
                    <a:pt x="436" y="1078"/>
                    <a:pt x="44" y="1523"/>
                  </a:cubicBezTo>
                  <a:cubicBezTo>
                    <a:pt x="1" y="1577"/>
                    <a:pt x="5" y="1653"/>
                    <a:pt x="53" y="1702"/>
                  </a:cubicBezTo>
                  <a:cubicBezTo>
                    <a:pt x="77" y="1721"/>
                    <a:pt x="107" y="1731"/>
                    <a:pt x="136" y="1731"/>
                  </a:cubicBezTo>
                  <a:cubicBezTo>
                    <a:pt x="173" y="1731"/>
                    <a:pt x="209" y="1717"/>
                    <a:pt x="233" y="1687"/>
                  </a:cubicBezTo>
                  <a:cubicBezTo>
                    <a:pt x="537" y="1345"/>
                    <a:pt x="813" y="972"/>
                    <a:pt x="1059" y="580"/>
                  </a:cubicBezTo>
                  <a:lnTo>
                    <a:pt x="1084" y="2785"/>
                  </a:lnTo>
                  <a:cubicBezTo>
                    <a:pt x="1084" y="2854"/>
                    <a:pt x="1142" y="2912"/>
                    <a:pt x="1209" y="2912"/>
                  </a:cubicBezTo>
                  <a:lnTo>
                    <a:pt x="1214" y="2912"/>
                  </a:lnTo>
                  <a:cubicBezTo>
                    <a:pt x="1282" y="2912"/>
                    <a:pt x="1336" y="2854"/>
                    <a:pt x="1336" y="2781"/>
                  </a:cubicBezTo>
                  <a:lnTo>
                    <a:pt x="1307" y="126"/>
                  </a:lnTo>
                  <a:cubicBezTo>
                    <a:pt x="1307" y="72"/>
                    <a:pt x="1267" y="19"/>
                    <a:pt x="1209" y="4"/>
                  </a:cubicBezTo>
                  <a:cubicBezTo>
                    <a:pt x="1200" y="2"/>
                    <a:pt x="1191" y="0"/>
                    <a:pt x="1182"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5"/>
            <p:cNvSpPr/>
            <p:nvPr/>
          </p:nvSpPr>
          <p:spPr>
            <a:xfrm>
              <a:off x="3834527" y="2623475"/>
              <a:ext cx="25583" cy="141080"/>
            </a:xfrm>
            <a:custGeom>
              <a:rect b="b" l="l" r="r" t="t"/>
              <a:pathLst>
                <a:path extrusionOk="0" h="1897" w="344">
                  <a:moveTo>
                    <a:pt x="130" y="1"/>
                  </a:moveTo>
                  <a:cubicBezTo>
                    <a:pt x="127" y="1"/>
                    <a:pt x="124" y="1"/>
                    <a:pt x="121" y="1"/>
                  </a:cubicBezTo>
                  <a:cubicBezTo>
                    <a:pt x="49" y="10"/>
                    <a:pt x="0" y="68"/>
                    <a:pt x="5" y="141"/>
                  </a:cubicBezTo>
                  <a:cubicBezTo>
                    <a:pt x="43" y="499"/>
                    <a:pt x="43" y="804"/>
                    <a:pt x="49" y="1075"/>
                  </a:cubicBezTo>
                  <a:cubicBezTo>
                    <a:pt x="49" y="1336"/>
                    <a:pt x="54" y="1568"/>
                    <a:pt x="83" y="1791"/>
                  </a:cubicBezTo>
                  <a:cubicBezTo>
                    <a:pt x="92" y="1854"/>
                    <a:pt x="145" y="1897"/>
                    <a:pt x="208" y="1897"/>
                  </a:cubicBezTo>
                  <a:lnTo>
                    <a:pt x="228" y="1897"/>
                  </a:lnTo>
                  <a:cubicBezTo>
                    <a:pt x="295" y="1887"/>
                    <a:pt x="344" y="1825"/>
                    <a:pt x="333" y="1751"/>
                  </a:cubicBezTo>
                  <a:cubicBezTo>
                    <a:pt x="304" y="1548"/>
                    <a:pt x="300" y="1327"/>
                    <a:pt x="300" y="1070"/>
                  </a:cubicBezTo>
                  <a:cubicBezTo>
                    <a:pt x="295" y="800"/>
                    <a:pt x="295" y="490"/>
                    <a:pt x="257" y="112"/>
                  </a:cubicBezTo>
                  <a:cubicBezTo>
                    <a:pt x="252" y="48"/>
                    <a:pt x="194" y="1"/>
                    <a:pt x="130"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5"/>
            <p:cNvSpPr/>
            <p:nvPr/>
          </p:nvSpPr>
          <p:spPr>
            <a:xfrm>
              <a:off x="3776221" y="2681707"/>
              <a:ext cx="142195" cy="24542"/>
            </a:xfrm>
            <a:custGeom>
              <a:rect b="b" l="l" r="r" t="t"/>
              <a:pathLst>
                <a:path extrusionOk="0" h="330" w="1912">
                  <a:moveTo>
                    <a:pt x="1774" y="0"/>
                  </a:moveTo>
                  <a:cubicBezTo>
                    <a:pt x="1768" y="0"/>
                    <a:pt x="1762" y="1"/>
                    <a:pt x="1756" y="1"/>
                  </a:cubicBezTo>
                  <a:cubicBezTo>
                    <a:pt x="1553" y="30"/>
                    <a:pt x="1331" y="35"/>
                    <a:pt x="1074" y="35"/>
                  </a:cubicBezTo>
                  <a:cubicBezTo>
                    <a:pt x="804" y="40"/>
                    <a:pt x="494" y="40"/>
                    <a:pt x="121" y="79"/>
                  </a:cubicBezTo>
                  <a:cubicBezTo>
                    <a:pt x="49" y="84"/>
                    <a:pt x="1" y="147"/>
                    <a:pt x="5" y="214"/>
                  </a:cubicBezTo>
                  <a:cubicBezTo>
                    <a:pt x="10" y="282"/>
                    <a:pt x="68" y="330"/>
                    <a:pt x="131" y="330"/>
                  </a:cubicBezTo>
                  <a:lnTo>
                    <a:pt x="146" y="330"/>
                  </a:lnTo>
                  <a:cubicBezTo>
                    <a:pt x="508" y="292"/>
                    <a:pt x="809" y="292"/>
                    <a:pt x="1079" y="287"/>
                  </a:cubicBezTo>
                  <a:cubicBezTo>
                    <a:pt x="1340" y="287"/>
                    <a:pt x="1572" y="282"/>
                    <a:pt x="1795" y="253"/>
                  </a:cubicBezTo>
                  <a:cubicBezTo>
                    <a:pt x="1863" y="243"/>
                    <a:pt x="1911" y="180"/>
                    <a:pt x="1901" y="108"/>
                  </a:cubicBezTo>
                  <a:cubicBezTo>
                    <a:pt x="1892" y="46"/>
                    <a:pt x="1839" y="0"/>
                    <a:pt x="1774"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5"/>
            <p:cNvSpPr/>
            <p:nvPr/>
          </p:nvSpPr>
          <p:spPr>
            <a:xfrm>
              <a:off x="3966534" y="2619533"/>
              <a:ext cx="146806" cy="271302"/>
            </a:xfrm>
            <a:custGeom>
              <a:rect b="b" l="l" r="r" t="t"/>
              <a:pathLst>
                <a:path extrusionOk="0" h="3648" w="1974">
                  <a:moveTo>
                    <a:pt x="300" y="0"/>
                  </a:moveTo>
                  <a:cubicBezTo>
                    <a:pt x="244" y="0"/>
                    <a:pt x="195" y="36"/>
                    <a:pt x="179" y="92"/>
                  </a:cubicBezTo>
                  <a:cubicBezTo>
                    <a:pt x="92" y="402"/>
                    <a:pt x="0" y="750"/>
                    <a:pt x="58" y="1099"/>
                  </a:cubicBezTo>
                  <a:cubicBezTo>
                    <a:pt x="121" y="1452"/>
                    <a:pt x="392" y="1824"/>
                    <a:pt x="788" y="1858"/>
                  </a:cubicBezTo>
                  <a:cubicBezTo>
                    <a:pt x="805" y="1859"/>
                    <a:pt x="821" y="1860"/>
                    <a:pt x="838" y="1860"/>
                  </a:cubicBezTo>
                  <a:cubicBezTo>
                    <a:pt x="1151" y="1860"/>
                    <a:pt x="1416" y="1643"/>
                    <a:pt x="1558" y="1409"/>
                  </a:cubicBezTo>
                  <a:cubicBezTo>
                    <a:pt x="1572" y="1641"/>
                    <a:pt x="1601" y="1878"/>
                    <a:pt x="1640" y="2110"/>
                  </a:cubicBezTo>
                  <a:lnTo>
                    <a:pt x="1650" y="2172"/>
                  </a:lnTo>
                  <a:cubicBezTo>
                    <a:pt x="1683" y="2400"/>
                    <a:pt x="1717" y="2612"/>
                    <a:pt x="1669" y="2811"/>
                  </a:cubicBezTo>
                  <a:cubicBezTo>
                    <a:pt x="1611" y="3067"/>
                    <a:pt x="1398" y="3290"/>
                    <a:pt x="1147" y="3367"/>
                  </a:cubicBezTo>
                  <a:cubicBezTo>
                    <a:pt x="1082" y="3385"/>
                    <a:pt x="1015" y="3394"/>
                    <a:pt x="948" y="3394"/>
                  </a:cubicBezTo>
                  <a:cubicBezTo>
                    <a:pt x="749" y="3394"/>
                    <a:pt x="548" y="3316"/>
                    <a:pt x="406" y="3179"/>
                  </a:cubicBezTo>
                  <a:cubicBezTo>
                    <a:pt x="380" y="3154"/>
                    <a:pt x="347" y="3142"/>
                    <a:pt x="315" y="3142"/>
                  </a:cubicBezTo>
                  <a:cubicBezTo>
                    <a:pt x="283" y="3142"/>
                    <a:pt x="252" y="3154"/>
                    <a:pt x="228" y="3179"/>
                  </a:cubicBezTo>
                  <a:cubicBezTo>
                    <a:pt x="179" y="3232"/>
                    <a:pt x="179" y="3309"/>
                    <a:pt x="228" y="3358"/>
                  </a:cubicBezTo>
                  <a:cubicBezTo>
                    <a:pt x="416" y="3546"/>
                    <a:pt x="677" y="3648"/>
                    <a:pt x="944" y="3648"/>
                  </a:cubicBezTo>
                  <a:cubicBezTo>
                    <a:pt x="1035" y="3648"/>
                    <a:pt x="1127" y="3633"/>
                    <a:pt x="1214" y="3610"/>
                  </a:cubicBezTo>
                  <a:cubicBezTo>
                    <a:pt x="1563" y="3507"/>
                    <a:pt x="1833" y="3217"/>
                    <a:pt x="1915" y="2869"/>
                  </a:cubicBezTo>
                  <a:cubicBezTo>
                    <a:pt x="1973" y="2617"/>
                    <a:pt x="1935" y="2371"/>
                    <a:pt x="1896" y="2134"/>
                  </a:cubicBezTo>
                  <a:lnTo>
                    <a:pt x="1886" y="2071"/>
                  </a:lnTo>
                  <a:cubicBezTo>
                    <a:pt x="1804" y="1549"/>
                    <a:pt x="1770" y="1012"/>
                    <a:pt x="1790" y="480"/>
                  </a:cubicBezTo>
                  <a:cubicBezTo>
                    <a:pt x="1795" y="411"/>
                    <a:pt x="1741" y="353"/>
                    <a:pt x="1674" y="349"/>
                  </a:cubicBezTo>
                  <a:cubicBezTo>
                    <a:pt x="1671" y="349"/>
                    <a:pt x="1668" y="348"/>
                    <a:pt x="1666" y="348"/>
                  </a:cubicBezTo>
                  <a:cubicBezTo>
                    <a:pt x="1601" y="348"/>
                    <a:pt x="1547" y="400"/>
                    <a:pt x="1538" y="465"/>
                  </a:cubicBezTo>
                  <a:cubicBezTo>
                    <a:pt x="1514" y="731"/>
                    <a:pt x="1485" y="1007"/>
                    <a:pt x="1364" y="1239"/>
                  </a:cubicBezTo>
                  <a:cubicBezTo>
                    <a:pt x="1262" y="1424"/>
                    <a:pt x="1064" y="1608"/>
                    <a:pt x="840" y="1608"/>
                  </a:cubicBezTo>
                  <a:cubicBezTo>
                    <a:pt x="829" y="1608"/>
                    <a:pt x="819" y="1608"/>
                    <a:pt x="808" y="1607"/>
                  </a:cubicBezTo>
                  <a:cubicBezTo>
                    <a:pt x="542" y="1587"/>
                    <a:pt x="348" y="1306"/>
                    <a:pt x="305" y="1056"/>
                  </a:cubicBezTo>
                  <a:cubicBezTo>
                    <a:pt x="257" y="760"/>
                    <a:pt x="344" y="440"/>
                    <a:pt x="421" y="161"/>
                  </a:cubicBezTo>
                  <a:cubicBezTo>
                    <a:pt x="440" y="92"/>
                    <a:pt x="402" y="25"/>
                    <a:pt x="334" y="5"/>
                  </a:cubicBezTo>
                  <a:cubicBezTo>
                    <a:pt x="323" y="2"/>
                    <a:pt x="311" y="0"/>
                    <a:pt x="300"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 name="Google Shape;347;p35"/>
            <p:cNvGrpSpPr/>
            <p:nvPr/>
          </p:nvGrpSpPr>
          <p:grpSpPr>
            <a:xfrm>
              <a:off x="3118250" y="2476370"/>
              <a:ext cx="183471" cy="169489"/>
              <a:chOff x="3132400" y="2476370"/>
              <a:chExt cx="183471" cy="169489"/>
            </a:xfrm>
          </p:grpSpPr>
          <p:sp>
            <p:nvSpPr>
              <p:cNvPr id="348" name="Google Shape;348;p35"/>
              <p:cNvSpPr/>
              <p:nvPr/>
            </p:nvSpPr>
            <p:spPr>
              <a:xfrm>
                <a:off x="3132400" y="2476370"/>
                <a:ext cx="104713" cy="169489"/>
              </a:xfrm>
              <a:custGeom>
                <a:rect b="b" l="l" r="r" t="t"/>
                <a:pathLst>
                  <a:path extrusionOk="0" h="2279" w="1408">
                    <a:moveTo>
                      <a:pt x="171" y="1"/>
                    </a:moveTo>
                    <a:cubicBezTo>
                      <a:pt x="105" y="1"/>
                      <a:pt x="48" y="52"/>
                      <a:pt x="43" y="117"/>
                    </a:cubicBezTo>
                    <a:cubicBezTo>
                      <a:pt x="38" y="189"/>
                      <a:pt x="92" y="247"/>
                      <a:pt x="164" y="253"/>
                    </a:cubicBezTo>
                    <a:cubicBezTo>
                      <a:pt x="358" y="262"/>
                      <a:pt x="633" y="325"/>
                      <a:pt x="846" y="552"/>
                    </a:cubicBezTo>
                    <a:cubicBezTo>
                      <a:pt x="1045" y="760"/>
                      <a:pt x="1146" y="1075"/>
                      <a:pt x="1108" y="1356"/>
                    </a:cubicBezTo>
                    <a:cubicBezTo>
                      <a:pt x="1079" y="1539"/>
                      <a:pt x="991" y="1708"/>
                      <a:pt x="871" y="1809"/>
                    </a:cubicBezTo>
                    <a:cubicBezTo>
                      <a:pt x="726" y="1930"/>
                      <a:pt x="532" y="1959"/>
                      <a:pt x="348" y="1988"/>
                    </a:cubicBezTo>
                    <a:lnTo>
                      <a:pt x="116" y="2028"/>
                    </a:lnTo>
                    <a:cubicBezTo>
                      <a:pt x="48" y="2037"/>
                      <a:pt x="0" y="2100"/>
                      <a:pt x="9" y="2168"/>
                    </a:cubicBezTo>
                    <a:cubicBezTo>
                      <a:pt x="19" y="2231"/>
                      <a:pt x="72" y="2278"/>
                      <a:pt x="135" y="2278"/>
                    </a:cubicBezTo>
                    <a:cubicBezTo>
                      <a:pt x="139" y="2278"/>
                      <a:pt x="145" y="2274"/>
                      <a:pt x="154" y="2274"/>
                    </a:cubicBezTo>
                    <a:lnTo>
                      <a:pt x="387" y="2240"/>
                    </a:lnTo>
                    <a:cubicBezTo>
                      <a:pt x="585" y="2211"/>
                      <a:pt x="831" y="2173"/>
                      <a:pt x="1030" y="2003"/>
                    </a:cubicBezTo>
                    <a:cubicBezTo>
                      <a:pt x="1199" y="1863"/>
                      <a:pt x="1320" y="1640"/>
                      <a:pt x="1354" y="1394"/>
                    </a:cubicBezTo>
                    <a:cubicBezTo>
                      <a:pt x="1407" y="1036"/>
                      <a:pt x="1282" y="639"/>
                      <a:pt x="1030" y="373"/>
                    </a:cubicBezTo>
                    <a:cubicBezTo>
                      <a:pt x="755" y="93"/>
                      <a:pt x="416" y="15"/>
                      <a:pt x="179" y="1"/>
                    </a:cubicBezTo>
                    <a:cubicBezTo>
                      <a:pt x="176" y="1"/>
                      <a:pt x="173" y="1"/>
                      <a:pt x="171"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5"/>
              <p:cNvSpPr/>
              <p:nvPr/>
            </p:nvSpPr>
            <p:spPr>
              <a:xfrm>
                <a:off x="3210786" y="2476370"/>
                <a:ext cx="105085" cy="169489"/>
              </a:xfrm>
              <a:custGeom>
                <a:rect b="b" l="l" r="r" t="t"/>
                <a:pathLst>
                  <a:path extrusionOk="0" h="2279" w="1413">
                    <a:moveTo>
                      <a:pt x="1240" y="1"/>
                    </a:moveTo>
                    <a:cubicBezTo>
                      <a:pt x="1238" y="1"/>
                      <a:pt x="1235" y="1"/>
                      <a:pt x="1233" y="1"/>
                    </a:cubicBezTo>
                    <a:cubicBezTo>
                      <a:pt x="996" y="15"/>
                      <a:pt x="653" y="93"/>
                      <a:pt x="382" y="373"/>
                    </a:cubicBezTo>
                    <a:cubicBezTo>
                      <a:pt x="130" y="639"/>
                      <a:pt x="0" y="1036"/>
                      <a:pt x="54" y="1394"/>
                    </a:cubicBezTo>
                    <a:cubicBezTo>
                      <a:pt x="92" y="1640"/>
                      <a:pt x="208" y="1863"/>
                      <a:pt x="382" y="2003"/>
                    </a:cubicBezTo>
                    <a:cubicBezTo>
                      <a:pt x="581" y="2173"/>
                      <a:pt x="827" y="2211"/>
                      <a:pt x="1025" y="2240"/>
                    </a:cubicBezTo>
                    <a:lnTo>
                      <a:pt x="1257" y="2274"/>
                    </a:lnTo>
                    <a:cubicBezTo>
                      <a:pt x="1262" y="2274"/>
                      <a:pt x="1272" y="2278"/>
                      <a:pt x="1277" y="2278"/>
                    </a:cubicBezTo>
                    <a:cubicBezTo>
                      <a:pt x="1340" y="2278"/>
                      <a:pt x="1393" y="2231"/>
                      <a:pt x="1402" y="2168"/>
                    </a:cubicBezTo>
                    <a:cubicBezTo>
                      <a:pt x="1413" y="2100"/>
                      <a:pt x="1364" y="2037"/>
                      <a:pt x="1297" y="2028"/>
                    </a:cubicBezTo>
                    <a:lnTo>
                      <a:pt x="1065" y="1988"/>
                    </a:lnTo>
                    <a:cubicBezTo>
                      <a:pt x="875" y="1959"/>
                      <a:pt x="687" y="1930"/>
                      <a:pt x="542" y="1809"/>
                    </a:cubicBezTo>
                    <a:cubicBezTo>
                      <a:pt x="420" y="1708"/>
                      <a:pt x="329" y="1539"/>
                      <a:pt x="304" y="1356"/>
                    </a:cubicBezTo>
                    <a:cubicBezTo>
                      <a:pt x="261" y="1075"/>
                      <a:pt x="362" y="755"/>
                      <a:pt x="565" y="552"/>
                    </a:cubicBezTo>
                    <a:cubicBezTo>
                      <a:pt x="779" y="325"/>
                      <a:pt x="1054" y="262"/>
                      <a:pt x="1248" y="253"/>
                    </a:cubicBezTo>
                    <a:cubicBezTo>
                      <a:pt x="1315" y="247"/>
                      <a:pt x="1369" y="189"/>
                      <a:pt x="1364" y="117"/>
                    </a:cubicBezTo>
                    <a:cubicBezTo>
                      <a:pt x="1360" y="52"/>
                      <a:pt x="1296" y="1"/>
                      <a:pt x="1240"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0" name="Google Shape;350;p35"/>
          <p:cNvGrpSpPr/>
          <p:nvPr/>
        </p:nvGrpSpPr>
        <p:grpSpPr>
          <a:xfrm>
            <a:off x="6816037" y="1977139"/>
            <a:ext cx="1053931" cy="462761"/>
            <a:chOff x="5640167" y="2282856"/>
            <a:chExt cx="1316098" cy="577801"/>
          </a:xfrm>
        </p:grpSpPr>
        <p:grpSp>
          <p:nvGrpSpPr>
            <p:cNvPr id="351" name="Google Shape;351;p35"/>
            <p:cNvGrpSpPr/>
            <p:nvPr/>
          </p:nvGrpSpPr>
          <p:grpSpPr>
            <a:xfrm>
              <a:off x="6282044" y="2282856"/>
              <a:ext cx="674221" cy="577801"/>
              <a:chOff x="3382283" y="2252663"/>
              <a:chExt cx="744667" cy="638172"/>
            </a:xfrm>
          </p:grpSpPr>
          <p:sp>
            <p:nvSpPr>
              <p:cNvPr id="352" name="Google Shape;352;p35"/>
              <p:cNvSpPr/>
              <p:nvPr/>
            </p:nvSpPr>
            <p:spPr>
              <a:xfrm>
                <a:off x="3382283" y="2529991"/>
                <a:ext cx="161978" cy="23055"/>
              </a:xfrm>
              <a:custGeom>
                <a:rect b="b" l="l" r="r" t="t"/>
                <a:pathLst>
                  <a:path extrusionOk="0" h="310" w="2178">
                    <a:moveTo>
                      <a:pt x="2047" y="1"/>
                    </a:moveTo>
                    <a:cubicBezTo>
                      <a:pt x="1588" y="10"/>
                      <a:pt x="1336" y="19"/>
                      <a:pt x="1085" y="30"/>
                    </a:cubicBezTo>
                    <a:cubicBezTo>
                      <a:pt x="833" y="39"/>
                      <a:pt x="581" y="48"/>
                      <a:pt x="127" y="59"/>
                    </a:cubicBezTo>
                    <a:cubicBezTo>
                      <a:pt x="54" y="59"/>
                      <a:pt x="1" y="117"/>
                      <a:pt x="1" y="184"/>
                    </a:cubicBezTo>
                    <a:cubicBezTo>
                      <a:pt x="1" y="251"/>
                      <a:pt x="59" y="309"/>
                      <a:pt x="127" y="309"/>
                    </a:cubicBezTo>
                    <a:lnTo>
                      <a:pt x="132" y="309"/>
                    </a:lnTo>
                    <a:cubicBezTo>
                      <a:pt x="592" y="300"/>
                      <a:pt x="842" y="291"/>
                      <a:pt x="1094" y="280"/>
                    </a:cubicBezTo>
                    <a:cubicBezTo>
                      <a:pt x="1346" y="271"/>
                      <a:pt x="1592" y="262"/>
                      <a:pt x="2052" y="251"/>
                    </a:cubicBezTo>
                    <a:cubicBezTo>
                      <a:pt x="2125" y="251"/>
                      <a:pt x="2177" y="193"/>
                      <a:pt x="2177" y="126"/>
                    </a:cubicBezTo>
                    <a:cubicBezTo>
                      <a:pt x="2177" y="54"/>
                      <a:pt x="2125" y="1"/>
                      <a:pt x="2047"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5"/>
              <p:cNvSpPr/>
              <p:nvPr/>
            </p:nvSpPr>
            <p:spPr>
              <a:xfrm>
                <a:off x="3624804" y="2515563"/>
                <a:ext cx="502146" cy="23129"/>
              </a:xfrm>
              <a:custGeom>
                <a:rect b="b" l="l" r="r" t="t"/>
                <a:pathLst>
                  <a:path extrusionOk="0" h="311" w="6752">
                    <a:moveTo>
                      <a:pt x="6622" y="1"/>
                    </a:moveTo>
                    <a:cubicBezTo>
                      <a:pt x="6162" y="10"/>
                      <a:pt x="4745" y="21"/>
                      <a:pt x="3376" y="30"/>
                    </a:cubicBezTo>
                    <a:cubicBezTo>
                      <a:pt x="2003" y="39"/>
                      <a:pt x="581" y="50"/>
                      <a:pt x="121" y="59"/>
                    </a:cubicBezTo>
                    <a:cubicBezTo>
                      <a:pt x="54" y="59"/>
                      <a:pt x="0" y="117"/>
                      <a:pt x="0" y="184"/>
                    </a:cubicBezTo>
                    <a:cubicBezTo>
                      <a:pt x="0" y="253"/>
                      <a:pt x="59" y="311"/>
                      <a:pt x="126" y="311"/>
                    </a:cubicBezTo>
                    <a:cubicBezTo>
                      <a:pt x="586" y="300"/>
                      <a:pt x="2003" y="291"/>
                      <a:pt x="3376" y="282"/>
                    </a:cubicBezTo>
                    <a:cubicBezTo>
                      <a:pt x="4749" y="271"/>
                      <a:pt x="6167" y="262"/>
                      <a:pt x="6626" y="253"/>
                    </a:cubicBezTo>
                    <a:cubicBezTo>
                      <a:pt x="6700" y="253"/>
                      <a:pt x="6752" y="195"/>
                      <a:pt x="6752" y="126"/>
                    </a:cubicBezTo>
                    <a:cubicBezTo>
                      <a:pt x="6747" y="59"/>
                      <a:pt x="6694" y="1"/>
                      <a:pt x="6622"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5"/>
              <p:cNvSpPr/>
              <p:nvPr/>
            </p:nvSpPr>
            <p:spPr>
              <a:xfrm>
                <a:off x="3382283" y="2605923"/>
                <a:ext cx="161978" cy="22683"/>
              </a:xfrm>
              <a:custGeom>
                <a:rect b="b" l="l" r="r" t="t"/>
                <a:pathLst>
                  <a:path extrusionOk="0" h="305" w="2178">
                    <a:moveTo>
                      <a:pt x="2047" y="0"/>
                    </a:moveTo>
                    <a:cubicBezTo>
                      <a:pt x="1588" y="9"/>
                      <a:pt x="1336" y="20"/>
                      <a:pt x="1085" y="29"/>
                    </a:cubicBezTo>
                    <a:cubicBezTo>
                      <a:pt x="833" y="38"/>
                      <a:pt x="587" y="43"/>
                      <a:pt x="127" y="53"/>
                    </a:cubicBezTo>
                    <a:cubicBezTo>
                      <a:pt x="54" y="58"/>
                      <a:pt x="1" y="112"/>
                      <a:pt x="1" y="184"/>
                    </a:cubicBezTo>
                    <a:cubicBezTo>
                      <a:pt x="1" y="252"/>
                      <a:pt x="59" y="304"/>
                      <a:pt x="127" y="304"/>
                    </a:cubicBezTo>
                    <a:lnTo>
                      <a:pt x="132" y="304"/>
                    </a:lnTo>
                    <a:cubicBezTo>
                      <a:pt x="592" y="295"/>
                      <a:pt x="842" y="290"/>
                      <a:pt x="1094" y="281"/>
                    </a:cubicBezTo>
                    <a:cubicBezTo>
                      <a:pt x="1346" y="271"/>
                      <a:pt x="1597" y="261"/>
                      <a:pt x="2052" y="252"/>
                    </a:cubicBezTo>
                    <a:cubicBezTo>
                      <a:pt x="2125" y="252"/>
                      <a:pt x="2177" y="194"/>
                      <a:pt x="2177" y="121"/>
                    </a:cubicBezTo>
                    <a:cubicBezTo>
                      <a:pt x="2177" y="53"/>
                      <a:pt x="2125" y="0"/>
                      <a:pt x="2047"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5"/>
              <p:cNvSpPr/>
              <p:nvPr/>
            </p:nvSpPr>
            <p:spPr>
              <a:xfrm>
                <a:off x="3782319" y="2252663"/>
                <a:ext cx="99730" cy="216194"/>
              </a:xfrm>
              <a:custGeom>
                <a:rect b="b" l="l" r="r" t="t"/>
                <a:pathLst>
                  <a:path extrusionOk="0" h="2907" w="1341">
                    <a:moveTo>
                      <a:pt x="1179" y="1"/>
                    </a:moveTo>
                    <a:cubicBezTo>
                      <a:pt x="1136" y="1"/>
                      <a:pt x="1094" y="24"/>
                      <a:pt x="1070" y="63"/>
                    </a:cubicBezTo>
                    <a:cubicBezTo>
                      <a:pt x="780" y="585"/>
                      <a:pt x="436" y="1074"/>
                      <a:pt x="44" y="1519"/>
                    </a:cubicBezTo>
                    <a:cubicBezTo>
                      <a:pt x="1" y="1572"/>
                      <a:pt x="6" y="1654"/>
                      <a:pt x="59" y="1698"/>
                    </a:cubicBezTo>
                    <a:cubicBezTo>
                      <a:pt x="81" y="1720"/>
                      <a:pt x="111" y="1731"/>
                      <a:pt x="140" y="1731"/>
                    </a:cubicBezTo>
                    <a:cubicBezTo>
                      <a:pt x="175" y="1731"/>
                      <a:pt x="209" y="1717"/>
                      <a:pt x="233" y="1688"/>
                    </a:cubicBezTo>
                    <a:cubicBezTo>
                      <a:pt x="537" y="1340"/>
                      <a:pt x="814" y="968"/>
                      <a:pt x="1060" y="576"/>
                    </a:cubicBezTo>
                    <a:lnTo>
                      <a:pt x="1084" y="2781"/>
                    </a:lnTo>
                    <a:cubicBezTo>
                      <a:pt x="1084" y="2854"/>
                      <a:pt x="1142" y="2907"/>
                      <a:pt x="1209" y="2907"/>
                    </a:cubicBezTo>
                    <a:lnTo>
                      <a:pt x="1215" y="2907"/>
                    </a:lnTo>
                    <a:cubicBezTo>
                      <a:pt x="1283" y="2907"/>
                      <a:pt x="1341" y="2849"/>
                      <a:pt x="1336" y="2781"/>
                    </a:cubicBezTo>
                    <a:lnTo>
                      <a:pt x="1307" y="126"/>
                    </a:lnTo>
                    <a:cubicBezTo>
                      <a:pt x="1307" y="68"/>
                      <a:pt x="1267" y="20"/>
                      <a:pt x="1209" y="5"/>
                    </a:cubicBezTo>
                    <a:cubicBezTo>
                      <a:pt x="1200" y="2"/>
                      <a:pt x="1189" y="1"/>
                      <a:pt x="1179"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5"/>
              <p:cNvSpPr/>
              <p:nvPr/>
            </p:nvSpPr>
            <p:spPr>
              <a:xfrm>
                <a:off x="3620118" y="2595883"/>
                <a:ext cx="99358" cy="216565"/>
              </a:xfrm>
              <a:custGeom>
                <a:rect b="b" l="l" r="r" t="t"/>
                <a:pathLst>
                  <a:path extrusionOk="0" h="2912" w="1336">
                    <a:moveTo>
                      <a:pt x="1182" y="0"/>
                    </a:moveTo>
                    <a:cubicBezTo>
                      <a:pt x="1137" y="0"/>
                      <a:pt x="1093" y="27"/>
                      <a:pt x="1069" y="68"/>
                    </a:cubicBezTo>
                    <a:cubicBezTo>
                      <a:pt x="779" y="584"/>
                      <a:pt x="436" y="1078"/>
                      <a:pt x="44" y="1523"/>
                    </a:cubicBezTo>
                    <a:cubicBezTo>
                      <a:pt x="1" y="1577"/>
                      <a:pt x="5" y="1653"/>
                      <a:pt x="53" y="1702"/>
                    </a:cubicBezTo>
                    <a:cubicBezTo>
                      <a:pt x="77" y="1721"/>
                      <a:pt x="107" y="1731"/>
                      <a:pt x="136" y="1731"/>
                    </a:cubicBezTo>
                    <a:cubicBezTo>
                      <a:pt x="173" y="1731"/>
                      <a:pt x="209" y="1717"/>
                      <a:pt x="233" y="1687"/>
                    </a:cubicBezTo>
                    <a:cubicBezTo>
                      <a:pt x="537" y="1345"/>
                      <a:pt x="813" y="972"/>
                      <a:pt x="1059" y="580"/>
                    </a:cubicBezTo>
                    <a:lnTo>
                      <a:pt x="1084" y="2785"/>
                    </a:lnTo>
                    <a:cubicBezTo>
                      <a:pt x="1084" y="2854"/>
                      <a:pt x="1142" y="2912"/>
                      <a:pt x="1209" y="2912"/>
                    </a:cubicBezTo>
                    <a:lnTo>
                      <a:pt x="1214" y="2912"/>
                    </a:lnTo>
                    <a:cubicBezTo>
                      <a:pt x="1282" y="2912"/>
                      <a:pt x="1336" y="2854"/>
                      <a:pt x="1336" y="2781"/>
                    </a:cubicBezTo>
                    <a:lnTo>
                      <a:pt x="1307" y="126"/>
                    </a:lnTo>
                    <a:cubicBezTo>
                      <a:pt x="1307" y="72"/>
                      <a:pt x="1267" y="19"/>
                      <a:pt x="1209" y="4"/>
                    </a:cubicBezTo>
                    <a:cubicBezTo>
                      <a:pt x="1200" y="2"/>
                      <a:pt x="1191" y="0"/>
                      <a:pt x="1182"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5"/>
              <p:cNvSpPr/>
              <p:nvPr/>
            </p:nvSpPr>
            <p:spPr>
              <a:xfrm>
                <a:off x="3834527" y="2623475"/>
                <a:ext cx="25583" cy="141080"/>
              </a:xfrm>
              <a:custGeom>
                <a:rect b="b" l="l" r="r" t="t"/>
                <a:pathLst>
                  <a:path extrusionOk="0" h="1897" w="344">
                    <a:moveTo>
                      <a:pt x="130" y="1"/>
                    </a:moveTo>
                    <a:cubicBezTo>
                      <a:pt x="127" y="1"/>
                      <a:pt x="124" y="1"/>
                      <a:pt x="121" y="1"/>
                    </a:cubicBezTo>
                    <a:cubicBezTo>
                      <a:pt x="49" y="10"/>
                      <a:pt x="0" y="68"/>
                      <a:pt x="5" y="141"/>
                    </a:cubicBezTo>
                    <a:cubicBezTo>
                      <a:pt x="43" y="499"/>
                      <a:pt x="43" y="804"/>
                      <a:pt x="49" y="1075"/>
                    </a:cubicBezTo>
                    <a:cubicBezTo>
                      <a:pt x="49" y="1336"/>
                      <a:pt x="54" y="1568"/>
                      <a:pt x="83" y="1791"/>
                    </a:cubicBezTo>
                    <a:cubicBezTo>
                      <a:pt x="92" y="1854"/>
                      <a:pt x="145" y="1897"/>
                      <a:pt x="208" y="1897"/>
                    </a:cubicBezTo>
                    <a:lnTo>
                      <a:pt x="228" y="1897"/>
                    </a:lnTo>
                    <a:cubicBezTo>
                      <a:pt x="295" y="1887"/>
                      <a:pt x="344" y="1825"/>
                      <a:pt x="333" y="1751"/>
                    </a:cubicBezTo>
                    <a:cubicBezTo>
                      <a:pt x="304" y="1548"/>
                      <a:pt x="300" y="1327"/>
                      <a:pt x="300" y="1070"/>
                    </a:cubicBezTo>
                    <a:cubicBezTo>
                      <a:pt x="295" y="800"/>
                      <a:pt x="295" y="490"/>
                      <a:pt x="257" y="112"/>
                    </a:cubicBezTo>
                    <a:cubicBezTo>
                      <a:pt x="252" y="48"/>
                      <a:pt x="194" y="1"/>
                      <a:pt x="130"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5"/>
              <p:cNvSpPr/>
              <p:nvPr/>
            </p:nvSpPr>
            <p:spPr>
              <a:xfrm>
                <a:off x="3776221" y="2681707"/>
                <a:ext cx="142195" cy="24542"/>
              </a:xfrm>
              <a:custGeom>
                <a:rect b="b" l="l" r="r" t="t"/>
                <a:pathLst>
                  <a:path extrusionOk="0" h="330" w="1912">
                    <a:moveTo>
                      <a:pt x="1774" y="0"/>
                    </a:moveTo>
                    <a:cubicBezTo>
                      <a:pt x="1768" y="0"/>
                      <a:pt x="1762" y="1"/>
                      <a:pt x="1756" y="1"/>
                    </a:cubicBezTo>
                    <a:cubicBezTo>
                      <a:pt x="1553" y="30"/>
                      <a:pt x="1331" y="35"/>
                      <a:pt x="1074" y="35"/>
                    </a:cubicBezTo>
                    <a:cubicBezTo>
                      <a:pt x="804" y="40"/>
                      <a:pt x="494" y="40"/>
                      <a:pt x="121" y="79"/>
                    </a:cubicBezTo>
                    <a:cubicBezTo>
                      <a:pt x="49" y="84"/>
                      <a:pt x="1" y="147"/>
                      <a:pt x="5" y="214"/>
                    </a:cubicBezTo>
                    <a:cubicBezTo>
                      <a:pt x="10" y="282"/>
                      <a:pt x="68" y="330"/>
                      <a:pt x="131" y="330"/>
                    </a:cubicBezTo>
                    <a:lnTo>
                      <a:pt x="146" y="330"/>
                    </a:lnTo>
                    <a:cubicBezTo>
                      <a:pt x="508" y="292"/>
                      <a:pt x="809" y="292"/>
                      <a:pt x="1079" y="287"/>
                    </a:cubicBezTo>
                    <a:cubicBezTo>
                      <a:pt x="1340" y="287"/>
                      <a:pt x="1572" y="282"/>
                      <a:pt x="1795" y="253"/>
                    </a:cubicBezTo>
                    <a:cubicBezTo>
                      <a:pt x="1863" y="243"/>
                      <a:pt x="1911" y="180"/>
                      <a:pt x="1901" y="108"/>
                    </a:cubicBezTo>
                    <a:cubicBezTo>
                      <a:pt x="1892" y="46"/>
                      <a:pt x="1839" y="0"/>
                      <a:pt x="1774"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5"/>
              <p:cNvSpPr/>
              <p:nvPr/>
            </p:nvSpPr>
            <p:spPr>
              <a:xfrm>
                <a:off x="3966534" y="2619533"/>
                <a:ext cx="146806" cy="271302"/>
              </a:xfrm>
              <a:custGeom>
                <a:rect b="b" l="l" r="r" t="t"/>
                <a:pathLst>
                  <a:path extrusionOk="0" h="3648" w="1974">
                    <a:moveTo>
                      <a:pt x="300" y="0"/>
                    </a:moveTo>
                    <a:cubicBezTo>
                      <a:pt x="244" y="0"/>
                      <a:pt x="195" y="36"/>
                      <a:pt x="179" y="92"/>
                    </a:cubicBezTo>
                    <a:cubicBezTo>
                      <a:pt x="92" y="402"/>
                      <a:pt x="0" y="750"/>
                      <a:pt x="58" y="1099"/>
                    </a:cubicBezTo>
                    <a:cubicBezTo>
                      <a:pt x="121" y="1452"/>
                      <a:pt x="392" y="1824"/>
                      <a:pt x="788" y="1858"/>
                    </a:cubicBezTo>
                    <a:cubicBezTo>
                      <a:pt x="805" y="1859"/>
                      <a:pt x="821" y="1860"/>
                      <a:pt x="838" y="1860"/>
                    </a:cubicBezTo>
                    <a:cubicBezTo>
                      <a:pt x="1151" y="1860"/>
                      <a:pt x="1416" y="1643"/>
                      <a:pt x="1558" y="1409"/>
                    </a:cubicBezTo>
                    <a:cubicBezTo>
                      <a:pt x="1572" y="1641"/>
                      <a:pt x="1601" y="1878"/>
                      <a:pt x="1640" y="2110"/>
                    </a:cubicBezTo>
                    <a:lnTo>
                      <a:pt x="1650" y="2172"/>
                    </a:lnTo>
                    <a:cubicBezTo>
                      <a:pt x="1683" y="2400"/>
                      <a:pt x="1717" y="2612"/>
                      <a:pt x="1669" y="2811"/>
                    </a:cubicBezTo>
                    <a:cubicBezTo>
                      <a:pt x="1611" y="3067"/>
                      <a:pt x="1398" y="3290"/>
                      <a:pt x="1147" y="3367"/>
                    </a:cubicBezTo>
                    <a:cubicBezTo>
                      <a:pt x="1082" y="3385"/>
                      <a:pt x="1015" y="3394"/>
                      <a:pt x="948" y="3394"/>
                    </a:cubicBezTo>
                    <a:cubicBezTo>
                      <a:pt x="749" y="3394"/>
                      <a:pt x="548" y="3316"/>
                      <a:pt x="406" y="3179"/>
                    </a:cubicBezTo>
                    <a:cubicBezTo>
                      <a:pt x="380" y="3154"/>
                      <a:pt x="347" y="3142"/>
                      <a:pt x="315" y="3142"/>
                    </a:cubicBezTo>
                    <a:cubicBezTo>
                      <a:pt x="283" y="3142"/>
                      <a:pt x="252" y="3154"/>
                      <a:pt x="228" y="3179"/>
                    </a:cubicBezTo>
                    <a:cubicBezTo>
                      <a:pt x="179" y="3232"/>
                      <a:pt x="179" y="3309"/>
                      <a:pt x="228" y="3358"/>
                    </a:cubicBezTo>
                    <a:cubicBezTo>
                      <a:pt x="416" y="3546"/>
                      <a:pt x="677" y="3648"/>
                      <a:pt x="944" y="3648"/>
                    </a:cubicBezTo>
                    <a:cubicBezTo>
                      <a:pt x="1035" y="3648"/>
                      <a:pt x="1127" y="3633"/>
                      <a:pt x="1214" y="3610"/>
                    </a:cubicBezTo>
                    <a:cubicBezTo>
                      <a:pt x="1563" y="3507"/>
                      <a:pt x="1833" y="3217"/>
                      <a:pt x="1915" y="2869"/>
                    </a:cubicBezTo>
                    <a:cubicBezTo>
                      <a:pt x="1973" y="2617"/>
                      <a:pt x="1935" y="2371"/>
                      <a:pt x="1896" y="2134"/>
                    </a:cubicBezTo>
                    <a:lnTo>
                      <a:pt x="1886" y="2071"/>
                    </a:lnTo>
                    <a:cubicBezTo>
                      <a:pt x="1804" y="1549"/>
                      <a:pt x="1770" y="1012"/>
                      <a:pt x="1790" y="480"/>
                    </a:cubicBezTo>
                    <a:cubicBezTo>
                      <a:pt x="1795" y="411"/>
                      <a:pt x="1741" y="353"/>
                      <a:pt x="1674" y="349"/>
                    </a:cubicBezTo>
                    <a:cubicBezTo>
                      <a:pt x="1671" y="349"/>
                      <a:pt x="1668" y="348"/>
                      <a:pt x="1666" y="348"/>
                    </a:cubicBezTo>
                    <a:cubicBezTo>
                      <a:pt x="1601" y="348"/>
                      <a:pt x="1547" y="400"/>
                      <a:pt x="1538" y="465"/>
                    </a:cubicBezTo>
                    <a:cubicBezTo>
                      <a:pt x="1514" y="731"/>
                      <a:pt x="1485" y="1007"/>
                      <a:pt x="1364" y="1239"/>
                    </a:cubicBezTo>
                    <a:cubicBezTo>
                      <a:pt x="1262" y="1424"/>
                      <a:pt x="1064" y="1608"/>
                      <a:pt x="840" y="1608"/>
                    </a:cubicBezTo>
                    <a:cubicBezTo>
                      <a:pt x="829" y="1608"/>
                      <a:pt x="819" y="1608"/>
                      <a:pt x="808" y="1607"/>
                    </a:cubicBezTo>
                    <a:cubicBezTo>
                      <a:pt x="542" y="1587"/>
                      <a:pt x="348" y="1306"/>
                      <a:pt x="305" y="1056"/>
                    </a:cubicBezTo>
                    <a:cubicBezTo>
                      <a:pt x="257" y="760"/>
                      <a:pt x="344" y="440"/>
                      <a:pt x="421" y="161"/>
                    </a:cubicBezTo>
                    <a:cubicBezTo>
                      <a:pt x="440" y="92"/>
                      <a:pt x="402" y="25"/>
                      <a:pt x="334" y="5"/>
                    </a:cubicBezTo>
                    <a:cubicBezTo>
                      <a:pt x="323" y="2"/>
                      <a:pt x="311" y="0"/>
                      <a:pt x="300"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 name="Google Shape;360;p35"/>
            <p:cNvGrpSpPr/>
            <p:nvPr/>
          </p:nvGrpSpPr>
          <p:grpSpPr>
            <a:xfrm>
              <a:off x="5640167" y="2449146"/>
              <a:ext cx="546229" cy="305553"/>
              <a:chOff x="5471197" y="2403000"/>
              <a:chExt cx="603301" cy="337479"/>
            </a:xfrm>
          </p:grpSpPr>
          <p:sp>
            <p:nvSpPr>
              <p:cNvPr id="361" name="Google Shape;361;p35"/>
              <p:cNvSpPr/>
              <p:nvPr/>
            </p:nvSpPr>
            <p:spPr>
              <a:xfrm>
                <a:off x="5471197" y="2455812"/>
                <a:ext cx="139320" cy="167855"/>
              </a:xfrm>
              <a:custGeom>
                <a:rect b="b" l="l" r="r" t="t"/>
                <a:pathLst>
                  <a:path extrusionOk="0" h="2371" w="1968">
                    <a:moveTo>
                      <a:pt x="140" y="0"/>
                    </a:moveTo>
                    <a:cubicBezTo>
                      <a:pt x="114" y="0"/>
                      <a:pt x="89" y="8"/>
                      <a:pt x="68" y="26"/>
                    </a:cubicBezTo>
                    <a:cubicBezTo>
                      <a:pt x="9" y="69"/>
                      <a:pt x="0" y="147"/>
                      <a:pt x="39" y="200"/>
                    </a:cubicBezTo>
                    <a:lnTo>
                      <a:pt x="1572" y="2241"/>
                    </a:lnTo>
                    <a:cubicBezTo>
                      <a:pt x="1601" y="2279"/>
                      <a:pt x="1664" y="2371"/>
                      <a:pt x="1780" y="2371"/>
                    </a:cubicBezTo>
                    <a:lnTo>
                      <a:pt x="1784" y="2371"/>
                    </a:lnTo>
                    <a:cubicBezTo>
                      <a:pt x="1871" y="2366"/>
                      <a:pt x="1945" y="2299"/>
                      <a:pt x="1959" y="2207"/>
                    </a:cubicBezTo>
                    <a:cubicBezTo>
                      <a:pt x="1968" y="2125"/>
                      <a:pt x="1920" y="2052"/>
                      <a:pt x="1842" y="2033"/>
                    </a:cubicBezTo>
                    <a:cubicBezTo>
                      <a:pt x="1830" y="2028"/>
                      <a:pt x="1817" y="2026"/>
                      <a:pt x="1805" y="2026"/>
                    </a:cubicBezTo>
                    <a:cubicBezTo>
                      <a:pt x="1782" y="2026"/>
                      <a:pt x="1759" y="2035"/>
                      <a:pt x="1736" y="2047"/>
                    </a:cubicBezTo>
                    <a:lnTo>
                      <a:pt x="242" y="49"/>
                    </a:lnTo>
                    <a:cubicBezTo>
                      <a:pt x="215" y="18"/>
                      <a:pt x="177" y="0"/>
                      <a:pt x="140"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5"/>
              <p:cNvSpPr/>
              <p:nvPr/>
            </p:nvSpPr>
            <p:spPr>
              <a:xfrm>
                <a:off x="5552964" y="2457724"/>
                <a:ext cx="108596" cy="282755"/>
              </a:xfrm>
              <a:custGeom>
                <a:rect b="b" l="l" r="r" t="t"/>
                <a:pathLst>
                  <a:path extrusionOk="0" h="3994" w="1534">
                    <a:moveTo>
                      <a:pt x="1394" y="1"/>
                    </a:moveTo>
                    <a:cubicBezTo>
                      <a:pt x="1349" y="1"/>
                      <a:pt x="1302" y="26"/>
                      <a:pt x="1277" y="71"/>
                    </a:cubicBezTo>
                    <a:cubicBezTo>
                      <a:pt x="674" y="1261"/>
                      <a:pt x="243" y="2529"/>
                      <a:pt x="11" y="3844"/>
                    </a:cubicBezTo>
                    <a:cubicBezTo>
                      <a:pt x="0" y="3911"/>
                      <a:pt x="44" y="3980"/>
                      <a:pt x="112" y="3989"/>
                    </a:cubicBezTo>
                    <a:cubicBezTo>
                      <a:pt x="122" y="3993"/>
                      <a:pt x="127" y="3993"/>
                      <a:pt x="136" y="3993"/>
                    </a:cubicBezTo>
                    <a:cubicBezTo>
                      <a:pt x="194" y="3993"/>
                      <a:pt x="247" y="3951"/>
                      <a:pt x="257" y="3888"/>
                    </a:cubicBezTo>
                    <a:cubicBezTo>
                      <a:pt x="489" y="2600"/>
                      <a:pt x="906" y="1353"/>
                      <a:pt x="1505" y="182"/>
                    </a:cubicBezTo>
                    <a:cubicBezTo>
                      <a:pt x="1534" y="124"/>
                      <a:pt x="1509" y="47"/>
                      <a:pt x="1447" y="13"/>
                    </a:cubicBezTo>
                    <a:cubicBezTo>
                      <a:pt x="1430" y="5"/>
                      <a:pt x="1412" y="1"/>
                      <a:pt x="1394"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5"/>
              <p:cNvSpPr/>
              <p:nvPr/>
            </p:nvSpPr>
            <p:spPr>
              <a:xfrm>
                <a:off x="5759115" y="2503174"/>
                <a:ext cx="130187" cy="25061"/>
              </a:xfrm>
              <a:custGeom>
                <a:rect b="b" l="l" r="r" t="t"/>
                <a:pathLst>
                  <a:path extrusionOk="0" h="354" w="1839">
                    <a:moveTo>
                      <a:pt x="1703" y="0"/>
                    </a:moveTo>
                    <a:lnTo>
                      <a:pt x="121" y="101"/>
                    </a:lnTo>
                    <a:cubicBezTo>
                      <a:pt x="48" y="106"/>
                      <a:pt x="1" y="164"/>
                      <a:pt x="1" y="232"/>
                    </a:cubicBezTo>
                    <a:cubicBezTo>
                      <a:pt x="5" y="300"/>
                      <a:pt x="63" y="353"/>
                      <a:pt x="126" y="353"/>
                    </a:cubicBezTo>
                    <a:lnTo>
                      <a:pt x="135" y="353"/>
                    </a:lnTo>
                    <a:lnTo>
                      <a:pt x="1718" y="251"/>
                    </a:lnTo>
                    <a:cubicBezTo>
                      <a:pt x="1785" y="246"/>
                      <a:pt x="1838" y="188"/>
                      <a:pt x="1834" y="121"/>
                    </a:cubicBezTo>
                    <a:cubicBezTo>
                      <a:pt x="1829" y="48"/>
                      <a:pt x="1771" y="0"/>
                      <a:pt x="1703"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5"/>
              <p:cNvSpPr/>
              <p:nvPr/>
            </p:nvSpPr>
            <p:spPr>
              <a:xfrm>
                <a:off x="5942966" y="2403000"/>
                <a:ext cx="131532" cy="182368"/>
              </a:xfrm>
              <a:custGeom>
                <a:rect b="b" l="l" r="r" t="t"/>
                <a:pathLst>
                  <a:path extrusionOk="0" h="2576" w="1858">
                    <a:moveTo>
                      <a:pt x="902" y="1"/>
                    </a:moveTo>
                    <a:cubicBezTo>
                      <a:pt x="693" y="1"/>
                      <a:pt x="487" y="52"/>
                      <a:pt x="306" y="152"/>
                    </a:cubicBezTo>
                    <a:cubicBezTo>
                      <a:pt x="243" y="186"/>
                      <a:pt x="219" y="264"/>
                      <a:pt x="252" y="326"/>
                    </a:cubicBezTo>
                    <a:cubicBezTo>
                      <a:pt x="276" y="366"/>
                      <a:pt x="320" y="390"/>
                      <a:pt x="366" y="390"/>
                    </a:cubicBezTo>
                    <a:cubicBezTo>
                      <a:pt x="386" y="390"/>
                      <a:pt x="407" y="386"/>
                      <a:pt x="427" y="375"/>
                    </a:cubicBezTo>
                    <a:cubicBezTo>
                      <a:pt x="573" y="296"/>
                      <a:pt x="743" y="254"/>
                      <a:pt x="912" y="254"/>
                    </a:cubicBezTo>
                    <a:cubicBezTo>
                      <a:pt x="1000" y="254"/>
                      <a:pt x="1087" y="265"/>
                      <a:pt x="1172" y="288"/>
                    </a:cubicBezTo>
                    <a:cubicBezTo>
                      <a:pt x="1273" y="317"/>
                      <a:pt x="1346" y="355"/>
                      <a:pt x="1398" y="404"/>
                    </a:cubicBezTo>
                    <a:cubicBezTo>
                      <a:pt x="1529" y="545"/>
                      <a:pt x="1485" y="806"/>
                      <a:pt x="1355" y="940"/>
                    </a:cubicBezTo>
                    <a:cubicBezTo>
                      <a:pt x="1311" y="984"/>
                      <a:pt x="1264" y="1023"/>
                      <a:pt x="1210" y="1052"/>
                    </a:cubicBezTo>
                    <a:lnTo>
                      <a:pt x="1210" y="1047"/>
                    </a:lnTo>
                    <a:cubicBezTo>
                      <a:pt x="1158" y="1036"/>
                      <a:pt x="1106" y="1030"/>
                      <a:pt x="1056" y="1030"/>
                    </a:cubicBezTo>
                    <a:cubicBezTo>
                      <a:pt x="892" y="1030"/>
                      <a:pt x="742" y="1089"/>
                      <a:pt x="634" y="1197"/>
                    </a:cubicBezTo>
                    <a:cubicBezTo>
                      <a:pt x="601" y="1236"/>
                      <a:pt x="591" y="1289"/>
                      <a:pt x="610" y="1333"/>
                    </a:cubicBezTo>
                    <a:cubicBezTo>
                      <a:pt x="630" y="1382"/>
                      <a:pt x="673" y="1411"/>
                      <a:pt x="726" y="1415"/>
                    </a:cubicBezTo>
                    <a:cubicBezTo>
                      <a:pt x="915" y="1415"/>
                      <a:pt x="1085" y="1382"/>
                      <a:pt x="1230" y="1318"/>
                    </a:cubicBezTo>
                    <a:cubicBezTo>
                      <a:pt x="1351" y="1366"/>
                      <a:pt x="1447" y="1458"/>
                      <a:pt x="1485" y="1565"/>
                    </a:cubicBezTo>
                    <a:cubicBezTo>
                      <a:pt x="1578" y="1826"/>
                      <a:pt x="1398" y="2170"/>
                      <a:pt x="1108" y="2275"/>
                    </a:cubicBezTo>
                    <a:cubicBezTo>
                      <a:pt x="1025" y="2308"/>
                      <a:pt x="935" y="2324"/>
                      <a:pt x="842" y="2324"/>
                    </a:cubicBezTo>
                    <a:cubicBezTo>
                      <a:pt x="632" y="2324"/>
                      <a:pt x="408" y="2242"/>
                      <a:pt x="223" y="2087"/>
                    </a:cubicBezTo>
                    <a:cubicBezTo>
                      <a:pt x="201" y="2069"/>
                      <a:pt x="174" y="2060"/>
                      <a:pt x="147" y="2060"/>
                    </a:cubicBezTo>
                    <a:cubicBezTo>
                      <a:pt x="110" y="2060"/>
                      <a:pt x="72" y="2076"/>
                      <a:pt x="45" y="2107"/>
                    </a:cubicBezTo>
                    <a:cubicBezTo>
                      <a:pt x="1" y="2159"/>
                      <a:pt x="11" y="2237"/>
                      <a:pt x="63" y="2281"/>
                    </a:cubicBezTo>
                    <a:cubicBezTo>
                      <a:pt x="291" y="2474"/>
                      <a:pt x="576" y="2576"/>
                      <a:pt x="847" y="2576"/>
                    </a:cubicBezTo>
                    <a:cubicBezTo>
                      <a:pt x="969" y="2576"/>
                      <a:pt x="1089" y="2556"/>
                      <a:pt x="1201" y="2513"/>
                    </a:cubicBezTo>
                    <a:cubicBezTo>
                      <a:pt x="1616" y="2353"/>
                      <a:pt x="1858" y="1869"/>
                      <a:pt x="1723" y="1482"/>
                    </a:cubicBezTo>
                    <a:cubicBezTo>
                      <a:pt x="1679" y="1357"/>
                      <a:pt x="1592" y="1250"/>
                      <a:pt x="1481" y="1168"/>
                    </a:cubicBezTo>
                    <a:cubicBezTo>
                      <a:pt x="1500" y="1154"/>
                      <a:pt x="1520" y="1134"/>
                      <a:pt x="1534" y="1115"/>
                    </a:cubicBezTo>
                    <a:cubicBezTo>
                      <a:pt x="1752" y="893"/>
                      <a:pt x="1820" y="482"/>
                      <a:pt x="1578" y="230"/>
                    </a:cubicBezTo>
                    <a:cubicBezTo>
                      <a:pt x="1496" y="148"/>
                      <a:pt x="1384" y="85"/>
                      <a:pt x="1239" y="47"/>
                    </a:cubicBezTo>
                    <a:cubicBezTo>
                      <a:pt x="1128" y="16"/>
                      <a:pt x="1015" y="1"/>
                      <a:pt x="902"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5"/>
              <p:cNvSpPr/>
              <p:nvPr/>
            </p:nvSpPr>
            <p:spPr>
              <a:xfrm>
                <a:off x="5809095" y="2453830"/>
                <a:ext cx="17911" cy="136351"/>
              </a:xfrm>
              <a:custGeom>
                <a:rect b="b" l="l" r="r" t="t"/>
                <a:pathLst>
                  <a:path extrusionOk="0" h="1926" w="253">
                    <a:moveTo>
                      <a:pt x="126" y="1"/>
                    </a:moveTo>
                    <a:cubicBezTo>
                      <a:pt x="54" y="1"/>
                      <a:pt x="1" y="59"/>
                      <a:pt x="1" y="131"/>
                    </a:cubicBezTo>
                    <a:lnTo>
                      <a:pt x="1" y="1800"/>
                    </a:lnTo>
                    <a:cubicBezTo>
                      <a:pt x="1" y="1867"/>
                      <a:pt x="54" y="1925"/>
                      <a:pt x="126" y="1925"/>
                    </a:cubicBezTo>
                    <a:cubicBezTo>
                      <a:pt x="194" y="1925"/>
                      <a:pt x="252" y="1867"/>
                      <a:pt x="252" y="1800"/>
                    </a:cubicBezTo>
                    <a:lnTo>
                      <a:pt x="252" y="131"/>
                    </a:lnTo>
                    <a:cubicBezTo>
                      <a:pt x="252" y="59"/>
                      <a:pt x="194" y="1"/>
                      <a:pt x="126"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6" name="Google Shape;366;p35"/>
          <p:cNvGrpSpPr/>
          <p:nvPr/>
        </p:nvGrpSpPr>
        <p:grpSpPr>
          <a:xfrm>
            <a:off x="2518251" y="1771359"/>
            <a:ext cx="1112606" cy="874268"/>
            <a:chOff x="2114351" y="1555206"/>
            <a:chExt cx="1389369" cy="1091607"/>
          </a:xfrm>
        </p:grpSpPr>
        <p:grpSp>
          <p:nvGrpSpPr>
            <p:cNvPr id="367" name="Google Shape;367;p35"/>
            <p:cNvGrpSpPr/>
            <p:nvPr/>
          </p:nvGrpSpPr>
          <p:grpSpPr>
            <a:xfrm>
              <a:off x="2479465" y="2297396"/>
              <a:ext cx="1024255" cy="305553"/>
              <a:chOff x="4943225" y="2403000"/>
              <a:chExt cx="1131273" cy="337479"/>
            </a:xfrm>
          </p:grpSpPr>
          <p:grpSp>
            <p:nvGrpSpPr>
              <p:cNvPr id="368" name="Google Shape;368;p35"/>
              <p:cNvGrpSpPr/>
              <p:nvPr/>
            </p:nvGrpSpPr>
            <p:grpSpPr>
              <a:xfrm>
                <a:off x="4943225" y="2476370"/>
                <a:ext cx="183471" cy="169489"/>
                <a:chOff x="3132400" y="2476370"/>
                <a:chExt cx="183471" cy="169489"/>
              </a:xfrm>
            </p:grpSpPr>
            <p:sp>
              <p:nvSpPr>
                <p:cNvPr id="369" name="Google Shape;369;p35"/>
                <p:cNvSpPr/>
                <p:nvPr/>
              </p:nvSpPr>
              <p:spPr>
                <a:xfrm>
                  <a:off x="3132400" y="2476370"/>
                  <a:ext cx="104713" cy="169489"/>
                </a:xfrm>
                <a:custGeom>
                  <a:rect b="b" l="l" r="r" t="t"/>
                  <a:pathLst>
                    <a:path extrusionOk="0" h="2279" w="1408">
                      <a:moveTo>
                        <a:pt x="171" y="1"/>
                      </a:moveTo>
                      <a:cubicBezTo>
                        <a:pt x="105" y="1"/>
                        <a:pt x="48" y="52"/>
                        <a:pt x="43" y="117"/>
                      </a:cubicBezTo>
                      <a:cubicBezTo>
                        <a:pt x="38" y="189"/>
                        <a:pt x="92" y="247"/>
                        <a:pt x="164" y="253"/>
                      </a:cubicBezTo>
                      <a:cubicBezTo>
                        <a:pt x="358" y="262"/>
                        <a:pt x="633" y="325"/>
                        <a:pt x="846" y="552"/>
                      </a:cubicBezTo>
                      <a:cubicBezTo>
                        <a:pt x="1045" y="760"/>
                        <a:pt x="1146" y="1075"/>
                        <a:pt x="1108" y="1356"/>
                      </a:cubicBezTo>
                      <a:cubicBezTo>
                        <a:pt x="1079" y="1539"/>
                        <a:pt x="991" y="1708"/>
                        <a:pt x="871" y="1809"/>
                      </a:cubicBezTo>
                      <a:cubicBezTo>
                        <a:pt x="726" y="1930"/>
                        <a:pt x="532" y="1959"/>
                        <a:pt x="348" y="1988"/>
                      </a:cubicBezTo>
                      <a:lnTo>
                        <a:pt x="116" y="2028"/>
                      </a:lnTo>
                      <a:cubicBezTo>
                        <a:pt x="48" y="2037"/>
                        <a:pt x="0" y="2100"/>
                        <a:pt x="9" y="2168"/>
                      </a:cubicBezTo>
                      <a:cubicBezTo>
                        <a:pt x="19" y="2231"/>
                        <a:pt x="72" y="2278"/>
                        <a:pt x="135" y="2278"/>
                      </a:cubicBezTo>
                      <a:cubicBezTo>
                        <a:pt x="139" y="2278"/>
                        <a:pt x="145" y="2274"/>
                        <a:pt x="154" y="2274"/>
                      </a:cubicBezTo>
                      <a:lnTo>
                        <a:pt x="387" y="2240"/>
                      </a:lnTo>
                      <a:cubicBezTo>
                        <a:pt x="585" y="2211"/>
                        <a:pt x="831" y="2173"/>
                        <a:pt x="1030" y="2003"/>
                      </a:cubicBezTo>
                      <a:cubicBezTo>
                        <a:pt x="1199" y="1863"/>
                        <a:pt x="1320" y="1640"/>
                        <a:pt x="1354" y="1394"/>
                      </a:cubicBezTo>
                      <a:cubicBezTo>
                        <a:pt x="1407" y="1036"/>
                        <a:pt x="1282" y="639"/>
                        <a:pt x="1030" y="373"/>
                      </a:cubicBezTo>
                      <a:cubicBezTo>
                        <a:pt x="755" y="93"/>
                        <a:pt x="416" y="15"/>
                        <a:pt x="179" y="1"/>
                      </a:cubicBezTo>
                      <a:cubicBezTo>
                        <a:pt x="176" y="1"/>
                        <a:pt x="173" y="1"/>
                        <a:pt x="171"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5"/>
                <p:cNvSpPr/>
                <p:nvPr/>
              </p:nvSpPr>
              <p:spPr>
                <a:xfrm>
                  <a:off x="3210786" y="2476370"/>
                  <a:ext cx="105085" cy="169489"/>
                </a:xfrm>
                <a:custGeom>
                  <a:rect b="b" l="l" r="r" t="t"/>
                  <a:pathLst>
                    <a:path extrusionOk="0" h="2279" w="1413">
                      <a:moveTo>
                        <a:pt x="1240" y="1"/>
                      </a:moveTo>
                      <a:cubicBezTo>
                        <a:pt x="1238" y="1"/>
                        <a:pt x="1235" y="1"/>
                        <a:pt x="1233" y="1"/>
                      </a:cubicBezTo>
                      <a:cubicBezTo>
                        <a:pt x="996" y="15"/>
                        <a:pt x="653" y="93"/>
                        <a:pt x="382" y="373"/>
                      </a:cubicBezTo>
                      <a:cubicBezTo>
                        <a:pt x="130" y="639"/>
                        <a:pt x="0" y="1036"/>
                        <a:pt x="54" y="1394"/>
                      </a:cubicBezTo>
                      <a:cubicBezTo>
                        <a:pt x="92" y="1640"/>
                        <a:pt x="208" y="1863"/>
                        <a:pt x="382" y="2003"/>
                      </a:cubicBezTo>
                      <a:cubicBezTo>
                        <a:pt x="581" y="2173"/>
                        <a:pt x="827" y="2211"/>
                        <a:pt x="1025" y="2240"/>
                      </a:cubicBezTo>
                      <a:lnTo>
                        <a:pt x="1257" y="2274"/>
                      </a:lnTo>
                      <a:cubicBezTo>
                        <a:pt x="1262" y="2274"/>
                        <a:pt x="1272" y="2278"/>
                        <a:pt x="1277" y="2278"/>
                      </a:cubicBezTo>
                      <a:cubicBezTo>
                        <a:pt x="1340" y="2278"/>
                        <a:pt x="1393" y="2231"/>
                        <a:pt x="1402" y="2168"/>
                      </a:cubicBezTo>
                      <a:cubicBezTo>
                        <a:pt x="1413" y="2100"/>
                        <a:pt x="1364" y="2037"/>
                        <a:pt x="1297" y="2028"/>
                      </a:cubicBezTo>
                      <a:lnTo>
                        <a:pt x="1065" y="1988"/>
                      </a:lnTo>
                      <a:cubicBezTo>
                        <a:pt x="875" y="1959"/>
                        <a:pt x="687" y="1930"/>
                        <a:pt x="542" y="1809"/>
                      </a:cubicBezTo>
                      <a:cubicBezTo>
                        <a:pt x="420" y="1708"/>
                        <a:pt x="329" y="1539"/>
                        <a:pt x="304" y="1356"/>
                      </a:cubicBezTo>
                      <a:cubicBezTo>
                        <a:pt x="261" y="1075"/>
                        <a:pt x="362" y="755"/>
                        <a:pt x="565" y="552"/>
                      </a:cubicBezTo>
                      <a:cubicBezTo>
                        <a:pt x="779" y="325"/>
                        <a:pt x="1054" y="262"/>
                        <a:pt x="1248" y="253"/>
                      </a:cubicBezTo>
                      <a:cubicBezTo>
                        <a:pt x="1315" y="247"/>
                        <a:pt x="1369" y="189"/>
                        <a:pt x="1364" y="117"/>
                      </a:cubicBezTo>
                      <a:cubicBezTo>
                        <a:pt x="1360" y="52"/>
                        <a:pt x="1296" y="1"/>
                        <a:pt x="1240"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 name="Google Shape;371;p35"/>
              <p:cNvSpPr/>
              <p:nvPr/>
            </p:nvSpPr>
            <p:spPr>
              <a:xfrm>
                <a:off x="5239985" y="2497864"/>
                <a:ext cx="149726" cy="25132"/>
              </a:xfrm>
              <a:custGeom>
                <a:rect b="b" l="l" r="r" t="t"/>
                <a:pathLst>
                  <a:path extrusionOk="0" h="355" w="2115">
                    <a:moveTo>
                      <a:pt x="1977" y="1"/>
                    </a:moveTo>
                    <a:cubicBezTo>
                      <a:pt x="1971" y="1"/>
                      <a:pt x="1966" y="1"/>
                      <a:pt x="1960" y="2"/>
                    </a:cubicBezTo>
                    <a:cubicBezTo>
                      <a:pt x="1551" y="69"/>
                      <a:pt x="1136" y="100"/>
                      <a:pt x="721" y="100"/>
                    </a:cubicBezTo>
                    <a:cubicBezTo>
                      <a:pt x="527" y="100"/>
                      <a:pt x="334" y="93"/>
                      <a:pt x="141" y="80"/>
                    </a:cubicBezTo>
                    <a:cubicBezTo>
                      <a:pt x="74" y="80"/>
                      <a:pt x="10" y="129"/>
                      <a:pt x="5" y="196"/>
                    </a:cubicBezTo>
                    <a:cubicBezTo>
                      <a:pt x="1" y="263"/>
                      <a:pt x="54" y="326"/>
                      <a:pt x="122" y="332"/>
                    </a:cubicBezTo>
                    <a:cubicBezTo>
                      <a:pt x="325" y="346"/>
                      <a:pt x="523" y="355"/>
                      <a:pt x="726" y="355"/>
                    </a:cubicBezTo>
                    <a:cubicBezTo>
                      <a:pt x="1152" y="355"/>
                      <a:pt x="1577" y="321"/>
                      <a:pt x="1999" y="254"/>
                    </a:cubicBezTo>
                    <a:cubicBezTo>
                      <a:pt x="2066" y="245"/>
                      <a:pt x="2115" y="176"/>
                      <a:pt x="2105" y="109"/>
                    </a:cubicBezTo>
                    <a:cubicBezTo>
                      <a:pt x="2092" y="47"/>
                      <a:pt x="2038" y="1"/>
                      <a:pt x="1977"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5"/>
              <p:cNvSpPr/>
              <p:nvPr/>
            </p:nvSpPr>
            <p:spPr>
              <a:xfrm>
                <a:off x="5471197" y="2455812"/>
                <a:ext cx="139320" cy="167855"/>
              </a:xfrm>
              <a:custGeom>
                <a:rect b="b" l="l" r="r" t="t"/>
                <a:pathLst>
                  <a:path extrusionOk="0" h="2371" w="1968">
                    <a:moveTo>
                      <a:pt x="140" y="0"/>
                    </a:moveTo>
                    <a:cubicBezTo>
                      <a:pt x="114" y="0"/>
                      <a:pt x="89" y="8"/>
                      <a:pt x="68" y="26"/>
                    </a:cubicBezTo>
                    <a:cubicBezTo>
                      <a:pt x="9" y="69"/>
                      <a:pt x="0" y="147"/>
                      <a:pt x="39" y="200"/>
                    </a:cubicBezTo>
                    <a:lnTo>
                      <a:pt x="1572" y="2241"/>
                    </a:lnTo>
                    <a:cubicBezTo>
                      <a:pt x="1601" y="2279"/>
                      <a:pt x="1664" y="2371"/>
                      <a:pt x="1780" y="2371"/>
                    </a:cubicBezTo>
                    <a:lnTo>
                      <a:pt x="1784" y="2371"/>
                    </a:lnTo>
                    <a:cubicBezTo>
                      <a:pt x="1871" y="2366"/>
                      <a:pt x="1945" y="2299"/>
                      <a:pt x="1959" y="2207"/>
                    </a:cubicBezTo>
                    <a:cubicBezTo>
                      <a:pt x="1968" y="2125"/>
                      <a:pt x="1920" y="2052"/>
                      <a:pt x="1842" y="2033"/>
                    </a:cubicBezTo>
                    <a:cubicBezTo>
                      <a:pt x="1830" y="2028"/>
                      <a:pt x="1817" y="2026"/>
                      <a:pt x="1805" y="2026"/>
                    </a:cubicBezTo>
                    <a:cubicBezTo>
                      <a:pt x="1782" y="2026"/>
                      <a:pt x="1759" y="2035"/>
                      <a:pt x="1736" y="2047"/>
                    </a:cubicBezTo>
                    <a:lnTo>
                      <a:pt x="242" y="49"/>
                    </a:lnTo>
                    <a:cubicBezTo>
                      <a:pt x="215" y="18"/>
                      <a:pt x="177" y="0"/>
                      <a:pt x="140"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5"/>
              <p:cNvSpPr/>
              <p:nvPr/>
            </p:nvSpPr>
            <p:spPr>
              <a:xfrm>
                <a:off x="5246144" y="2570499"/>
                <a:ext cx="137054" cy="24849"/>
              </a:xfrm>
              <a:custGeom>
                <a:rect b="b" l="l" r="r" t="t"/>
                <a:pathLst>
                  <a:path extrusionOk="0" h="351" w="1936">
                    <a:moveTo>
                      <a:pt x="137" y="1"/>
                    </a:moveTo>
                    <a:cubicBezTo>
                      <a:pt x="77" y="1"/>
                      <a:pt x="24" y="47"/>
                      <a:pt x="10" y="108"/>
                    </a:cubicBezTo>
                    <a:cubicBezTo>
                      <a:pt x="1" y="176"/>
                      <a:pt x="50" y="239"/>
                      <a:pt x="117" y="253"/>
                    </a:cubicBezTo>
                    <a:cubicBezTo>
                      <a:pt x="503" y="316"/>
                      <a:pt x="900" y="350"/>
                      <a:pt x="1297" y="350"/>
                    </a:cubicBezTo>
                    <a:cubicBezTo>
                      <a:pt x="1472" y="350"/>
                      <a:pt x="1641" y="345"/>
                      <a:pt x="1815" y="331"/>
                    </a:cubicBezTo>
                    <a:cubicBezTo>
                      <a:pt x="1887" y="326"/>
                      <a:pt x="1936" y="268"/>
                      <a:pt x="1931" y="195"/>
                    </a:cubicBezTo>
                    <a:cubicBezTo>
                      <a:pt x="1926" y="130"/>
                      <a:pt x="1868" y="79"/>
                      <a:pt x="1804" y="79"/>
                    </a:cubicBezTo>
                    <a:cubicBezTo>
                      <a:pt x="1801" y="79"/>
                      <a:pt x="1798" y="79"/>
                      <a:pt x="1795" y="79"/>
                    </a:cubicBezTo>
                    <a:cubicBezTo>
                      <a:pt x="1627" y="92"/>
                      <a:pt x="1458" y="99"/>
                      <a:pt x="1289" y="99"/>
                    </a:cubicBezTo>
                    <a:cubicBezTo>
                      <a:pt x="910" y="99"/>
                      <a:pt x="530" y="66"/>
                      <a:pt x="155" y="2"/>
                    </a:cubicBezTo>
                    <a:cubicBezTo>
                      <a:pt x="149" y="1"/>
                      <a:pt x="143" y="1"/>
                      <a:pt x="137"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5"/>
              <p:cNvSpPr/>
              <p:nvPr/>
            </p:nvSpPr>
            <p:spPr>
              <a:xfrm>
                <a:off x="5552964" y="2457724"/>
                <a:ext cx="108596" cy="282755"/>
              </a:xfrm>
              <a:custGeom>
                <a:rect b="b" l="l" r="r" t="t"/>
                <a:pathLst>
                  <a:path extrusionOk="0" h="3994" w="1534">
                    <a:moveTo>
                      <a:pt x="1394" y="1"/>
                    </a:moveTo>
                    <a:cubicBezTo>
                      <a:pt x="1349" y="1"/>
                      <a:pt x="1302" y="26"/>
                      <a:pt x="1277" y="71"/>
                    </a:cubicBezTo>
                    <a:cubicBezTo>
                      <a:pt x="674" y="1261"/>
                      <a:pt x="243" y="2529"/>
                      <a:pt x="11" y="3844"/>
                    </a:cubicBezTo>
                    <a:cubicBezTo>
                      <a:pt x="0" y="3911"/>
                      <a:pt x="44" y="3980"/>
                      <a:pt x="112" y="3989"/>
                    </a:cubicBezTo>
                    <a:cubicBezTo>
                      <a:pt x="122" y="3993"/>
                      <a:pt x="127" y="3993"/>
                      <a:pt x="136" y="3993"/>
                    </a:cubicBezTo>
                    <a:cubicBezTo>
                      <a:pt x="194" y="3993"/>
                      <a:pt x="247" y="3951"/>
                      <a:pt x="257" y="3888"/>
                    </a:cubicBezTo>
                    <a:cubicBezTo>
                      <a:pt x="489" y="2600"/>
                      <a:pt x="906" y="1353"/>
                      <a:pt x="1505" y="182"/>
                    </a:cubicBezTo>
                    <a:cubicBezTo>
                      <a:pt x="1534" y="124"/>
                      <a:pt x="1509" y="47"/>
                      <a:pt x="1447" y="13"/>
                    </a:cubicBezTo>
                    <a:cubicBezTo>
                      <a:pt x="1430" y="5"/>
                      <a:pt x="1412" y="1"/>
                      <a:pt x="1394"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5"/>
              <p:cNvSpPr/>
              <p:nvPr/>
            </p:nvSpPr>
            <p:spPr>
              <a:xfrm>
                <a:off x="5759115" y="2503174"/>
                <a:ext cx="130187" cy="25061"/>
              </a:xfrm>
              <a:custGeom>
                <a:rect b="b" l="l" r="r" t="t"/>
                <a:pathLst>
                  <a:path extrusionOk="0" h="354" w="1839">
                    <a:moveTo>
                      <a:pt x="1703" y="0"/>
                    </a:moveTo>
                    <a:lnTo>
                      <a:pt x="121" y="101"/>
                    </a:lnTo>
                    <a:cubicBezTo>
                      <a:pt x="48" y="106"/>
                      <a:pt x="1" y="164"/>
                      <a:pt x="1" y="232"/>
                    </a:cubicBezTo>
                    <a:cubicBezTo>
                      <a:pt x="5" y="300"/>
                      <a:pt x="63" y="353"/>
                      <a:pt x="126" y="353"/>
                    </a:cubicBezTo>
                    <a:lnTo>
                      <a:pt x="135" y="353"/>
                    </a:lnTo>
                    <a:lnTo>
                      <a:pt x="1718" y="251"/>
                    </a:lnTo>
                    <a:cubicBezTo>
                      <a:pt x="1785" y="246"/>
                      <a:pt x="1838" y="188"/>
                      <a:pt x="1834" y="121"/>
                    </a:cubicBezTo>
                    <a:cubicBezTo>
                      <a:pt x="1829" y="48"/>
                      <a:pt x="1771" y="0"/>
                      <a:pt x="1703"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5"/>
              <p:cNvSpPr/>
              <p:nvPr/>
            </p:nvSpPr>
            <p:spPr>
              <a:xfrm>
                <a:off x="5942966" y="2403000"/>
                <a:ext cx="131532" cy="182368"/>
              </a:xfrm>
              <a:custGeom>
                <a:rect b="b" l="l" r="r" t="t"/>
                <a:pathLst>
                  <a:path extrusionOk="0" h="2576" w="1858">
                    <a:moveTo>
                      <a:pt x="902" y="1"/>
                    </a:moveTo>
                    <a:cubicBezTo>
                      <a:pt x="693" y="1"/>
                      <a:pt x="487" y="52"/>
                      <a:pt x="306" y="152"/>
                    </a:cubicBezTo>
                    <a:cubicBezTo>
                      <a:pt x="243" y="186"/>
                      <a:pt x="219" y="264"/>
                      <a:pt x="252" y="326"/>
                    </a:cubicBezTo>
                    <a:cubicBezTo>
                      <a:pt x="276" y="366"/>
                      <a:pt x="320" y="390"/>
                      <a:pt x="366" y="390"/>
                    </a:cubicBezTo>
                    <a:cubicBezTo>
                      <a:pt x="386" y="390"/>
                      <a:pt x="407" y="386"/>
                      <a:pt x="427" y="375"/>
                    </a:cubicBezTo>
                    <a:cubicBezTo>
                      <a:pt x="573" y="296"/>
                      <a:pt x="743" y="254"/>
                      <a:pt x="912" y="254"/>
                    </a:cubicBezTo>
                    <a:cubicBezTo>
                      <a:pt x="1000" y="254"/>
                      <a:pt x="1087" y="265"/>
                      <a:pt x="1172" y="288"/>
                    </a:cubicBezTo>
                    <a:cubicBezTo>
                      <a:pt x="1273" y="317"/>
                      <a:pt x="1346" y="355"/>
                      <a:pt x="1398" y="404"/>
                    </a:cubicBezTo>
                    <a:cubicBezTo>
                      <a:pt x="1529" y="545"/>
                      <a:pt x="1485" y="806"/>
                      <a:pt x="1355" y="940"/>
                    </a:cubicBezTo>
                    <a:cubicBezTo>
                      <a:pt x="1311" y="984"/>
                      <a:pt x="1264" y="1023"/>
                      <a:pt x="1210" y="1052"/>
                    </a:cubicBezTo>
                    <a:lnTo>
                      <a:pt x="1210" y="1047"/>
                    </a:lnTo>
                    <a:cubicBezTo>
                      <a:pt x="1158" y="1036"/>
                      <a:pt x="1106" y="1030"/>
                      <a:pt x="1056" y="1030"/>
                    </a:cubicBezTo>
                    <a:cubicBezTo>
                      <a:pt x="892" y="1030"/>
                      <a:pt x="742" y="1089"/>
                      <a:pt x="634" y="1197"/>
                    </a:cubicBezTo>
                    <a:cubicBezTo>
                      <a:pt x="601" y="1236"/>
                      <a:pt x="591" y="1289"/>
                      <a:pt x="610" y="1333"/>
                    </a:cubicBezTo>
                    <a:cubicBezTo>
                      <a:pt x="630" y="1382"/>
                      <a:pt x="673" y="1411"/>
                      <a:pt x="726" y="1415"/>
                    </a:cubicBezTo>
                    <a:cubicBezTo>
                      <a:pt x="915" y="1415"/>
                      <a:pt x="1085" y="1382"/>
                      <a:pt x="1230" y="1318"/>
                    </a:cubicBezTo>
                    <a:cubicBezTo>
                      <a:pt x="1351" y="1366"/>
                      <a:pt x="1447" y="1458"/>
                      <a:pt x="1485" y="1565"/>
                    </a:cubicBezTo>
                    <a:cubicBezTo>
                      <a:pt x="1578" y="1826"/>
                      <a:pt x="1398" y="2170"/>
                      <a:pt x="1108" y="2275"/>
                    </a:cubicBezTo>
                    <a:cubicBezTo>
                      <a:pt x="1025" y="2308"/>
                      <a:pt x="935" y="2324"/>
                      <a:pt x="842" y="2324"/>
                    </a:cubicBezTo>
                    <a:cubicBezTo>
                      <a:pt x="632" y="2324"/>
                      <a:pt x="408" y="2242"/>
                      <a:pt x="223" y="2087"/>
                    </a:cubicBezTo>
                    <a:cubicBezTo>
                      <a:pt x="201" y="2069"/>
                      <a:pt x="174" y="2060"/>
                      <a:pt x="147" y="2060"/>
                    </a:cubicBezTo>
                    <a:cubicBezTo>
                      <a:pt x="110" y="2060"/>
                      <a:pt x="72" y="2076"/>
                      <a:pt x="45" y="2107"/>
                    </a:cubicBezTo>
                    <a:cubicBezTo>
                      <a:pt x="1" y="2159"/>
                      <a:pt x="11" y="2237"/>
                      <a:pt x="63" y="2281"/>
                    </a:cubicBezTo>
                    <a:cubicBezTo>
                      <a:pt x="291" y="2474"/>
                      <a:pt x="576" y="2576"/>
                      <a:pt x="847" y="2576"/>
                    </a:cubicBezTo>
                    <a:cubicBezTo>
                      <a:pt x="969" y="2576"/>
                      <a:pt x="1089" y="2556"/>
                      <a:pt x="1201" y="2513"/>
                    </a:cubicBezTo>
                    <a:cubicBezTo>
                      <a:pt x="1616" y="2353"/>
                      <a:pt x="1858" y="1869"/>
                      <a:pt x="1723" y="1482"/>
                    </a:cubicBezTo>
                    <a:cubicBezTo>
                      <a:pt x="1679" y="1357"/>
                      <a:pt x="1592" y="1250"/>
                      <a:pt x="1481" y="1168"/>
                    </a:cubicBezTo>
                    <a:cubicBezTo>
                      <a:pt x="1500" y="1154"/>
                      <a:pt x="1520" y="1134"/>
                      <a:pt x="1534" y="1115"/>
                    </a:cubicBezTo>
                    <a:cubicBezTo>
                      <a:pt x="1752" y="893"/>
                      <a:pt x="1820" y="482"/>
                      <a:pt x="1578" y="230"/>
                    </a:cubicBezTo>
                    <a:cubicBezTo>
                      <a:pt x="1496" y="148"/>
                      <a:pt x="1384" y="85"/>
                      <a:pt x="1239" y="47"/>
                    </a:cubicBezTo>
                    <a:cubicBezTo>
                      <a:pt x="1128" y="16"/>
                      <a:pt x="1015" y="1"/>
                      <a:pt x="902"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5"/>
              <p:cNvSpPr/>
              <p:nvPr/>
            </p:nvSpPr>
            <p:spPr>
              <a:xfrm>
                <a:off x="5809095" y="2453830"/>
                <a:ext cx="17911" cy="136351"/>
              </a:xfrm>
              <a:custGeom>
                <a:rect b="b" l="l" r="r" t="t"/>
                <a:pathLst>
                  <a:path extrusionOk="0" h="1926" w="253">
                    <a:moveTo>
                      <a:pt x="126" y="1"/>
                    </a:moveTo>
                    <a:cubicBezTo>
                      <a:pt x="54" y="1"/>
                      <a:pt x="1" y="59"/>
                      <a:pt x="1" y="131"/>
                    </a:cubicBezTo>
                    <a:lnTo>
                      <a:pt x="1" y="1800"/>
                    </a:lnTo>
                    <a:cubicBezTo>
                      <a:pt x="1" y="1867"/>
                      <a:pt x="54" y="1925"/>
                      <a:pt x="126" y="1925"/>
                    </a:cubicBezTo>
                    <a:cubicBezTo>
                      <a:pt x="194" y="1925"/>
                      <a:pt x="252" y="1867"/>
                      <a:pt x="252" y="1800"/>
                    </a:cubicBezTo>
                    <a:lnTo>
                      <a:pt x="252" y="131"/>
                    </a:lnTo>
                    <a:cubicBezTo>
                      <a:pt x="252" y="59"/>
                      <a:pt x="194" y="1"/>
                      <a:pt x="126"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 name="Google Shape;378;p35"/>
            <p:cNvGrpSpPr/>
            <p:nvPr/>
          </p:nvGrpSpPr>
          <p:grpSpPr>
            <a:xfrm>
              <a:off x="2479470" y="1555206"/>
              <a:ext cx="913277" cy="577801"/>
              <a:chOff x="3118250" y="2252663"/>
              <a:chExt cx="1008700" cy="638172"/>
            </a:xfrm>
          </p:grpSpPr>
          <p:sp>
            <p:nvSpPr>
              <p:cNvPr id="379" name="Google Shape;379;p35"/>
              <p:cNvSpPr/>
              <p:nvPr/>
            </p:nvSpPr>
            <p:spPr>
              <a:xfrm>
                <a:off x="3382283" y="2529991"/>
                <a:ext cx="161978" cy="23055"/>
              </a:xfrm>
              <a:custGeom>
                <a:rect b="b" l="l" r="r" t="t"/>
                <a:pathLst>
                  <a:path extrusionOk="0" h="310" w="2178">
                    <a:moveTo>
                      <a:pt x="2047" y="1"/>
                    </a:moveTo>
                    <a:cubicBezTo>
                      <a:pt x="1588" y="10"/>
                      <a:pt x="1336" y="19"/>
                      <a:pt x="1085" y="30"/>
                    </a:cubicBezTo>
                    <a:cubicBezTo>
                      <a:pt x="833" y="39"/>
                      <a:pt x="581" y="48"/>
                      <a:pt x="127" y="59"/>
                    </a:cubicBezTo>
                    <a:cubicBezTo>
                      <a:pt x="54" y="59"/>
                      <a:pt x="1" y="117"/>
                      <a:pt x="1" y="184"/>
                    </a:cubicBezTo>
                    <a:cubicBezTo>
                      <a:pt x="1" y="251"/>
                      <a:pt x="59" y="309"/>
                      <a:pt x="127" y="309"/>
                    </a:cubicBezTo>
                    <a:lnTo>
                      <a:pt x="132" y="309"/>
                    </a:lnTo>
                    <a:cubicBezTo>
                      <a:pt x="592" y="300"/>
                      <a:pt x="842" y="291"/>
                      <a:pt x="1094" y="280"/>
                    </a:cubicBezTo>
                    <a:cubicBezTo>
                      <a:pt x="1346" y="271"/>
                      <a:pt x="1592" y="262"/>
                      <a:pt x="2052" y="251"/>
                    </a:cubicBezTo>
                    <a:cubicBezTo>
                      <a:pt x="2125" y="251"/>
                      <a:pt x="2177" y="193"/>
                      <a:pt x="2177" y="126"/>
                    </a:cubicBezTo>
                    <a:cubicBezTo>
                      <a:pt x="2177" y="54"/>
                      <a:pt x="2125" y="1"/>
                      <a:pt x="2047"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5"/>
              <p:cNvSpPr/>
              <p:nvPr/>
            </p:nvSpPr>
            <p:spPr>
              <a:xfrm>
                <a:off x="3624804" y="2515563"/>
                <a:ext cx="502146" cy="23129"/>
              </a:xfrm>
              <a:custGeom>
                <a:rect b="b" l="l" r="r" t="t"/>
                <a:pathLst>
                  <a:path extrusionOk="0" h="311" w="6752">
                    <a:moveTo>
                      <a:pt x="6622" y="1"/>
                    </a:moveTo>
                    <a:cubicBezTo>
                      <a:pt x="6162" y="10"/>
                      <a:pt x="4745" y="21"/>
                      <a:pt x="3376" y="30"/>
                    </a:cubicBezTo>
                    <a:cubicBezTo>
                      <a:pt x="2003" y="39"/>
                      <a:pt x="581" y="50"/>
                      <a:pt x="121" y="59"/>
                    </a:cubicBezTo>
                    <a:cubicBezTo>
                      <a:pt x="54" y="59"/>
                      <a:pt x="0" y="117"/>
                      <a:pt x="0" y="184"/>
                    </a:cubicBezTo>
                    <a:cubicBezTo>
                      <a:pt x="0" y="253"/>
                      <a:pt x="59" y="311"/>
                      <a:pt x="126" y="311"/>
                    </a:cubicBezTo>
                    <a:cubicBezTo>
                      <a:pt x="586" y="300"/>
                      <a:pt x="2003" y="291"/>
                      <a:pt x="3376" y="282"/>
                    </a:cubicBezTo>
                    <a:cubicBezTo>
                      <a:pt x="4749" y="271"/>
                      <a:pt x="6167" y="262"/>
                      <a:pt x="6626" y="253"/>
                    </a:cubicBezTo>
                    <a:cubicBezTo>
                      <a:pt x="6700" y="253"/>
                      <a:pt x="6752" y="195"/>
                      <a:pt x="6752" y="126"/>
                    </a:cubicBezTo>
                    <a:cubicBezTo>
                      <a:pt x="6747" y="59"/>
                      <a:pt x="6694" y="1"/>
                      <a:pt x="6622"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5"/>
              <p:cNvSpPr/>
              <p:nvPr/>
            </p:nvSpPr>
            <p:spPr>
              <a:xfrm>
                <a:off x="3382283" y="2605923"/>
                <a:ext cx="161978" cy="22683"/>
              </a:xfrm>
              <a:custGeom>
                <a:rect b="b" l="l" r="r" t="t"/>
                <a:pathLst>
                  <a:path extrusionOk="0" h="305" w="2178">
                    <a:moveTo>
                      <a:pt x="2047" y="0"/>
                    </a:moveTo>
                    <a:cubicBezTo>
                      <a:pt x="1588" y="9"/>
                      <a:pt x="1336" y="20"/>
                      <a:pt x="1085" y="29"/>
                    </a:cubicBezTo>
                    <a:cubicBezTo>
                      <a:pt x="833" y="38"/>
                      <a:pt x="587" y="43"/>
                      <a:pt x="127" y="53"/>
                    </a:cubicBezTo>
                    <a:cubicBezTo>
                      <a:pt x="54" y="58"/>
                      <a:pt x="1" y="112"/>
                      <a:pt x="1" y="184"/>
                    </a:cubicBezTo>
                    <a:cubicBezTo>
                      <a:pt x="1" y="252"/>
                      <a:pt x="59" y="304"/>
                      <a:pt x="127" y="304"/>
                    </a:cubicBezTo>
                    <a:lnTo>
                      <a:pt x="132" y="304"/>
                    </a:lnTo>
                    <a:cubicBezTo>
                      <a:pt x="592" y="295"/>
                      <a:pt x="842" y="290"/>
                      <a:pt x="1094" y="281"/>
                    </a:cubicBezTo>
                    <a:cubicBezTo>
                      <a:pt x="1346" y="271"/>
                      <a:pt x="1597" y="261"/>
                      <a:pt x="2052" y="252"/>
                    </a:cubicBezTo>
                    <a:cubicBezTo>
                      <a:pt x="2125" y="252"/>
                      <a:pt x="2177" y="194"/>
                      <a:pt x="2177" y="121"/>
                    </a:cubicBezTo>
                    <a:cubicBezTo>
                      <a:pt x="2177" y="53"/>
                      <a:pt x="2125" y="0"/>
                      <a:pt x="2047"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5"/>
              <p:cNvSpPr/>
              <p:nvPr/>
            </p:nvSpPr>
            <p:spPr>
              <a:xfrm>
                <a:off x="3782319" y="2252663"/>
                <a:ext cx="99730" cy="216194"/>
              </a:xfrm>
              <a:custGeom>
                <a:rect b="b" l="l" r="r" t="t"/>
                <a:pathLst>
                  <a:path extrusionOk="0" h="2907" w="1341">
                    <a:moveTo>
                      <a:pt x="1179" y="1"/>
                    </a:moveTo>
                    <a:cubicBezTo>
                      <a:pt x="1136" y="1"/>
                      <a:pt x="1094" y="24"/>
                      <a:pt x="1070" y="63"/>
                    </a:cubicBezTo>
                    <a:cubicBezTo>
                      <a:pt x="780" y="585"/>
                      <a:pt x="436" y="1074"/>
                      <a:pt x="44" y="1519"/>
                    </a:cubicBezTo>
                    <a:cubicBezTo>
                      <a:pt x="1" y="1572"/>
                      <a:pt x="6" y="1654"/>
                      <a:pt x="59" y="1698"/>
                    </a:cubicBezTo>
                    <a:cubicBezTo>
                      <a:pt x="81" y="1720"/>
                      <a:pt x="111" y="1731"/>
                      <a:pt x="140" y="1731"/>
                    </a:cubicBezTo>
                    <a:cubicBezTo>
                      <a:pt x="175" y="1731"/>
                      <a:pt x="209" y="1717"/>
                      <a:pt x="233" y="1688"/>
                    </a:cubicBezTo>
                    <a:cubicBezTo>
                      <a:pt x="537" y="1340"/>
                      <a:pt x="814" y="968"/>
                      <a:pt x="1060" y="576"/>
                    </a:cubicBezTo>
                    <a:lnTo>
                      <a:pt x="1084" y="2781"/>
                    </a:lnTo>
                    <a:cubicBezTo>
                      <a:pt x="1084" y="2854"/>
                      <a:pt x="1142" y="2907"/>
                      <a:pt x="1209" y="2907"/>
                    </a:cubicBezTo>
                    <a:lnTo>
                      <a:pt x="1215" y="2907"/>
                    </a:lnTo>
                    <a:cubicBezTo>
                      <a:pt x="1283" y="2907"/>
                      <a:pt x="1341" y="2849"/>
                      <a:pt x="1336" y="2781"/>
                    </a:cubicBezTo>
                    <a:lnTo>
                      <a:pt x="1307" y="126"/>
                    </a:lnTo>
                    <a:cubicBezTo>
                      <a:pt x="1307" y="68"/>
                      <a:pt x="1267" y="20"/>
                      <a:pt x="1209" y="5"/>
                    </a:cubicBezTo>
                    <a:cubicBezTo>
                      <a:pt x="1200" y="2"/>
                      <a:pt x="1189" y="1"/>
                      <a:pt x="1179"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5"/>
              <p:cNvSpPr/>
              <p:nvPr/>
            </p:nvSpPr>
            <p:spPr>
              <a:xfrm>
                <a:off x="3620118" y="2595883"/>
                <a:ext cx="99358" cy="216565"/>
              </a:xfrm>
              <a:custGeom>
                <a:rect b="b" l="l" r="r" t="t"/>
                <a:pathLst>
                  <a:path extrusionOk="0" h="2912" w="1336">
                    <a:moveTo>
                      <a:pt x="1182" y="0"/>
                    </a:moveTo>
                    <a:cubicBezTo>
                      <a:pt x="1137" y="0"/>
                      <a:pt x="1093" y="27"/>
                      <a:pt x="1069" y="68"/>
                    </a:cubicBezTo>
                    <a:cubicBezTo>
                      <a:pt x="779" y="584"/>
                      <a:pt x="436" y="1078"/>
                      <a:pt x="44" y="1523"/>
                    </a:cubicBezTo>
                    <a:cubicBezTo>
                      <a:pt x="1" y="1577"/>
                      <a:pt x="5" y="1653"/>
                      <a:pt x="53" y="1702"/>
                    </a:cubicBezTo>
                    <a:cubicBezTo>
                      <a:pt x="77" y="1721"/>
                      <a:pt x="107" y="1731"/>
                      <a:pt x="136" y="1731"/>
                    </a:cubicBezTo>
                    <a:cubicBezTo>
                      <a:pt x="173" y="1731"/>
                      <a:pt x="209" y="1717"/>
                      <a:pt x="233" y="1687"/>
                    </a:cubicBezTo>
                    <a:cubicBezTo>
                      <a:pt x="537" y="1345"/>
                      <a:pt x="813" y="972"/>
                      <a:pt x="1059" y="580"/>
                    </a:cubicBezTo>
                    <a:lnTo>
                      <a:pt x="1084" y="2785"/>
                    </a:lnTo>
                    <a:cubicBezTo>
                      <a:pt x="1084" y="2854"/>
                      <a:pt x="1142" y="2912"/>
                      <a:pt x="1209" y="2912"/>
                    </a:cubicBezTo>
                    <a:lnTo>
                      <a:pt x="1214" y="2912"/>
                    </a:lnTo>
                    <a:cubicBezTo>
                      <a:pt x="1282" y="2912"/>
                      <a:pt x="1336" y="2854"/>
                      <a:pt x="1336" y="2781"/>
                    </a:cubicBezTo>
                    <a:lnTo>
                      <a:pt x="1307" y="126"/>
                    </a:lnTo>
                    <a:cubicBezTo>
                      <a:pt x="1307" y="72"/>
                      <a:pt x="1267" y="19"/>
                      <a:pt x="1209" y="4"/>
                    </a:cubicBezTo>
                    <a:cubicBezTo>
                      <a:pt x="1200" y="2"/>
                      <a:pt x="1191" y="0"/>
                      <a:pt x="1182"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5"/>
              <p:cNvSpPr/>
              <p:nvPr/>
            </p:nvSpPr>
            <p:spPr>
              <a:xfrm>
                <a:off x="3834527" y="2623475"/>
                <a:ext cx="25583" cy="141080"/>
              </a:xfrm>
              <a:custGeom>
                <a:rect b="b" l="l" r="r" t="t"/>
                <a:pathLst>
                  <a:path extrusionOk="0" h="1897" w="344">
                    <a:moveTo>
                      <a:pt x="130" y="1"/>
                    </a:moveTo>
                    <a:cubicBezTo>
                      <a:pt x="127" y="1"/>
                      <a:pt x="124" y="1"/>
                      <a:pt x="121" y="1"/>
                    </a:cubicBezTo>
                    <a:cubicBezTo>
                      <a:pt x="49" y="10"/>
                      <a:pt x="0" y="68"/>
                      <a:pt x="5" y="141"/>
                    </a:cubicBezTo>
                    <a:cubicBezTo>
                      <a:pt x="43" y="499"/>
                      <a:pt x="43" y="804"/>
                      <a:pt x="49" y="1075"/>
                    </a:cubicBezTo>
                    <a:cubicBezTo>
                      <a:pt x="49" y="1336"/>
                      <a:pt x="54" y="1568"/>
                      <a:pt x="83" y="1791"/>
                    </a:cubicBezTo>
                    <a:cubicBezTo>
                      <a:pt x="92" y="1854"/>
                      <a:pt x="145" y="1897"/>
                      <a:pt x="208" y="1897"/>
                    </a:cubicBezTo>
                    <a:lnTo>
                      <a:pt x="228" y="1897"/>
                    </a:lnTo>
                    <a:cubicBezTo>
                      <a:pt x="295" y="1887"/>
                      <a:pt x="344" y="1825"/>
                      <a:pt x="333" y="1751"/>
                    </a:cubicBezTo>
                    <a:cubicBezTo>
                      <a:pt x="304" y="1548"/>
                      <a:pt x="300" y="1327"/>
                      <a:pt x="300" y="1070"/>
                    </a:cubicBezTo>
                    <a:cubicBezTo>
                      <a:pt x="295" y="800"/>
                      <a:pt x="295" y="490"/>
                      <a:pt x="257" y="112"/>
                    </a:cubicBezTo>
                    <a:cubicBezTo>
                      <a:pt x="252" y="48"/>
                      <a:pt x="194" y="1"/>
                      <a:pt x="130"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5"/>
              <p:cNvSpPr/>
              <p:nvPr/>
            </p:nvSpPr>
            <p:spPr>
              <a:xfrm>
                <a:off x="3776221" y="2681707"/>
                <a:ext cx="142195" cy="24542"/>
              </a:xfrm>
              <a:custGeom>
                <a:rect b="b" l="l" r="r" t="t"/>
                <a:pathLst>
                  <a:path extrusionOk="0" h="330" w="1912">
                    <a:moveTo>
                      <a:pt x="1774" y="0"/>
                    </a:moveTo>
                    <a:cubicBezTo>
                      <a:pt x="1768" y="0"/>
                      <a:pt x="1762" y="1"/>
                      <a:pt x="1756" y="1"/>
                    </a:cubicBezTo>
                    <a:cubicBezTo>
                      <a:pt x="1553" y="30"/>
                      <a:pt x="1331" y="35"/>
                      <a:pt x="1074" y="35"/>
                    </a:cubicBezTo>
                    <a:cubicBezTo>
                      <a:pt x="804" y="40"/>
                      <a:pt x="494" y="40"/>
                      <a:pt x="121" y="79"/>
                    </a:cubicBezTo>
                    <a:cubicBezTo>
                      <a:pt x="49" y="84"/>
                      <a:pt x="1" y="147"/>
                      <a:pt x="5" y="214"/>
                    </a:cubicBezTo>
                    <a:cubicBezTo>
                      <a:pt x="10" y="282"/>
                      <a:pt x="68" y="330"/>
                      <a:pt x="131" y="330"/>
                    </a:cubicBezTo>
                    <a:lnTo>
                      <a:pt x="146" y="330"/>
                    </a:lnTo>
                    <a:cubicBezTo>
                      <a:pt x="508" y="292"/>
                      <a:pt x="809" y="292"/>
                      <a:pt x="1079" y="287"/>
                    </a:cubicBezTo>
                    <a:cubicBezTo>
                      <a:pt x="1340" y="287"/>
                      <a:pt x="1572" y="282"/>
                      <a:pt x="1795" y="253"/>
                    </a:cubicBezTo>
                    <a:cubicBezTo>
                      <a:pt x="1863" y="243"/>
                      <a:pt x="1911" y="180"/>
                      <a:pt x="1901" y="108"/>
                    </a:cubicBezTo>
                    <a:cubicBezTo>
                      <a:pt x="1892" y="46"/>
                      <a:pt x="1839" y="0"/>
                      <a:pt x="1774"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5"/>
              <p:cNvSpPr/>
              <p:nvPr/>
            </p:nvSpPr>
            <p:spPr>
              <a:xfrm>
                <a:off x="3966534" y="2619533"/>
                <a:ext cx="146806" cy="271302"/>
              </a:xfrm>
              <a:custGeom>
                <a:rect b="b" l="l" r="r" t="t"/>
                <a:pathLst>
                  <a:path extrusionOk="0" h="3648" w="1974">
                    <a:moveTo>
                      <a:pt x="300" y="0"/>
                    </a:moveTo>
                    <a:cubicBezTo>
                      <a:pt x="244" y="0"/>
                      <a:pt x="195" y="36"/>
                      <a:pt x="179" y="92"/>
                    </a:cubicBezTo>
                    <a:cubicBezTo>
                      <a:pt x="92" y="402"/>
                      <a:pt x="0" y="750"/>
                      <a:pt x="58" y="1099"/>
                    </a:cubicBezTo>
                    <a:cubicBezTo>
                      <a:pt x="121" y="1452"/>
                      <a:pt x="392" y="1824"/>
                      <a:pt x="788" y="1858"/>
                    </a:cubicBezTo>
                    <a:cubicBezTo>
                      <a:pt x="805" y="1859"/>
                      <a:pt x="821" y="1860"/>
                      <a:pt x="838" y="1860"/>
                    </a:cubicBezTo>
                    <a:cubicBezTo>
                      <a:pt x="1151" y="1860"/>
                      <a:pt x="1416" y="1643"/>
                      <a:pt x="1558" y="1409"/>
                    </a:cubicBezTo>
                    <a:cubicBezTo>
                      <a:pt x="1572" y="1641"/>
                      <a:pt x="1601" y="1878"/>
                      <a:pt x="1640" y="2110"/>
                    </a:cubicBezTo>
                    <a:lnTo>
                      <a:pt x="1650" y="2172"/>
                    </a:lnTo>
                    <a:cubicBezTo>
                      <a:pt x="1683" y="2400"/>
                      <a:pt x="1717" y="2612"/>
                      <a:pt x="1669" y="2811"/>
                    </a:cubicBezTo>
                    <a:cubicBezTo>
                      <a:pt x="1611" y="3067"/>
                      <a:pt x="1398" y="3290"/>
                      <a:pt x="1147" y="3367"/>
                    </a:cubicBezTo>
                    <a:cubicBezTo>
                      <a:pt x="1082" y="3385"/>
                      <a:pt x="1015" y="3394"/>
                      <a:pt x="948" y="3394"/>
                    </a:cubicBezTo>
                    <a:cubicBezTo>
                      <a:pt x="749" y="3394"/>
                      <a:pt x="548" y="3316"/>
                      <a:pt x="406" y="3179"/>
                    </a:cubicBezTo>
                    <a:cubicBezTo>
                      <a:pt x="380" y="3154"/>
                      <a:pt x="347" y="3142"/>
                      <a:pt x="315" y="3142"/>
                    </a:cubicBezTo>
                    <a:cubicBezTo>
                      <a:pt x="283" y="3142"/>
                      <a:pt x="252" y="3154"/>
                      <a:pt x="228" y="3179"/>
                    </a:cubicBezTo>
                    <a:cubicBezTo>
                      <a:pt x="179" y="3232"/>
                      <a:pt x="179" y="3309"/>
                      <a:pt x="228" y="3358"/>
                    </a:cubicBezTo>
                    <a:cubicBezTo>
                      <a:pt x="416" y="3546"/>
                      <a:pt x="677" y="3648"/>
                      <a:pt x="944" y="3648"/>
                    </a:cubicBezTo>
                    <a:cubicBezTo>
                      <a:pt x="1035" y="3648"/>
                      <a:pt x="1127" y="3633"/>
                      <a:pt x="1214" y="3610"/>
                    </a:cubicBezTo>
                    <a:cubicBezTo>
                      <a:pt x="1563" y="3507"/>
                      <a:pt x="1833" y="3217"/>
                      <a:pt x="1915" y="2869"/>
                    </a:cubicBezTo>
                    <a:cubicBezTo>
                      <a:pt x="1973" y="2617"/>
                      <a:pt x="1935" y="2371"/>
                      <a:pt x="1896" y="2134"/>
                    </a:cubicBezTo>
                    <a:lnTo>
                      <a:pt x="1886" y="2071"/>
                    </a:lnTo>
                    <a:cubicBezTo>
                      <a:pt x="1804" y="1549"/>
                      <a:pt x="1770" y="1012"/>
                      <a:pt x="1790" y="480"/>
                    </a:cubicBezTo>
                    <a:cubicBezTo>
                      <a:pt x="1795" y="411"/>
                      <a:pt x="1741" y="353"/>
                      <a:pt x="1674" y="349"/>
                    </a:cubicBezTo>
                    <a:cubicBezTo>
                      <a:pt x="1671" y="349"/>
                      <a:pt x="1668" y="348"/>
                      <a:pt x="1666" y="348"/>
                    </a:cubicBezTo>
                    <a:cubicBezTo>
                      <a:pt x="1601" y="348"/>
                      <a:pt x="1547" y="400"/>
                      <a:pt x="1538" y="465"/>
                    </a:cubicBezTo>
                    <a:cubicBezTo>
                      <a:pt x="1514" y="731"/>
                      <a:pt x="1485" y="1007"/>
                      <a:pt x="1364" y="1239"/>
                    </a:cubicBezTo>
                    <a:cubicBezTo>
                      <a:pt x="1262" y="1424"/>
                      <a:pt x="1064" y="1608"/>
                      <a:pt x="840" y="1608"/>
                    </a:cubicBezTo>
                    <a:cubicBezTo>
                      <a:pt x="829" y="1608"/>
                      <a:pt x="819" y="1608"/>
                      <a:pt x="808" y="1607"/>
                    </a:cubicBezTo>
                    <a:cubicBezTo>
                      <a:pt x="542" y="1587"/>
                      <a:pt x="348" y="1306"/>
                      <a:pt x="305" y="1056"/>
                    </a:cubicBezTo>
                    <a:cubicBezTo>
                      <a:pt x="257" y="760"/>
                      <a:pt x="344" y="440"/>
                      <a:pt x="421" y="161"/>
                    </a:cubicBezTo>
                    <a:cubicBezTo>
                      <a:pt x="440" y="92"/>
                      <a:pt x="402" y="25"/>
                      <a:pt x="334" y="5"/>
                    </a:cubicBezTo>
                    <a:cubicBezTo>
                      <a:pt x="323" y="2"/>
                      <a:pt x="311" y="0"/>
                      <a:pt x="300" y="0"/>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 name="Google Shape;387;p35"/>
              <p:cNvGrpSpPr/>
              <p:nvPr/>
            </p:nvGrpSpPr>
            <p:grpSpPr>
              <a:xfrm>
                <a:off x="3118250" y="2476370"/>
                <a:ext cx="183471" cy="169489"/>
                <a:chOff x="3132400" y="2476370"/>
                <a:chExt cx="183471" cy="169489"/>
              </a:xfrm>
            </p:grpSpPr>
            <p:sp>
              <p:nvSpPr>
                <p:cNvPr id="388" name="Google Shape;388;p35"/>
                <p:cNvSpPr/>
                <p:nvPr/>
              </p:nvSpPr>
              <p:spPr>
                <a:xfrm>
                  <a:off x="3132400" y="2476370"/>
                  <a:ext cx="104713" cy="169489"/>
                </a:xfrm>
                <a:custGeom>
                  <a:rect b="b" l="l" r="r" t="t"/>
                  <a:pathLst>
                    <a:path extrusionOk="0" h="2279" w="1408">
                      <a:moveTo>
                        <a:pt x="171" y="1"/>
                      </a:moveTo>
                      <a:cubicBezTo>
                        <a:pt x="105" y="1"/>
                        <a:pt x="48" y="52"/>
                        <a:pt x="43" y="117"/>
                      </a:cubicBezTo>
                      <a:cubicBezTo>
                        <a:pt x="38" y="189"/>
                        <a:pt x="92" y="247"/>
                        <a:pt x="164" y="253"/>
                      </a:cubicBezTo>
                      <a:cubicBezTo>
                        <a:pt x="358" y="262"/>
                        <a:pt x="633" y="325"/>
                        <a:pt x="846" y="552"/>
                      </a:cubicBezTo>
                      <a:cubicBezTo>
                        <a:pt x="1045" y="760"/>
                        <a:pt x="1146" y="1075"/>
                        <a:pt x="1108" y="1356"/>
                      </a:cubicBezTo>
                      <a:cubicBezTo>
                        <a:pt x="1079" y="1539"/>
                        <a:pt x="991" y="1708"/>
                        <a:pt x="871" y="1809"/>
                      </a:cubicBezTo>
                      <a:cubicBezTo>
                        <a:pt x="726" y="1930"/>
                        <a:pt x="532" y="1959"/>
                        <a:pt x="348" y="1988"/>
                      </a:cubicBezTo>
                      <a:lnTo>
                        <a:pt x="116" y="2028"/>
                      </a:lnTo>
                      <a:cubicBezTo>
                        <a:pt x="48" y="2037"/>
                        <a:pt x="0" y="2100"/>
                        <a:pt x="9" y="2168"/>
                      </a:cubicBezTo>
                      <a:cubicBezTo>
                        <a:pt x="19" y="2231"/>
                        <a:pt x="72" y="2278"/>
                        <a:pt x="135" y="2278"/>
                      </a:cubicBezTo>
                      <a:cubicBezTo>
                        <a:pt x="139" y="2278"/>
                        <a:pt x="145" y="2274"/>
                        <a:pt x="154" y="2274"/>
                      </a:cubicBezTo>
                      <a:lnTo>
                        <a:pt x="387" y="2240"/>
                      </a:lnTo>
                      <a:cubicBezTo>
                        <a:pt x="585" y="2211"/>
                        <a:pt x="831" y="2173"/>
                        <a:pt x="1030" y="2003"/>
                      </a:cubicBezTo>
                      <a:cubicBezTo>
                        <a:pt x="1199" y="1863"/>
                        <a:pt x="1320" y="1640"/>
                        <a:pt x="1354" y="1394"/>
                      </a:cubicBezTo>
                      <a:cubicBezTo>
                        <a:pt x="1407" y="1036"/>
                        <a:pt x="1282" y="639"/>
                        <a:pt x="1030" y="373"/>
                      </a:cubicBezTo>
                      <a:cubicBezTo>
                        <a:pt x="755" y="93"/>
                        <a:pt x="416" y="15"/>
                        <a:pt x="179" y="1"/>
                      </a:cubicBezTo>
                      <a:cubicBezTo>
                        <a:pt x="176" y="1"/>
                        <a:pt x="173" y="1"/>
                        <a:pt x="171"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5"/>
                <p:cNvSpPr/>
                <p:nvPr/>
              </p:nvSpPr>
              <p:spPr>
                <a:xfrm>
                  <a:off x="3210786" y="2476370"/>
                  <a:ext cx="105085" cy="169489"/>
                </a:xfrm>
                <a:custGeom>
                  <a:rect b="b" l="l" r="r" t="t"/>
                  <a:pathLst>
                    <a:path extrusionOk="0" h="2279" w="1413">
                      <a:moveTo>
                        <a:pt x="1240" y="1"/>
                      </a:moveTo>
                      <a:cubicBezTo>
                        <a:pt x="1238" y="1"/>
                        <a:pt x="1235" y="1"/>
                        <a:pt x="1233" y="1"/>
                      </a:cubicBezTo>
                      <a:cubicBezTo>
                        <a:pt x="996" y="15"/>
                        <a:pt x="653" y="93"/>
                        <a:pt x="382" y="373"/>
                      </a:cubicBezTo>
                      <a:cubicBezTo>
                        <a:pt x="130" y="639"/>
                        <a:pt x="0" y="1036"/>
                        <a:pt x="54" y="1394"/>
                      </a:cubicBezTo>
                      <a:cubicBezTo>
                        <a:pt x="92" y="1640"/>
                        <a:pt x="208" y="1863"/>
                        <a:pt x="382" y="2003"/>
                      </a:cubicBezTo>
                      <a:cubicBezTo>
                        <a:pt x="581" y="2173"/>
                        <a:pt x="827" y="2211"/>
                        <a:pt x="1025" y="2240"/>
                      </a:cubicBezTo>
                      <a:lnTo>
                        <a:pt x="1257" y="2274"/>
                      </a:lnTo>
                      <a:cubicBezTo>
                        <a:pt x="1262" y="2274"/>
                        <a:pt x="1272" y="2278"/>
                        <a:pt x="1277" y="2278"/>
                      </a:cubicBezTo>
                      <a:cubicBezTo>
                        <a:pt x="1340" y="2278"/>
                        <a:pt x="1393" y="2231"/>
                        <a:pt x="1402" y="2168"/>
                      </a:cubicBezTo>
                      <a:cubicBezTo>
                        <a:pt x="1413" y="2100"/>
                        <a:pt x="1364" y="2037"/>
                        <a:pt x="1297" y="2028"/>
                      </a:cubicBezTo>
                      <a:lnTo>
                        <a:pt x="1065" y="1988"/>
                      </a:lnTo>
                      <a:cubicBezTo>
                        <a:pt x="875" y="1959"/>
                        <a:pt x="687" y="1930"/>
                        <a:pt x="542" y="1809"/>
                      </a:cubicBezTo>
                      <a:cubicBezTo>
                        <a:pt x="420" y="1708"/>
                        <a:pt x="329" y="1539"/>
                        <a:pt x="304" y="1356"/>
                      </a:cubicBezTo>
                      <a:cubicBezTo>
                        <a:pt x="261" y="1075"/>
                        <a:pt x="362" y="755"/>
                        <a:pt x="565" y="552"/>
                      </a:cubicBezTo>
                      <a:cubicBezTo>
                        <a:pt x="779" y="325"/>
                        <a:pt x="1054" y="262"/>
                        <a:pt x="1248" y="253"/>
                      </a:cubicBezTo>
                      <a:cubicBezTo>
                        <a:pt x="1315" y="247"/>
                        <a:pt x="1369" y="189"/>
                        <a:pt x="1364" y="117"/>
                      </a:cubicBezTo>
                      <a:cubicBezTo>
                        <a:pt x="1360" y="52"/>
                        <a:pt x="1296" y="1"/>
                        <a:pt x="1240" y="1"/>
                      </a:cubicBezTo>
                      <a:close/>
                    </a:path>
                  </a:pathLst>
                </a:custGeom>
                <a:solidFill>
                  <a:srgbClr val="F9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0" name="Google Shape;390;p35"/>
            <p:cNvSpPr/>
            <p:nvPr/>
          </p:nvSpPr>
          <p:spPr>
            <a:xfrm>
              <a:off x="2114351" y="1636900"/>
              <a:ext cx="305698" cy="1009913"/>
            </a:xfrm>
            <a:custGeom>
              <a:rect b="b" l="l" r="r" t="t"/>
              <a:pathLst>
                <a:path extrusionOk="0" h="32369" w="9798">
                  <a:moveTo>
                    <a:pt x="7371" y="0"/>
                  </a:moveTo>
                  <a:cubicBezTo>
                    <a:pt x="3096" y="1071"/>
                    <a:pt x="6880" y="8956"/>
                    <a:pt x="5246" y="13049"/>
                  </a:cubicBezTo>
                  <a:cubicBezTo>
                    <a:pt x="4420" y="15118"/>
                    <a:pt x="-617" y="19410"/>
                    <a:pt x="88" y="17297"/>
                  </a:cubicBezTo>
                  <a:cubicBezTo>
                    <a:pt x="453" y="16203"/>
                    <a:pt x="2610" y="17392"/>
                    <a:pt x="3426" y="18207"/>
                  </a:cubicBezTo>
                  <a:cubicBezTo>
                    <a:pt x="7044" y="21822"/>
                    <a:pt x="4947" y="33787"/>
                    <a:pt x="9798" y="32166"/>
                  </a:cubicBezTo>
                </a:path>
              </a:pathLst>
            </a:custGeom>
            <a:noFill/>
            <a:ln cap="flat" cmpd="sng" w="19050">
              <a:solidFill>
                <a:srgbClr val="F9E9D9"/>
              </a:solidFill>
              <a:prstDash val="solid"/>
              <a:round/>
              <a:headEnd len="med" w="med" type="none"/>
              <a:tailEnd len="med" w="med" type="none"/>
            </a:ln>
          </p:spPr>
        </p:sp>
      </p:grpSp>
      <p:sp>
        <p:nvSpPr>
          <p:cNvPr id="391" name="Google Shape;391;p35"/>
          <p:cNvSpPr txBox="1"/>
          <p:nvPr>
            <p:ph idx="1" type="subTitle"/>
          </p:nvPr>
        </p:nvSpPr>
        <p:spPr>
          <a:xfrm>
            <a:off x="6434598" y="2809825"/>
            <a:ext cx="1816800" cy="611400"/>
          </a:xfrm>
          <a:prstGeom prst="rect">
            <a:avLst/>
          </a:prstGeom>
        </p:spPr>
        <p:txBody>
          <a:bodyPr anchorCtr="0" anchor="b" bIns="91425" lIns="91425" spcFirstLastPara="1" rIns="91425" wrap="square" tIns="91425">
            <a:noAutofit/>
          </a:bodyPr>
          <a:lstStyle/>
          <a:p>
            <a:pPr indent="0" lvl="0" marL="0" rtl="0" algn="ctr">
              <a:spcBef>
                <a:spcPts val="0"/>
              </a:spcBef>
              <a:spcAft>
                <a:spcPts val="1600"/>
              </a:spcAft>
              <a:buNone/>
            </a:pPr>
            <a:r>
              <a:rPr lang="es"/>
              <a:t>Step 3</a:t>
            </a:r>
            <a:endParaRPr/>
          </a:p>
        </p:txBody>
      </p:sp>
      <p:sp>
        <p:nvSpPr>
          <p:cNvPr id="392" name="Google Shape;392;p35"/>
          <p:cNvSpPr txBox="1"/>
          <p:nvPr>
            <p:ph idx="2" type="subTitle"/>
          </p:nvPr>
        </p:nvSpPr>
        <p:spPr>
          <a:xfrm>
            <a:off x="4342088" y="2821150"/>
            <a:ext cx="1816800" cy="611400"/>
          </a:xfrm>
          <a:prstGeom prst="rect">
            <a:avLst/>
          </a:prstGeom>
        </p:spPr>
        <p:txBody>
          <a:bodyPr anchorCtr="0" anchor="b" bIns="91425" lIns="91425" spcFirstLastPara="1" rIns="91425" wrap="square" tIns="91425">
            <a:noAutofit/>
          </a:bodyPr>
          <a:lstStyle/>
          <a:p>
            <a:pPr indent="0" lvl="0" marL="0" rtl="0" algn="ctr">
              <a:spcBef>
                <a:spcPts val="0"/>
              </a:spcBef>
              <a:spcAft>
                <a:spcPts val="1600"/>
              </a:spcAft>
              <a:buNone/>
            </a:pPr>
            <a:r>
              <a:rPr lang="es"/>
              <a:t>Step 2</a:t>
            </a:r>
            <a:endParaRPr/>
          </a:p>
        </p:txBody>
      </p:sp>
      <p:sp>
        <p:nvSpPr>
          <p:cNvPr id="393" name="Google Shape;393;p35"/>
          <p:cNvSpPr txBox="1"/>
          <p:nvPr>
            <p:ph idx="3" type="subTitle"/>
          </p:nvPr>
        </p:nvSpPr>
        <p:spPr>
          <a:xfrm>
            <a:off x="2249600" y="2821150"/>
            <a:ext cx="1816800" cy="611400"/>
          </a:xfrm>
          <a:prstGeom prst="rect">
            <a:avLst/>
          </a:prstGeom>
        </p:spPr>
        <p:txBody>
          <a:bodyPr anchorCtr="0" anchor="b" bIns="91425" lIns="91425" spcFirstLastPara="1" rIns="91425" wrap="square" tIns="91425">
            <a:noAutofit/>
          </a:bodyPr>
          <a:lstStyle/>
          <a:p>
            <a:pPr indent="0" lvl="0" marL="0" rtl="0" algn="ctr">
              <a:spcBef>
                <a:spcPts val="0"/>
              </a:spcBef>
              <a:spcAft>
                <a:spcPts val="1600"/>
              </a:spcAft>
              <a:buNone/>
            </a:pPr>
            <a:r>
              <a:rPr lang="es"/>
              <a:t>Step 1</a:t>
            </a:r>
            <a:endParaRPr/>
          </a:p>
        </p:txBody>
      </p:sp>
      <p:sp>
        <p:nvSpPr>
          <p:cNvPr id="394" name="Google Shape;394;p35"/>
          <p:cNvSpPr txBox="1"/>
          <p:nvPr>
            <p:ph idx="4" type="subTitle"/>
          </p:nvPr>
        </p:nvSpPr>
        <p:spPr>
          <a:xfrm>
            <a:off x="4342075" y="3070988"/>
            <a:ext cx="18168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s"/>
              <a:t>Venus has a beautiful name and is the second planet from the Sun</a:t>
            </a:r>
            <a:endParaRPr/>
          </a:p>
        </p:txBody>
      </p:sp>
      <p:sp>
        <p:nvSpPr>
          <p:cNvPr id="395" name="Google Shape;395;p35"/>
          <p:cNvSpPr txBox="1"/>
          <p:nvPr>
            <p:ph idx="5" type="subTitle"/>
          </p:nvPr>
        </p:nvSpPr>
        <p:spPr>
          <a:xfrm>
            <a:off x="2249563" y="3070988"/>
            <a:ext cx="18168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s"/>
              <a:t>Despite being red, Mars is a cold place, not hot. It’s full of iron oxide dust</a:t>
            </a:r>
            <a:endParaRPr/>
          </a:p>
          <a:p>
            <a:pPr indent="0" lvl="0" marL="0" rtl="0" algn="ctr">
              <a:spcBef>
                <a:spcPts val="1600"/>
              </a:spcBef>
              <a:spcAft>
                <a:spcPts val="1600"/>
              </a:spcAft>
              <a:buNone/>
            </a:pPr>
            <a:r>
              <a:t/>
            </a:r>
            <a:endParaRPr/>
          </a:p>
        </p:txBody>
      </p:sp>
      <p:sp>
        <p:nvSpPr>
          <p:cNvPr id="396" name="Google Shape;396;p35"/>
          <p:cNvSpPr txBox="1"/>
          <p:nvPr>
            <p:ph idx="6" type="subTitle"/>
          </p:nvPr>
        </p:nvSpPr>
        <p:spPr>
          <a:xfrm>
            <a:off x="6434588" y="3071000"/>
            <a:ext cx="18168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s"/>
              <a:t>Neptune is the fourth-largest planet in our Solar System</a:t>
            </a:r>
            <a:endParaRPr/>
          </a:p>
        </p:txBody>
      </p:sp>
      <p:sp>
        <p:nvSpPr>
          <p:cNvPr id="397" name="Google Shape;397;p35"/>
          <p:cNvSpPr txBox="1"/>
          <p:nvPr>
            <p:ph type="ctrTitle"/>
          </p:nvPr>
        </p:nvSpPr>
        <p:spPr>
          <a:xfrm>
            <a:off x="6197675" y="817500"/>
            <a:ext cx="19029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s"/>
              <a:t>PROCESS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01" name="Shape 401"/>
        <p:cNvGrpSpPr/>
        <p:nvPr/>
      </p:nvGrpSpPr>
      <p:grpSpPr>
        <a:xfrm>
          <a:off x="0" y="0"/>
          <a:ext cx="0" cy="0"/>
          <a:chOff x="0" y="0"/>
          <a:chExt cx="0" cy="0"/>
        </a:xfrm>
      </p:grpSpPr>
      <p:sp>
        <p:nvSpPr>
          <p:cNvPr id="402" name="Google Shape;402;p36"/>
          <p:cNvSpPr txBox="1"/>
          <p:nvPr/>
        </p:nvSpPr>
        <p:spPr>
          <a:xfrm>
            <a:off x="3031975" y="3276750"/>
            <a:ext cx="1779600" cy="45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1200">
                <a:solidFill>
                  <a:srgbClr val="5B72B7"/>
                </a:solidFill>
                <a:latin typeface="Abel"/>
                <a:ea typeface="Abel"/>
                <a:cs typeface="Abel"/>
                <a:sym typeface="Abel"/>
              </a:rPr>
              <a:t>Saturn is the ringed one. It’s a gas giant, composed mostly of hydrogen and helium</a:t>
            </a:r>
            <a:endParaRPr sz="1200">
              <a:solidFill>
                <a:srgbClr val="5B72B7"/>
              </a:solidFill>
              <a:latin typeface="Abel"/>
              <a:ea typeface="Abel"/>
              <a:cs typeface="Abel"/>
              <a:sym typeface="Abel"/>
            </a:endParaRPr>
          </a:p>
        </p:txBody>
      </p:sp>
      <p:sp>
        <p:nvSpPr>
          <p:cNvPr id="403" name="Google Shape;403;p36"/>
          <p:cNvSpPr txBox="1"/>
          <p:nvPr/>
        </p:nvSpPr>
        <p:spPr>
          <a:xfrm>
            <a:off x="1089550" y="3276750"/>
            <a:ext cx="1779600" cy="45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1200">
                <a:solidFill>
                  <a:srgbClr val="5B72B7"/>
                </a:solidFill>
                <a:latin typeface="Abel"/>
                <a:ea typeface="Abel"/>
                <a:cs typeface="Abel"/>
                <a:sym typeface="Abel"/>
              </a:rPr>
              <a:t>Mercury is the closest planet to the Sun and the smallest one in our Solar System</a:t>
            </a:r>
            <a:endParaRPr sz="1200">
              <a:solidFill>
                <a:srgbClr val="5B72B7"/>
              </a:solidFill>
              <a:latin typeface="Abel"/>
              <a:ea typeface="Abel"/>
              <a:cs typeface="Abel"/>
              <a:sym typeface="Abel"/>
            </a:endParaRPr>
          </a:p>
        </p:txBody>
      </p:sp>
      <p:sp>
        <p:nvSpPr>
          <p:cNvPr id="404" name="Google Shape;404;p36"/>
          <p:cNvSpPr txBox="1"/>
          <p:nvPr/>
        </p:nvSpPr>
        <p:spPr>
          <a:xfrm>
            <a:off x="4974350" y="3276750"/>
            <a:ext cx="1779600" cy="45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s" sz="1200">
                <a:solidFill>
                  <a:srgbClr val="5B72B7"/>
                </a:solidFill>
                <a:latin typeface="Abel"/>
                <a:ea typeface="Abel"/>
                <a:cs typeface="Abel"/>
                <a:sym typeface="Abel"/>
              </a:rPr>
              <a:t>Neptune is the farthest planet from the Sun and the fourth-largest in our Solar System</a:t>
            </a:r>
            <a:endParaRPr sz="1200">
              <a:solidFill>
                <a:srgbClr val="5B72B7"/>
              </a:solidFill>
              <a:latin typeface="Abel"/>
              <a:ea typeface="Abel"/>
              <a:cs typeface="Abel"/>
              <a:sym typeface="Abel"/>
            </a:endParaRPr>
          </a:p>
        </p:txBody>
      </p:sp>
      <p:grpSp>
        <p:nvGrpSpPr>
          <p:cNvPr id="405" name="Google Shape;405;p36"/>
          <p:cNvGrpSpPr/>
          <p:nvPr/>
        </p:nvGrpSpPr>
        <p:grpSpPr>
          <a:xfrm>
            <a:off x="1979350" y="1443775"/>
            <a:ext cx="3884800" cy="753900"/>
            <a:chOff x="2593825" y="2130900"/>
            <a:chExt cx="3884800" cy="753900"/>
          </a:xfrm>
        </p:grpSpPr>
        <p:cxnSp>
          <p:nvCxnSpPr>
            <p:cNvPr id="406" name="Google Shape;406;p36"/>
            <p:cNvCxnSpPr/>
            <p:nvPr/>
          </p:nvCxnSpPr>
          <p:spPr>
            <a:xfrm flipH="1" rot="-5400000">
              <a:off x="4158975" y="2507550"/>
              <a:ext cx="753900" cy="600"/>
            </a:xfrm>
            <a:prstGeom prst="bentConnector3">
              <a:avLst>
                <a:gd fmla="val 50000" name="adj1"/>
              </a:avLst>
            </a:prstGeom>
            <a:noFill/>
            <a:ln cap="flat" cmpd="sng" w="19050">
              <a:solidFill>
                <a:srgbClr val="5B72B7"/>
              </a:solidFill>
              <a:prstDash val="solid"/>
              <a:round/>
              <a:headEnd len="med" w="med" type="none"/>
              <a:tailEnd len="med" w="med" type="diamond"/>
            </a:ln>
          </p:spPr>
        </p:cxnSp>
        <p:cxnSp>
          <p:nvCxnSpPr>
            <p:cNvPr id="407" name="Google Shape;407;p36"/>
            <p:cNvCxnSpPr/>
            <p:nvPr/>
          </p:nvCxnSpPr>
          <p:spPr>
            <a:xfrm flipH="1" rot="10800000">
              <a:off x="2593825" y="2505600"/>
              <a:ext cx="1950000" cy="379200"/>
            </a:xfrm>
            <a:prstGeom prst="bentConnector3">
              <a:avLst>
                <a:gd fmla="val -14" name="adj1"/>
              </a:avLst>
            </a:prstGeom>
            <a:noFill/>
            <a:ln cap="flat" cmpd="sng" w="19050">
              <a:solidFill>
                <a:srgbClr val="5B72B7"/>
              </a:solidFill>
              <a:prstDash val="solid"/>
              <a:round/>
              <a:headEnd len="med" w="med" type="diamond"/>
              <a:tailEnd len="med" w="med" type="none"/>
            </a:ln>
          </p:spPr>
        </p:cxnSp>
        <p:cxnSp>
          <p:nvCxnSpPr>
            <p:cNvPr id="408" name="Google Shape;408;p36"/>
            <p:cNvCxnSpPr/>
            <p:nvPr/>
          </p:nvCxnSpPr>
          <p:spPr>
            <a:xfrm rot="10800000">
              <a:off x="4516025" y="2505600"/>
              <a:ext cx="1962600" cy="379200"/>
            </a:xfrm>
            <a:prstGeom prst="bentConnector3">
              <a:avLst>
                <a:gd fmla="val 191" name="adj1"/>
              </a:avLst>
            </a:prstGeom>
            <a:noFill/>
            <a:ln cap="flat" cmpd="sng" w="19050">
              <a:solidFill>
                <a:srgbClr val="5B72B7"/>
              </a:solidFill>
              <a:prstDash val="solid"/>
              <a:round/>
              <a:headEnd len="med" w="med" type="diamond"/>
              <a:tailEnd len="med" w="med" type="none"/>
            </a:ln>
          </p:spPr>
        </p:cxnSp>
      </p:grpSp>
      <p:grpSp>
        <p:nvGrpSpPr>
          <p:cNvPr id="409" name="Google Shape;409;p36"/>
          <p:cNvGrpSpPr/>
          <p:nvPr/>
        </p:nvGrpSpPr>
        <p:grpSpPr>
          <a:xfrm>
            <a:off x="3610127" y="2495251"/>
            <a:ext cx="622976" cy="611772"/>
            <a:chOff x="3610127" y="2798701"/>
            <a:chExt cx="622976" cy="611772"/>
          </a:xfrm>
        </p:grpSpPr>
        <p:sp>
          <p:nvSpPr>
            <p:cNvPr id="410" name="Google Shape;410;p36"/>
            <p:cNvSpPr/>
            <p:nvPr/>
          </p:nvSpPr>
          <p:spPr>
            <a:xfrm>
              <a:off x="3693379" y="2798701"/>
              <a:ext cx="537205" cy="527724"/>
            </a:xfrm>
            <a:custGeom>
              <a:rect b="b" l="l" r="r" t="t"/>
              <a:pathLst>
                <a:path extrusionOk="0" h="33232" w="33829">
                  <a:moveTo>
                    <a:pt x="556" y="0"/>
                  </a:moveTo>
                  <a:cubicBezTo>
                    <a:pt x="343" y="0"/>
                    <a:pt x="172" y="171"/>
                    <a:pt x="172" y="384"/>
                  </a:cubicBezTo>
                  <a:lnTo>
                    <a:pt x="1" y="32530"/>
                  </a:lnTo>
                  <a:cubicBezTo>
                    <a:pt x="1" y="32649"/>
                    <a:pt x="53" y="32754"/>
                    <a:pt x="141" y="32821"/>
                  </a:cubicBezTo>
                  <a:cubicBezTo>
                    <a:pt x="141" y="32930"/>
                    <a:pt x="182" y="33034"/>
                    <a:pt x="266" y="33107"/>
                  </a:cubicBezTo>
                  <a:cubicBezTo>
                    <a:pt x="338" y="33169"/>
                    <a:pt x="432" y="33205"/>
                    <a:pt x="520" y="33205"/>
                  </a:cubicBezTo>
                  <a:cubicBezTo>
                    <a:pt x="597" y="33205"/>
                    <a:pt x="665" y="33174"/>
                    <a:pt x="733" y="33133"/>
                  </a:cubicBezTo>
                  <a:lnTo>
                    <a:pt x="33440" y="33231"/>
                  </a:lnTo>
                  <a:lnTo>
                    <a:pt x="33445" y="33231"/>
                  </a:lnTo>
                  <a:cubicBezTo>
                    <a:pt x="33658" y="33231"/>
                    <a:pt x="33828" y="33059"/>
                    <a:pt x="33828" y="32848"/>
                  </a:cubicBezTo>
                  <a:cubicBezTo>
                    <a:pt x="33828" y="32634"/>
                    <a:pt x="33658" y="32463"/>
                    <a:pt x="33445" y="32463"/>
                  </a:cubicBezTo>
                  <a:lnTo>
                    <a:pt x="1438" y="32364"/>
                  </a:lnTo>
                  <a:lnTo>
                    <a:pt x="1874" y="31871"/>
                  </a:lnTo>
                  <a:cubicBezTo>
                    <a:pt x="2015" y="31710"/>
                    <a:pt x="1999" y="31466"/>
                    <a:pt x="1838" y="31326"/>
                  </a:cubicBezTo>
                  <a:cubicBezTo>
                    <a:pt x="1766" y="31259"/>
                    <a:pt x="1677" y="31228"/>
                    <a:pt x="1584" y="31228"/>
                  </a:cubicBezTo>
                  <a:cubicBezTo>
                    <a:pt x="1474" y="31228"/>
                    <a:pt x="1371" y="31274"/>
                    <a:pt x="1294" y="31358"/>
                  </a:cubicBezTo>
                  <a:lnTo>
                    <a:pt x="774" y="31949"/>
                  </a:lnTo>
                  <a:lnTo>
                    <a:pt x="873" y="13761"/>
                  </a:lnTo>
                  <a:lnTo>
                    <a:pt x="1843" y="13901"/>
                  </a:lnTo>
                  <a:lnTo>
                    <a:pt x="1900" y="13901"/>
                  </a:lnTo>
                  <a:cubicBezTo>
                    <a:pt x="2087" y="13901"/>
                    <a:pt x="2253" y="13766"/>
                    <a:pt x="2284" y="13574"/>
                  </a:cubicBezTo>
                  <a:cubicBezTo>
                    <a:pt x="2310" y="13361"/>
                    <a:pt x="2166" y="13164"/>
                    <a:pt x="1958" y="13138"/>
                  </a:cubicBezTo>
                  <a:lnTo>
                    <a:pt x="899" y="12982"/>
                  </a:lnTo>
                  <a:lnTo>
                    <a:pt x="894" y="12982"/>
                  </a:lnTo>
                  <a:cubicBezTo>
                    <a:pt x="894" y="12982"/>
                    <a:pt x="889" y="12982"/>
                    <a:pt x="889" y="12987"/>
                  </a:cubicBezTo>
                  <a:lnTo>
                    <a:pt x="873" y="12987"/>
                  </a:lnTo>
                  <a:lnTo>
                    <a:pt x="945" y="389"/>
                  </a:lnTo>
                  <a:cubicBezTo>
                    <a:pt x="945" y="177"/>
                    <a:pt x="774" y="0"/>
                    <a:pt x="561"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6"/>
            <p:cNvSpPr/>
            <p:nvPr/>
          </p:nvSpPr>
          <p:spPr>
            <a:xfrm>
              <a:off x="3753078" y="3005290"/>
              <a:ext cx="32157" cy="14594"/>
            </a:xfrm>
            <a:custGeom>
              <a:rect b="b" l="l" r="r" t="t"/>
              <a:pathLst>
                <a:path extrusionOk="0" h="919" w="2025">
                  <a:moveTo>
                    <a:pt x="1567" y="1"/>
                  </a:moveTo>
                  <a:lnTo>
                    <a:pt x="363" y="150"/>
                  </a:lnTo>
                  <a:cubicBezTo>
                    <a:pt x="151" y="176"/>
                    <a:pt x="0" y="374"/>
                    <a:pt x="26" y="581"/>
                  </a:cubicBezTo>
                  <a:cubicBezTo>
                    <a:pt x="51" y="779"/>
                    <a:pt x="218" y="919"/>
                    <a:pt x="410" y="919"/>
                  </a:cubicBezTo>
                  <a:lnTo>
                    <a:pt x="456" y="919"/>
                  </a:lnTo>
                  <a:lnTo>
                    <a:pt x="1666" y="768"/>
                  </a:lnTo>
                  <a:cubicBezTo>
                    <a:pt x="1874" y="742"/>
                    <a:pt x="2024" y="550"/>
                    <a:pt x="1998" y="337"/>
                  </a:cubicBezTo>
                  <a:cubicBezTo>
                    <a:pt x="1972" y="145"/>
                    <a:pt x="1806" y="1"/>
                    <a:pt x="1620"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6"/>
            <p:cNvSpPr/>
            <p:nvPr/>
          </p:nvSpPr>
          <p:spPr>
            <a:xfrm>
              <a:off x="3812665" y="3000001"/>
              <a:ext cx="23105" cy="14705"/>
            </a:xfrm>
            <a:custGeom>
              <a:rect b="b" l="l" r="r" t="t"/>
              <a:pathLst>
                <a:path extrusionOk="0" h="926" w="1455">
                  <a:moveTo>
                    <a:pt x="1028" y="1"/>
                  </a:moveTo>
                  <a:cubicBezTo>
                    <a:pt x="997" y="1"/>
                    <a:pt x="966" y="6"/>
                    <a:pt x="935" y="16"/>
                  </a:cubicBezTo>
                  <a:lnTo>
                    <a:pt x="333" y="167"/>
                  </a:lnTo>
                  <a:cubicBezTo>
                    <a:pt x="125" y="219"/>
                    <a:pt x="0" y="427"/>
                    <a:pt x="53" y="634"/>
                  </a:cubicBezTo>
                  <a:cubicBezTo>
                    <a:pt x="94" y="811"/>
                    <a:pt x="254" y="925"/>
                    <a:pt x="426" y="925"/>
                  </a:cubicBezTo>
                  <a:cubicBezTo>
                    <a:pt x="458" y="925"/>
                    <a:pt x="489" y="919"/>
                    <a:pt x="520" y="914"/>
                  </a:cubicBezTo>
                  <a:lnTo>
                    <a:pt x="1122" y="763"/>
                  </a:lnTo>
                  <a:cubicBezTo>
                    <a:pt x="1330" y="712"/>
                    <a:pt x="1454" y="499"/>
                    <a:pt x="1402" y="296"/>
                  </a:cubicBezTo>
                  <a:cubicBezTo>
                    <a:pt x="1361" y="121"/>
                    <a:pt x="1205" y="1"/>
                    <a:pt x="102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6"/>
            <p:cNvSpPr/>
            <p:nvPr/>
          </p:nvSpPr>
          <p:spPr>
            <a:xfrm>
              <a:off x="3868394" y="3002479"/>
              <a:ext cx="21867" cy="12228"/>
            </a:xfrm>
            <a:custGeom>
              <a:rect b="b" l="l" r="r" t="t"/>
              <a:pathLst>
                <a:path extrusionOk="0" h="770" w="1377">
                  <a:moveTo>
                    <a:pt x="389" y="1"/>
                  </a:moveTo>
                  <a:cubicBezTo>
                    <a:pt x="178" y="1"/>
                    <a:pt x="1" y="171"/>
                    <a:pt x="1" y="384"/>
                  </a:cubicBezTo>
                  <a:cubicBezTo>
                    <a:pt x="1" y="597"/>
                    <a:pt x="178" y="769"/>
                    <a:pt x="389" y="769"/>
                  </a:cubicBezTo>
                  <a:lnTo>
                    <a:pt x="992" y="769"/>
                  </a:lnTo>
                  <a:cubicBezTo>
                    <a:pt x="1205" y="769"/>
                    <a:pt x="1376" y="597"/>
                    <a:pt x="1376" y="384"/>
                  </a:cubicBezTo>
                  <a:cubicBezTo>
                    <a:pt x="1376" y="171"/>
                    <a:pt x="1205" y="1"/>
                    <a:pt x="992"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6"/>
            <p:cNvSpPr/>
            <p:nvPr/>
          </p:nvSpPr>
          <p:spPr>
            <a:xfrm>
              <a:off x="3925774" y="3002812"/>
              <a:ext cx="19723" cy="12545"/>
            </a:xfrm>
            <a:custGeom>
              <a:rect b="b" l="l" r="r" t="t"/>
              <a:pathLst>
                <a:path extrusionOk="0" h="790" w="1242">
                  <a:moveTo>
                    <a:pt x="400" y="1"/>
                  </a:moveTo>
                  <a:cubicBezTo>
                    <a:pt x="197" y="1"/>
                    <a:pt x="22" y="162"/>
                    <a:pt x="10" y="368"/>
                  </a:cubicBezTo>
                  <a:cubicBezTo>
                    <a:pt x="0" y="581"/>
                    <a:pt x="166" y="763"/>
                    <a:pt x="379" y="768"/>
                  </a:cubicBezTo>
                  <a:lnTo>
                    <a:pt x="831" y="789"/>
                  </a:lnTo>
                  <a:lnTo>
                    <a:pt x="846" y="789"/>
                  </a:lnTo>
                  <a:cubicBezTo>
                    <a:pt x="1054" y="789"/>
                    <a:pt x="1225" y="629"/>
                    <a:pt x="1236" y="421"/>
                  </a:cubicBezTo>
                  <a:cubicBezTo>
                    <a:pt x="1241" y="208"/>
                    <a:pt x="1081" y="32"/>
                    <a:pt x="868" y="21"/>
                  </a:cubicBezTo>
                  <a:lnTo>
                    <a:pt x="410" y="1"/>
                  </a:ln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6"/>
            <p:cNvSpPr/>
            <p:nvPr/>
          </p:nvSpPr>
          <p:spPr>
            <a:xfrm>
              <a:off x="3981899" y="3004798"/>
              <a:ext cx="19977" cy="16229"/>
            </a:xfrm>
            <a:custGeom>
              <a:rect b="b" l="l" r="r" t="t"/>
              <a:pathLst>
                <a:path extrusionOk="0" h="1022" w="1258">
                  <a:moveTo>
                    <a:pt x="381" y="0"/>
                  </a:moveTo>
                  <a:cubicBezTo>
                    <a:pt x="168" y="5"/>
                    <a:pt x="1" y="187"/>
                    <a:pt x="7" y="399"/>
                  </a:cubicBezTo>
                  <a:cubicBezTo>
                    <a:pt x="12" y="638"/>
                    <a:pt x="163" y="851"/>
                    <a:pt x="391" y="960"/>
                  </a:cubicBezTo>
                  <a:cubicBezTo>
                    <a:pt x="484" y="1002"/>
                    <a:pt x="583" y="1022"/>
                    <a:pt x="681" y="1022"/>
                  </a:cubicBezTo>
                  <a:cubicBezTo>
                    <a:pt x="822" y="1022"/>
                    <a:pt x="956" y="976"/>
                    <a:pt x="1071" y="882"/>
                  </a:cubicBezTo>
                  <a:cubicBezTo>
                    <a:pt x="1237" y="753"/>
                    <a:pt x="1258" y="509"/>
                    <a:pt x="1122" y="343"/>
                  </a:cubicBezTo>
                  <a:cubicBezTo>
                    <a:pt x="1050" y="250"/>
                    <a:pt x="935" y="202"/>
                    <a:pt x="827" y="202"/>
                  </a:cubicBezTo>
                  <a:cubicBezTo>
                    <a:pt x="796" y="202"/>
                    <a:pt x="764" y="202"/>
                    <a:pt x="733" y="212"/>
                  </a:cubicBezTo>
                  <a:cubicBezTo>
                    <a:pt x="671" y="83"/>
                    <a:pt x="541" y="10"/>
                    <a:pt x="381"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6"/>
            <p:cNvSpPr/>
            <p:nvPr/>
          </p:nvSpPr>
          <p:spPr>
            <a:xfrm>
              <a:off x="3993048" y="3045598"/>
              <a:ext cx="12291" cy="33793"/>
            </a:xfrm>
            <a:custGeom>
              <a:rect b="b" l="l" r="r" t="t"/>
              <a:pathLst>
                <a:path extrusionOk="0" h="2128" w="774">
                  <a:moveTo>
                    <a:pt x="389" y="0"/>
                  </a:moveTo>
                  <a:cubicBezTo>
                    <a:pt x="177" y="0"/>
                    <a:pt x="0" y="172"/>
                    <a:pt x="0" y="384"/>
                  </a:cubicBezTo>
                  <a:lnTo>
                    <a:pt x="0" y="1744"/>
                  </a:lnTo>
                  <a:cubicBezTo>
                    <a:pt x="0" y="1957"/>
                    <a:pt x="177" y="2128"/>
                    <a:pt x="389" y="2128"/>
                  </a:cubicBezTo>
                  <a:cubicBezTo>
                    <a:pt x="602" y="2128"/>
                    <a:pt x="774" y="1957"/>
                    <a:pt x="774" y="1744"/>
                  </a:cubicBezTo>
                  <a:lnTo>
                    <a:pt x="774" y="384"/>
                  </a:lnTo>
                  <a:cubicBezTo>
                    <a:pt x="774" y="172"/>
                    <a:pt x="602" y="0"/>
                    <a:pt x="38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6"/>
            <p:cNvSpPr/>
            <p:nvPr/>
          </p:nvSpPr>
          <p:spPr>
            <a:xfrm>
              <a:off x="3990237" y="3115096"/>
              <a:ext cx="15515" cy="29013"/>
            </a:xfrm>
            <a:custGeom>
              <a:rect b="b" l="l" r="r" t="t"/>
              <a:pathLst>
                <a:path extrusionOk="0" h="1827" w="977">
                  <a:moveTo>
                    <a:pt x="410" y="1"/>
                  </a:moveTo>
                  <a:cubicBezTo>
                    <a:pt x="395" y="1"/>
                    <a:pt x="379" y="1"/>
                    <a:pt x="359" y="6"/>
                  </a:cubicBezTo>
                  <a:cubicBezTo>
                    <a:pt x="146" y="37"/>
                    <a:pt x="0" y="229"/>
                    <a:pt x="31" y="442"/>
                  </a:cubicBezTo>
                  <a:lnTo>
                    <a:pt x="182" y="1496"/>
                  </a:lnTo>
                  <a:cubicBezTo>
                    <a:pt x="208" y="1692"/>
                    <a:pt x="374" y="1827"/>
                    <a:pt x="561" y="1827"/>
                  </a:cubicBezTo>
                  <a:lnTo>
                    <a:pt x="618" y="1827"/>
                  </a:lnTo>
                  <a:cubicBezTo>
                    <a:pt x="831" y="1796"/>
                    <a:pt x="977" y="1599"/>
                    <a:pt x="946" y="1386"/>
                  </a:cubicBezTo>
                  <a:lnTo>
                    <a:pt x="795" y="332"/>
                  </a:lnTo>
                  <a:cubicBezTo>
                    <a:pt x="769" y="140"/>
                    <a:pt x="603" y="1"/>
                    <a:pt x="410"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6"/>
            <p:cNvSpPr/>
            <p:nvPr/>
          </p:nvSpPr>
          <p:spPr>
            <a:xfrm>
              <a:off x="3994763" y="3170237"/>
              <a:ext cx="12561" cy="21851"/>
            </a:xfrm>
            <a:custGeom>
              <a:rect b="b" l="l" r="r" t="t"/>
              <a:pathLst>
                <a:path extrusionOk="0" h="1376" w="791">
                  <a:moveTo>
                    <a:pt x="405" y="1"/>
                  </a:moveTo>
                  <a:cubicBezTo>
                    <a:pt x="209" y="6"/>
                    <a:pt x="17" y="166"/>
                    <a:pt x="17" y="379"/>
                  </a:cubicBezTo>
                  <a:lnTo>
                    <a:pt x="0" y="982"/>
                  </a:lnTo>
                  <a:cubicBezTo>
                    <a:pt x="0" y="1194"/>
                    <a:pt x="167" y="1371"/>
                    <a:pt x="380" y="1376"/>
                  </a:cubicBezTo>
                  <a:lnTo>
                    <a:pt x="390" y="1376"/>
                  </a:lnTo>
                  <a:cubicBezTo>
                    <a:pt x="598" y="1376"/>
                    <a:pt x="769" y="1205"/>
                    <a:pt x="774" y="997"/>
                  </a:cubicBezTo>
                  <a:lnTo>
                    <a:pt x="785" y="391"/>
                  </a:lnTo>
                  <a:cubicBezTo>
                    <a:pt x="790" y="177"/>
                    <a:pt x="618" y="1"/>
                    <a:pt x="40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6"/>
            <p:cNvSpPr/>
            <p:nvPr/>
          </p:nvSpPr>
          <p:spPr>
            <a:xfrm>
              <a:off x="3991889" y="3223012"/>
              <a:ext cx="13276" cy="26631"/>
            </a:xfrm>
            <a:custGeom>
              <a:rect b="b" l="l" r="r" t="t"/>
              <a:pathLst>
                <a:path extrusionOk="0" h="1677" w="836">
                  <a:moveTo>
                    <a:pt x="380" y="0"/>
                  </a:moveTo>
                  <a:cubicBezTo>
                    <a:pt x="167" y="10"/>
                    <a:pt x="1" y="192"/>
                    <a:pt x="11" y="405"/>
                  </a:cubicBezTo>
                  <a:lnTo>
                    <a:pt x="52" y="1308"/>
                  </a:lnTo>
                  <a:cubicBezTo>
                    <a:pt x="63" y="1515"/>
                    <a:pt x="234" y="1677"/>
                    <a:pt x="437" y="1677"/>
                  </a:cubicBezTo>
                  <a:lnTo>
                    <a:pt x="457" y="1677"/>
                  </a:lnTo>
                  <a:cubicBezTo>
                    <a:pt x="670" y="1666"/>
                    <a:pt x="836" y="1484"/>
                    <a:pt x="826" y="1272"/>
                  </a:cubicBezTo>
                  <a:lnTo>
                    <a:pt x="784" y="369"/>
                  </a:lnTo>
                  <a:cubicBezTo>
                    <a:pt x="773" y="161"/>
                    <a:pt x="603" y="0"/>
                    <a:pt x="40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6"/>
            <p:cNvSpPr/>
            <p:nvPr/>
          </p:nvSpPr>
          <p:spPr>
            <a:xfrm>
              <a:off x="3989920" y="3275676"/>
              <a:ext cx="16150" cy="19485"/>
            </a:xfrm>
            <a:custGeom>
              <a:rect b="b" l="l" r="r" t="t"/>
              <a:pathLst>
                <a:path extrusionOk="0" h="1227" w="1017">
                  <a:moveTo>
                    <a:pt x="430" y="0"/>
                  </a:moveTo>
                  <a:cubicBezTo>
                    <a:pt x="394" y="0"/>
                    <a:pt x="353" y="5"/>
                    <a:pt x="312" y="21"/>
                  </a:cubicBezTo>
                  <a:cubicBezTo>
                    <a:pt x="109" y="89"/>
                    <a:pt x="0" y="307"/>
                    <a:pt x="68" y="510"/>
                  </a:cubicBezTo>
                  <a:lnTo>
                    <a:pt x="218" y="961"/>
                  </a:lnTo>
                  <a:cubicBezTo>
                    <a:pt x="269" y="1121"/>
                    <a:pt x="420" y="1226"/>
                    <a:pt x="586" y="1226"/>
                  </a:cubicBezTo>
                  <a:cubicBezTo>
                    <a:pt x="623" y="1226"/>
                    <a:pt x="664" y="1220"/>
                    <a:pt x="705" y="1205"/>
                  </a:cubicBezTo>
                  <a:cubicBezTo>
                    <a:pt x="908" y="1138"/>
                    <a:pt x="1017" y="920"/>
                    <a:pt x="950" y="717"/>
                  </a:cubicBezTo>
                  <a:lnTo>
                    <a:pt x="799" y="266"/>
                  </a:lnTo>
                  <a:cubicBezTo>
                    <a:pt x="748" y="105"/>
                    <a:pt x="597" y="0"/>
                    <a:pt x="43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6"/>
            <p:cNvSpPr/>
            <p:nvPr/>
          </p:nvSpPr>
          <p:spPr>
            <a:xfrm>
              <a:off x="3742993" y="3251695"/>
              <a:ext cx="23439" cy="24249"/>
            </a:xfrm>
            <a:custGeom>
              <a:rect b="b" l="l" r="r" t="t"/>
              <a:pathLst>
                <a:path extrusionOk="0" h="1527" w="1476">
                  <a:moveTo>
                    <a:pt x="1040" y="0"/>
                  </a:moveTo>
                  <a:cubicBezTo>
                    <a:pt x="925" y="0"/>
                    <a:pt x="817" y="52"/>
                    <a:pt x="738" y="145"/>
                  </a:cubicBezTo>
                  <a:lnTo>
                    <a:pt x="137" y="904"/>
                  </a:lnTo>
                  <a:cubicBezTo>
                    <a:pt x="1" y="1069"/>
                    <a:pt x="27" y="1308"/>
                    <a:pt x="194" y="1443"/>
                  </a:cubicBezTo>
                  <a:cubicBezTo>
                    <a:pt x="266" y="1500"/>
                    <a:pt x="355" y="1526"/>
                    <a:pt x="437" y="1526"/>
                  </a:cubicBezTo>
                  <a:cubicBezTo>
                    <a:pt x="552" y="1526"/>
                    <a:pt x="661" y="1479"/>
                    <a:pt x="738" y="1381"/>
                  </a:cubicBezTo>
                  <a:lnTo>
                    <a:pt x="1340" y="628"/>
                  </a:lnTo>
                  <a:cubicBezTo>
                    <a:pt x="1476" y="463"/>
                    <a:pt x="1450" y="218"/>
                    <a:pt x="1284" y="89"/>
                  </a:cubicBezTo>
                  <a:cubicBezTo>
                    <a:pt x="1211" y="32"/>
                    <a:pt x="1122" y="0"/>
                    <a:pt x="104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6"/>
            <p:cNvSpPr/>
            <p:nvPr/>
          </p:nvSpPr>
          <p:spPr>
            <a:xfrm>
              <a:off x="3831533" y="3162741"/>
              <a:ext cx="23105" cy="21851"/>
            </a:xfrm>
            <a:custGeom>
              <a:rect b="b" l="l" r="r" t="t"/>
              <a:pathLst>
                <a:path extrusionOk="0" h="1376" w="1455">
                  <a:moveTo>
                    <a:pt x="1035" y="0"/>
                  </a:moveTo>
                  <a:cubicBezTo>
                    <a:pt x="935" y="0"/>
                    <a:pt x="837" y="42"/>
                    <a:pt x="759" y="115"/>
                  </a:cubicBezTo>
                  <a:lnTo>
                    <a:pt x="157" y="717"/>
                  </a:lnTo>
                  <a:cubicBezTo>
                    <a:pt x="1" y="867"/>
                    <a:pt x="1" y="1112"/>
                    <a:pt x="152" y="1261"/>
                  </a:cubicBezTo>
                  <a:cubicBezTo>
                    <a:pt x="230" y="1335"/>
                    <a:pt x="328" y="1376"/>
                    <a:pt x="427" y="1376"/>
                  </a:cubicBezTo>
                  <a:cubicBezTo>
                    <a:pt x="525" y="1376"/>
                    <a:pt x="624" y="1340"/>
                    <a:pt x="697" y="1261"/>
                  </a:cubicBezTo>
                  <a:lnTo>
                    <a:pt x="1304" y="659"/>
                  </a:lnTo>
                  <a:cubicBezTo>
                    <a:pt x="1455" y="514"/>
                    <a:pt x="1455" y="271"/>
                    <a:pt x="1304" y="115"/>
                  </a:cubicBezTo>
                  <a:cubicBezTo>
                    <a:pt x="1232" y="42"/>
                    <a:pt x="1133" y="0"/>
                    <a:pt x="1035"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6"/>
            <p:cNvSpPr/>
            <p:nvPr/>
          </p:nvSpPr>
          <p:spPr>
            <a:xfrm>
              <a:off x="3783824" y="3196617"/>
              <a:ext cx="35285" cy="38588"/>
            </a:xfrm>
            <a:custGeom>
              <a:rect b="b" l="l" r="r" t="t"/>
              <a:pathLst>
                <a:path extrusionOk="0" h="2430" w="2222">
                  <a:moveTo>
                    <a:pt x="1790" y="0"/>
                  </a:moveTo>
                  <a:cubicBezTo>
                    <a:pt x="1677" y="0"/>
                    <a:pt x="1567" y="48"/>
                    <a:pt x="1490" y="141"/>
                  </a:cubicBezTo>
                  <a:lnTo>
                    <a:pt x="135" y="1802"/>
                  </a:lnTo>
                  <a:cubicBezTo>
                    <a:pt x="0" y="1962"/>
                    <a:pt x="21" y="2206"/>
                    <a:pt x="187" y="2342"/>
                  </a:cubicBezTo>
                  <a:cubicBezTo>
                    <a:pt x="259" y="2405"/>
                    <a:pt x="348" y="2429"/>
                    <a:pt x="431" y="2429"/>
                  </a:cubicBezTo>
                  <a:cubicBezTo>
                    <a:pt x="544" y="2429"/>
                    <a:pt x="654" y="2383"/>
                    <a:pt x="731" y="2290"/>
                  </a:cubicBezTo>
                  <a:lnTo>
                    <a:pt x="2087" y="629"/>
                  </a:lnTo>
                  <a:cubicBezTo>
                    <a:pt x="2221" y="462"/>
                    <a:pt x="2201" y="218"/>
                    <a:pt x="2034" y="84"/>
                  </a:cubicBezTo>
                  <a:cubicBezTo>
                    <a:pt x="1962" y="26"/>
                    <a:pt x="1874" y="0"/>
                    <a:pt x="179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6"/>
            <p:cNvSpPr/>
            <p:nvPr/>
          </p:nvSpPr>
          <p:spPr>
            <a:xfrm>
              <a:off x="3872586" y="3112698"/>
              <a:ext cx="27901" cy="26647"/>
            </a:xfrm>
            <a:custGeom>
              <a:rect b="b" l="l" r="r" t="t"/>
              <a:pathLst>
                <a:path extrusionOk="0" h="1678" w="1757">
                  <a:moveTo>
                    <a:pt x="1330" y="1"/>
                  </a:moveTo>
                  <a:cubicBezTo>
                    <a:pt x="1232" y="1"/>
                    <a:pt x="1133" y="37"/>
                    <a:pt x="1060" y="114"/>
                  </a:cubicBezTo>
                  <a:lnTo>
                    <a:pt x="152" y="1017"/>
                  </a:lnTo>
                  <a:cubicBezTo>
                    <a:pt x="1" y="1168"/>
                    <a:pt x="1" y="1412"/>
                    <a:pt x="152" y="1563"/>
                  </a:cubicBezTo>
                  <a:cubicBezTo>
                    <a:pt x="230" y="1640"/>
                    <a:pt x="328" y="1678"/>
                    <a:pt x="427" y="1678"/>
                  </a:cubicBezTo>
                  <a:cubicBezTo>
                    <a:pt x="525" y="1678"/>
                    <a:pt x="624" y="1640"/>
                    <a:pt x="697" y="1563"/>
                  </a:cubicBezTo>
                  <a:lnTo>
                    <a:pt x="1605" y="660"/>
                  </a:lnTo>
                  <a:cubicBezTo>
                    <a:pt x="1756" y="509"/>
                    <a:pt x="1756" y="265"/>
                    <a:pt x="1605" y="114"/>
                  </a:cubicBezTo>
                  <a:cubicBezTo>
                    <a:pt x="1527" y="37"/>
                    <a:pt x="1428" y="1"/>
                    <a:pt x="1330"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6"/>
            <p:cNvSpPr/>
            <p:nvPr/>
          </p:nvSpPr>
          <p:spPr>
            <a:xfrm>
              <a:off x="3922645" y="3062067"/>
              <a:ext cx="25472" cy="24185"/>
            </a:xfrm>
            <a:custGeom>
              <a:rect b="b" l="l" r="r" t="t"/>
              <a:pathLst>
                <a:path extrusionOk="0" h="1523" w="1604">
                  <a:moveTo>
                    <a:pt x="1178" y="1"/>
                  </a:moveTo>
                  <a:cubicBezTo>
                    <a:pt x="1079" y="1"/>
                    <a:pt x="981" y="38"/>
                    <a:pt x="904" y="111"/>
                  </a:cubicBezTo>
                  <a:lnTo>
                    <a:pt x="150" y="863"/>
                  </a:lnTo>
                  <a:cubicBezTo>
                    <a:pt x="1" y="1014"/>
                    <a:pt x="1" y="1258"/>
                    <a:pt x="150" y="1414"/>
                  </a:cubicBezTo>
                  <a:cubicBezTo>
                    <a:pt x="224" y="1486"/>
                    <a:pt x="322" y="1522"/>
                    <a:pt x="420" y="1522"/>
                  </a:cubicBezTo>
                  <a:cubicBezTo>
                    <a:pt x="519" y="1522"/>
                    <a:pt x="617" y="1486"/>
                    <a:pt x="696" y="1414"/>
                  </a:cubicBezTo>
                  <a:lnTo>
                    <a:pt x="1448" y="655"/>
                  </a:lnTo>
                  <a:cubicBezTo>
                    <a:pt x="1599" y="505"/>
                    <a:pt x="1604" y="261"/>
                    <a:pt x="1453" y="111"/>
                  </a:cubicBezTo>
                  <a:cubicBezTo>
                    <a:pt x="1376" y="38"/>
                    <a:pt x="1278" y="1"/>
                    <a:pt x="117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6"/>
            <p:cNvSpPr/>
            <p:nvPr/>
          </p:nvSpPr>
          <p:spPr>
            <a:xfrm>
              <a:off x="3963445" y="3026381"/>
              <a:ext cx="18802" cy="14689"/>
            </a:xfrm>
            <a:custGeom>
              <a:rect b="b" l="l" r="r" t="t"/>
              <a:pathLst>
                <a:path extrusionOk="0" h="925" w="1184">
                  <a:moveTo>
                    <a:pt x="743" y="1"/>
                  </a:moveTo>
                  <a:cubicBezTo>
                    <a:pt x="686" y="1"/>
                    <a:pt x="623" y="17"/>
                    <a:pt x="571" y="43"/>
                  </a:cubicBezTo>
                  <a:lnTo>
                    <a:pt x="266" y="192"/>
                  </a:lnTo>
                  <a:cubicBezTo>
                    <a:pt x="79" y="292"/>
                    <a:pt x="0" y="520"/>
                    <a:pt x="94" y="712"/>
                  </a:cubicBezTo>
                  <a:cubicBezTo>
                    <a:pt x="161" y="846"/>
                    <a:pt x="302" y="925"/>
                    <a:pt x="441" y="925"/>
                  </a:cubicBezTo>
                  <a:cubicBezTo>
                    <a:pt x="499" y="925"/>
                    <a:pt x="556" y="909"/>
                    <a:pt x="613" y="884"/>
                  </a:cubicBezTo>
                  <a:lnTo>
                    <a:pt x="914" y="733"/>
                  </a:lnTo>
                  <a:cubicBezTo>
                    <a:pt x="1107" y="640"/>
                    <a:pt x="1184" y="405"/>
                    <a:pt x="1085" y="214"/>
                  </a:cubicBezTo>
                  <a:cubicBezTo>
                    <a:pt x="1018" y="79"/>
                    <a:pt x="882" y="1"/>
                    <a:pt x="743"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6"/>
            <p:cNvSpPr/>
            <p:nvPr/>
          </p:nvSpPr>
          <p:spPr>
            <a:xfrm>
              <a:off x="4014393" y="2942970"/>
              <a:ext cx="89293" cy="68427"/>
            </a:xfrm>
            <a:custGeom>
              <a:rect b="b" l="l" r="r" t="t"/>
              <a:pathLst>
                <a:path extrusionOk="0" h="4309" w="5623">
                  <a:moveTo>
                    <a:pt x="3915" y="0"/>
                  </a:moveTo>
                  <a:lnTo>
                    <a:pt x="359" y="482"/>
                  </a:lnTo>
                  <a:cubicBezTo>
                    <a:pt x="146" y="514"/>
                    <a:pt x="0" y="705"/>
                    <a:pt x="26" y="919"/>
                  </a:cubicBezTo>
                  <a:cubicBezTo>
                    <a:pt x="53" y="1110"/>
                    <a:pt x="218" y="1251"/>
                    <a:pt x="410" y="1251"/>
                  </a:cubicBezTo>
                  <a:cubicBezTo>
                    <a:pt x="426" y="1251"/>
                    <a:pt x="441" y="1251"/>
                    <a:pt x="462" y="1246"/>
                  </a:cubicBezTo>
                  <a:lnTo>
                    <a:pt x="3057" y="897"/>
                  </a:lnTo>
                  <a:lnTo>
                    <a:pt x="882" y="3602"/>
                  </a:lnTo>
                  <a:cubicBezTo>
                    <a:pt x="789" y="3717"/>
                    <a:pt x="769" y="3872"/>
                    <a:pt x="831" y="4007"/>
                  </a:cubicBezTo>
                  <a:cubicBezTo>
                    <a:pt x="894" y="4136"/>
                    <a:pt x="1028" y="4225"/>
                    <a:pt x="1174" y="4230"/>
                  </a:cubicBezTo>
                  <a:lnTo>
                    <a:pt x="5223" y="4308"/>
                  </a:lnTo>
                  <a:lnTo>
                    <a:pt x="5233" y="4308"/>
                  </a:lnTo>
                  <a:cubicBezTo>
                    <a:pt x="5441" y="4308"/>
                    <a:pt x="5611" y="4136"/>
                    <a:pt x="5616" y="3930"/>
                  </a:cubicBezTo>
                  <a:cubicBezTo>
                    <a:pt x="5622" y="3717"/>
                    <a:pt x="5451" y="3540"/>
                    <a:pt x="5238" y="3535"/>
                  </a:cubicBezTo>
                  <a:lnTo>
                    <a:pt x="1972" y="3472"/>
                  </a:lnTo>
                  <a:lnTo>
                    <a:pt x="4267" y="628"/>
                  </a:lnTo>
                  <a:cubicBezTo>
                    <a:pt x="4365" y="504"/>
                    <a:pt x="4382" y="332"/>
                    <a:pt x="4303" y="192"/>
                  </a:cubicBezTo>
                  <a:cubicBezTo>
                    <a:pt x="4236" y="73"/>
                    <a:pt x="4106" y="0"/>
                    <a:pt x="396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6"/>
            <p:cNvSpPr/>
            <p:nvPr/>
          </p:nvSpPr>
          <p:spPr>
            <a:xfrm>
              <a:off x="3610127" y="2947322"/>
              <a:ext cx="56707" cy="94248"/>
            </a:xfrm>
            <a:custGeom>
              <a:rect b="b" l="l" r="r" t="t"/>
              <a:pathLst>
                <a:path extrusionOk="0" h="5935" w="3571">
                  <a:moveTo>
                    <a:pt x="1884" y="3837"/>
                  </a:moveTo>
                  <a:cubicBezTo>
                    <a:pt x="2149" y="3837"/>
                    <a:pt x="2456" y="3956"/>
                    <a:pt x="2549" y="4195"/>
                  </a:cubicBezTo>
                  <a:cubicBezTo>
                    <a:pt x="2679" y="4511"/>
                    <a:pt x="2377" y="4911"/>
                    <a:pt x="2035" y="5052"/>
                  </a:cubicBezTo>
                  <a:cubicBezTo>
                    <a:pt x="1827" y="5134"/>
                    <a:pt x="1604" y="5160"/>
                    <a:pt x="1371" y="5160"/>
                  </a:cubicBezTo>
                  <a:cubicBezTo>
                    <a:pt x="1204" y="5160"/>
                    <a:pt x="1033" y="5145"/>
                    <a:pt x="867" y="5124"/>
                  </a:cubicBezTo>
                  <a:lnTo>
                    <a:pt x="846" y="4216"/>
                  </a:lnTo>
                  <a:cubicBezTo>
                    <a:pt x="1158" y="4029"/>
                    <a:pt x="1484" y="3869"/>
                    <a:pt x="1817" y="3842"/>
                  </a:cubicBezTo>
                  <a:cubicBezTo>
                    <a:pt x="1838" y="3837"/>
                    <a:pt x="1858" y="3837"/>
                    <a:pt x="1884" y="3837"/>
                  </a:cubicBezTo>
                  <a:close/>
                  <a:moveTo>
                    <a:pt x="384" y="0"/>
                  </a:moveTo>
                  <a:cubicBezTo>
                    <a:pt x="171" y="7"/>
                    <a:pt x="0" y="182"/>
                    <a:pt x="5" y="395"/>
                  </a:cubicBezTo>
                  <a:lnTo>
                    <a:pt x="99" y="5472"/>
                  </a:lnTo>
                  <a:cubicBezTo>
                    <a:pt x="104" y="5659"/>
                    <a:pt x="245" y="5819"/>
                    <a:pt x="431" y="5846"/>
                  </a:cubicBezTo>
                  <a:cubicBezTo>
                    <a:pt x="717" y="5887"/>
                    <a:pt x="1038" y="5934"/>
                    <a:pt x="1371" y="5934"/>
                  </a:cubicBezTo>
                  <a:cubicBezTo>
                    <a:pt x="1687" y="5934"/>
                    <a:pt x="2009" y="5893"/>
                    <a:pt x="2320" y="5768"/>
                  </a:cubicBezTo>
                  <a:cubicBezTo>
                    <a:pt x="3026" y="5482"/>
                    <a:pt x="3571" y="4672"/>
                    <a:pt x="3266" y="3910"/>
                  </a:cubicBezTo>
                  <a:cubicBezTo>
                    <a:pt x="3062" y="3395"/>
                    <a:pt x="2502" y="3069"/>
                    <a:pt x="1879" y="3069"/>
                  </a:cubicBezTo>
                  <a:cubicBezTo>
                    <a:pt x="1838" y="3069"/>
                    <a:pt x="1795" y="3069"/>
                    <a:pt x="1754" y="3074"/>
                  </a:cubicBezTo>
                  <a:cubicBezTo>
                    <a:pt x="1422" y="3100"/>
                    <a:pt x="1117" y="3208"/>
                    <a:pt x="830" y="3344"/>
                  </a:cubicBezTo>
                  <a:lnTo>
                    <a:pt x="779" y="380"/>
                  </a:lnTo>
                  <a:cubicBezTo>
                    <a:pt x="774" y="167"/>
                    <a:pt x="592" y="12"/>
                    <a:pt x="384"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6"/>
            <p:cNvSpPr/>
            <p:nvPr/>
          </p:nvSpPr>
          <p:spPr>
            <a:xfrm>
              <a:off x="3959983" y="3342776"/>
              <a:ext cx="64886" cy="67696"/>
            </a:xfrm>
            <a:custGeom>
              <a:rect b="b" l="l" r="r" t="t"/>
              <a:pathLst>
                <a:path extrusionOk="0" h="4263" w="4086">
                  <a:moveTo>
                    <a:pt x="2108" y="775"/>
                  </a:moveTo>
                  <a:cubicBezTo>
                    <a:pt x="2202" y="775"/>
                    <a:pt x="2305" y="811"/>
                    <a:pt x="2377" y="873"/>
                  </a:cubicBezTo>
                  <a:cubicBezTo>
                    <a:pt x="2408" y="899"/>
                    <a:pt x="2446" y="940"/>
                    <a:pt x="2440" y="981"/>
                  </a:cubicBezTo>
                  <a:cubicBezTo>
                    <a:pt x="2430" y="1096"/>
                    <a:pt x="2466" y="1206"/>
                    <a:pt x="2539" y="1283"/>
                  </a:cubicBezTo>
                  <a:cubicBezTo>
                    <a:pt x="2528" y="1366"/>
                    <a:pt x="2508" y="1455"/>
                    <a:pt x="2492" y="1542"/>
                  </a:cubicBezTo>
                  <a:cubicBezTo>
                    <a:pt x="2461" y="1709"/>
                    <a:pt x="2430" y="1870"/>
                    <a:pt x="2415" y="2025"/>
                  </a:cubicBezTo>
                  <a:cubicBezTo>
                    <a:pt x="2394" y="2258"/>
                    <a:pt x="2440" y="2502"/>
                    <a:pt x="2533" y="2720"/>
                  </a:cubicBezTo>
                  <a:cubicBezTo>
                    <a:pt x="2528" y="2737"/>
                    <a:pt x="2523" y="2747"/>
                    <a:pt x="2518" y="2757"/>
                  </a:cubicBezTo>
                  <a:cubicBezTo>
                    <a:pt x="2389" y="3079"/>
                    <a:pt x="2072" y="3360"/>
                    <a:pt x="1735" y="3453"/>
                  </a:cubicBezTo>
                  <a:cubicBezTo>
                    <a:pt x="1667" y="3473"/>
                    <a:pt x="1589" y="3489"/>
                    <a:pt x="1500" y="3489"/>
                  </a:cubicBezTo>
                  <a:cubicBezTo>
                    <a:pt x="1387" y="3489"/>
                    <a:pt x="1267" y="3463"/>
                    <a:pt x="1153" y="3380"/>
                  </a:cubicBezTo>
                  <a:cubicBezTo>
                    <a:pt x="889" y="3193"/>
                    <a:pt x="810" y="2804"/>
                    <a:pt x="846" y="2507"/>
                  </a:cubicBezTo>
                  <a:cubicBezTo>
                    <a:pt x="899" y="2098"/>
                    <a:pt x="1132" y="1709"/>
                    <a:pt x="1335" y="1417"/>
                  </a:cubicBezTo>
                  <a:cubicBezTo>
                    <a:pt x="1512" y="1158"/>
                    <a:pt x="1749" y="852"/>
                    <a:pt x="2041" y="780"/>
                  </a:cubicBezTo>
                  <a:cubicBezTo>
                    <a:pt x="2061" y="775"/>
                    <a:pt x="2087" y="775"/>
                    <a:pt x="2108" y="775"/>
                  </a:cubicBezTo>
                  <a:close/>
                  <a:moveTo>
                    <a:pt x="2108" y="1"/>
                  </a:moveTo>
                  <a:cubicBezTo>
                    <a:pt x="2025" y="1"/>
                    <a:pt x="1936" y="11"/>
                    <a:pt x="1859" y="32"/>
                  </a:cubicBezTo>
                  <a:cubicBezTo>
                    <a:pt x="1308" y="162"/>
                    <a:pt x="951" y="608"/>
                    <a:pt x="696" y="981"/>
                  </a:cubicBezTo>
                  <a:cubicBezTo>
                    <a:pt x="446" y="1350"/>
                    <a:pt x="156" y="1838"/>
                    <a:pt x="84" y="2409"/>
                  </a:cubicBezTo>
                  <a:cubicBezTo>
                    <a:pt x="0" y="3053"/>
                    <a:pt x="245" y="3681"/>
                    <a:pt x="707" y="4009"/>
                  </a:cubicBezTo>
                  <a:cubicBezTo>
                    <a:pt x="940" y="4174"/>
                    <a:pt x="1210" y="4263"/>
                    <a:pt x="1500" y="4263"/>
                  </a:cubicBezTo>
                  <a:cubicBezTo>
                    <a:pt x="1646" y="4263"/>
                    <a:pt x="1797" y="4237"/>
                    <a:pt x="1948" y="4195"/>
                  </a:cubicBezTo>
                  <a:cubicBezTo>
                    <a:pt x="2399" y="4065"/>
                    <a:pt x="2813" y="3748"/>
                    <a:pt x="3069" y="3355"/>
                  </a:cubicBezTo>
                  <a:cubicBezTo>
                    <a:pt x="3193" y="3422"/>
                    <a:pt x="3328" y="3453"/>
                    <a:pt x="3457" y="3453"/>
                  </a:cubicBezTo>
                  <a:cubicBezTo>
                    <a:pt x="3577" y="3453"/>
                    <a:pt x="3697" y="3427"/>
                    <a:pt x="3816" y="3370"/>
                  </a:cubicBezTo>
                  <a:cubicBezTo>
                    <a:pt x="4003" y="3276"/>
                    <a:pt x="4085" y="3048"/>
                    <a:pt x="3992" y="2856"/>
                  </a:cubicBezTo>
                  <a:cubicBezTo>
                    <a:pt x="3925" y="2716"/>
                    <a:pt x="3790" y="2638"/>
                    <a:pt x="3644" y="2638"/>
                  </a:cubicBezTo>
                  <a:cubicBezTo>
                    <a:pt x="3587" y="2638"/>
                    <a:pt x="3530" y="2648"/>
                    <a:pt x="3479" y="2674"/>
                  </a:cubicBezTo>
                  <a:cubicBezTo>
                    <a:pt x="3467" y="2679"/>
                    <a:pt x="3462" y="2679"/>
                    <a:pt x="3457" y="2679"/>
                  </a:cubicBezTo>
                  <a:cubicBezTo>
                    <a:pt x="3447" y="2679"/>
                    <a:pt x="3436" y="2679"/>
                    <a:pt x="3416" y="2663"/>
                  </a:cubicBezTo>
                  <a:cubicBezTo>
                    <a:pt x="3395" y="2648"/>
                    <a:pt x="3380" y="2638"/>
                    <a:pt x="3364" y="2617"/>
                  </a:cubicBezTo>
                  <a:cubicBezTo>
                    <a:pt x="3474" y="2109"/>
                    <a:pt x="3431" y="1579"/>
                    <a:pt x="3333" y="1034"/>
                  </a:cubicBezTo>
                  <a:cubicBezTo>
                    <a:pt x="3338" y="806"/>
                    <a:pt x="3302" y="572"/>
                    <a:pt x="3177" y="349"/>
                  </a:cubicBezTo>
                  <a:cubicBezTo>
                    <a:pt x="3110" y="219"/>
                    <a:pt x="2975" y="147"/>
                    <a:pt x="2840" y="147"/>
                  </a:cubicBezTo>
                  <a:cubicBezTo>
                    <a:pt x="2798" y="147"/>
                    <a:pt x="2751" y="152"/>
                    <a:pt x="2710" y="167"/>
                  </a:cubicBezTo>
                  <a:cubicBezTo>
                    <a:pt x="2528" y="58"/>
                    <a:pt x="2315" y="1"/>
                    <a:pt x="210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6"/>
            <p:cNvSpPr/>
            <p:nvPr/>
          </p:nvSpPr>
          <p:spPr>
            <a:xfrm>
              <a:off x="4125834" y="3069595"/>
              <a:ext cx="107269" cy="136838"/>
            </a:xfrm>
            <a:custGeom>
              <a:rect b="b" l="l" r="r" t="t"/>
              <a:pathLst>
                <a:path extrusionOk="0" h="8617" w="6755">
                  <a:moveTo>
                    <a:pt x="779" y="0"/>
                  </a:moveTo>
                  <a:cubicBezTo>
                    <a:pt x="568" y="5"/>
                    <a:pt x="396" y="176"/>
                    <a:pt x="396" y="389"/>
                  </a:cubicBezTo>
                  <a:cubicBezTo>
                    <a:pt x="406" y="1609"/>
                    <a:pt x="1377" y="2445"/>
                    <a:pt x="2233" y="3177"/>
                  </a:cubicBezTo>
                  <a:lnTo>
                    <a:pt x="2425" y="3348"/>
                  </a:lnTo>
                  <a:cubicBezTo>
                    <a:pt x="2555" y="3457"/>
                    <a:pt x="2674" y="3576"/>
                    <a:pt x="2794" y="3690"/>
                  </a:cubicBezTo>
                  <a:cubicBezTo>
                    <a:pt x="1833" y="4884"/>
                    <a:pt x="935" y="6125"/>
                    <a:pt x="115" y="7423"/>
                  </a:cubicBezTo>
                  <a:cubicBezTo>
                    <a:pt x="1" y="7600"/>
                    <a:pt x="58" y="7837"/>
                    <a:pt x="240" y="7952"/>
                  </a:cubicBezTo>
                  <a:cubicBezTo>
                    <a:pt x="302" y="7993"/>
                    <a:pt x="374" y="8014"/>
                    <a:pt x="443" y="8014"/>
                  </a:cubicBezTo>
                  <a:cubicBezTo>
                    <a:pt x="573" y="8014"/>
                    <a:pt x="697" y="7947"/>
                    <a:pt x="769" y="7833"/>
                  </a:cubicBezTo>
                  <a:cubicBezTo>
                    <a:pt x="1553" y="6587"/>
                    <a:pt x="2420" y="5388"/>
                    <a:pt x="3344" y="4236"/>
                  </a:cubicBezTo>
                  <a:cubicBezTo>
                    <a:pt x="4466" y="5434"/>
                    <a:pt x="5364" y="6841"/>
                    <a:pt x="5961" y="8372"/>
                  </a:cubicBezTo>
                  <a:cubicBezTo>
                    <a:pt x="6018" y="8523"/>
                    <a:pt x="6162" y="8616"/>
                    <a:pt x="6318" y="8616"/>
                  </a:cubicBezTo>
                  <a:cubicBezTo>
                    <a:pt x="6365" y="8616"/>
                    <a:pt x="6412" y="8611"/>
                    <a:pt x="6459" y="8590"/>
                  </a:cubicBezTo>
                  <a:cubicBezTo>
                    <a:pt x="6656" y="8513"/>
                    <a:pt x="6754" y="8290"/>
                    <a:pt x="6677" y="8092"/>
                  </a:cubicBezTo>
                  <a:cubicBezTo>
                    <a:pt x="6033" y="6436"/>
                    <a:pt x="5057" y="4915"/>
                    <a:pt x="3832" y="3633"/>
                  </a:cubicBezTo>
                  <a:cubicBezTo>
                    <a:pt x="4336" y="3031"/>
                    <a:pt x="4844" y="2440"/>
                    <a:pt x="5379" y="1874"/>
                  </a:cubicBezTo>
                  <a:cubicBezTo>
                    <a:pt x="5525" y="1718"/>
                    <a:pt x="5520" y="1474"/>
                    <a:pt x="5364" y="1328"/>
                  </a:cubicBezTo>
                  <a:cubicBezTo>
                    <a:pt x="5290" y="1256"/>
                    <a:pt x="5192" y="1225"/>
                    <a:pt x="5098" y="1225"/>
                  </a:cubicBezTo>
                  <a:cubicBezTo>
                    <a:pt x="4995" y="1225"/>
                    <a:pt x="4897" y="1266"/>
                    <a:pt x="4818" y="1345"/>
                  </a:cubicBezTo>
                  <a:cubicBezTo>
                    <a:pt x="4289" y="1910"/>
                    <a:pt x="3780" y="2492"/>
                    <a:pt x="3282" y="3089"/>
                  </a:cubicBezTo>
                  <a:cubicBezTo>
                    <a:pt x="3168" y="2979"/>
                    <a:pt x="3053" y="2871"/>
                    <a:pt x="2935" y="2766"/>
                  </a:cubicBezTo>
                  <a:lnTo>
                    <a:pt x="2736" y="2595"/>
                  </a:lnTo>
                  <a:cubicBezTo>
                    <a:pt x="1969" y="1936"/>
                    <a:pt x="1174" y="1251"/>
                    <a:pt x="1169" y="384"/>
                  </a:cubicBezTo>
                  <a:cubicBezTo>
                    <a:pt x="1164" y="171"/>
                    <a:pt x="992" y="0"/>
                    <a:pt x="77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 name="Google Shape;431;p36"/>
          <p:cNvGrpSpPr/>
          <p:nvPr/>
        </p:nvGrpSpPr>
        <p:grpSpPr>
          <a:xfrm>
            <a:off x="5577316" y="2495183"/>
            <a:ext cx="607063" cy="611762"/>
            <a:chOff x="5612475" y="2833900"/>
            <a:chExt cx="537224" cy="541383"/>
          </a:xfrm>
        </p:grpSpPr>
        <p:sp>
          <p:nvSpPr>
            <p:cNvPr id="432" name="Google Shape;432;p36"/>
            <p:cNvSpPr/>
            <p:nvPr/>
          </p:nvSpPr>
          <p:spPr>
            <a:xfrm>
              <a:off x="5612475" y="2833900"/>
              <a:ext cx="537224" cy="321365"/>
            </a:xfrm>
            <a:custGeom>
              <a:rect b="b" l="l" r="r" t="t"/>
              <a:pathLst>
                <a:path extrusionOk="0" h="24471" w="40908">
                  <a:moveTo>
                    <a:pt x="1297" y="966"/>
                  </a:moveTo>
                  <a:lnTo>
                    <a:pt x="13355" y="8150"/>
                  </a:lnTo>
                  <a:lnTo>
                    <a:pt x="12358" y="9142"/>
                  </a:lnTo>
                  <a:cubicBezTo>
                    <a:pt x="12209" y="9293"/>
                    <a:pt x="12209" y="9537"/>
                    <a:pt x="12358" y="9686"/>
                  </a:cubicBezTo>
                  <a:cubicBezTo>
                    <a:pt x="12432" y="9765"/>
                    <a:pt x="12530" y="9801"/>
                    <a:pt x="12634" y="9801"/>
                  </a:cubicBezTo>
                  <a:cubicBezTo>
                    <a:pt x="12732" y="9801"/>
                    <a:pt x="12826" y="9765"/>
                    <a:pt x="12904" y="9693"/>
                  </a:cubicBezTo>
                  <a:lnTo>
                    <a:pt x="13963" y="8634"/>
                  </a:lnTo>
                  <a:cubicBezTo>
                    <a:pt x="13989" y="8608"/>
                    <a:pt x="14004" y="8576"/>
                    <a:pt x="14020" y="8545"/>
                  </a:cubicBezTo>
                  <a:lnTo>
                    <a:pt x="39118" y="23495"/>
                  </a:lnTo>
                  <a:lnTo>
                    <a:pt x="9162" y="23614"/>
                  </a:lnTo>
                  <a:lnTo>
                    <a:pt x="8834" y="14556"/>
                  </a:lnTo>
                  <a:cubicBezTo>
                    <a:pt x="8824" y="14353"/>
                    <a:pt x="8663" y="14182"/>
                    <a:pt x="8460" y="14182"/>
                  </a:cubicBezTo>
                  <a:lnTo>
                    <a:pt x="8434" y="14182"/>
                  </a:lnTo>
                  <a:cubicBezTo>
                    <a:pt x="8367" y="14187"/>
                    <a:pt x="8310" y="14209"/>
                    <a:pt x="8259" y="14240"/>
                  </a:cubicBezTo>
                  <a:lnTo>
                    <a:pt x="8254" y="14125"/>
                  </a:lnTo>
                  <a:lnTo>
                    <a:pt x="1002" y="14068"/>
                  </a:lnTo>
                  <a:lnTo>
                    <a:pt x="1297" y="966"/>
                  </a:lnTo>
                  <a:close/>
                  <a:moveTo>
                    <a:pt x="981" y="14836"/>
                  </a:moveTo>
                  <a:lnTo>
                    <a:pt x="8072" y="14894"/>
                  </a:lnTo>
                  <a:lnTo>
                    <a:pt x="8388" y="23614"/>
                  </a:lnTo>
                  <a:lnTo>
                    <a:pt x="1323" y="23639"/>
                  </a:lnTo>
                  <a:lnTo>
                    <a:pt x="2356" y="22508"/>
                  </a:lnTo>
                  <a:cubicBezTo>
                    <a:pt x="2497" y="22352"/>
                    <a:pt x="2486" y="22108"/>
                    <a:pt x="2330" y="21964"/>
                  </a:cubicBezTo>
                  <a:cubicBezTo>
                    <a:pt x="2258" y="21895"/>
                    <a:pt x="2164" y="21864"/>
                    <a:pt x="2071" y="21864"/>
                  </a:cubicBezTo>
                  <a:cubicBezTo>
                    <a:pt x="1967" y="21864"/>
                    <a:pt x="1858" y="21906"/>
                    <a:pt x="1785" y="21988"/>
                  </a:cubicBezTo>
                  <a:lnTo>
                    <a:pt x="794" y="23078"/>
                  </a:lnTo>
                  <a:lnTo>
                    <a:pt x="981" y="14836"/>
                  </a:lnTo>
                  <a:close/>
                  <a:moveTo>
                    <a:pt x="918" y="1"/>
                  </a:moveTo>
                  <a:cubicBezTo>
                    <a:pt x="705" y="1"/>
                    <a:pt x="545" y="172"/>
                    <a:pt x="540" y="380"/>
                  </a:cubicBezTo>
                  <a:lnTo>
                    <a:pt x="0" y="24024"/>
                  </a:lnTo>
                  <a:cubicBezTo>
                    <a:pt x="0" y="24127"/>
                    <a:pt x="36" y="24226"/>
                    <a:pt x="109" y="24299"/>
                  </a:cubicBezTo>
                  <a:cubicBezTo>
                    <a:pt x="181" y="24377"/>
                    <a:pt x="281" y="24418"/>
                    <a:pt x="384" y="24418"/>
                  </a:cubicBezTo>
                  <a:lnTo>
                    <a:pt x="389" y="24418"/>
                  </a:lnTo>
                  <a:lnTo>
                    <a:pt x="8565" y="24387"/>
                  </a:lnTo>
                  <a:cubicBezTo>
                    <a:pt x="8627" y="24434"/>
                    <a:pt x="8705" y="24470"/>
                    <a:pt x="8788" y="24470"/>
                  </a:cubicBezTo>
                  <a:cubicBezTo>
                    <a:pt x="8793" y="24470"/>
                    <a:pt x="8798" y="24470"/>
                    <a:pt x="8803" y="24465"/>
                  </a:cubicBezTo>
                  <a:cubicBezTo>
                    <a:pt x="8886" y="24465"/>
                    <a:pt x="8959" y="24429"/>
                    <a:pt x="9021" y="24382"/>
                  </a:cubicBezTo>
                  <a:lnTo>
                    <a:pt x="40426" y="24262"/>
                  </a:lnTo>
                  <a:cubicBezTo>
                    <a:pt x="40493" y="24262"/>
                    <a:pt x="40555" y="24237"/>
                    <a:pt x="40613" y="24206"/>
                  </a:cubicBezTo>
                  <a:cubicBezTo>
                    <a:pt x="40690" y="24175"/>
                    <a:pt x="40757" y="24122"/>
                    <a:pt x="40799" y="24050"/>
                  </a:cubicBezTo>
                  <a:cubicBezTo>
                    <a:pt x="40908" y="23868"/>
                    <a:pt x="40851" y="23629"/>
                    <a:pt x="40664" y="23521"/>
                  </a:cubicBezTo>
                  <a:lnTo>
                    <a:pt x="1287" y="63"/>
                  </a:lnTo>
                  <a:cubicBezTo>
                    <a:pt x="1225" y="27"/>
                    <a:pt x="1158" y="7"/>
                    <a:pt x="1090" y="7"/>
                  </a:cubicBezTo>
                  <a:cubicBezTo>
                    <a:pt x="1064" y="7"/>
                    <a:pt x="1033" y="12"/>
                    <a:pt x="1002" y="17"/>
                  </a:cubicBezTo>
                  <a:cubicBezTo>
                    <a:pt x="981" y="12"/>
                    <a:pt x="960" y="1"/>
                    <a:pt x="93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6"/>
            <p:cNvSpPr/>
            <p:nvPr/>
          </p:nvSpPr>
          <p:spPr>
            <a:xfrm>
              <a:off x="5646080" y="3093478"/>
              <a:ext cx="21340" cy="18070"/>
            </a:xfrm>
            <a:custGeom>
              <a:rect b="b" l="l" r="r" t="t"/>
              <a:pathLst>
                <a:path extrusionOk="0" h="1376" w="1625">
                  <a:moveTo>
                    <a:pt x="1189" y="0"/>
                  </a:moveTo>
                  <a:cubicBezTo>
                    <a:pt x="1105" y="0"/>
                    <a:pt x="1023" y="31"/>
                    <a:pt x="949" y="89"/>
                  </a:cubicBezTo>
                  <a:lnTo>
                    <a:pt x="197" y="690"/>
                  </a:lnTo>
                  <a:cubicBezTo>
                    <a:pt x="31" y="820"/>
                    <a:pt x="0" y="1064"/>
                    <a:pt x="135" y="1231"/>
                  </a:cubicBezTo>
                  <a:cubicBezTo>
                    <a:pt x="213" y="1329"/>
                    <a:pt x="322" y="1376"/>
                    <a:pt x="436" y="1376"/>
                  </a:cubicBezTo>
                  <a:cubicBezTo>
                    <a:pt x="518" y="1376"/>
                    <a:pt x="607" y="1349"/>
                    <a:pt x="674" y="1293"/>
                  </a:cubicBezTo>
                  <a:lnTo>
                    <a:pt x="1433" y="690"/>
                  </a:lnTo>
                  <a:cubicBezTo>
                    <a:pt x="1598" y="556"/>
                    <a:pt x="1625" y="312"/>
                    <a:pt x="1490" y="146"/>
                  </a:cubicBezTo>
                  <a:cubicBezTo>
                    <a:pt x="1417" y="53"/>
                    <a:pt x="1303" y="0"/>
                    <a:pt x="118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6"/>
            <p:cNvSpPr/>
            <p:nvPr/>
          </p:nvSpPr>
          <p:spPr>
            <a:xfrm>
              <a:off x="5673407" y="3063419"/>
              <a:ext cx="19305" cy="20053"/>
            </a:xfrm>
            <a:custGeom>
              <a:rect b="b" l="l" r="r" t="t"/>
              <a:pathLst>
                <a:path extrusionOk="0" h="1527" w="1470">
                  <a:moveTo>
                    <a:pt x="1039" y="1"/>
                  </a:moveTo>
                  <a:cubicBezTo>
                    <a:pt x="924" y="1"/>
                    <a:pt x="811" y="47"/>
                    <a:pt x="732" y="145"/>
                  </a:cubicBezTo>
                  <a:lnTo>
                    <a:pt x="130" y="898"/>
                  </a:lnTo>
                  <a:cubicBezTo>
                    <a:pt x="1" y="1065"/>
                    <a:pt x="26" y="1309"/>
                    <a:pt x="193" y="1443"/>
                  </a:cubicBezTo>
                  <a:cubicBezTo>
                    <a:pt x="265" y="1501"/>
                    <a:pt x="348" y="1527"/>
                    <a:pt x="431" y="1527"/>
                  </a:cubicBezTo>
                  <a:cubicBezTo>
                    <a:pt x="545" y="1527"/>
                    <a:pt x="660" y="1474"/>
                    <a:pt x="737" y="1381"/>
                  </a:cubicBezTo>
                  <a:lnTo>
                    <a:pt x="1340" y="624"/>
                  </a:lnTo>
                  <a:cubicBezTo>
                    <a:pt x="1470" y="457"/>
                    <a:pt x="1443" y="213"/>
                    <a:pt x="1278" y="83"/>
                  </a:cubicBezTo>
                  <a:cubicBezTo>
                    <a:pt x="1204" y="26"/>
                    <a:pt x="1122" y="1"/>
                    <a:pt x="1039"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6"/>
            <p:cNvSpPr/>
            <p:nvPr/>
          </p:nvSpPr>
          <p:spPr>
            <a:xfrm>
              <a:off x="5699369" y="3033898"/>
              <a:ext cx="17414" cy="18083"/>
            </a:xfrm>
            <a:custGeom>
              <a:rect b="b" l="l" r="r" t="t"/>
              <a:pathLst>
                <a:path extrusionOk="0" h="1377" w="1326">
                  <a:moveTo>
                    <a:pt x="889" y="0"/>
                  </a:moveTo>
                  <a:cubicBezTo>
                    <a:pt x="774" y="0"/>
                    <a:pt x="655" y="52"/>
                    <a:pt x="583" y="156"/>
                  </a:cubicBezTo>
                  <a:lnTo>
                    <a:pt x="130" y="764"/>
                  </a:lnTo>
                  <a:cubicBezTo>
                    <a:pt x="1" y="934"/>
                    <a:pt x="37" y="1174"/>
                    <a:pt x="209" y="1303"/>
                  </a:cubicBezTo>
                  <a:cubicBezTo>
                    <a:pt x="281" y="1351"/>
                    <a:pt x="360" y="1377"/>
                    <a:pt x="442" y="1377"/>
                  </a:cubicBezTo>
                  <a:cubicBezTo>
                    <a:pt x="556" y="1377"/>
                    <a:pt x="676" y="1324"/>
                    <a:pt x="748" y="1221"/>
                  </a:cubicBezTo>
                  <a:lnTo>
                    <a:pt x="1201" y="613"/>
                  </a:lnTo>
                  <a:cubicBezTo>
                    <a:pt x="1325" y="442"/>
                    <a:pt x="1288" y="203"/>
                    <a:pt x="1117" y="74"/>
                  </a:cubicBezTo>
                  <a:cubicBezTo>
                    <a:pt x="1050" y="21"/>
                    <a:pt x="971" y="0"/>
                    <a:pt x="88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6"/>
            <p:cNvSpPr/>
            <p:nvPr/>
          </p:nvSpPr>
          <p:spPr>
            <a:xfrm>
              <a:off x="5727051" y="2998245"/>
              <a:ext cx="17532" cy="20053"/>
            </a:xfrm>
            <a:custGeom>
              <a:rect b="b" l="l" r="r" t="t"/>
              <a:pathLst>
                <a:path extrusionOk="0" h="1527" w="1335">
                  <a:moveTo>
                    <a:pt x="893" y="1"/>
                  </a:moveTo>
                  <a:cubicBezTo>
                    <a:pt x="763" y="1"/>
                    <a:pt x="634" y="68"/>
                    <a:pt x="566" y="187"/>
                  </a:cubicBezTo>
                  <a:lnTo>
                    <a:pt x="109" y="940"/>
                  </a:lnTo>
                  <a:cubicBezTo>
                    <a:pt x="1" y="1127"/>
                    <a:pt x="63" y="1361"/>
                    <a:pt x="245" y="1469"/>
                  </a:cubicBezTo>
                  <a:cubicBezTo>
                    <a:pt x="307" y="1507"/>
                    <a:pt x="374" y="1527"/>
                    <a:pt x="442" y="1527"/>
                  </a:cubicBezTo>
                  <a:cubicBezTo>
                    <a:pt x="571" y="1527"/>
                    <a:pt x="701" y="1459"/>
                    <a:pt x="774" y="1340"/>
                  </a:cubicBezTo>
                  <a:lnTo>
                    <a:pt x="1225" y="582"/>
                  </a:lnTo>
                  <a:cubicBezTo>
                    <a:pt x="1335" y="400"/>
                    <a:pt x="1278" y="168"/>
                    <a:pt x="1091" y="53"/>
                  </a:cubicBezTo>
                  <a:cubicBezTo>
                    <a:pt x="1028" y="17"/>
                    <a:pt x="961" y="1"/>
                    <a:pt x="893"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6"/>
            <p:cNvSpPr/>
            <p:nvPr/>
          </p:nvSpPr>
          <p:spPr>
            <a:xfrm>
              <a:off x="5753157" y="2968541"/>
              <a:ext cx="19029" cy="18070"/>
            </a:xfrm>
            <a:custGeom>
              <a:rect b="b" l="l" r="r" t="t"/>
              <a:pathLst>
                <a:path extrusionOk="0" h="1376" w="1449">
                  <a:moveTo>
                    <a:pt x="1029" y="0"/>
                  </a:moveTo>
                  <a:cubicBezTo>
                    <a:pt x="929" y="0"/>
                    <a:pt x="831" y="36"/>
                    <a:pt x="753" y="114"/>
                  </a:cubicBezTo>
                  <a:lnTo>
                    <a:pt x="150" y="717"/>
                  </a:lnTo>
                  <a:cubicBezTo>
                    <a:pt x="1" y="866"/>
                    <a:pt x="1" y="1110"/>
                    <a:pt x="150" y="1261"/>
                  </a:cubicBezTo>
                  <a:cubicBezTo>
                    <a:pt x="224" y="1333"/>
                    <a:pt x="322" y="1376"/>
                    <a:pt x="421" y="1376"/>
                  </a:cubicBezTo>
                  <a:cubicBezTo>
                    <a:pt x="519" y="1376"/>
                    <a:pt x="618" y="1333"/>
                    <a:pt x="696" y="1261"/>
                  </a:cubicBezTo>
                  <a:lnTo>
                    <a:pt x="1298" y="659"/>
                  </a:lnTo>
                  <a:cubicBezTo>
                    <a:pt x="1449" y="509"/>
                    <a:pt x="1449" y="264"/>
                    <a:pt x="1298" y="114"/>
                  </a:cubicBezTo>
                  <a:cubicBezTo>
                    <a:pt x="1226" y="36"/>
                    <a:pt x="1127" y="0"/>
                    <a:pt x="102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6"/>
            <p:cNvSpPr/>
            <p:nvPr/>
          </p:nvSpPr>
          <p:spPr>
            <a:xfrm>
              <a:off x="5901482" y="2920820"/>
              <a:ext cx="69602" cy="71927"/>
            </a:xfrm>
            <a:custGeom>
              <a:rect b="b" l="l" r="r" t="t"/>
              <a:pathLst>
                <a:path extrusionOk="0" h="5477" w="5300">
                  <a:moveTo>
                    <a:pt x="4870" y="0"/>
                  </a:moveTo>
                  <a:cubicBezTo>
                    <a:pt x="4776" y="0"/>
                    <a:pt x="4683" y="31"/>
                    <a:pt x="4610" y="99"/>
                  </a:cubicBezTo>
                  <a:lnTo>
                    <a:pt x="2544" y="1967"/>
                  </a:lnTo>
                  <a:lnTo>
                    <a:pt x="1423" y="254"/>
                  </a:lnTo>
                  <a:cubicBezTo>
                    <a:pt x="1351" y="140"/>
                    <a:pt x="1226" y="78"/>
                    <a:pt x="1101" y="78"/>
                  </a:cubicBezTo>
                  <a:cubicBezTo>
                    <a:pt x="1028" y="78"/>
                    <a:pt x="951" y="99"/>
                    <a:pt x="888" y="140"/>
                  </a:cubicBezTo>
                  <a:cubicBezTo>
                    <a:pt x="712" y="254"/>
                    <a:pt x="659" y="499"/>
                    <a:pt x="774" y="676"/>
                  </a:cubicBezTo>
                  <a:lnTo>
                    <a:pt x="1962" y="2492"/>
                  </a:lnTo>
                  <a:lnTo>
                    <a:pt x="172" y="4111"/>
                  </a:lnTo>
                  <a:cubicBezTo>
                    <a:pt x="11" y="4251"/>
                    <a:pt x="0" y="4495"/>
                    <a:pt x="146" y="4656"/>
                  </a:cubicBezTo>
                  <a:cubicBezTo>
                    <a:pt x="218" y="4739"/>
                    <a:pt x="328" y="4780"/>
                    <a:pt x="431" y="4780"/>
                  </a:cubicBezTo>
                  <a:cubicBezTo>
                    <a:pt x="525" y="4780"/>
                    <a:pt x="613" y="4749"/>
                    <a:pt x="690" y="4682"/>
                  </a:cubicBezTo>
                  <a:lnTo>
                    <a:pt x="2388" y="3146"/>
                  </a:lnTo>
                  <a:lnTo>
                    <a:pt x="3800" y="5300"/>
                  </a:lnTo>
                  <a:cubicBezTo>
                    <a:pt x="3873" y="5414"/>
                    <a:pt x="3998" y="5477"/>
                    <a:pt x="4122" y="5477"/>
                  </a:cubicBezTo>
                  <a:cubicBezTo>
                    <a:pt x="4195" y="5477"/>
                    <a:pt x="4267" y="5456"/>
                    <a:pt x="4334" y="5409"/>
                  </a:cubicBezTo>
                  <a:cubicBezTo>
                    <a:pt x="4511" y="5295"/>
                    <a:pt x="4563" y="5056"/>
                    <a:pt x="4444" y="4880"/>
                  </a:cubicBezTo>
                  <a:lnTo>
                    <a:pt x="2970" y="2621"/>
                  </a:lnTo>
                  <a:lnTo>
                    <a:pt x="5129" y="669"/>
                  </a:lnTo>
                  <a:cubicBezTo>
                    <a:pt x="5285" y="530"/>
                    <a:pt x="5300" y="286"/>
                    <a:pt x="5155" y="125"/>
                  </a:cubicBezTo>
                  <a:cubicBezTo>
                    <a:pt x="5077" y="41"/>
                    <a:pt x="4973" y="0"/>
                    <a:pt x="487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6"/>
            <p:cNvSpPr/>
            <p:nvPr/>
          </p:nvSpPr>
          <p:spPr>
            <a:xfrm>
              <a:off x="5668916" y="3244797"/>
              <a:ext cx="92033" cy="87003"/>
            </a:xfrm>
            <a:custGeom>
              <a:rect b="b" l="l" r="r" t="t"/>
              <a:pathLst>
                <a:path extrusionOk="0" h="6625" w="7008">
                  <a:moveTo>
                    <a:pt x="2621" y="1"/>
                  </a:moveTo>
                  <a:cubicBezTo>
                    <a:pt x="2231" y="1"/>
                    <a:pt x="1790" y="125"/>
                    <a:pt x="1318" y="379"/>
                  </a:cubicBezTo>
                  <a:cubicBezTo>
                    <a:pt x="976" y="566"/>
                    <a:pt x="597" y="810"/>
                    <a:pt x="343" y="1184"/>
                  </a:cubicBezTo>
                  <a:cubicBezTo>
                    <a:pt x="25" y="1646"/>
                    <a:pt x="0" y="2233"/>
                    <a:pt x="281" y="2643"/>
                  </a:cubicBezTo>
                  <a:cubicBezTo>
                    <a:pt x="353" y="2751"/>
                    <a:pt x="477" y="2814"/>
                    <a:pt x="602" y="2814"/>
                  </a:cubicBezTo>
                  <a:cubicBezTo>
                    <a:pt x="674" y="2814"/>
                    <a:pt x="748" y="2794"/>
                    <a:pt x="815" y="2746"/>
                  </a:cubicBezTo>
                  <a:cubicBezTo>
                    <a:pt x="991" y="2627"/>
                    <a:pt x="1038" y="2389"/>
                    <a:pt x="918" y="2212"/>
                  </a:cubicBezTo>
                  <a:cubicBezTo>
                    <a:pt x="804" y="2046"/>
                    <a:pt x="866" y="1786"/>
                    <a:pt x="981" y="1615"/>
                  </a:cubicBezTo>
                  <a:cubicBezTo>
                    <a:pt x="1141" y="1376"/>
                    <a:pt x="1417" y="1205"/>
                    <a:pt x="1687" y="1060"/>
                  </a:cubicBezTo>
                  <a:cubicBezTo>
                    <a:pt x="1982" y="899"/>
                    <a:pt x="2330" y="774"/>
                    <a:pt x="2621" y="774"/>
                  </a:cubicBezTo>
                  <a:cubicBezTo>
                    <a:pt x="2792" y="774"/>
                    <a:pt x="2943" y="815"/>
                    <a:pt x="3046" y="925"/>
                  </a:cubicBezTo>
                  <a:cubicBezTo>
                    <a:pt x="3239" y="1117"/>
                    <a:pt x="3244" y="1474"/>
                    <a:pt x="3233" y="1677"/>
                  </a:cubicBezTo>
                  <a:cubicBezTo>
                    <a:pt x="3187" y="2341"/>
                    <a:pt x="2907" y="2981"/>
                    <a:pt x="2605" y="3654"/>
                  </a:cubicBezTo>
                  <a:cubicBezTo>
                    <a:pt x="2248" y="4475"/>
                    <a:pt x="1874" y="5316"/>
                    <a:pt x="1925" y="6261"/>
                  </a:cubicBezTo>
                  <a:cubicBezTo>
                    <a:pt x="1931" y="6364"/>
                    <a:pt x="1982" y="6464"/>
                    <a:pt x="2066" y="6536"/>
                  </a:cubicBezTo>
                  <a:cubicBezTo>
                    <a:pt x="2133" y="6593"/>
                    <a:pt x="2221" y="6624"/>
                    <a:pt x="2310" y="6624"/>
                  </a:cubicBezTo>
                  <a:cubicBezTo>
                    <a:pt x="2325" y="6624"/>
                    <a:pt x="2341" y="6624"/>
                    <a:pt x="2361" y="6619"/>
                  </a:cubicBezTo>
                  <a:cubicBezTo>
                    <a:pt x="4028" y="6411"/>
                    <a:pt x="5621" y="5659"/>
                    <a:pt x="6846" y="4507"/>
                  </a:cubicBezTo>
                  <a:cubicBezTo>
                    <a:pt x="7001" y="4361"/>
                    <a:pt x="7008" y="4117"/>
                    <a:pt x="6862" y="3961"/>
                  </a:cubicBezTo>
                  <a:cubicBezTo>
                    <a:pt x="6790" y="3884"/>
                    <a:pt x="6685" y="3841"/>
                    <a:pt x="6582" y="3841"/>
                  </a:cubicBezTo>
                  <a:cubicBezTo>
                    <a:pt x="6488" y="3841"/>
                    <a:pt x="6390" y="3879"/>
                    <a:pt x="6316" y="3946"/>
                  </a:cubicBezTo>
                  <a:cubicBezTo>
                    <a:pt x="5320" y="4885"/>
                    <a:pt x="4054" y="5523"/>
                    <a:pt x="2710" y="5784"/>
                  </a:cubicBezTo>
                  <a:cubicBezTo>
                    <a:pt x="2777" y="5181"/>
                    <a:pt x="3041" y="4589"/>
                    <a:pt x="3311" y="3966"/>
                  </a:cubicBezTo>
                  <a:cubicBezTo>
                    <a:pt x="3623" y="3261"/>
                    <a:pt x="3944" y="2528"/>
                    <a:pt x="4002" y="1730"/>
                  </a:cubicBezTo>
                  <a:cubicBezTo>
                    <a:pt x="4043" y="1153"/>
                    <a:pt x="3898" y="686"/>
                    <a:pt x="3592" y="374"/>
                  </a:cubicBezTo>
                  <a:cubicBezTo>
                    <a:pt x="3338" y="125"/>
                    <a:pt x="3005" y="1"/>
                    <a:pt x="262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6"/>
            <p:cNvSpPr/>
            <p:nvPr/>
          </p:nvSpPr>
          <p:spPr>
            <a:xfrm>
              <a:off x="5770531" y="3251560"/>
              <a:ext cx="48761" cy="67685"/>
            </a:xfrm>
            <a:custGeom>
              <a:rect b="b" l="l" r="r" t="t"/>
              <a:pathLst>
                <a:path extrusionOk="0" h="5154" w="3713">
                  <a:moveTo>
                    <a:pt x="552" y="0"/>
                  </a:moveTo>
                  <a:cubicBezTo>
                    <a:pt x="432" y="0"/>
                    <a:pt x="307" y="56"/>
                    <a:pt x="235" y="166"/>
                  </a:cubicBezTo>
                  <a:cubicBezTo>
                    <a:pt x="116" y="343"/>
                    <a:pt x="157" y="581"/>
                    <a:pt x="334" y="705"/>
                  </a:cubicBezTo>
                  <a:cubicBezTo>
                    <a:pt x="770" y="1007"/>
                    <a:pt x="1158" y="1380"/>
                    <a:pt x="1491" y="1795"/>
                  </a:cubicBezTo>
                  <a:cubicBezTo>
                    <a:pt x="821" y="2647"/>
                    <a:pt x="317" y="3633"/>
                    <a:pt x="53" y="4677"/>
                  </a:cubicBezTo>
                  <a:cubicBezTo>
                    <a:pt x="1" y="4884"/>
                    <a:pt x="126" y="5092"/>
                    <a:pt x="334" y="5144"/>
                  </a:cubicBezTo>
                  <a:cubicBezTo>
                    <a:pt x="365" y="5154"/>
                    <a:pt x="396" y="5154"/>
                    <a:pt x="427" y="5154"/>
                  </a:cubicBezTo>
                  <a:cubicBezTo>
                    <a:pt x="598" y="5154"/>
                    <a:pt x="753" y="5039"/>
                    <a:pt x="801" y="4864"/>
                  </a:cubicBezTo>
                  <a:cubicBezTo>
                    <a:pt x="1019" y="4007"/>
                    <a:pt x="1419" y="3187"/>
                    <a:pt x="1953" y="2466"/>
                  </a:cubicBezTo>
                  <a:cubicBezTo>
                    <a:pt x="2301" y="3062"/>
                    <a:pt x="2555" y="3716"/>
                    <a:pt x="2664" y="4391"/>
                  </a:cubicBezTo>
                  <a:cubicBezTo>
                    <a:pt x="2696" y="4578"/>
                    <a:pt x="2856" y="4713"/>
                    <a:pt x="3043" y="4713"/>
                  </a:cubicBezTo>
                  <a:cubicBezTo>
                    <a:pt x="3063" y="4713"/>
                    <a:pt x="3084" y="4713"/>
                    <a:pt x="3105" y="4708"/>
                  </a:cubicBezTo>
                  <a:cubicBezTo>
                    <a:pt x="3318" y="4672"/>
                    <a:pt x="3458" y="4474"/>
                    <a:pt x="3422" y="4267"/>
                  </a:cubicBezTo>
                  <a:cubicBezTo>
                    <a:pt x="3281" y="3395"/>
                    <a:pt x="2950" y="2564"/>
                    <a:pt x="2478" y="1831"/>
                  </a:cubicBezTo>
                  <a:cubicBezTo>
                    <a:pt x="2789" y="1495"/>
                    <a:pt x="3125" y="1189"/>
                    <a:pt x="3499" y="923"/>
                  </a:cubicBezTo>
                  <a:cubicBezTo>
                    <a:pt x="3671" y="799"/>
                    <a:pt x="3712" y="561"/>
                    <a:pt x="3588" y="389"/>
                  </a:cubicBezTo>
                  <a:cubicBezTo>
                    <a:pt x="3515" y="280"/>
                    <a:pt x="3396" y="223"/>
                    <a:pt x="3276" y="223"/>
                  </a:cubicBezTo>
                  <a:cubicBezTo>
                    <a:pt x="3199" y="223"/>
                    <a:pt x="3120" y="249"/>
                    <a:pt x="3048" y="295"/>
                  </a:cubicBezTo>
                  <a:cubicBezTo>
                    <a:pt x="2674" y="566"/>
                    <a:pt x="2327" y="872"/>
                    <a:pt x="2004" y="1204"/>
                  </a:cubicBezTo>
                  <a:cubicBezTo>
                    <a:pt x="1647" y="779"/>
                    <a:pt x="1237" y="389"/>
                    <a:pt x="770" y="72"/>
                  </a:cubicBezTo>
                  <a:cubicBezTo>
                    <a:pt x="707" y="25"/>
                    <a:pt x="629" y="0"/>
                    <a:pt x="55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6"/>
            <p:cNvSpPr/>
            <p:nvPr/>
          </p:nvSpPr>
          <p:spPr>
            <a:xfrm>
              <a:off x="5837608" y="3234160"/>
              <a:ext cx="53187" cy="78887"/>
            </a:xfrm>
            <a:custGeom>
              <a:rect b="b" l="l" r="r" t="t"/>
              <a:pathLst>
                <a:path extrusionOk="0" h="6007" w="4050">
                  <a:moveTo>
                    <a:pt x="2181" y="2923"/>
                  </a:moveTo>
                  <a:cubicBezTo>
                    <a:pt x="2284" y="2923"/>
                    <a:pt x="2389" y="2933"/>
                    <a:pt x="2492" y="2960"/>
                  </a:cubicBezTo>
                  <a:cubicBezTo>
                    <a:pt x="2794" y="3038"/>
                    <a:pt x="3012" y="3219"/>
                    <a:pt x="3100" y="3458"/>
                  </a:cubicBezTo>
                  <a:cubicBezTo>
                    <a:pt x="3225" y="3810"/>
                    <a:pt x="3094" y="4263"/>
                    <a:pt x="2778" y="4584"/>
                  </a:cubicBezTo>
                  <a:cubicBezTo>
                    <a:pt x="2492" y="4881"/>
                    <a:pt x="2072" y="5082"/>
                    <a:pt x="1501" y="5212"/>
                  </a:cubicBezTo>
                  <a:cubicBezTo>
                    <a:pt x="1428" y="5228"/>
                    <a:pt x="1356" y="5238"/>
                    <a:pt x="1294" y="5238"/>
                  </a:cubicBezTo>
                  <a:lnTo>
                    <a:pt x="1268" y="5238"/>
                  </a:lnTo>
                  <a:cubicBezTo>
                    <a:pt x="1179" y="4828"/>
                    <a:pt x="1107" y="4418"/>
                    <a:pt x="1045" y="4009"/>
                  </a:cubicBezTo>
                  <a:cubicBezTo>
                    <a:pt x="1091" y="3686"/>
                    <a:pt x="1225" y="3381"/>
                    <a:pt x="1481" y="3163"/>
                  </a:cubicBezTo>
                  <a:cubicBezTo>
                    <a:pt x="1656" y="3007"/>
                    <a:pt x="1917" y="2923"/>
                    <a:pt x="2181" y="2923"/>
                  </a:cubicBezTo>
                  <a:close/>
                  <a:moveTo>
                    <a:pt x="384" y="1"/>
                  </a:moveTo>
                  <a:cubicBezTo>
                    <a:pt x="183" y="1"/>
                    <a:pt x="17" y="178"/>
                    <a:pt x="17" y="380"/>
                  </a:cubicBezTo>
                  <a:cubicBezTo>
                    <a:pt x="1" y="1599"/>
                    <a:pt x="84" y="2814"/>
                    <a:pt x="266" y="4018"/>
                  </a:cubicBezTo>
                  <a:cubicBezTo>
                    <a:pt x="229" y="4340"/>
                    <a:pt x="255" y="4673"/>
                    <a:pt x="348" y="4994"/>
                  </a:cubicBezTo>
                  <a:cubicBezTo>
                    <a:pt x="276" y="5077"/>
                    <a:pt x="240" y="5187"/>
                    <a:pt x="260" y="5300"/>
                  </a:cubicBezTo>
                  <a:cubicBezTo>
                    <a:pt x="291" y="5513"/>
                    <a:pt x="406" y="5695"/>
                    <a:pt x="587" y="5820"/>
                  </a:cubicBezTo>
                  <a:cubicBezTo>
                    <a:pt x="784" y="5959"/>
                    <a:pt x="1038" y="6007"/>
                    <a:pt x="1278" y="6007"/>
                  </a:cubicBezTo>
                  <a:cubicBezTo>
                    <a:pt x="1418" y="6007"/>
                    <a:pt x="1553" y="5991"/>
                    <a:pt x="1672" y="5966"/>
                  </a:cubicBezTo>
                  <a:cubicBezTo>
                    <a:pt x="2394" y="5804"/>
                    <a:pt x="2933" y="5530"/>
                    <a:pt x="3328" y="5125"/>
                  </a:cubicBezTo>
                  <a:cubicBezTo>
                    <a:pt x="3858" y="4584"/>
                    <a:pt x="4049" y="3827"/>
                    <a:pt x="3821" y="3199"/>
                  </a:cubicBezTo>
                  <a:cubicBezTo>
                    <a:pt x="3650" y="2715"/>
                    <a:pt x="3235" y="2358"/>
                    <a:pt x="2684" y="2217"/>
                  </a:cubicBezTo>
                  <a:cubicBezTo>
                    <a:pt x="2518" y="2171"/>
                    <a:pt x="2346" y="2150"/>
                    <a:pt x="2176" y="2150"/>
                  </a:cubicBezTo>
                  <a:cubicBezTo>
                    <a:pt x="1730" y="2150"/>
                    <a:pt x="1294" y="2301"/>
                    <a:pt x="971" y="2581"/>
                  </a:cubicBezTo>
                  <a:cubicBezTo>
                    <a:pt x="940" y="2607"/>
                    <a:pt x="909" y="2638"/>
                    <a:pt x="878" y="2669"/>
                  </a:cubicBezTo>
                  <a:cubicBezTo>
                    <a:pt x="805" y="1911"/>
                    <a:pt x="779" y="1153"/>
                    <a:pt x="789" y="391"/>
                  </a:cubicBezTo>
                  <a:cubicBezTo>
                    <a:pt x="789" y="178"/>
                    <a:pt x="619" y="6"/>
                    <a:pt x="406"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6"/>
            <p:cNvSpPr/>
            <p:nvPr/>
          </p:nvSpPr>
          <p:spPr>
            <a:xfrm>
              <a:off x="5911357" y="3240437"/>
              <a:ext cx="57140" cy="62997"/>
            </a:xfrm>
            <a:custGeom>
              <a:rect b="b" l="l" r="r" t="t"/>
              <a:pathLst>
                <a:path extrusionOk="0" h="4797" w="4351">
                  <a:moveTo>
                    <a:pt x="614" y="0"/>
                  </a:moveTo>
                  <a:cubicBezTo>
                    <a:pt x="489" y="0"/>
                    <a:pt x="369" y="57"/>
                    <a:pt x="292" y="167"/>
                  </a:cubicBezTo>
                  <a:cubicBezTo>
                    <a:pt x="173" y="343"/>
                    <a:pt x="219" y="582"/>
                    <a:pt x="396" y="701"/>
                  </a:cubicBezTo>
                  <a:cubicBezTo>
                    <a:pt x="779" y="965"/>
                    <a:pt x="1143" y="1252"/>
                    <a:pt x="1502" y="1547"/>
                  </a:cubicBezTo>
                  <a:cubicBezTo>
                    <a:pt x="837" y="2352"/>
                    <a:pt x="338" y="3291"/>
                    <a:pt x="58" y="4309"/>
                  </a:cubicBezTo>
                  <a:cubicBezTo>
                    <a:pt x="1" y="4511"/>
                    <a:pt x="120" y="4724"/>
                    <a:pt x="328" y="4781"/>
                  </a:cubicBezTo>
                  <a:cubicBezTo>
                    <a:pt x="359" y="4791"/>
                    <a:pt x="396" y="4796"/>
                    <a:pt x="432" y="4796"/>
                  </a:cubicBezTo>
                  <a:cubicBezTo>
                    <a:pt x="599" y="4796"/>
                    <a:pt x="754" y="4683"/>
                    <a:pt x="800" y="4516"/>
                  </a:cubicBezTo>
                  <a:cubicBezTo>
                    <a:pt x="1055" y="3608"/>
                    <a:pt x="1496" y="2772"/>
                    <a:pt x="2082" y="2051"/>
                  </a:cubicBezTo>
                  <a:cubicBezTo>
                    <a:pt x="2581" y="2513"/>
                    <a:pt x="3043" y="3011"/>
                    <a:pt x="3469" y="3540"/>
                  </a:cubicBezTo>
                  <a:cubicBezTo>
                    <a:pt x="3489" y="3562"/>
                    <a:pt x="3505" y="3582"/>
                    <a:pt x="3515" y="3603"/>
                  </a:cubicBezTo>
                  <a:cubicBezTo>
                    <a:pt x="3427" y="3639"/>
                    <a:pt x="3354" y="3712"/>
                    <a:pt x="3313" y="3811"/>
                  </a:cubicBezTo>
                  <a:cubicBezTo>
                    <a:pt x="3230" y="4008"/>
                    <a:pt x="3328" y="4236"/>
                    <a:pt x="3526" y="4314"/>
                  </a:cubicBezTo>
                  <a:cubicBezTo>
                    <a:pt x="3593" y="4340"/>
                    <a:pt x="3661" y="4355"/>
                    <a:pt x="3733" y="4355"/>
                  </a:cubicBezTo>
                  <a:cubicBezTo>
                    <a:pt x="3843" y="4355"/>
                    <a:pt x="3956" y="4319"/>
                    <a:pt x="4056" y="4252"/>
                  </a:cubicBezTo>
                  <a:cubicBezTo>
                    <a:pt x="4236" y="4127"/>
                    <a:pt x="4351" y="3919"/>
                    <a:pt x="4351" y="3701"/>
                  </a:cubicBezTo>
                  <a:cubicBezTo>
                    <a:pt x="4351" y="3406"/>
                    <a:pt x="4169" y="3177"/>
                    <a:pt x="4071" y="3058"/>
                  </a:cubicBezTo>
                  <a:cubicBezTo>
                    <a:pt x="3620" y="2498"/>
                    <a:pt x="3131" y="1973"/>
                    <a:pt x="2607" y="1485"/>
                  </a:cubicBezTo>
                  <a:cubicBezTo>
                    <a:pt x="2841" y="1262"/>
                    <a:pt x="3079" y="1054"/>
                    <a:pt x="3339" y="862"/>
                  </a:cubicBezTo>
                  <a:cubicBezTo>
                    <a:pt x="3515" y="738"/>
                    <a:pt x="3551" y="498"/>
                    <a:pt x="3427" y="328"/>
                  </a:cubicBezTo>
                  <a:cubicBezTo>
                    <a:pt x="3349" y="224"/>
                    <a:pt x="3235" y="167"/>
                    <a:pt x="3115" y="167"/>
                  </a:cubicBezTo>
                  <a:cubicBezTo>
                    <a:pt x="3038" y="167"/>
                    <a:pt x="2954" y="187"/>
                    <a:pt x="2887" y="239"/>
                  </a:cubicBezTo>
                  <a:cubicBezTo>
                    <a:pt x="2581" y="462"/>
                    <a:pt x="2290" y="711"/>
                    <a:pt x="2020" y="977"/>
                  </a:cubicBezTo>
                  <a:cubicBezTo>
                    <a:pt x="1636" y="654"/>
                    <a:pt x="1246" y="349"/>
                    <a:pt x="827" y="62"/>
                  </a:cubicBezTo>
                  <a:cubicBezTo>
                    <a:pt x="764" y="21"/>
                    <a:pt x="686" y="0"/>
                    <a:pt x="614"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6"/>
            <p:cNvSpPr/>
            <p:nvPr/>
          </p:nvSpPr>
          <p:spPr>
            <a:xfrm>
              <a:off x="5966249" y="3220805"/>
              <a:ext cx="75394" cy="118009"/>
            </a:xfrm>
            <a:custGeom>
              <a:rect b="b" l="l" r="r" t="t"/>
              <a:pathLst>
                <a:path extrusionOk="0" h="8986" w="5741">
                  <a:moveTo>
                    <a:pt x="4162" y="0"/>
                  </a:moveTo>
                  <a:cubicBezTo>
                    <a:pt x="4105" y="0"/>
                    <a:pt x="4049" y="16"/>
                    <a:pt x="3997" y="42"/>
                  </a:cubicBezTo>
                  <a:cubicBezTo>
                    <a:pt x="3815" y="125"/>
                    <a:pt x="3731" y="338"/>
                    <a:pt x="3800" y="525"/>
                  </a:cubicBezTo>
                  <a:cubicBezTo>
                    <a:pt x="3887" y="754"/>
                    <a:pt x="3975" y="987"/>
                    <a:pt x="4064" y="1215"/>
                  </a:cubicBezTo>
                  <a:cubicBezTo>
                    <a:pt x="4142" y="1626"/>
                    <a:pt x="4100" y="2062"/>
                    <a:pt x="3934" y="2446"/>
                  </a:cubicBezTo>
                  <a:cubicBezTo>
                    <a:pt x="3867" y="2606"/>
                    <a:pt x="3716" y="2887"/>
                    <a:pt x="3472" y="2970"/>
                  </a:cubicBezTo>
                  <a:cubicBezTo>
                    <a:pt x="3426" y="2985"/>
                    <a:pt x="3374" y="2996"/>
                    <a:pt x="3321" y="2996"/>
                  </a:cubicBezTo>
                  <a:cubicBezTo>
                    <a:pt x="3067" y="2996"/>
                    <a:pt x="2803" y="2809"/>
                    <a:pt x="2652" y="2591"/>
                  </a:cubicBezTo>
                  <a:cubicBezTo>
                    <a:pt x="2418" y="2249"/>
                    <a:pt x="2346" y="1791"/>
                    <a:pt x="2274" y="1350"/>
                  </a:cubicBezTo>
                  <a:cubicBezTo>
                    <a:pt x="2243" y="1164"/>
                    <a:pt x="2081" y="1028"/>
                    <a:pt x="1894" y="1028"/>
                  </a:cubicBezTo>
                  <a:cubicBezTo>
                    <a:pt x="1874" y="1028"/>
                    <a:pt x="1853" y="1028"/>
                    <a:pt x="1827" y="1034"/>
                  </a:cubicBezTo>
                  <a:cubicBezTo>
                    <a:pt x="1620" y="1070"/>
                    <a:pt x="1479" y="1267"/>
                    <a:pt x="1510" y="1475"/>
                  </a:cubicBezTo>
                  <a:cubicBezTo>
                    <a:pt x="1589" y="1952"/>
                    <a:pt x="1687" y="2544"/>
                    <a:pt x="2013" y="3027"/>
                  </a:cubicBezTo>
                  <a:cubicBezTo>
                    <a:pt x="2294" y="3432"/>
                    <a:pt x="2792" y="3764"/>
                    <a:pt x="3321" y="3764"/>
                  </a:cubicBezTo>
                  <a:cubicBezTo>
                    <a:pt x="3457" y="3764"/>
                    <a:pt x="3592" y="3744"/>
                    <a:pt x="3726" y="3696"/>
                  </a:cubicBezTo>
                  <a:cubicBezTo>
                    <a:pt x="4167" y="3541"/>
                    <a:pt x="4438" y="3172"/>
                    <a:pt x="4593" y="2855"/>
                  </a:cubicBezTo>
                  <a:cubicBezTo>
                    <a:pt x="4687" y="3219"/>
                    <a:pt x="4759" y="3582"/>
                    <a:pt x="4801" y="3950"/>
                  </a:cubicBezTo>
                  <a:cubicBezTo>
                    <a:pt x="4952" y="5217"/>
                    <a:pt x="4703" y="6365"/>
                    <a:pt x="4105" y="7179"/>
                  </a:cubicBezTo>
                  <a:cubicBezTo>
                    <a:pt x="3628" y="7829"/>
                    <a:pt x="2938" y="8212"/>
                    <a:pt x="2279" y="8212"/>
                  </a:cubicBezTo>
                  <a:cubicBezTo>
                    <a:pt x="2236" y="8212"/>
                    <a:pt x="2200" y="8212"/>
                    <a:pt x="2159" y="8207"/>
                  </a:cubicBezTo>
                  <a:cubicBezTo>
                    <a:pt x="1438" y="8155"/>
                    <a:pt x="799" y="7501"/>
                    <a:pt x="846" y="6868"/>
                  </a:cubicBezTo>
                  <a:cubicBezTo>
                    <a:pt x="861" y="6655"/>
                    <a:pt x="700" y="6473"/>
                    <a:pt x="487" y="6458"/>
                  </a:cubicBezTo>
                  <a:cubicBezTo>
                    <a:pt x="477" y="6453"/>
                    <a:pt x="467" y="6453"/>
                    <a:pt x="456" y="6453"/>
                  </a:cubicBezTo>
                  <a:cubicBezTo>
                    <a:pt x="254" y="6453"/>
                    <a:pt x="94" y="6614"/>
                    <a:pt x="77" y="6811"/>
                  </a:cubicBezTo>
                  <a:cubicBezTo>
                    <a:pt x="0" y="7880"/>
                    <a:pt x="949" y="8892"/>
                    <a:pt x="2102" y="8976"/>
                  </a:cubicBezTo>
                  <a:cubicBezTo>
                    <a:pt x="2159" y="8981"/>
                    <a:pt x="2211" y="8986"/>
                    <a:pt x="2268" y="8986"/>
                  </a:cubicBezTo>
                  <a:lnTo>
                    <a:pt x="2279" y="8986"/>
                  </a:lnTo>
                  <a:cubicBezTo>
                    <a:pt x="3182" y="8986"/>
                    <a:pt x="4105" y="8478"/>
                    <a:pt x="4728" y="7637"/>
                  </a:cubicBezTo>
                  <a:cubicBezTo>
                    <a:pt x="5439" y="6660"/>
                    <a:pt x="5741" y="5321"/>
                    <a:pt x="5569" y="3857"/>
                  </a:cubicBezTo>
                  <a:cubicBezTo>
                    <a:pt x="5450" y="2860"/>
                    <a:pt x="5144" y="1911"/>
                    <a:pt x="4806" y="992"/>
                  </a:cubicBezTo>
                  <a:cubicBezTo>
                    <a:pt x="4744" y="711"/>
                    <a:pt x="4641" y="442"/>
                    <a:pt x="4495" y="198"/>
                  </a:cubicBezTo>
                  <a:cubicBezTo>
                    <a:pt x="4423" y="74"/>
                    <a:pt x="4292" y="0"/>
                    <a:pt x="416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6"/>
            <p:cNvSpPr/>
            <p:nvPr/>
          </p:nvSpPr>
          <p:spPr>
            <a:xfrm>
              <a:off x="5616218" y="3227082"/>
              <a:ext cx="99400" cy="148200"/>
            </a:xfrm>
            <a:custGeom>
              <a:rect b="b" l="l" r="r" t="t"/>
              <a:pathLst>
                <a:path extrusionOk="0" h="11285" w="7569">
                  <a:moveTo>
                    <a:pt x="2300" y="0"/>
                  </a:moveTo>
                  <a:cubicBezTo>
                    <a:pt x="2181" y="0"/>
                    <a:pt x="2056" y="20"/>
                    <a:pt x="1932" y="63"/>
                  </a:cubicBezTo>
                  <a:cubicBezTo>
                    <a:pt x="1360" y="265"/>
                    <a:pt x="955" y="861"/>
                    <a:pt x="784" y="1313"/>
                  </a:cubicBezTo>
                  <a:cubicBezTo>
                    <a:pt x="1" y="3343"/>
                    <a:pt x="327" y="5798"/>
                    <a:pt x="1640" y="7719"/>
                  </a:cubicBezTo>
                  <a:cubicBezTo>
                    <a:pt x="2830" y="9463"/>
                    <a:pt x="4807" y="10760"/>
                    <a:pt x="7059" y="11275"/>
                  </a:cubicBezTo>
                  <a:cubicBezTo>
                    <a:pt x="7090" y="11280"/>
                    <a:pt x="7116" y="11285"/>
                    <a:pt x="7148" y="11285"/>
                  </a:cubicBezTo>
                  <a:cubicBezTo>
                    <a:pt x="7324" y="11285"/>
                    <a:pt x="7480" y="11160"/>
                    <a:pt x="7521" y="10983"/>
                  </a:cubicBezTo>
                  <a:cubicBezTo>
                    <a:pt x="7569" y="10776"/>
                    <a:pt x="7439" y="10568"/>
                    <a:pt x="7231" y="10522"/>
                  </a:cubicBezTo>
                  <a:cubicBezTo>
                    <a:pt x="5166" y="10049"/>
                    <a:pt x="3359" y="8872"/>
                    <a:pt x="2279" y="7283"/>
                  </a:cubicBezTo>
                  <a:cubicBezTo>
                    <a:pt x="1106" y="5570"/>
                    <a:pt x="810" y="3384"/>
                    <a:pt x="1500" y="1589"/>
                  </a:cubicBezTo>
                  <a:cubicBezTo>
                    <a:pt x="1646" y="1225"/>
                    <a:pt x="1937" y="877"/>
                    <a:pt x="2186" y="789"/>
                  </a:cubicBezTo>
                  <a:cubicBezTo>
                    <a:pt x="2232" y="774"/>
                    <a:pt x="2269" y="768"/>
                    <a:pt x="2300" y="768"/>
                  </a:cubicBezTo>
                  <a:cubicBezTo>
                    <a:pt x="2356" y="768"/>
                    <a:pt x="2399" y="789"/>
                    <a:pt x="2430" y="805"/>
                  </a:cubicBezTo>
                  <a:cubicBezTo>
                    <a:pt x="2492" y="841"/>
                    <a:pt x="2559" y="856"/>
                    <a:pt x="2622" y="856"/>
                  </a:cubicBezTo>
                  <a:cubicBezTo>
                    <a:pt x="2756" y="856"/>
                    <a:pt x="2886" y="789"/>
                    <a:pt x="2959" y="664"/>
                  </a:cubicBezTo>
                  <a:cubicBezTo>
                    <a:pt x="3063" y="478"/>
                    <a:pt x="3000" y="245"/>
                    <a:pt x="2814" y="140"/>
                  </a:cubicBezTo>
                  <a:cubicBezTo>
                    <a:pt x="2653" y="47"/>
                    <a:pt x="2481" y="0"/>
                    <a:pt x="230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6"/>
            <p:cNvSpPr/>
            <p:nvPr/>
          </p:nvSpPr>
          <p:spPr>
            <a:xfrm>
              <a:off x="6037332" y="3182433"/>
              <a:ext cx="55091" cy="166678"/>
            </a:xfrm>
            <a:custGeom>
              <a:rect b="b" l="l" r="r" t="t"/>
              <a:pathLst>
                <a:path extrusionOk="0" h="12692" w="4195">
                  <a:moveTo>
                    <a:pt x="442" y="1"/>
                  </a:moveTo>
                  <a:cubicBezTo>
                    <a:pt x="287" y="1"/>
                    <a:pt x="146" y="94"/>
                    <a:pt x="84" y="244"/>
                  </a:cubicBezTo>
                  <a:cubicBezTo>
                    <a:pt x="0" y="442"/>
                    <a:pt x="94" y="665"/>
                    <a:pt x="292" y="748"/>
                  </a:cubicBezTo>
                  <a:cubicBezTo>
                    <a:pt x="987" y="1033"/>
                    <a:pt x="1583" y="1714"/>
                    <a:pt x="2062" y="2778"/>
                  </a:cubicBezTo>
                  <a:cubicBezTo>
                    <a:pt x="3349" y="5638"/>
                    <a:pt x="3131" y="9172"/>
                    <a:pt x="1516" y="11861"/>
                  </a:cubicBezTo>
                  <a:lnTo>
                    <a:pt x="1288" y="11798"/>
                  </a:lnTo>
                  <a:cubicBezTo>
                    <a:pt x="1257" y="11793"/>
                    <a:pt x="1221" y="11788"/>
                    <a:pt x="1190" y="11788"/>
                  </a:cubicBezTo>
                  <a:cubicBezTo>
                    <a:pt x="1018" y="11788"/>
                    <a:pt x="862" y="11903"/>
                    <a:pt x="816" y="12074"/>
                  </a:cubicBezTo>
                  <a:cubicBezTo>
                    <a:pt x="764" y="12282"/>
                    <a:pt x="888" y="12495"/>
                    <a:pt x="1090" y="12546"/>
                  </a:cubicBezTo>
                  <a:lnTo>
                    <a:pt x="1595" y="12676"/>
                  </a:lnTo>
                  <a:cubicBezTo>
                    <a:pt x="1631" y="12686"/>
                    <a:pt x="1662" y="12691"/>
                    <a:pt x="1693" y="12691"/>
                  </a:cubicBezTo>
                  <a:cubicBezTo>
                    <a:pt x="1823" y="12691"/>
                    <a:pt x="1947" y="12624"/>
                    <a:pt x="2020" y="12515"/>
                  </a:cubicBezTo>
                  <a:cubicBezTo>
                    <a:pt x="3899" y="9582"/>
                    <a:pt x="4195" y="5638"/>
                    <a:pt x="2767" y="2461"/>
                  </a:cubicBezTo>
                  <a:cubicBezTo>
                    <a:pt x="2201" y="1209"/>
                    <a:pt x="1470" y="394"/>
                    <a:pt x="587" y="32"/>
                  </a:cubicBezTo>
                  <a:cubicBezTo>
                    <a:pt x="541" y="11"/>
                    <a:pt x="488" y="1"/>
                    <a:pt x="442"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46" name="Google Shape;446;p36"/>
          <p:cNvCxnSpPr/>
          <p:nvPr/>
        </p:nvCxnSpPr>
        <p:spPr>
          <a:xfrm>
            <a:off x="2806363" y="1448975"/>
            <a:ext cx="2230500" cy="0"/>
          </a:xfrm>
          <a:prstGeom prst="straightConnector1">
            <a:avLst/>
          </a:prstGeom>
          <a:noFill/>
          <a:ln cap="flat" cmpd="sng" w="19050">
            <a:solidFill>
              <a:srgbClr val="5B72B7"/>
            </a:solidFill>
            <a:prstDash val="solid"/>
            <a:round/>
            <a:headEnd len="med" w="med" type="none"/>
            <a:tailEnd len="med" w="med" type="none"/>
          </a:ln>
        </p:spPr>
      </p:cxnSp>
      <p:sp>
        <p:nvSpPr>
          <p:cNvPr id="447" name="Google Shape;447;p36"/>
          <p:cNvSpPr txBox="1"/>
          <p:nvPr>
            <p:ph type="ctrTitle"/>
          </p:nvPr>
        </p:nvSpPr>
        <p:spPr>
          <a:xfrm>
            <a:off x="-219437" y="817500"/>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OVERVIEW DIAGRAM</a:t>
            </a:r>
            <a:endParaRPr/>
          </a:p>
        </p:txBody>
      </p:sp>
      <p:grpSp>
        <p:nvGrpSpPr>
          <p:cNvPr id="448" name="Google Shape;448;p36"/>
          <p:cNvGrpSpPr/>
          <p:nvPr/>
        </p:nvGrpSpPr>
        <p:grpSpPr>
          <a:xfrm>
            <a:off x="1538981" y="2629420"/>
            <a:ext cx="816893" cy="559714"/>
            <a:chOff x="1575832" y="2654658"/>
            <a:chExt cx="743373" cy="509340"/>
          </a:xfrm>
        </p:grpSpPr>
        <p:sp>
          <p:nvSpPr>
            <p:cNvPr id="449" name="Google Shape;449;p36"/>
            <p:cNvSpPr/>
            <p:nvPr/>
          </p:nvSpPr>
          <p:spPr>
            <a:xfrm>
              <a:off x="1575832" y="2812233"/>
              <a:ext cx="78391" cy="48002"/>
            </a:xfrm>
            <a:custGeom>
              <a:rect b="b" l="l" r="r" t="t"/>
              <a:pathLst>
                <a:path extrusionOk="0" h="1559" w="2546">
                  <a:moveTo>
                    <a:pt x="1282" y="0"/>
                  </a:moveTo>
                  <a:cubicBezTo>
                    <a:pt x="978" y="0"/>
                    <a:pt x="736" y="54"/>
                    <a:pt x="533" y="155"/>
                  </a:cubicBezTo>
                  <a:cubicBezTo>
                    <a:pt x="271" y="295"/>
                    <a:pt x="88" y="527"/>
                    <a:pt x="50" y="789"/>
                  </a:cubicBezTo>
                  <a:cubicBezTo>
                    <a:pt x="1" y="1094"/>
                    <a:pt x="175" y="1403"/>
                    <a:pt x="445" y="1500"/>
                  </a:cubicBezTo>
                  <a:cubicBezTo>
                    <a:pt x="502" y="1519"/>
                    <a:pt x="562" y="1529"/>
                    <a:pt x="623" y="1529"/>
                  </a:cubicBezTo>
                  <a:cubicBezTo>
                    <a:pt x="851" y="1529"/>
                    <a:pt x="1090" y="1397"/>
                    <a:pt x="1224" y="1175"/>
                  </a:cubicBezTo>
                  <a:cubicBezTo>
                    <a:pt x="1249" y="1146"/>
                    <a:pt x="1268" y="1108"/>
                    <a:pt x="1282" y="1074"/>
                  </a:cubicBezTo>
                  <a:cubicBezTo>
                    <a:pt x="1336" y="1157"/>
                    <a:pt x="1399" y="1233"/>
                    <a:pt x="1476" y="1297"/>
                  </a:cubicBezTo>
                  <a:cubicBezTo>
                    <a:pt x="1670" y="1465"/>
                    <a:pt x="1921" y="1558"/>
                    <a:pt x="2177" y="1558"/>
                  </a:cubicBezTo>
                  <a:cubicBezTo>
                    <a:pt x="2264" y="1558"/>
                    <a:pt x="2352" y="1543"/>
                    <a:pt x="2439" y="1523"/>
                  </a:cubicBezTo>
                  <a:cubicBezTo>
                    <a:pt x="2506" y="1505"/>
                    <a:pt x="2545" y="1436"/>
                    <a:pt x="2526" y="1369"/>
                  </a:cubicBezTo>
                  <a:cubicBezTo>
                    <a:pt x="2514" y="1311"/>
                    <a:pt x="2462" y="1274"/>
                    <a:pt x="2405" y="1274"/>
                  </a:cubicBezTo>
                  <a:cubicBezTo>
                    <a:pt x="2395" y="1274"/>
                    <a:pt x="2386" y="1275"/>
                    <a:pt x="2376" y="1277"/>
                  </a:cubicBezTo>
                  <a:cubicBezTo>
                    <a:pt x="2311" y="1295"/>
                    <a:pt x="2243" y="1303"/>
                    <a:pt x="2176" y="1303"/>
                  </a:cubicBezTo>
                  <a:cubicBezTo>
                    <a:pt x="1981" y="1303"/>
                    <a:pt x="1784" y="1234"/>
                    <a:pt x="1641" y="1108"/>
                  </a:cubicBezTo>
                  <a:cubicBezTo>
                    <a:pt x="1505" y="987"/>
                    <a:pt x="1409" y="818"/>
                    <a:pt x="1374" y="639"/>
                  </a:cubicBezTo>
                  <a:cubicBezTo>
                    <a:pt x="1380" y="557"/>
                    <a:pt x="1374" y="469"/>
                    <a:pt x="1365" y="378"/>
                  </a:cubicBezTo>
                  <a:cubicBezTo>
                    <a:pt x="1360" y="315"/>
                    <a:pt x="1307" y="266"/>
                    <a:pt x="1239" y="266"/>
                  </a:cubicBezTo>
                  <a:cubicBezTo>
                    <a:pt x="1177" y="266"/>
                    <a:pt x="1123" y="315"/>
                    <a:pt x="1113" y="378"/>
                  </a:cubicBezTo>
                  <a:cubicBezTo>
                    <a:pt x="1104" y="469"/>
                    <a:pt x="1108" y="566"/>
                    <a:pt x="1123" y="659"/>
                  </a:cubicBezTo>
                  <a:cubicBezTo>
                    <a:pt x="1113" y="813"/>
                    <a:pt x="1075" y="943"/>
                    <a:pt x="1012" y="1045"/>
                  </a:cubicBezTo>
                  <a:cubicBezTo>
                    <a:pt x="933" y="1172"/>
                    <a:pt x="779" y="1279"/>
                    <a:pt x="628" y="1279"/>
                  </a:cubicBezTo>
                  <a:cubicBezTo>
                    <a:pt x="594" y="1279"/>
                    <a:pt x="560" y="1274"/>
                    <a:pt x="528" y="1262"/>
                  </a:cubicBezTo>
                  <a:cubicBezTo>
                    <a:pt x="373" y="1204"/>
                    <a:pt x="267" y="1012"/>
                    <a:pt x="296" y="827"/>
                  </a:cubicBezTo>
                  <a:cubicBezTo>
                    <a:pt x="325" y="648"/>
                    <a:pt x="461" y="479"/>
                    <a:pt x="649" y="378"/>
                  </a:cubicBezTo>
                  <a:cubicBezTo>
                    <a:pt x="813" y="295"/>
                    <a:pt x="1021" y="252"/>
                    <a:pt x="1282" y="252"/>
                  </a:cubicBezTo>
                  <a:cubicBezTo>
                    <a:pt x="1351" y="252"/>
                    <a:pt x="1409" y="194"/>
                    <a:pt x="1409" y="126"/>
                  </a:cubicBezTo>
                  <a:cubicBezTo>
                    <a:pt x="1409" y="59"/>
                    <a:pt x="1351" y="0"/>
                    <a:pt x="128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6"/>
            <p:cNvSpPr/>
            <p:nvPr/>
          </p:nvSpPr>
          <p:spPr>
            <a:xfrm>
              <a:off x="1932850" y="3069843"/>
              <a:ext cx="46216" cy="94156"/>
            </a:xfrm>
            <a:custGeom>
              <a:rect b="b" l="l" r="r" t="t"/>
              <a:pathLst>
                <a:path extrusionOk="0" h="3058" w="1501">
                  <a:moveTo>
                    <a:pt x="813" y="1761"/>
                  </a:moveTo>
                  <a:cubicBezTo>
                    <a:pt x="821" y="1761"/>
                    <a:pt x="829" y="1761"/>
                    <a:pt x="838" y="1762"/>
                  </a:cubicBezTo>
                  <a:cubicBezTo>
                    <a:pt x="929" y="1766"/>
                    <a:pt x="1026" y="1820"/>
                    <a:pt x="1103" y="1901"/>
                  </a:cubicBezTo>
                  <a:cubicBezTo>
                    <a:pt x="1195" y="2008"/>
                    <a:pt x="1244" y="2153"/>
                    <a:pt x="1233" y="2307"/>
                  </a:cubicBezTo>
                  <a:cubicBezTo>
                    <a:pt x="1229" y="2458"/>
                    <a:pt x="1166" y="2597"/>
                    <a:pt x="1065" y="2684"/>
                  </a:cubicBezTo>
                  <a:cubicBezTo>
                    <a:pt x="976" y="2766"/>
                    <a:pt x="853" y="2809"/>
                    <a:pt x="720" y="2809"/>
                  </a:cubicBezTo>
                  <a:cubicBezTo>
                    <a:pt x="701" y="2809"/>
                    <a:pt x="682" y="2808"/>
                    <a:pt x="663" y="2806"/>
                  </a:cubicBezTo>
                  <a:cubicBezTo>
                    <a:pt x="547" y="2791"/>
                    <a:pt x="441" y="2748"/>
                    <a:pt x="363" y="2680"/>
                  </a:cubicBezTo>
                  <a:cubicBezTo>
                    <a:pt x="353" y="2477"/>
                    <a:pt x="353" y="2260"/>
                    <a:pt x="427" y="2070"/>
                  </a:cubicBezTo>
                  <a:cubicBezTo>
                    <a:pt x="491" y="1914"/>
                    <a:pt x="639" y="1761"/>
                    <a:pt x="813" y="1761"/>
                  </a:cubicBezTo>
                  <a:close/>
                  <a:moveTo>
                    <a:pt x="131" y="1"/>
                  </a:moveTo>
                  <a:cubicBezTo>
                    <a:pt x="63" y="1"/>
                    <a:pt x="5" y="59"/>
                    <a:pt x="5" y="126"/>
                  </a:cubicBezTo>
                  <a:cubicBezTo>
                    <a:pt x="1" y="954"/>
                    <a:pt x="34" y="1785"/>
                    <a:pt x="102" y="2613"/>
                  </a:cubicBezTo>
                  <a:cubicBezTo>
                    <a:pt x="68" y="2655"/>
                    <a:pt x="63" y="2719"/>
                    <a:pt x="102" y="2767"/>
                  </a:cubicBezTo>
                  <a:cubicBezTo>
                    <a:pt x="223" y="2927"/>
                    <a:pt x="416" y="3033"/>
                    <a:pt x="634" y="3057"/>
                  </a:cubicBezTo>
                  <a:lnTo>
                    <a:pt x="721" y="3057"/>
                  </a:lnTo>
                  <a:cubicBezTo>
                    <a:pt x="914" y="3057"/>
                    <a:pt x="1099" y="2994"/>
                    <a:pt x="1233" y="2874"/>
                  </a:cubicBezTo>
                  <a:cubicBezTo>
                    <a:pt x="1384" y="2738"/>
                    <a:pt x="1476" y="2539"/>
                    <a:pt x="1485" y="2322"/>
                  </a:cubicBezTo>
                  <a:cubicBezTo>
                    <a:pt x="1500" y="2099"/>
                    <a:pt x="1427" y="1887"/>
                    <a:pt x="1291" y="1733"/>
                  </a:cubicBezTo>
                  <a:cubicBezTo>
                    <a:pt x="1171" y="1601"/>
                    <a:pt x="1016" y="1519"/>
                    <a:pt x="856" y="1510"/>
                  </a:cubicBezTo>
                  <a:cubicBezTo>
                    <a:pt x="841" y="1508"/>
                    <a:pt x="825" y="1508"/>
                    <a:pt x="810" y="1508"/>
                  </a:cubicBezTo>
                  <a:cubicBezTo>
                    <a:pt x="594" y="1508"/>
                    <a:pt x="418" y="1637"/>
                    <a:pt x="300" y="1791"/>
                  </a:cubicBezTo>
                  <a:cubicBezTo>
                    <a:pt x="271" y="1239"/>
                    <a:pt x="257" y="677"/>
                    <a:pt x="257" y="126"/>
                  </a:cubicBezTo>
                  <a:cubicBezTo>
                    <a:pt x="257" y="59"/>
                    <a:pt x="189" y="5"/>
                    <a:pt x="13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6"/>
            <p:cNvSpPr/>
            <p:nvPr/>
          </p:nvSpPr>
          <p:spPr>
            <a:xfrm>
              <a:off x="2067556" y="2760457"/>
              <a:ext cx="41874" cy="51758"/>
            </a:xfrm>
            <a:custGeom>
              <a:rect b="b" l="l" r="r" t="t"/>
              <a:pathLst>
                <a:path extrusionOk="0" h="1681" w="1360">
                  <a:moveTo>
                    <a:pt x="915" y="1"/>
                  </a:moveTo>
                  <a:cubicBezTo>
                    <a:pt x="653" y="1"/>
                    <a:pt x="389" y="122"/>
                    <a:pt x="228" y="336"/>
                  </a:cubicBezTo>
                  <a:cubicBezTo>
                    <a:pt x="1" y="636"/>
                    <a:pt x="10" y="1086"/>
                    <a:pt x="252" y="1381"/>
                  </a:cubicBezTo>
                  <a:cubicBezTo>
                    <a:pt x="412" y="1575"/>
                    <a:pt x="663" y="1681"/>
                    <a:pt x="914" y="1681"/>
                  </a:cubicBezTo>
                  <a:cubicBezTo>
                    <a:pt x="1036" y="1681"/>
                    <a:pt x="1157" y="1657"/>
                    <a:pt x="1273" y="1604"/>
                  </a:cubicBezTo>
                  <a:cubicBezTo>
                    <a:pt x="1336" y="1570"/>
                    <a:pt x="1360" y="1497"/>
                    <a:pt x="1331" y="1435"/>
                  </a:cubicBezTo>
                  <a:cubicBezTo>
                    <a:pt x="1310" y="1390"/>
                    <a:pt x="1264" y="1364"/>
                    <a:pt x="1217" y="1364"/>
                  </a:cubicBezTo>
                  <a:cubicBezTo>
                    <a:pt x="1198" y="1364"/>
                    <a:pt x="1179" y="1368"/>
                    <a:pt x="1161" y="1376"/>
                  </a:cubicBezTo>
                  <a:cubicBezTo>
                    <a:pt x="1085" y="1412"/>
                    <a:pt x="1000" y="1430"/>
                    <a:pt x="915" y="1430"/>
                  </a:cubicBezTo>
                  <a:cubicBezTo>
                    <a:pt x="737" y="1430"/>
                    <a:pt x="557" y="1354"/>
                    <a:pt x="445" y="1216"/>
                  </a:cubicBezTo>
                  <a:cubicBezTo>
                    <a:pt x="276" y="1019"/>
                    <a:pt x="271" y="694"/>
                    <a:pt x="427" y="486"/>
                  </a:cubicBezTo>
                  <a:cubicBezTo>
                    <a:pt x="539" y="339"/>
                    <a:pt x="728" y="252"/>
                    <a:pt x="914" y="252"/>
                  </a:cubicBezTo>
                  <a:cubicBezTo>
                    <a:pt x="990" y="252"/>
                    <a:pt x="1067" y="267"/>
                    <a:pt x="1137" y="298"/>
                  </a:cubicBezTo>
                  <a:cubicBezTo>
                    <a:pt x="1152" y="304"/>
                    <a:pt x="1167" y="307"/>
                    <a:pt x="1183" y="307"/>
                  </a:cubicBezTo>
                  <a:cubicBezTo>
                    <a:pt x="1232" y="307"/>
                    <a:pt x="1280" y="278"/>
                    <a:pt x="1302" y="230"/>
                  </a:cubicBezTo>
                  <a:cubicBezTo>
                    <a:pt x="1331" y="167"/>
                    <a:pt x="1302" y="90"/>
                    <a:pt x="1233" y="66"/>
                  </a:cubicBezTo>
                  <a:cubicBezTo>
                    <a:pt x="1133" y="22"/>
                    <a:pt x="1024" y="1"/>
                    <a:pt x="91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 name="Google Shape;452;p36"/>
            <p:cNvGrpSpPr/>
            <p:nvPr/>
          </p:nvGrpSpPr>
          <p:grpSpPr>
            <a:xfrm>
              <a:off x="1712141" y="2654658"/>
              <a:ext cx="607063" cy="363143"/>
              <a:chOff x="5612475" y="2833900"/>
              <a:chExt cx="537224" cy="321365"/>
            </a:xfrm>
          </p:grpSpPr>
          <p:sp>
            <p:nvSpPr>
              <p:cNvPr id="453" name="Google Shape;453;p36"/>
              <p:cNvSpPr/>
              <p:nvPr/>
            </p:nvSpPr>
            <p:spPr>
              <a:xfrm>
                <a:off x="5612475" y="2833900"/>
                <a:ext cx="537224" cy="321365"/>
              </a:xfrm>
              <a:custGeom>
                <a:rect b="b" l="l" r="r" t="t"/>
                <a:pathLst>
                  <a:path extrusionOk="0" h="24471" w="40908">
                    <a:moveTo>
                      <a:pt x="1297" y="966"/>
                    </a:moveTo>
                    <a:lnTo>
                      <a:pt x="13355" y="8150"/>
                    </a:lnTo>
                    <a:lnTo>
                      <a:pt x="12358" y="9142"/>
                    </a:lnTo>
                    <a:cubicBezTo>
                      <a:pt x="12209" y="9293"/>
                      <a:pt x="12209" y="9537"/>
                      <a:pt x="12358" y="9686"/>
                    </a:cubicBezTo>
                    <a:cubicBezTo>
                      <a:pt x="12432" y="9765"/>
                      <a:pt x="12530" y="9801"/>
                      <a:pt x="12634" y="9801"/>
                    </a:cubicBezTo>
                    <a:cubicBezTo>
                      <a:pt x="12732" y="9801"/>
                      <a:pt x="12826" y="9765"/>
                      <a:pt x="12904" y="9693"/>
                    </a:cubicBezTo>
                    <a:lnTo>
                      <a:pt x="13963" y="8634"/>
                    </a:lnTo>
                    <a:cubicBezTo>
                      <a:pt x="13989" y="8608"/>
                      <a:pt x="14004" y="8576"/>
                      <a:pt x="14020" y="8545"/>
                    </a:cubicBezTo>
                    <a:lnTo>
                      <a:pt x="39118" y="23495"/>
                    </a:lnTo>
                    <a:lnTo>
                      <a:pt x="9162" y="23614"/>
                    </a:lnTo>
                    <a:lnTo>
                      <a:pt x="8834" y="14556"/>
                    </a:lnTo>
                    <a:cubicBezTo>
                      <a:pt x="8824" y="14353"/>
                      <a:pt x="8663" y="14182"/>
                      <a:pt x="8460" y="14182"/>
                    </a:cubicBezTo>
                    <a:lnTo>
                      <a:pt x="8434" y="14182"/>
                    </a:lnTo>
                    <a:cubicBezTo>
                      <a:pt x="8367" y="14187"/>
                      <a:pt x="8310" y="14209"/>
                      <a:pt x="8259" y="14240"/>
                    </a:cubicBezTo>
                    <a:lnTo>
                      <a:pt x="8254" y="14125"/>
                    </a:lnTo>
                    <a:lnTo>
                      <a:pt x="1002" y="14068"/>
                    </a:lnTo>
                    <a:lnTo>
                      <a:pt x="1297" y="966"/>
                    </a:lnTo>
                    <a:close/>
                    <a:moveTo>
                      <a:pt x="981" y="14836"/>
                    </a:moveTo>
                    <a:lnTo>
                      <a:pt x="8072" y="14894"/>
                    </a:lnTo>
                    <a:lnTo>
                      <a:pt x="8388" y="23614"/>
                    </a:lnTo>
                    <a:lnTo>
                      <a:pt x="1323" y="23639"/>
                    </a:lnTo>
                    <a:lnTo>
                      <a:pt x="2356" y="22508"/>
                    </a:lnTo>
                    <a:cubicBezTo>
                      <a:pt x="2497" y="22352"/>
                      <a:pt x="2486" y="22108"/>
                      <a:pt x="2330" y="21964"/>
                    </a:cubicBezTo>
                    <a:cubicBezTo>
                      <a:pt x="2258" y="21895"/>
                      <a:pt x="2164" y="21864"/>
                      <a:pt x="2071" y="21864"/>
                    </a:cubicBezTo>
                    <a:cubicBezTo>
                      <a:pt x="1967" y="21864"/>
                      <a:pt x="1858" y="21906"/>
                      <a:pt x="1785" y="21988"/>
                    </a:cubicBezTo>
                    <a:lnTo>
                      <a:pt x="794" y="23078"/>
                    </a:lnTo>
                    <a:lnTo>
                      <a:pt x="981" y="14836"/>
                    </a:lnTo>
                    <a:close/>
                    <a:moveTo>
                      <a:pt x="918" y="1"/>
                    </a:moveTo>
                    <a:cubicBezTo>
                      <a:pt x="705" y="1"/>
                      <a:pt x="545" y="172"/>
                      <a:pt x="540" y="380"/>
                    </a:cubicBezTo>
                    <a:lnTo>
                      <a:pt x="0" y="24024"/>
                    </a:lnTo>
                    <a:cubicBezTo>
                      <a:pt x="0" y="24127"/>
                      <a:pt x="36" y="24226"/>
                      <a:pt x="109" y="24299"/>
                    </a:cubicBezTo>
                    <a:cubicBezTo>
                      <a:pt x="181" y="24377"/>
                      <a:pt x="281" y="24418"/>
                      <a:pt x="384" y="24418"/>
                    </a:cubicBezTo>
                    <a:lnTo>
                      <a:pt x="389" y="24418"/>
                    </a:lnTo>
                    <a:lnTo>
                      <a:pt x="8565" y="24387"/>
                    </a:lnTo>
                    <a:cubicBezTo>
                      <a:pt x="8627" y="24434"/>
                      <a:pt x="8705" y="24470"/>
                      <a:pt x="8788" y="24470"/>
                    </a:cubicBezTo>
                    <a:cubicBezTo>
                      <a:pt x="8793" y="24470"/>
                      <a:pt x="8798" y="24470"/>
                      <a:pt x="8803" y="24465"/>
                    </a:cubicBezTo>
                    <a:cubicBezTo>
                      <a:pt x="8886" y="24465"/>
                      <a:pt x="8959" y="24429"/>
                      <a:pt x="9021" y="24382"/>
                    </a:cubicBezTo>
                    <a:lnTo>
                      <a:pt x="40426" y="24262"/>
                    </a:lnTo>
                    <a:cubicBezTo>
                      <a:pt x="40493" y="24262"/>
                      <a:pt x="40555" y="24237"/>
                      <a:pt x="40613" y="24206"/>
                    </a:cubicBezTo>
                    <a:cubicBezTo>
                      <a:pt x="40690" y="24175"/>
                      <a:pt x="40757" y="24122"/>
                      <a:pt x="40799" y="24050"/>
                    </a:cubicBezTo>
                    <a:cubicBezTo>
                      <a:pt x="40908" y="23868"/>
                      <a:pt x="40851" y="23629"/>
                      <a:pt x="40664" y="23521"/>
                    </a:cubicBezTo>
                    <a:lnTo>
                      <a:pt x="1287" y="63"/>
                    </a:lnTo>
                    <a:cubicBezTo>
                      <a:pt x="1225" y="27"/>
                      <a:pt x="1158" y="7"/>
                      <a:pt x="1090" y="7"/>
                    </a:cubicBezTo>
                    <a:cubicBezTo>
                      <a:pt x="1064" y="7"/>
                      <a:pt x="1033" y="12"/>
                      <a:pt x="1002" y="17"/>
                    </a:cubicBezTo>
                    <a:cubicBezTo>
                      <a:pt x="981" y="12"/>
                      <a:pt x="960" y="1"/>
                      <a:pt x="93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6"/>
              <p:cNvSpPr/>
              <p:nvPr/>
            </p:nvSpPr>
            <p:spPr>
              <a:xfrm>
                <a:off x="5646080" y="3093478"/>
                <a:ext cx="21340" cy="18070"/>
              </a:xfrm>
              <a:custGeom>
                <a:rect b="b" l="l" r="r" t="t"/>
                <a:pathLst>
                  <a:path extrusionOk="0" h="1376" w="1625">
                    <a:moveTo>
                      <a:pt x="1189" y="0"/>
                    </a:moveTo>
                    <a:cubicBezTo>
                      <a:pt x="1105" y="0"/>
                      <a:pt x="1023" y="31"/>
                      <a:pt x="949" y="89"/>
                    </a:cubicBezTo>
                    <a:lnTo>
                      <a:pt x="197" y="690"/>
                    </a:lnTo>
                    <a:cubicBezTo>
                      <a:pt x="31" y="820"/>
                      <a:pt x="0" y="1064"/>
                      <a:pt x="135" y="1231"/>
                    </a:cubicBezTo>
                    <a:cubicBezTo>
                      <a:pt x="213" y="1329"/>
                      <a:pt x="322" y="1376"/>
                      <a:pt x="436" y="1376"/>
                    </a:cubicBezTo>
                    <a:cubicBezTo>
                      <a:pt x="518" y="1376"/>
                      <a:pt x="607" y="1349"/>
                      <a:pt x="674" y="1293"/>
                    </a:cubicBezTo>
                    <a:lnTo>
                      <a:pt x="1433" y="690"/>
                    </a:lnTo>
                    <a:cubicBezTo>
                      <a:pt x="1598" y="556"/>
                      <a:pt x="1625" y="312"/>
                      <a:pt x="1490" y="146"/>
                    </a:cubicBezTo>
                    <a:cubicBezTo>
                      <a:pt x="1417" y="53"/>
                      <a:pt x="1303" y="0"/>
                      <a:pt x="118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6"/>
              <p:cNvSpPr/>
              <p:nvPr/>
            </p:nvSpPr>
            <p:spPr>
              <a:xfrm>
                <a:off x="5673407" y="3063419"/>
                <a:ext cx="19305" cy="20053"/>
              </a:xfrm>
              <a:custGeom>
                <a:rect b="b" l="l" r="r" t="t"/>
                <a:pathLst>
                  <a:path extrusionOk="0" h="1527" w="1470">
                    <a:moveTo>
                      <a:pt x="1039" y="1"/>
                    </a:moveTo>
                    <a:cubicBezTo>
                      <a:pt x="924" y="1"/>
                      <a:pt x="811" y="47"/>
                      <a:pt x="732" y="145"/>
                    </a:cubicBezTo>
                    <a:lnTo>
                      <a:pt x="130" y="898"/>
                    </a:lnTo>
                    <a:cubicBezTo>
                      <a:pt x="1" y="1065"/>
                      <a:pt x="26" y="1309"/>
                      <a:pt x="193" y="1443"/>
                    </a:cubicBezTo>
                    <a:cubicBezTo>
                      <a:pt x="265" y="1501"/>
                      <a:pt x="348" y="1527"/>
                      <a:pt x="431" y="1527"/>
                    </a:cubicBezTo>
                    <a:cubicBezTo>
                      <a:pt x="545" y="1527"/>
                      <a:pt x="660" y="1474"/>
                      <a:pt x="737" y="1381"/>
                    </a:cubicBezTo>
                    <a:lnTo>
                      <a:pt x="1340" y="624"/>
                    </a:lnTo>
                    <a:cubicBezTo>
                      <a:pt x="1470" y="457"/>
                      <a:pt x="1443" y="213"/>
                      <a:pt x="1278" y="83"/>
                    </a:cubicBezTo>
                    <a:cubicBezTo>
                      <a:pt x="1204" y="26"/>
                      <a:pt x="1122" y="1"/>
                      <a:pt x="1039"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6"/>
              <p:cNvSpPr/>
              <p:nvPr/>
            </p:nvSpPr>
            <p:spPr>
              <a:xfrm>
                <a:off x="5699369" y="3033898"/>
                <a:ext cx="17414" cy="18083"/>
              </a:xfrm>
              <a:custGeom>
                <a:rect b="b" l="l" r="r" t="t"/>
                <a:pathLst>
                  <a:path extrusionOk="0" h="1377" w="1326">
                    <a:moveTo>
                      <a:pt x="889" y="0"/>
                    </a:moveTo>
                    <a:cubicBezTo>
                      <a:pt x="774" y="0"/>
                      <a:pt x="655" y="52"/>
                      <a:pt x="583" y="156"/>
                    </a:cubicBezTo>
                    <a:lnTo>
                      <a:pt x="130" y="764"/>
                    </a:lnTo>
                    <a:cubicBezTo>
                      <a:pt x="1" y="934"/>
                      <a:pt x="37" y="1174"/>
                      <a:pt x="209" y="1303"/>
                    </a:cubicBezTo>
                    <a:cubicBezTo>
                      <a:pt x="281" y="1351"/>
                      <a:pt x="360" y="1377"/>
                      <a:pt x="442" y="1377"/>
                    </a:cubicBezTo>
                    <a:cubicBezTo>
                      <a:pt x="556" y="1377"/>
                      <a:pt x="676" y="1324"/>
                      <a:pt x="748" y="1221"/>
                    </a:cubicBezTo>
                    <a:lnTo>
                      <a:pt x="1201" y="613"/>
                    </a:lnTo>
                    <a:cubicBezTo>
                      <a:pt x="1325" y="442"/>
                      <a:pt x="1288" y="203"/>
                      <a:pt x="1117" y="74"/>
                    </a:cubicBezTo>
                    <a:cubicBezTo>
                      <a:pt x="1050" y="21"/>
                      <a:pt x="971" y="0"/>
                      <a:pt x="88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6"/>
              <p:cNvSpPr/>
              <p:nvPr/>
            </p:nvSpPr>
            <p:spPr>
              <a:xfrm>
                <a:off x="5727051" y="2998245"/>
                <a:ext cx="17532" cy="20053"/>
              </a:xfrm>
              <a:custGeom>
                <a:rect b="b" l="l" r="r" t="t"/>
                <a:pathLst>
                  <a:path extrusionOk="0" h="1527" w="1335">
                    <a:moveTo>
                      <a:pt x="893" y="1"/>
                    </a:moveTo>
                    <a:cubicBezTo>
                      <a:pt x="763" y="1"/>
                      <a:pt x="634" y="68"/>
                      <a:pt x="566" y="187"/>
                    </a:cubicBezTo>
                    <a:lnTo>
                      <a:pt x="109" y="940"/>
                    </a:lnTo>
                    <a:cubicBezTo>
                      <a:pt x="1" y="1127"/>
                      <a:pt x="63" y="1361"/>
                      <a:pt x="245" y="1469"/>
                    </a:cubicBezTo>
                    <a:cubicBezTo>
                      <a:pt x="307" y="1507"/>
                      <a:pt x="374" y="1527"/>
                      <a:pt x="442" y="1527"/>
                    </a:cubicBezTo>
                    <a:cubicBezTo>
                      <a:pt x="571" y="1527"/>
                      <a:pt x="701" y="1459"/>
                      <a:pt x="774" y="1340"/>
                    </a:cubicBezTo>
                    <a:lnTo>
                      <a:pt x="1225" y="582"/>
                    </a:lnTo>
                    <a:cubicBezTo>
                      <a:pt x="1335" y="400"/>
                      <a:pt x="1278" y="168"/>
                      <a:pt x="1091" y="53"/>
                    </a:cubicBezTo>
                    <a:cubicBezTo>
                      <a:pt x="1028" y="17"/>
                      <a:pt x="961" y="1"/>
                      <a:pt x="893"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6"/>
              <p:cNvSpPr/>
              <p:nvPr/>
            </p:nvSpPr>
            <p:spPr>
              <a:xfrm>
                <a:off x="5753157" y="2968541"/>
                <a:ext cx="19029" cy="18070"/>
              </a:xfrm>
              <a:custGeom>
                <a:rect b="b" l="l" r="r" t="t"/>
                <a:pathLst>
                  <a:path extrusionOk="0" h="1376" w="1449">
                    <a:moveTo>
                      <a:pt x="1029" y="0"/>
                    </a:moveTo>
                    <a:cubicBezTo>
                      <a:pt x="929" y="0"/>
                      <a:pt x="831" y="36"/>
                      <a:pt x="753" y="114"/>
                    </a:cubicBezTo>
                    <a:lnTo>
                      <a:pt x="150" y="717"/>
                    </a:lnTo>
                    <a:cubicBezTo>
                      <a:pt x="1" y="866"/>
                      <a:pt x="1" y="1110"/>
                      <a:pt x="150" y="1261"/>
                    </a:cubicBezTo>
                    <a:cubicBezTo>
                      <a:pt x="224" y="1333"/>
                      <a:pt x="322" y="1376"/>
                      <a:pt x="421" y="1376"/>
                    </a:cubicBezTo>
                    <a:cubicBezTo>
                      <a:pt x="519" y="1376"/>
                      <a:pt x="618" y="1333"/>
                      <a:pt x="696" y="1261"/>
                    </a:cubicBezTo>
                    <a:lnTo>
                      <a:pt x="1298" y="659"/>
                    </a:lnTo>
                    <a:cubicBezTo>
                      <a:pt x="1449" y="509"/>
                      <a:pt x="1449" y="264"/>
                      <a:pt x="1298" y="114"/>
                    </a:cubicBezTo>
                    <a:cubicBezTo>
                      <a:pt x="1226" y="36"/>
                      <a:pt x="1127" y="0"/>
                      <a:pt x="102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62" name="Shape 462"/>
        <p:cNvGrpSpPr/>
        <p:nvPr/>
      </p:nvGrpSpPr>
      <p:grpSpPr>
        <a:xfrm>
          <a:off x="0" y="0"/>
          <a:ext cx="0" cy="0"/>
          <a:chOff x="0" y="0"/>
          <a:chExt cx="0" cy="0"/>
        </a:xfrm>
      </p:grpSpPr>
      <p:sp>
        <p:nvSpPr>
          <p:cNvPr id="463" name="Google Shape;463;p37"/>
          <p:cNvSpPr txBox="1"/>
          <p:nvPr>
            <p:ph idx="2" type="subTitle"/>
          </p:nvPr>
        </p:nvSpPr>
        <p:spPr>
          <a:xfrm>
            <a:off x="2419950" y="1611075"/>
            <a:ext cx="43041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s">
                <a:solidFill>
                  <a:srgbClr val="F9E9D9"/>
                </a:solidFill>
              </a:rPr>
              <a:t>Mercury is the closest planet to the Sun, but does its name have anything to do with the liquid metal?</a:t>
            </a:r>
            <a:endParaRPr>
              <a:solidFill>
                <a:srgbClr val="F9E9D9"/>
              </a:solidFill>
            </a:endParaRPr>
          </a:p>
        </p:txBody>
      </p:sp>
      <p:grpSp>
        <p:nvGrpSpPr>
          <p:cNvPr id="464" name="Google Shape;464;p37"/>
          <p:cNvGrpSpPr/>
          <p:nvPr/>
        </p:nvGrpSpPr>
        <p:grpSpPr>
          <a:xfrm>
            <a:off x="3715816" y="2383142"/>
            <a:ext cx="1712376" cy="1468696"/>
            <a:chOff x="3715816" y="2383142"/>
            <a:chExt cx="1712376" cy="1468696"/>
          </a:xfrm>
        </p:grpSpPr>
        <p:sp>
          <p:nvSpPr>
            <p:cNvPr id="465" name="Google Shape;465;p37"/>
            <p:cNvSpPr/>
            <p:nvPr/>
          </p:nvSpPr>
          <p:spPr>
            <a:xfrm>
              <a:off x="4276978" y="2389500"/>
              <a:ext cx="24674" cy="1462338"/>
            </a:xfrm>
            <a:custGeom>
              <a:rect b="b" l="l" r="r" t="t"/>
              <a:pathLst>
                <a:path extrusionOk="0" h="23232" w="392">
                  <a:moveTo>
                    <a:pt x="121" y="0"/>
                  </a:moveTo>
                  <a:cubicBezTo>
                    <a:pt x="53" y="6"/>
                    <a:pt x="1" y="58"/>
                    <a:pt x="1" y="127"/>
                  </a:cubicBezTo>
                  <a:lnTo>
                    <a:pt x="146" y="23107"/>
                  </a:lnTo>
                  <a:cubicBezTo>
                    <a:pt x="146" y="23174"/>
                    <a:pt x="198" y="23232"/>
                    <a:pt x="266" y="23232"/>
                  </a:cubicBezTo>
                  <a:cubicBezTo>
                    <a:pt x="338" y="23232"/>
                    <a:pt x="392" y="23174"/>
                    <a:pt x="392" y="23107"/>
                  </a:cubicBezTo>
                  <a:lnTo>
                    <a:pt x="247" y="127"/>
                  </a:lnTo>
                  <a:cubicBezTo>
                    <a:pt x="247" y="58"/>
                    <a:pt x="193" y="0"/>
                    <a:pt x="12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7"/>
            <p:cNvSpPr/>
            <p:nvPr/>
          </p:nvSpPr>
          <p:spPr>
            <a:xfrm>
              <a:off x="3715816" y="3169219"/>
              <a:ext cx="1699263" cy="27192"/>
            </a:xfrm>
            <a:custGeom>
              <a:rect b="b" l="l" r="r" t="t"/>
              <a:pathLst>
                <a:path extrusionOk="0" h="432" w="26996">
                  <a:moveTo>
                    <a:pt x="119" y="0"/>
                  </a:moveTo>
                  <a:cubicBezTo>
                    <a:pt x="50" y="0"/>
                    <a:pt x="0" y="56"/>
                    <a:pt x="0" y="121"/>
                  </a:cubicBezTo>
                  <a:cubicBezTo>
                    <a:pt x="0" y="190"/>
                    <a:pt x="54" y="248"/>
                    <a:pt x="122" y="248"/>
                  </a:cubicBezTo>
                  <a:cubicBezTo>
                    <a:pt x="5398" y="364"/>
                    <a:pt x="13089" y="431"/>
                    <a:pt x="20031" y="431"/>
                  </a:cubicBezTo>
                  <a:cubicBezTo>
                    <a:pt x="22444" y="431"/>
                    <a:pt x="24770" y="422"/>
                    <a:pt x="26869" y="402"/>
                  </a:cubicBezTo>
                  <a:cubicBezTo>
                    <a:pt x="26942" y="402"/>
                    <a:pt x="26996" y="349"/>
                    <a:pt x="26996" y="277"/>
                  </a:cubicBezTo>
                  <a:cubicBezTo>
                    <a:pt x="26996" y="208"/>
                    <a:pt x="26938" y="156"/>
                    <a:pt x="26869" y="156"/>
                  </a:cubicBezTo>
                  <a:cubicBezTo>
                    <a:pt x="24765" y="172"/>
                    <a:pt x="22436" y="180"/>
                    <a:pt x="20016" y="180"/>
                  </a:cubicBezTo>
                  <a:cubicBezTo>
                    <a:pt x="13081" y="180"/>
                    <a:pt x="5401" y="116"/>
                    <a:pt x="127" y="0"/>
                  </a:cubicBezTo>
                  <a:cubicBezTo>
                    <a:pt x="124" y="0"/>
                    <a:pt x="122" y="0"/>
                    <a:pt x="11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7"/>
            <p:cNvSpPr/>
            <p:nvPr/>
          </p:nvSpPr>
          <p:spPr>
            <a:xfrm>
              <a:off x="4217872" y="2383142"/>
              <a:ext cx="126394" cy="167811"/>
            </a:xfrm>
            <a:custGeom>
              <a:rect b="b" l="l" r="r" t="t"/>
              <a:pathLst>
                <a:path extrusionOk="0" h="2666" w="2008">
                  <a:moveTo>
                    <a:pt x="1123" y="0"/>
                  </a:moveTo>
                  <a:cubicBezTo>
                    <a:pt x="1070" y="5"/>
                    <a:pt x="1021" y="38"/>
                    <a:pt x="1007" y="87"/>
                  </a:cubicBezTo>
                  <a:cubicBezTo>
                    <a:pt x="726" y="900"/>
                    <a:pt x="398" y="1708"/>
                    <a:pt x="30" y="2491"/>
                  </a:cubicBezTo>
                  <a:cubicBezTo>
                    <a:pt x="1" y="2549"/>
                    <a:pt x="25" y="2626"/>
                    <a:pt x="88" y="2655"/>
                  </a:cubicBezTo>
                  <a:cubicBezTo>
                    <a:pt x="107" y="2661"/>
                    <a:pt x="121" y="2665"/>
                    <a:pt x="141" y="2665"/>
                  </a:cubicBezTo>
                  <a:cubicBezTo>
                    <a:pt x="190" y="2665"/>
                    <a:pt x="233" y="2641"/>
                    <a:pt x="252" y="2592"/>
                  </a:cubicBezTo>
                  <a:cubicBezTo>
                    <a:pt x="576" y="1911"/>
                    <a:pt x="871" y="1204"/>
                    <a:pt x="1128" y="494"/>
                  </a:cubicBezTo>
                  <a:lnTo>
                    <a:pt x="1752" y="2191"/>
                  </a:lnTo>
                  <a:cubicBezTo>
                    <a:pt x="1770" y="2243"/>
                    <a:pt x="1817" y="2272"/>
                    <a:pt x="1866" y="2272"/>
                  </a:cubicBezTo>
                  <a:cubicBezTo>
                    <a:pt x="1881" y="2272"/>
                    <a:pt x="1896" y="2270"/>
                    <a:pt x="1911" y="2264"/>
                  </a:cubicBezTo>
                  <a:cubicBezTo>
                    <a:pt x="1979" y="2244"/>
                    <a:pt x="2008" y="2172"/>
                    <a:pt x="1984" y="2104"/>
                  </a:cubicBezTo>
                  <a:lnTo>
                    <a:pt x="1239" y="83"/>
                  </a:lnTo>
                  <a:cubicBezTo>
                    <a:pt x="1219" y="34"/>
                    <a:pt x="1176" y="0"/>
                    <a:pt x="1123"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7"/>
            <p:cNvSpPr/>
            <p:nvPr/>
          </p:nvSpPr>
          <p:spPr>
            <a:xfrm>
              <a:off x="5292923" y="3106335"/>
              <a:ext cx="135269" cy="196011"/>
            </a:xfrm>
            <a:custGeom>
              <a:rect b="b" l="l" r="r" t="t"/>
              <a:pathLst>
                <a:path extrusionOk="0" h="3114" w="2149">
                  <a:moveTo>
                    <a:pt x="139" y="1"/>
                  </a:moveTo>
                  <a:cubicBezTo>
                    <a:pt x="86" y="1"/>
                    <a:pt x="39" y="36"/>
                    <a:pt x="19" y="86"/>
                  </a:cubicBezTo>
                  <a:cubicBezTo>
                    <a:pt x="1" y="153"/>
                    <a:pt x="34" y="220"/>
                    <a:pt x="102" y="245"/>
                  </a:cubicBezTo>
                  <a:cubicBezTo>
                    <a:pt x="722" y="448"/>
                    <a:pt x="1296" y="758"/>
                    <a:pt x="1809" y="1164"/>
                  </a:cubicBezTo>
                  <a:cubicBezTo>
                    <a:pt x="1829" y="1178"/>
                    <a:pt x="1892" y="1232"/>
                    <a:pt x="1892" y="1261"/>
                  </a:cubicBezTo>
                  <a:cubicBezTo>
                    <a:pt x="1892" y="1290"/>
                    <a:pt x="1853" y="1338"/>
                    <a:pt x="1834" y="1363"/>
                  </a:cubicBezTo>
                  <a:lnTo>
                    <a:pt x="838" y="2625"/>
                  </a:lnTo>
                  <a:cubicBezTo>
                    <a:pt x="818" y="2586"/>
                    <a:pt x="780" y="2562"/>
                    <a:pt x="736" y="2557"/>
                  </a:cubicBezTo>
                  <a:cubicBezTo>
                    <a:pt x="733" y="2557"/>
                    <a:pt x="731" y="2557"/>
                    <a:pt x="728" y="2557"/>
                  </a:cubicBezTo>
                  <a:cubicBezTo>
                    <a:pt x="668" y="2557"/>
                    <a:pt x="610" y="2609"/>
                    <a:pt x="606" y="2673"/>
                  </a:cubicBezTo>
                  <a:lnTo>
                    <a:pt x="586" y="2983"/>
                  </a:lnTo>
                  <a:cubicBezTo>
                    <a:pt x="581" y="3035"/>
                    <a:pt x="615" y="3084"/>
                    <a:pt x="664" y="3104"/>
                  </a:cubicBezTo>
                  <a:cubicBezTo>
                    <a:pt x="678" y="3113"/>
                    <a:pt x="697" y="3113"/>
                    <a:pt x="711" y="3113"/>
                  </a:cubicBezTo>
                  <a:cubicBezTo>
                    <a:pt x="745" y="3113"/>
                    <a:pt x="784" y="3099"/>
                    <a:pt x="809" y="3065"/>
                  </a:cubicBezTo>
                  <a:lnTo>
                    <a:pt x="2032" y="1517"/>
                  </a:lnTo>
                  <a:cubicBezTo>
                    <a:pt x="2075" y="1464"/>
                    <a:pt x="2148" y="1367"/>
                    <a:pt x="2144" y="1247"/>
                  </a:cubicBezTo>
                  <a:cubicBezTo>
                    <a:pt x="2133" y="1106"/>
                    <a:pt x="2017" y="1014"/>
                    <a:pt x="1964" y="970"/>
                  </a:cubicBezTo>
                  <a:cubicBezTo>
                    <a:pt x="1427" y="540"/>
                    <a:pt x="827" y="220"/>
                    <a:pt x="180" y="8"/>
                  </a:cubicBezTo>
                  <a:cubicBezTo>
                    <a:pt x="166" y="3"/>
                    <a:pt x="152" y="1"/>
                    <a:pt x="139"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7"/>
            <p:cNvSpPr/>
            <p:nvPr/>
          </p:nvSpPr>
          <p:spPr>
            <a:xfrm>
              <a:off x="5028677" y="2571541"/>
              <a:ext cx="21087" cy="1108021"/>
            </a:xfrm>
            <a:custGeom>
              <a:rect b="b" l="l" r="r" t="t"/>
              <a:pathLst>
                <a:path extrusionOk="0" h="17603" w="335">
                  <a:moveTo>
                    <a:pt x="170" y="1"/>
                  </a:moveTo>
                  <a:cubicBezTo>
                    <a:pt x="96" y="6"/>
                    <a:pt x="44" y="59"/>
                    <a:pt x="44" y="132"/>
                  </a:cubicBezTo>
                  <a:cubicBezTo>
                    <a:pt x="53" y="504"/>
                    <a:pt x="58" y="867"/>
                    <a:pt x="63" y="1215"/>
                  </a:cubicBezTo>
                  <a:cubicBezTo>
                    <a:pt x="67" y="1282"/>
                    <a:pt x="121" y="1336"/>
                    <a:pt x="189" y="1336"/>
                  </a:cubicBezTo>
                  <a:lnTo>
                    <a:pt x="194" y="1336"/>
                  </a:lnTo>
                  <a:cubicBezTo>
                    <a:pt x="261" y="1336"/>
                    <a:pt x="315" y="1278"/>
                    <a:pt x="315" y="1211"/>
                  </a:cubicBezTo>
                  <a:cubicBezTo>
                    <a:pt x="310" y="862"/>
                    <a:pt x="305" y="499"/>
                    <a:pt x="295" y="126"/>
                  </a:cubicBezTo>
                  <a:cubicBezTo>
                    <a:pt x="295" y="54"/>
                    <a:pt x="237" y="1"/>
                    <a:pt x="170" y="1"/>
                  </a:cubicBezTo>
                  <a:close/>
                  <a:moveTo>
                    <a:pt x="203" y="2173"/>
                  </a:moveTo>
                  <a:cubicBezTo>
                    <a:pt x="131" y="2173"/>
                    <a:pt x="78" y="2226"/>
                    <a:pt x="78" y="2298"/>
                  </a:cubicBezTo>
                  <a:cubicBezTo>
                    <a:pt x="83" y="2671"/>
                    <a:pt x="83" y="3028"/>
                    <a:pt x="87" y="3382"/>
                  </a:cubicBezTo>
                  <a:cubicBezTo>
                    <a:pt x="87" y="3450"/>
                    <a:pt x="141" y="3503"/>
                    <a:pt x="208" y="3503"/>
                  </a:cubicBezTo>
                  <a:cubicBezTo>
                    <a:pt x="281" y="3503"/>
                    <a:pt x="334" y="3450"/>
                    <a:pt x="334" y="3377"/>
                  </a:cubicBezTo>
                  <a:cubicBezTo>
                    <a:pt x="334" y="3028"/>
                    <a:pt x="329" y="2666"/>
                    <a:pt x="329" y="2294"/>
                  </a:cubicBezTo>
                  <a:cubicBezTo>
                    <a:pt x="329" y="2226"/>
                    <a:pt x="271" y="2173"/>
                    <a:pt x="203" y="2173"/>
                  </a:cubicBezTo>
                  <a:close/>
                  <a:moveTo>
                    <a:pt x="208" y="4340"/>
                  </a:moveTo>
                  <a:cubicBezTo>
                    <a:pt x="141" y="4340"/>
                    <a:pt x="83" y="4392"/>
                    <a:pt x="83" y="4465"/>
                  </a:cubicBezTo>
                  <a:cubicBezTo>
                    <a:pt x="83" y="4833"/>
                    <a:pt x="83" y="5191"/>
                    <a:pt x="78" y="5549"/>
                  </a:cubicBezTo>
                  <a:cubicBezTo>
                    <a:pt x="78" y="5617"/>
                    <a:pt x="131" y="5669"/>
                    <a:pt x="203" y="5675"/>
                  </a:cubicBezTo>
                  <a:cubicBezTo>
                    <a:pt x="271" y="5675"/>
                    <a:pt x="324" y="5617"/>
                    <a:pt x="329" y="5549"/>
                  </a:cubicBezTo>
                  <a:cubicBezTo>
                    <a:pt x="329" y="5191"/>
                    <a:pt x="334" y="4833"/>
                    <a:pt x="334" y="4465"/>
                  </a:cubicBezTo>
                  <a:cubicBezTo>
                    <a:pt x="334" y="4398"/>
                    <a:pt x="276" y="4340"/>
                    <a:pt x="208" y="4340"/>
                  </a:cubicBezTo>
                  <a:close/>
                  <a:moveTo>
                    <a:pt x="189" y="6506"/>
                  </a:moveTo>
                  <a:cubicBezTo>
                    <a:pt x="121" y="6506"/>
                    <a:pt x="67" y="6564"/>
                    <a:pt x="67" y="6633"/>
                  </a:cubicBezTo>
                  <a:lnTo>
                    <a:pt x="53" y="7716"/>
                  </a:lnTo>
                  <a:cubicBezTo>
                    <a:pt x="53" y="7783"/>
                    <a:pt x="107" y="7841"/>
                    <a:pt x="174" y="7841"/>
                  </a:cubicBezTo>
                  <a:lnTo>
                    <a:pt x="179" y="7841"/>
                  </a:lnTo>
                  <a:cubicBezTo>
                    <a:pt x="247" y="7841"/>
                    <a:pt x="300" y="7783"/>
                    <a:pt x="300" y="7716"/>
                  </a:cubicBezTo>
                  <a:lnTo>
                    <a:pt x="315" y="6633"/>
                  </a:lnTo>
                  <a:cubicBezTo>
                    <a:pt x="315" y="6564"/>
                    <a:pt x="261" y="6506"/>
                    <a:pt x="194" y="6506"/>
                  </a:cubicBezTo>
                  <a:close/>
                  <a:moveTo>
                    <a:pt x="160" y="8674"/>
                  </a:moveTo>
                  <a:cubicBezTo>
                    <a:pt x="92" y="8674"/>
                    <a:pt x="38" y="8732"/>
                    <a:pt x="38" y="8799"/>
                  </a:cubicBezTo>
                  <a:lnTo>
                    <a:pt x="24" y="9883"/>
                  </a:lnTo>
                  <a:cubicBezTo>
                    <a:pt x="20" y="9950"/>
                    <a:pt x="78" y="10008"/>
                    <a:pt x="145" y="10008"/>
                  </a:cubicBezTo>
                  <a:cubicBezTo>
                    <a:pt x="213" y="10008"/>
                    <a:pt x="271" y="9955"/>
                    <a:pt x="271" y="9883"/>
                  </a:cubicBezTo>
                  <a:lnTo>
                    <a:pt x="286" y="8799"/>
                  </a:lnTo>
                  <a:cubicBezTo>
                    <a:pt x="286" y="8732"/>
                    <a:pt x="232" y="8674"/>
                    <a:pt x="165" y="8674"/>
                  </a:cubicBezTo>
                  <a:close/>
                  <a:moveTo>
                    <a:pt x="136" y="10841"/>
                  </a:moveTo>
                  <a:cubicBezTo>
                    <a:pt x="67" y="10841"/>
                    <a:pt x="9" y="10899"/>
                    <a:pt x="9" y="10966"/>
                  </a:cubicBezTo>
                  <a:cubicBezTo>
                    <a:pt x="9" y="11314"/>
                    <a:pt x="5" y="11677"/>
                    <a:pt x="5" y="12049"/>
                  </a:cubicBezTo>
                  <a:cubicBezTo>
                    <a:pt x="5" y="12118"/>
                    <a:pt x="58" y="12176"/>
                    <a:pt x="125" y="12176"/>
                  </a:cubicBezTo>
                  <a:cubicBezTo>
                    <a:pt x="199" y="12176"/>
                    <a:pt x="252" y="12122"/>
                    <a:pt x="252" y="12049"/>
                  </a:cubicBezTo>
                  <a:cubicBezTo>
                    <a:pt x="257" y="11677"/>
                    <a:pt x="257" y="11319"/>
                    <a:pt x="261" y="10966"/>
                  </a:cubicBezTo>
                  <a:cubicBezTo>
                    <a:pt x="261" y="10899"/>
                    <a:pt x="208" y="10845"/>
                    <a:pt x="136" y="10841"/>
                  </a:cubicBezTo>
                  <a:close/>
                  <a:moveTo>
                    <a:pt x="125" y="13012"/>
                  </a:moveTo>
                  <a:cubicBezTo>
                    <a:pt x="53" y="13012"/>
                    <a:pt x="0" y="13065"/>
                    <a:pt x="0" y="13133"/>
                  </a:cubicBezTo>
                  <a:lnTo>
                    <a:pt x="0" y="13761"/>
                  </a:lnTo>
                  <a:lnTo>
                    <a:pt x="0" y="14221"/>
                  </a:lnTo>
                  <a:lnTo>
                    <a:pt x="247" y="14212"/>
                  </a:lnTo>
                  <a:lnTo>
                    <a:pt x="247" y="13761"/>
                  </a:lnTo>
                  <a:lnTo>
                    <a:pt x="247" y="13138"/>
                  </a:lnTo>
                  <a:cubicBezTo>
                    <a:pt x="247" y="13065"/>
                    <a:pt x="194" y="13012"/>
                    <a:pt x="125" y="13012"/>
                  </a:cubicBezTo>
                  <a:close/>
                  <a:moveTo>
                    <a:pt x="125" y="15179"/>
                  </a:moveTo>
                  <a:cubicBezTo>
                    <a:pt x="58" y="15179"/>
                    <a:pt x="0" y="15237"/>
                    <a:pt x="0" y="15304"/>
                  </a:cubicBezTo>
                  <a:cubicBezTo>
                    <a:pt x="5" y="15652"/>
                    <a:pt x="5" y="16016"/>
                    <a:pt x="9" y="16388"/>
                  </a:cubicBezTo>
                  <a:cubicBezTo>
                    <a:pt x="9" y="16456"/>
                    <a:pt x="63" y="16514"/>
                    <a:pt x="136" y="16514"/>
                  </a:cubicBezTo>
                  <a:cubicBezTo>
                    <a:pt x="203" y="16514"/>
                    <a:pt x="257" y="16456"/>
                    <a:pt x="257" y="16388"/>
                  </a:cubicBezTo>
                  <a:cubicBezTo>
                    <a:pt x="257" y="16016"/>
                    <a:pt x="252" y="15652"/>
                    <a:pt x="252" y="15304"/>
                  </a:cubicBezTo>
                  <a:cubicBezTo>
                    <a:pt x="252" y="15237"/>
                    <a:pt x="194" y="15179"/>
                    <a:pt x="125" y="15179"/>
                  </a:cubicBezTo>
                  <a:close/>
                  <a:moveTo>
                    <a:pt x="145" y="17351"/>
                  </a:moveTo>
                  <a:cubicBezTo>
                    <a:pt x="73" y="17351"/>
                    <a:pt x="20" y="17409"/>
                    <a:pt x="20" y="17481"/>
                  </a:cubicBezTo>
                  <a:cubicBezTo>
                    <a:pt x="20" y="17549"/>
                    <a:pt x="73" y="17603"/>
                    <a:pt x="145" y="17603"/>
                  </a:cubicBezTo>
                  <a:cubicBezTo>
                    <a:pt x="213" y="17603"/>
                    <a:pt x="266" y="17549"/>
                    <a:pt x="266" y="17481"/>
                  </a:cubicBezTo>
                  <a:lnTo>
                    <a:pt x="266" y="17471"/>
                  </a:lnTo>
                  <a:cubicBezTo>
                    <a:pt x="266" y="17404"/>
                    <a:pt x="213" y="17351"/>
                    <a:pt x="145" y="1735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7"/>
            <p:cNvSpPr/>
            <p:nvPr/>
          </p:nvSpPr>
          <p:spPr>
            <a:xfrm>
              <a:off x="4572886" y="2571541"/>
              <a:ext cx="21087" cy="1108021"/>
            </a:xfrm>
            <a:custGeom>
              <a:rect b="b" l="l" r="r" t="t"/>
              <a:pathLst>
                <a:path extrusionOk="0" h="17603" w="335">
                  <a:moveTo>
                    <a:pt x="169" y="1"/>
                  </a:moveTo>
                  <a:cubicBezTo>
                    <a:pt x="102" y="6"/>
                    <a:pt x="44" y="59"/>
                    <a:pt x="49" y="132"/>
                  </a:cubicBezTo>
                  <a:cubicBezTo>
                    <a:pt x="53" y="504"/>
                    <a:pt x="64" y="867"/>
                    <a:pt x="68" y="1215"/>
                  </a:cubicBezTo>
                  <a:cubicBezTo>
                    <a:pt x="68" y="1282"/>
                    <a:pt x="122" y="1336"/>
                    <a:pt x="189" y="1336"/>
                  </a:cubicBezTo>
                  <a:lnTo>
                    <a:pt x="194" y="1336"/>
                  </a:lnTo>
                  <a:cubicBezTo>
                    <a:pt x="262" y="1336"/>
                    <a:pt x="314" y="1278"/>
                    <a:pt x="314" y="1211"/>
                  </a:cubicBezTo>
                  <a:cubicBezTo>
                    <a:pt x="310" y="862"/>
                    <a:pt x="305" y="499"/>
                    <a:pt x="296" y="126"/>
                  </a:cubicBezTo>
                  <a:cubicBezTo>
                    <a:pt x="296" y="54"/>
                    <a:pt x="238" y="1"/>
                    <a:pt x="169" y="1"/>
                  </a:cubicBezTo>
                  <a:close/>
                  <a:moveTo>
                    <a:pt x="204" y="2173"/>
                  </a:moveTo>
                  <a:cubicBezTo>
                    <a:pt x="136" y="2173"/>
                    <a:pt x="78" y="2226"/>
                    <a:pt x="78" y="2298"/>
                  </a:cubicBezTo>
                  <a:cubicBezTo>
                    <a:pt x="82" y="2671"/>
                    <a:pt x="82" y="3028"/>
                    <a:pt x="88" y="3382"/>
                  </a:cubicBezTo>
                  <a:cubicBezTo>
                    <a:pt x="88" y="3450"/>
                    <a:pt x="140" y="3503"/>
                    <a:pt x="209" y="3503"/>
                  </a:cubicBezTo>
                  <a:cubicBezTo>
                    <a:pt x="281" y="3503"/>
                    <a:pt x="334" y="3450"/>
                    <a:pt x="334" y="3377"/>
                  </a:cubicBezTo>
                  <a:cubicBezTo>
                    <a:pt x="334" y="3028"/>
                    <a:pt x="334" y="2666"/>
                    <a:pt x="330" y="2294"/>
                  </a:cubicBezTo>
                  <a:cubicBezTo>
                    <a:pt x="330" y="2226"/>
                    <a:pt x="276" y="2173"/>
                    <a:pt x="204" y="2173"/>
                  </a:cubicBezTo>
                  <a:close/>
                  <a:moveTo>
                    <a:pt x="209" y="4340"/>
                  </a:moveTo>
                  <a:cubicBezTo>
                    <a:pt x="140" y="4340"/>
                    <a:pt x="88" y="4392"/>
                    <a:pt x="88" y="4465"/>
                  </a:cubicBezTo>
                  <a:cubicBezTo>
                    <a:pt x="82" y="4833"/>
                    <a:pt x="82" y="5191"/>
                    <a:pt x="78" y="5549"/>
                  </a:cubicBezTo>
                  <a:cubicBezTo>
                    <a:pt x="78" y="5617"/>
                    <a:pt x="136" y="5669"/>
                    <a:pt x="204" y="5675"/>
                  </a:cubicBezTo>
                  <a:cubicBezTo>
                    <a:pt x="271" y="5675"/>
                    <a:pt x="330" y="5617"/>
                    <a:pt x="330" y="5549"/>
                  </a:cubicBezTo>
                  <a:cubicBezTo>
                    <a:pt x="330" y="5191"/>
                    <a:pt x="334" y="4833"/>
                    <a:pt x="334" y="4465"/>
                  </a:cubicBezTo>
                  <a:cubicBezTo>
                    <a:pt x="334" y="4398"/>
                    <a:pt x="281" y="4340"/>
                    <a:pt x="209" y="4340"/>
                  </a:cubicBezTo>
                  <a:close/>
                  <a:moveTo>
                    <a:pt x="194" y="6506"/>
                  </a:moveTo>
                  <a:cubicBezTo>
                    <a:pt x="126" y="6506"/>
                    <a:pt x="68" y="6560"/>
                    <a:pt x="68" y="6633"/>
                  </a:cubicBezTo>
                  <a:lnTo>
                    <a:pt x="53" y="7716"/>
                  </a:lnTo>
                  <a:cubicBezTo>
                    <a:pt x="53" y="7783"/>
                    <a:pt x="107" y="7841"/>
                    <a:pt x="175" y="7841"/>
                  </a:cubicBezTo>
                  <a:lnTo>
                    <a:pt x="180" y="7841"/>
                  </a:lnTo>
                  <a:cubicBezTo>
                    <a:pt x="247" y="7841"/>
                    <a:pt x="300" y="7783"/>
                    <a:pt x="300" y="7716"/>
                  </a:cubicBezTo>
                  <a:lnTo>
                    <a:pt x="314" y="6633"/>
                  </a:lnTo>
                  <a:cubicBezTo>
                    <a:pt x="320" y="6564"/>
                    <a:pt x="262" y="6506"/>
                    <a:pt x="194" y="6506"/>
                  </a:cubicBezTo>
                  <a:close/>
                  <a:moveTo>
                    <a:pt x="160" y="8674"/>
                  </a:moveTo>
                  <a:cubicBezTo>
                    <a:pt x="93" y="8674"/>
                    <a:pt x="39" y="8732"/>
                    <a:pt x="39" y="8799"/>
                  </a:cubicBezTo>
                  <a:lnTo>
                    <a:pt x="24" y="9883"/>
                  </a:lnTo>
                  <a:cubicBezTo>
                    <a:pt x="24" y="9950"/>
                    <a:pt x="78" y="10008"/>
                    <a:pt x="146" y="10008"/>
                  </a:cubicBezTo>
                  <a:lnTo>
                    <a:pt x="151" y="10008"/>
                  </a:lnTo>
                  <a:cubicBezTo>
                    <a:pt x="218" y="10008"/>
                    <a:pt x="271" y="9955"/>
                    <a:pt x="271" y="9883"/>
                  </a:cubicBezTo>
                  <a:lnTo>
                    <a:pt x="285" y="8799"/>
                  </a:lnTo>
                  <a:cubicBezTo>
                    <a:pt x="285" y="8732"/>
                    <a:pt x="233" y="8674"/>
                    <a:pt x="165" y="8674"/>
                  </a:cubicBezTo>
                  <a:close/>
                  <a:moveTo>
                    <a:pt x="136" y="10841"/>
                  </a:moveTo>
                  <a:cubicBezTo>
                    <a:pt x="68" y="10841"/>
                    <a:pt x="15" y="10899"/>
                    <a:pt x="10" y="10966"/>
                  </a:cubicBezTo>
                  <a:cubicBezTo>
                    <a:pt x="10" y="11314"/>
                    <a:pt x="6" y="11677"/>
                    <a:pt x="6" y="12049"/>
                  </a:cubicBezTo>
                  <a:cubicBezTo>
                    <a:pt x="6" y="12118"/>
                    <a:pt x="59" y="12176"/>
                    <a:pt x="126" y="12176"/>
                  </a:cubicBezTo>
                  <a:lnTo>
                    <a:pt x="131" y="12176"/>
                  </a:lnTo>
                  <a:cubicBezTo>
                    <a:pt x="198" y="12176"/>
                    <a:pt x="252" y="12122"/>
                    <a:pt x="252" y="12049"/>
                  </a:cubicBezTo>
                  <a:cubicBezTo>
                    <a:pt x="256" y="11677"/>
                    <a:pt x="256" y="11319"/>
                    <a:pt x="262" y="10966"/>
                  </a:cubicBezTo>
                  <a:cubicBezTo>
                    <a:pt x="262" y="10899"/>
                    <a:pt x="209" y="10845"/>
                    <a:pt x="136" y="10841"/>
                  </a:cubicBezTo>
                  <a:close/>
                  <a:moveTo>
                    <a:pt x="126" y="13012"/>
                  </a:moveTo>
                  <a:cubicBezTo>
                    <a:pt x="53" y="13012"/>
                    <a:pt x="1" y="13065"/>
                    <a:pt x="1" y="13133"/>
                  </a:cubicBezTo>
                  <a:lnTo>
                    <a:pt x="1" y="13761"/>
                  </a:lnTo>
                  <a:lnTo>
                    <a:pt x="1" y="14221"/>
                  </a:lnTo>
                  <a:lnTo>
                    <a:pt x="247" y="14212"/>
                  </a:lnTo>
                  <a:lnTo>
                    <a:pt x="247" y="13761"/>
                  </a:lnTo>
                  <a:lnTo>
                    <a:pt x="247" y="13133"/>
                  </a:lnTo>
                  <a:cubicBezTo>
                    <a:pt x="247" y="13065"/>
                    <a:pt x="194" y="13012"/>
                    <a:pt x="126" y="13012"/>
                  </a:cubicBezTo>
                  <a:close/>
                  <a:moveTo>
                    <a:pt x="126" y="15179"/>
                  </a:moveTo>
                  <a:cubicBezTo>
                    <a:pt x="59" y="15179"/>
                    <a:pt x="1" y="15237"/>
                    <a:pt x="6" y="15304"/>
                  </a:cubicBezTo>
                  <a:cubicBezTo>
                    <a:pt x="6" y="15652"/>
                    <a:pt x="6" y="16016"/>
                    <a:pt x="10" y="16388"/>
                  </a:cubicBezTo>
                  <a:cubicBezTo>
                    <a:pt x="10" y="16456"/>
                    <a:pt x="68" y="16514"/>
                    <a:pt x="136" y="16514"/>
                  </a:cubicBezTo>
                  <a:cubicBezTo>
                    <a:pt x="204" y="16514"/>
                    <a:pt x="262" y="16456"/>
                    <a:pt x="256" y="16388"/>
                  </a:cubicBezTo>
                  <a:cubicBezTo>
                    <a:pt x="256" y="16016"/>
                    <a:pt x="252" y="15652"/>
                    <a:pt x="252" y="15304"/>
                  </a:cubicBezTo>
                  <a:cubicBezTo>
                    <a:pt x="252" y="15237"/>
                    <a:pt x="194" y="15179"/>
                    <a:pt x="126" y="15179"/>
                  </a:cubicBezTo>
                  <a:close/>
                  <a:moveTo>
                    <a:pt x="146" y="17351"/>
                  </a:moveTo>
                  <a:cubicBezTo>
                    <a:pt x="78" y="17351"/>
                    <a:pt x="20" y="17409"/>
                    <a:pt x="20" y="17481"/>
                  </a:cubicBezTo>
                  <a:cubicBezTo>
                    <a:pt x="20" y="17549"/>
                    <a:pt x="78" y="17603"/>
                    <a:pt x="146" y="17603"/>
                  </a:cubicBezTo>
                  <a:cubicBezTo>
                    <a:pt x="213" y="17603"/>
                    <a:pt x="271" y="17549"/>
                    <a:pt x="271" y="17481"/>
                  </a:cubicBezTo>
                  <a:lnTo>
                    <a:pt x="271" y="17471"/>
                  </a:lnTo>
                  <a:cubicBezTo>
                    <a:pt x="271" y="17404"/>
                    <a:pt x="213" y="17351"/>
                    <a:pt x="146" y="1735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7"/>
            <p:cNvSpPr/>
            <p:nvPr/>
          </p:nvSpPr>
          <p:spPr>
            <a:xfrm>
              <a:off x="4582957" y="2579850"/>
              <a:ext cx="472591" cy="21590"/>
            </a:xfrm>
            <a:custGeom>
              <a:rect b="b" l="l" r="r" t="t"/>
              <a:pathLst>
                <a:path extrusionOk="0" h="343" w="7508">
                  <a:moveTo>
                    <a:pt x="871" y="5"/>
                  </a:moveTo>
                  <a:cubicBezTo>
                    <a:pt x="619" y="9"/>
                    <a:pt x="368" y="14"/>
                    <a:pt x="121" y="29"/>
                  </a:cubicBezTo>
                  <a:cubicBezTo>
                    <a:pt x="53" y="29"/>
                    <a:pt x="0" y="87"/>
                    <a:pt x="0" y="159"/>
                  </a:cubicBezTo>
                  <a:cubicBezTo>
                    <a:pt x="5" y="222"/>
                    <a:pt x="58" y="275"/>
                    <a:pt x="125" y="275"/>
                  </a:cubicBezTo>
                  <a:lnTo>
                    <a:pt x="131" y="275"/>
                  </a:lnTo>
                  <a:cubicBezTo>
                    <a:pt x="377" y="266"/>
                    <a:pt x="625" y="255"/>
                    <a:pt x="875" y="251"/>
                  </a:cubicBezTo>
                  <a:cubicBezTo>
                    <a:pt x="944" y="251"/>
                    <a:pt x="996" y="193"/>
                    <a:pt x="996" y="125"/>
                  </a:cubicBezTo>
                  <a:cubicBezTo>
                    <a:pt x="996" y="58"/>
                    <a:pt x="938" y="5"/>
                    <a:pt x="871" y="5"/>
                  </a:cubicBezTo>
                  <a:close/>
                  <a:moveTo>
                    <a:pt x="1954" y="0"/>
                  </a:moveTo>
                  <a:cubicBezTo>
                    <a:pt x="1886" y="0"/>
                    <a:pt x="1833" y="58"/>
                    <a:pt x="1833" y="125"/>
                  </a:cubicBezTo>
                  <a:cubicBezTo>
                    <a:pt x="1833" y="193"/>
                    <a:pt x="1886" y="251"/>
                    <a:pt x="1954" y="251"/>
                  </a:cubicBezTo>
                  <a:cubicBezTo>
                    <a:pt x="2317" y="255"/>
                    <a:pt x="2675" y="266"/>
                    <a:pt x="3038" y="275"/>
                  </a:cubicBezTo>
                  <a:lnTo>
                    <a:pt x="3043" y="275"/>
                  </a:lnTo>
                  <a:cubicBezTo>
                    <a:pt x="3110" y="275"/>
                    <a:pt x="3163" y="222"/>
                    <a:pt x="3163" y="154"/>
                  </a:cubicBezTo>
                  <a:cubicBezTo>
                    <a:pt x="3168" y="87"/>
                    <a:pt x="3115" y="29"/>
                    <a:pt x="3043" y="23"/>
                  </a:cubicBezTo>
                  <a:cubicBezTo>
                    <a:pt x="2679" y="14"/>
                    <a:pt x="2322" y="5"/>
                    <a:pt x="1960" y="0"/>
                  </a:cubicBezTo>
                  <a:close/>
                  <a:moveTo>
                    <a:pt x="4120" y="58"/>
                  </a:moveTo>
                  <a:cubicBezTo>
                    <a:pt x="4049" y="58"/>
                    <a:pt x="4000" y="114"/>
                    <a:pt x="4000" y="179"/>
                  </a:cubicBezTo>
                  <a:cubicBezTo>
                    <a:pt x="4000" y="246"/>
                    <a:pt x="4054" y="304"/>
                    <a:pt x="4121" y="309"/>
                  </a:cubicBezTo>
                  <a:cubicBezTo>
                    <a:pt x="4484" y="319"/>
                    <a:pt x="4846" y="329"/>
                    <a:pt x="5204" y="333"/>
                  </a:cubicBezTo>
                  <a:lnTo>
                    <a:pt x="5210" y="333"/>
                  </a:lnTo>
                  <a:cubicBezTo>
                    <a:pt x="5277" y="333"/>
                    <a:pt x="5331" y="280"/>
                    <a:pt x="5335" y="213"/>
                  </a:cubicBezTo>
                  <a:cubicBezTo>
                    <a:pt x="5335" y="145"/>
                    <a:pt x="5282" y="87"/>
                    <a:pt x="5210" y="87"/>
                  </a:cubicBezTo>
                  <a:cubicBezTo>
                    <a:pt x="4851" y="77"/>
                    <a:pt x="4489" y="67"/>
                    <a:pt x="4130" y="58"/>
                  </a:cubicBezTo>
                  <a:cubicBezTo>
                    <a:pt x="4127" y="58"/>
                    <a:pt x="4123" y="58"/>
                    <a:pt x="4120" y="58"/>
                  </a:cubicBezTo>
                  <a:close/>
                  <a:moveTo>
                    <a:pt x="7381" y="67"/>
                  </a:moveTo>
                  <a:cubicBezTo>
                    <a:pt x="7378" y="67"/>
                    <a:pt x="7374" y="67"/>
                    <a:pt x="7371" y="67"/>
                  </a:cubicBezTo>
                  <a:cubicBezTo>
                    <a:pt x="7028" y="81"/>
                    <a:pt x="6675" y="92"/>
                    <a:pt x="6293" y="96"/>
                  </a:cubicBezTo>
                  <a:cubicBezTo>
                    <a:pt x="6226" y="96"/>
                    <a:pt x="6168" y="150"/>
                    <a:pt x="6168" y="217"/>
                  </a:cubicBezTo>
                  <a:cubicBezTo>
                    <a:pt x="6168" y="290"/>
                    <a:pt x="6226" y="343"/>
                    <a:pt x="6293" y="343"/>
                  </a:cubicBezTo>
                  <a:cubicBezTo>
                    <a:pt x="6679" y="343"/>
                    <a:pt x="7038" y="333"/>
                    <a:pt x="7381" y="314"/>
                  </a:cubicBezTo>
                  <a:cubicBezTo>
                    <a:pt x="7454" y="314"/>
                    <a:pt x="7507" y="255"/>
                    <a:pt x="7502" y="184"/>
                  </a:cubicBezTo>
                  <a:cubicBezTo>
                    <a:pt x="7497" y="119"/>
                    <a:pt x="7453" y="67"/>
                    <a:pt x="7381" y="67"/>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7"/>
            <p:cNvSpPr/>
            <p:nvPr/>
          </p:nvSpPr>
          <p:spPr>
            <a:xfrm>
              <a:off x="4582957" y="3640248"/>
              <a:ext cx="472591" cy="21653"/>
            </a:xfrm>
            <a:custGeom>
              <a:rect b="b" l="l" r="r" t="t"/>
              <a:pathLst>
                <a:path extrusionOk="0" h="344" w="7508">
                  <a:moveTo>
                    <a:pt x="871" y="5"/>
                  </a:moveTo>
                  <a:cubicBezTo>
                    <a:pt x="619" y="5"/>
                    <a:pt x="368" y="15"/>
                    <a:pt x="121" y="24"/>
                  </a:cubicBezTo>
                  <a:cubicBezTo>
                    <a:pt x="53" y="29"/>
                    <a:pt x="0" y="87"/>
                    <a:pt x="0" y="155"/>
                  </a:cubicBezTo>
                  <a:cubicBezTo>
                    <a:pt x="5" y="223"/>
                    <a:pt x="58" y="276"/>
                    <a:pt x="125" y="276"/>
                  </a:cubicBezTo>
                  <a:lnTo>
                    <a:pt x="131" y="276"/>
                  </a:lnTo>
                  <a:cubicBezTo>
                    <a:pt x="377" y="266"/>
                    <a:pt x="625" y="257"/>
                    <a:pt x="875" y="252"/>
                  </a:cubicBezTo>
                  <a:cubicBezTo>
                    <a:pt x="944" y="252"/>
                    <a:pt x="996" y="194"/>
                    <a:pt x="996" y="125"/>
                  </a:cubicBezTo>
                  <a:cubicBezTo>
                    <a:pt x="996" y="58"/>
                    <a:pt x="938" y="5"/>
                    <a:pt x="871" y="5"/>
                  </a:cubicBezTo>
                  <a:close/>
                  <a:moveTo>
                    <a:pt x="1954" y="0"/>
                  </a:moveTo>
                  <a:cubicBezTo>
                    <a:pt x="1886" y="0"/>
                    <a:pt x="1833" y="58"/>
                    <a:pt x="1833" y="125"/>
                  </a:cubicBezTo>
                  <a:cubicBezTo>
                    <a:pt x="1833" y="194"/>
                    <a:pt x="1886" y="252"/>
                    <a:pt x="1954" y="252"/>
                  </a:cubicBezTo>
                  <a:cubicBezTo>
                    <a:pt x="2317" y="257"/>
                    <a:pt x="2675" y="266"/>
                    <a:pt x="3038" y="276"/>
                  </a:cubicBezTo>
                  <a:lnTo>
                    <a:pt x="3043" y="276"/>
                  </a:lnTo>
                  <a:cubicBezTo>
                    <a:pt x="3110" y="276"/>
                    <a:pt x="3163" y="223"/>
                    <a:pt x="3163" y="155"/>
                  </a:cubicBezTo>
                  <a:cubicBezTo>
                    <a:pt x="3168" y="83"/>
                    <a:pt x="3115" y="29"/>
                    <a:pt x="3043" y="24"/>
                  </a:cubicBezTo>
                  <a:cubicBezTo>
                    <a:pt x="2679" y="15"/>
                    <a:pt x="2322" y="5"/>
                    <a:pt x="1960" y="0"/>
                  </a:cubicBezTo>
                  <a:close/>
                  <a:moveTo>
                    <a:pt x="4122" y="58"/>
                  </a:moveTo>
                  <a:cubicBezTo>
                    <a:pt x="4050" y="58"/>
                    <a:pt x="4000" y="114"/>
                    <a:pt x="4000" y="179"/>
                  </a:cubicBezTo>
                  <a:cubicBezTo>
                    <a:pt x="4000" y="247"/>
                    <a:pt x="4054" y="305"/>
                    <a:pt x="4121" y="305"/>
                  </a:cubicBezTo>
                  <a:cubicBezTo>
                    <a:pt x="4484" y="319"/>
                    <a:pt x="4846" y="329"/>
                    <a:pt x="5204" y="334"/>
                  </a:cubicBezTo>
                  <a:lnTo>
                    <a:pt x="5210" y="334"/>
                  </a:lnTo>
                  <a:cubicBezTo>
                    <a:pt x="5277" y="334"/>
                    <a:pt x="5331" y="281"/>
                    <a:pt x="5335" y="213"/>
                  </a:cubicBezTo>
                  <a:cubicBezTo>
                    <a:pt x="5335" y="145"/>
                    <a:pt x="5282" y="87"/>
                    <a:pt x="5210" y="87"/>
                  </a:cubicBezTo>
                  <a:cubicBezTo>
                    <a:pt x="4851" y="78"/>
                    <a:pt x="4489" y="67"/>
                    <a:pt x="4130" y="58"/>
                  </a:cubicBezTo>
                  <a:cubicBezTo>
                    <a:pt x="4127" y="58"/>
                    <a:pt x="4125" y="58"/>
                    <a:pt x="4122" y="58"/>
                  </a:cubicBezTo>
                  <a:close/>
                  <a:moveTo>
                    <a:pt x="7371" y="67"/>
                  </a:moveTo>
                  <a:cubicBezTo>
                    <a:pt x="7028" y="83"/>
                    <a:pt x="6675" y="92"/>
                    <a:pt x="6293" y="92"/>
                  </a:cubicBezTo>
                  <a:cubicBezTo>
                    <a:pt x="6226" y="92"/>
                    <a:pt x="6168" y="150"/>
                    <a:pt x="6168" y="218"/>
                  </a:cubicBezTo>
                  <a:cubicBezTo>
                    <a:pt x="6168" y="286"/>
                    <a:pt x="6226" y="344"/>
                    <a:pt x="6293" y="344"/>
                  </a:cubicBezTo>
                  <a:cubicBezTo>
                    <a:pt x="6679" y="339"/>
                    <a:pt x="7038" y="329"/>
                    <a:pt x="7381" y="315"/>
                  </a:cubicBezTo>
                  <a:cubicBezTo>
                    <a:pt x="7454" y="310"/>
                    <a:pt x="7507" y="252"/>
                    <a:pt x="7502" y="184"/>
                  </a:cubicBezTo>
                  <a:cubicBezTo>
                    <a:pt x="7497" y="116"/>
                    <a:pt x="7449" y="67"/>
                    <a:pt x="7371" y="67"/>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7"/>
            <p:cNvSpPr/>
            <p:nvPr/>
          </p:nvSpPr>
          <p:spPr>
            <a:xfrm>
              <a:off x="5077397" y="2492228"/>
              <a:ext cx="74275" cy="121736"/>
            </a:xfrm>
            <a:custGeom>
              <a:rect b="b" l="l" r="r" t="t"/>
              <a:pathLst>
                <a:path extrusionOk="0" h="1934" w="1180">
                  <a:moveTo>
                    <a:pt x="788" y="1"/>
                  </a:moveTo>
                  <a:cubicBezTo>
                    <a:pt x="654" y="1"/>
                    <a:pt x="522" y="51"/>
                    <a:pt x="425" y="124"/>
                  </a:cubicBezTo>
                  <a:cubicBezTo>
                    <a:pt x="291" y="231"/>
                    <a:pt x="188" y="395"/>
                    <a:pt x="116" y="627"/>
                  </a:cubicBezTo>
                  <a:cubicBezTo>
                    <a:pt x="0" y="995"/>
                    <a:pt x="25" y="1339"/>
                    <a:pt x="174" y="1585"/>
                  </a:cubicBezTo>
                  <a:cubicBezTo>
                    <a:pt x="280" y="1759"/>
                    <a:pt x="460" y="1885"/>
                    <a:pt x="663" y="1919"/>
                  </a:cubicBezTo>
                  <a:cubicBezTo>
                    <a:pt x="702" y="1928"/>
                    <a:pt x="744" y="1933"/>
                    <a:pt x="784" y="1933"/>
                  </a:cubicBezTo>
                  <a:cubicBezTo>
                    <a:pt x="905" y="1933"/>
                    <a:pt x="1021" y="1895"/>
                    <a:pt x="1117" y="1822"/>
                  </a:cubicBezTo>
                  <a:cubicBezTo>
                    <a:pt x="1170" y="1779"/>
                    <a:pt x="1180" y="1701"/>
                    <a:pt x="1141" y="1647"/>
                  </a:cubicBezTo>
                  <a:cubicBezTo>
                    <a:pt x="1117" y="1614"/>
                    <a:pt x="1080" y="1597"/>
                    <a:pt x="1042" y="1597"/>
                  </a:cubicBezTo>
                  <a:cubicBezTo>
                    <a:pt x="1015" y="1597"/>
                    <a:pt x="987" y="1606"/>
                    <a:pt x="963" y="1624"/>
                  </a:cubicBezTo>
                  <a:cubicBezTo>
                    <a:pt x="916" y="1663"/>
                    <a:pt x="853" y="1684"/>
                    <a:pt x="782" y="1684"/>
                  </a:cubicBezTo>
                  <a:cubicBezTo>
                    <a:pt x="758" y="1684"/>
                    <a:pt x="732" y="1682"/>
                    <a:pt x="706" y="1677"/>
                  </a:cubicBezTo>
                  <a:cubicBezTo>
                    <a:pt x="576" y="1653"/>
                    <a:pt x="454" y="1566"/>
                    <a:pt x="387" y="1459"/>
                  </a:cubicBezTo>
                  <a:cubicBezTo>
                    <a:pt x="233" y="1203"/>
                    <a:pt x="300" y="874"/>
                    <a:pt x="353" y="700"/>
                  </a:cubicBezTo>
                  <a:cubicBezTo>
                    <a:pt x="411" y="521"/>
                    <a:pt x="483" y="395"/>
                    <a:pt x="581" y="323"/>
                  </a:cubicBezTo>
                  <a:cubicBezTo>
                    <a:pt x="636" y="279"/>
                    <a:pt x="713" y="251"/>
                    <a:pt x="786" y="251"/>
                  </a:cubicBezTo>
                  <a:cubicBezTo>
                    <a:pt x="833" y="251"/>
                    <a:pt x="878" y="262"/>
                    <a:pt x="914" y="289"/>
                  </a:cubicBezTo>
                  <a:cubicBezTo>
                    <a:pt x="935" y="305"/>
                    <a:pt x="961" y="312"/>
                    <a:pt x="987" y="312"/>
                  </a:cubicBezTo>
                  <a:cubicBezTo>
                    <a:pt x="1026" y="312"/>
                    <a:pt x="1065" y="295"/>
                    <a:pt x="1088" y="260"/>
                  </a:cubicBezTo>
                  <a:cubicBezTo>
                    <a:pt x="1128" y="207"/>
                    <a:pt x="1117" y="124"/>
                    <a:pt x="1059" y="86"/>
                  </a:cubicBezTo>
                  <a:cubicBezTo>
                    <a:pt x="977" y="26"/>
                    <a:pt x="882" y="1"/>
                    <a:pt x="78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7"/>
            <p:cNvSpPr/>
            <p:nvPr/>
          </p:nvSpPr>
          <p:spPr>
            <a:xfrm>
              <a:off x="4445043" y="2463210"/>
              <a:ext cx="89885" cy="146221"/>
            </a:xfrm>
            <a:custGeom>
              <a:rect b="b" l="l" r="r" t="t"/>
              <a:pathLst>
                <a:path extrusionOk="0" h="2323" w="1428">
                  <a:moveTo>
                    <a:pt x="720" y="0"/>
                  </a:moveTo>
                  <a:cubicBezTo>
                    <a:pt x="662" y="0"/>
                    <a:pt x="615" y="34"/>
                    <a:pt x="595" y="87"/>
                  </a:cubicBezTo>
                  <a:cubicBezTo>
                    <a:pt x="372" y="760"/>
                    <a:pt x="179" y="1451"/>
                    <a:pt x="14" y="2148"/>
                  </a:cubicBezTo>
                  <a:cubicBezTo>
                    <a:pt x="1" y="2215"/>
                    <a:pt x="43" y="2278"/>
                    <a:pt x="111" y="2298"/>
                  </a:cubicBezTo>
                  <a:cubicBezTo>
                    <a:pt x="119" y="2299"/>
                    <a:pt x="127" y="2300"/>
                    <a:pt x="135" y="2300"/>
                  </a:cubicBezTo>
                  <a:cubicBezTo>
                    <a:pt x="191" y="2300"/>
                    <a:pt x="244" y="2260"/>
                    <a:pt x="262" y="2201"/>
                  </a:cubicBezTo>
                  <a:cubicBezTo>
                    <a:pt x="382" y="1664"/>
                    <a:pt x="532" y="1122"/>
                    <a:pt x="697" y="590"/>
                  </a:cubicBezTo>
                  <a:lnTo>
                    <a:pt x="1059" y="2143"/>
                  </a:lnTo>
                  <a:cubicBezTo>
                    <a:pt x="1064" y="2177"/>
                    <a:pt x="1088" y="2278"/>
                    <a:pt x="1190" y="2312"/>
                  </a:cubicBezTo>
                  <a:cubicBezTo>
                    <a:pt x="1204" y="2322"/>
                    <a:pt x="1224" y="2322"/>
                    <a:pt x="1243" y="2322"/>
                  </a:cubicBezTo>
                  <a:cubicBezTo>
                    <a:pt x="1301" y="2322"/>
                    <a:pt x="1365" y="2288"/>
                    <a:pt x="1394" y="2230"/>
                  </a:cubicBezTo>
                  <a:cubicBezTo>
                    <a:pt x="1427" y="2157"/>
                    <a:pt x="1403" y="2075"/>
                    <a:pt x="1340" y="2037"/>
                  </a:cubicBezTo>
                  <a:cubicBezTo>
                    <a:pt x="1320" y="2027"/>
                    <a:pt x="1301" y="2021"/>
                    <a:pt x="1287" y="2017"/>
                  </a:cubicBezTo>
                  <a:lnTo>
                    <a:pt x="836" y="97"/>
                  </a:lnTo>
                  <a:cubicBezTo>
                    <a:pt x="822" y="43"/>
                    <a:pt x="774" y="5"/>
                    <a:pt x="72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7"/>
            <p:cNvSpPr/>
            <p:nvPr/>
          </p:nvSpPr>
          <p:spPr>
            <a:xfrm>
              <a:off x="4531468" y="3720065"/>
              <a:ext cx="84095" cy="101404"/>
            </a:xfrm>
            <a:custGeom>
              <a:rect b="b" l="l" r="r" t="t"/>
              <a:pathLst>
                <a:path extrusionOk="0" h="1611" w="1336">
                  <a:moveTo>
                    <a:pt x="496" y="252"/>
                  </a:moveTo>
                  <a:cubicBezTo>
                    <a:pt x="665" y="252"/>
                    <a:pt x="840" y="337"/>
                    <a:pt x="934" y="483"/>
                  </a:cubicBezTo>
                  <a:cubicBezTo>
                    <a:pt x="1065" y="681"/>
                    <a:pt x="1036" y="982"/>
                    <a:pt x="871" y="1161"/>
                  </a:cubicBezTo>
                  <a:cubicBezTo>
                    <a:pt x="758" y="1288"/>
                    <a:pt x="579" y="1360"/>
                    <a:pt x="401" y="1360"/>
                  </a:cubicBezTo>
                  <a:cubicBezTo>
                    <a:pt x="390" y="1360"/>
                    <a:pt x="379" y="1360"/>
                    <a:pt x="369" y="1359"/>
                  </a:cubicBezTo>
                  <a:cubicBezTo>
                    <a:pt x="416" y="996"/>
                    <a:pt x="421" y="628"/>
                    <a:pt x="383" y="266"/>
                  </a:cubicBezTo>
                  <a:cubicBezTo>
                    <a:pt x="419" y="257"/>
                    <a:pt x="457" y="252"/>
                    <a:pt x="496" y="252"/>
                  </a:cubicBezTo>
                  <a:close/>
                  <a:moveTo>
                    <a:pt x="495" y="1"/>
                  </a:moveTo>
                  <a:cubicBezTo>
                    <a:pt x="392" y="1"/>
                    <a:pt x="289" y="22"/>
                    <a:pt x="195" y="67"/>
                  </a:cubicBezTo>
                  <a:cubicBezTo>
                    <a:pt x="146" y="87"/>
                    <a:pt x="117" y="140"/>
                    <a:pt x="122" y="192"/>
                  </a:cubicBezTo>
                  <a:cubicBezTo>
                    <a:pt x="170" y="565"/>
                    <a:pt x="170" y="942"/>
                    <a:pt x="122" y="1315"/>
                  </a:cubicBezTo>
                  <a:cubicBezTo>
                    <a:pt x="79" y="1320"/>
                    <a:pt x="39" y="1349"/>
                    <a:pt x="21" y="1393"/>
                  </a:cubicBezTo>
                  <a:cubicBezTo>
                    <a:pt x="1" y="1455"/>
                    <a:pt x="30" y="1527"/>
                    <a:pt x="97" y="1552"/>
                  </a:cubicBezTo>
                  <a:cubicBezTo>
                    <a:pt x="108" y="1556"/>
                    <a:pt x="117" y="1562"/>
                    <a:pt x="126" y="1567"/>
                  </a:cubicBezTo>
                  <a:cubicBezTo>
                    <a:pt x="146" y="1585"/>
                    <a:pt x="170" y="1601"/>
                    <a:pt x="204" y="1605"/>
                  </a:cubicBezTo>
                  <a:cubicBezTo>
                    <a:pt x="209" y="1610"/>
                    <a:pt x="213" y="1610"/>
                    <a:pt x="224" y="1610"/>
                  </a:cubicBezTo>
                  <a:cubicBezTo>
                    <a:pt x="238" y="1610"/>
                    <a:pt x="257" y="1605"/>
                    <a:pt x="271" y="1601"/>
                  </a:cubicBezTo>
                  <a:cubicBezTo>
                    <a:pt x="315" y="1607"/>
                    <a:pt x="358" y="1610"/>
                    <a:pt x="402" y="1610"/>
                  </a:cubicBezTo>
                  <a:cubicBezTo>
                    <a:pt x="647" y="1610"/>
                    <a:pt x="891" y="1510"/>
                    <a:pt x="1055" y="1330"/>
                  </a:cubicBezTo>
                  <a:cubicBezTo>
                    <a:pt x="1297" y="1063"/>
                    <a:pt x="1336" y="638"/>
                    <a:pt x="1142" y="343"/>
                  </a:cubicBezTo>
                  <a:cubicBezTo>
                    <a:pt x="1001" y="127"/>
                    <a:pt x="747" y="1"/>
                    <a:pt x="49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7"/>
            <p:cNvSpPr/>
            <p:nvPr/>
          </p:nvSpPr>
          <p:spPr>
            <a:xfrm>
              <a:off x="5007023" y="3736745"/>
              <a:ext cx="20457" cy="104174"/>
            </a:xfrm>
            <a:custGeom>
              <a:rect b="b" l="l" r="r" t="t"/>
              <a:pathLst>
                <a:path extrusionOk="0" h="1655" w="325">
                  <a:moveTo>
                    <a:pt x="199" y="0"/>
                  </a:moveTo>
                  <a:cubicBezTo>
                    <a:pt x="135" y="0"/>
                    <a:pt x="78" y="47"/>
                    <a:pt x="69" y="112"/>
                  </a:cubicBezTo>
                  <a:cubicBezTo>
                    <a:pt x="16" y="586"/>
                    <a:pt x="0" y="1065"/>
                    <a:pt x="34" y="1539"/>
                  </a:cubicBezTo>
                  <a:cubicBezTo>
                    <a:pt x="40" y="1601"/>
                    <a:pt x="92" y="1655"/>
                    <a:pt x="156" y="1655"/>
                  </a:cubicBezTo>
                  <a:lnTo>
                    <a:pt x="165" y="1655"/>
                  </a:lnTo>
                  <a:cubicBezTo>
                    <a:pt x="233" y="1650"/>
                    <a:pt x="286" y="1587"/>
                    <a:pt x="281" y="1519"/>
                  </a:cubicBezTo>
                  <a:cubicBezTo>
                    <a:pt x="252" y="1065"/>
                    <a:pt x="262" y="601"/>
                    <a:pt x="315" y="141"/>
                  </a:cubicBezTo>
                  <a:cubicBezTo>
                    <a:pt x="324" y="73"/>
                    <a:pt x="277" y="10"/>
                    <a:pt x="208" y="1"/>
                  </a:cubicBezTo>
                  <a:cubicBezTo>
                    <a:pt x="205" y="0"/>
                    <a:pt x="202" y="0"/>
                    <a:pt x="19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7"/>
            <p:cNvSpPr/>
            <p:nvPr/>
          </p:nvSpPr>
          <p:spPr>
            <a:xfrm>
              <a:off x="4453226" y="2570282"/>
              <a:ext cx="79185" cy="18380"/>
            </a:xfrm>
            <a:custGeom>
              <a:rect b="b" l="l" r="r" t="t"/>
              <a:pathLst>
                <a:path extrusionOk="0" h="292" w="1258">
                  <a:moveTo>
                    <a:pt x="137" y="1"/>
                  </a:moveTo>
                  <a:cubicBezTo>
                    <a:pt x="73" y="1"/>
                    <a:pt x="20" y="48"/>
                    <a:pt x="10" y="113"/>
                  </a:cubicBezTo>
                  <a:cubicBezTo>
                    <a:pt x="1" y="181"/>
                    <a:pt x="49" y="244"/>
                    <a:pt x="117" y="253"/>
                  </a:cubicBezTo>
                  <a:cubicBezTo>
                    <a:pt x="324" y="277"/>
                    <a:pt x="538" y="291"/>
                    <a:pt x="750" y="291"/>
                  </a:cubicBezTo>
                  <a:cubicBezTo>
                    <a:pt x="880" y="291"/>
                    <a:pt x="1007" y="287"/>
                    <a:pt x="1137" y="277"/>
                  </a:cubicBezTo>
                  <a:cubicBezTo>
                    <a:pt x="1205" y="273"/>
                    <a:pt x="1258" y="210"/>
                    <a:pt x="1253" y="142"/>
                  </a:cubicBezTo>
                  <a:cubicBezTo>
                    <a:pt x="1249" y="77"/>
                    <a:pt x="1191" y="25"/>
                    <a:pt x="1127" y="25"/>
                  </a:cubicBezTo>
                  <a:cubicBezTo>
                    <a:pt x="1124" y="25"/>
                    <a:pt x="1121" y="25"/>
                    <a:pt x="1118" y="26"/>
                  </a:cubicBezTo>
                  <a:cubicBezTo>
                    <a:pt x="991" y="35"/>
                    <a:pt x="864" y="40"/>
                    <a:pt x="736" y="40"/>
                  </a:cubicBezTo>
                  <a:cubicBezTo>
                    <a:pt x="539" y="40"/>
                    <a:pt x="342" y="28"/>
                    <a:pt x="146" y="1"/>
                  </a:cubicBezTo>
                  <a:cubicBezTo>
                    <a:pt x="143" y="1"/>
                    <a:pt x="140" y="1"/>
                    <a:pt x="13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7"/>
            <p:cNvSpPr/>
            <p:nvPr/>
          </p:nvSpPr>
          <p:spPr>
            <a:xfrm>
              <a:off x="5012500" y="3728248"/>
              <a:ext cx="71317" cy="119407"/>
            </a:xfrm>
            <a:custGeom>
              <a:rect b="b" l="l" r="r" t="t"/>
              <a:pathLst>
                <a:path extrusionOk="0" h="1897" w="1133">
                  <a:moveTo>
                    <a:pt x="469" y="1"/>
                  </a:moveTo>
                  <a:cubicBezTo>
                    <a:pt x="340" y="1"/>
                    <a:pt x="215" y="30"/>
                    <a:pt x="107" y="53"/>
                  </a:cubicBezTo>
                  <a:cubicBezTo>
                    <a:pt x="40" y="68"/>
                    <a:pt x="1" y="131"/>
                    <a:pt x="16" y="198"/>
                  </a:cubicBezTo>
                  <a:cubicBezTo>
                    <a:pt x="28" y="257"/>
                    <a:pt x="76" y="298"/>
                    <a:pt x="134" y="298"/>
                  </a:cubicBezTo>
                  <a:cubicBezTo>
                    <a:pt x="143" y="298"/>
                    <a:pt x="152" y="297"/>
                    <a:pt x="161" y="295"/>
                  </a:cubicBezTo>
                  <a:cubicBezTo>
                    <a:pt x="255" y="274"/>
                    <a:pt x="358" y="252"/>
                    <a:pt x="456" y="252"/>
                  </a:cubicBezTo>
                  <a:cubicBezTo>
                    <a:pt x="497" y="252"/>
                    <a:pt x="538" y="256"/>
                    <a:pt x="576" y="266"/>
                  </a:cubicBezTo>
                  <a:cubicBezTo>
                    <a:pt x="673" y="285"/>
                    <a:pt x="779" y="372"/>
                    <a:pt x="775" y="469"/>
                  </a:cubicBezTo>
                  <a:cubicBezTo>
                    <a:pt x="775" y="595"/>
                    <a:pt x="605" y="672"/>
                    <a:pt x="460" y="716"/>
                  </a:cubicBezTo>
                  <a:cubicBezTo>
                    <a:pt x="422" y="721"/>
                    <a:pt x="382" y="730"/>
                    <a:pt x="344" y="750"/>
                  </a:cubicBezTo>
                  <a:cubicBezTo>
                    <a:pt x="281" y="774"/>
                    <a:pt x="252" y="841"/>
                    <a:pt x="272" y="899"/>
                  </a:cubicBezTo>
                  <a:cubicBezTo>
                    <a:pt x="288" y="953"/>
                    <a:pt x="336" y="990"/>
                    <a:pt x="390" y="990"/>
                  </a:cubicBezTo>
                  <a:cubicBezTo>
                    <a:pt x="399" y="990"/>
                    <a:pt x="408" y="989"/>
                    <a:pt x="417" y="986"/>
                  </a:cubicBezTo>
                  <a:cubicBezTo>
                    <a:pt x="451" y="977"/>
                    <a:pt x="480" y="973"/>
                    <a:pt x="509" y="962"/>
                  </a:cubicBezTo>
                  <a:cubicBezTo>
                    <a:pt x="514" y="962"/>
                    <a:pt x="518" y="962"/>
                    <a:pt x="523" y="962"/>
                  </a:cubicBezTo>
                  <a:cubicBezTo>
                    <a:pt x="586" y="962"/>
                    <a:pt x="654" y="990"/>
                    <a:pt x="717" y="1040"/>
                  </a:cubicBezTo>
                  <a:cubicBezTo>
                    <a:pt x="799" y="1113"/>
                    <a:pt x="871" y="1243"/>
                    <a:pt x="838" y="1364"/>
                  </a:cubicBezTo>
                  <a:cubicBezTo>
                    <a:pt x="813" y="1461"/>
                    <a:pt x="737" y="1548"/>
                    <a:pt x="625" y="1601"/>
                  </a:cubicBezTo>
                  <a:cubicBezTo>
                    <a:pt x="557" y="1632"/>
                    <a:pt x="483" y="1648"/>
                    <a:pt x="411" y="1648"/>
                  </a:cubicBezTo>
                  <a:cubicBezTo>
                    <a:pt x="349" y="1648"/>
                    <a:pt x="289" y="1636"/>
                    <a:pt x="237" y="1611"/>
                  </a:cubicBezTo>
                  <a:cubicBezTo>
                    <a:pt x="220" y="1603"/>
                    <a:pt x="201" y="1599"/>
                    <a:pt x="183" y="1599"/>
                  </a:cubicBezTo>
                  <a:cubicBezTo>
                    <a:pt x="137" y="1599"/>
                    <a:pt x="93" y="1624"/>
                    <a:pt x="69" y="1669"/>
                  </a:cubicBezTo>
                  <a:cubicBezTo>
                    <a:pt x="40" y="1732"/>
                    <a:pt x="69" y="1804"/>
                    <a:pt x="132" y="1833"/>
                  </a:cubicBezTo>
                  <a:cubicBezTo>
                    <a:pt x="219" y="1877"/>
                    <a:pt x="315" y="1897"/>
                    <a:pt x="417" y="1897"/>
                  </a:cubicBezTo>
                  <a:cubicBezTo>
                    <a:pt x="523" y="1897"/>
                    <a:pt x="634" y="1872"/>
                    <a:pt x="731" y="1828"/>
                  </a:cubicBezTo>
                  <a:cubicBezTo>
                    <a:pt x="911" y="1741"/>
                    <a:pt x="1036" y="1596"/>
                    <a:pt x="1079" y="1422"/>
                  </a:cubicBezTo>
                  <a:cubicBezTo>
                    <a:pt x="1132" y="1223"/>
                    <a:pt x="1050" y="1002"/>
                    <a:pt x="876" y="852"/>
                  </a:cubicBezTo>
                  <a:cubicBezTo>
                    <a:pt x="862" y="837"/>
                    <a:pt x="847" y="827"/>
                    <a:pt x="833" y="817"/>
                  </a:cubicBezTo>
                  <a:cubicBezTo>
                    <a:pt x="978" y="707"/>
                    <a:pt x="1021" y="580"/>
                    <a:pt x="1027" y="475"/>
                  </a:cubicBezTo>
                  <a:cubicBezTo>
                    <a:pt x="1031" y="242"/>
                    <a:pt x="833" y="68"/>
                    <a:pt x="634" y="19"/>
                  </a:cubicBezTo>
                  <a:cubicBezTo>
                    <a:pt x="579" y="6"/>
                    <a:pt x="524" y="1"/>
                    <a:pt x="469"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7"/>
            <p:cNvSpPr/>
            <p:nvPr/>
          </p:nvSpPr>
          <p:spPr>
            <a:xfrm>
              <a:off x="4617640" y="2605784"/>
              <a:ext cx="381824" cy="1016814"/>
            </a:xfrm>
            <a:custGeom>
              <a:rect b="b" l="l" r="r" t="t"/>
              <a:pathLst>
                <a:path extrusionOk="0" h="16154" w="6066">
                  <a:moveTo>
                    <a:pt x="140" y="0"/>
                  </a:moveTo>
                  <a:cubicBezTo>
                    <a:pt x="125" y="0"/>
                    <a:pt x="111" y="3"/>
                    <a:pt x="97" y="8"/>
                  </a:cubicBezTo>
                  <a:cubicBezTo>
                    <a:pt x="34" y="33"/>
                    <a:pt x="0" y="105"/>
                    <a:pt x="25" y="169"/>
                  </a:cubicBezTo>
                  <a:lnTo>
                    <a:pt x="5805" y="16072"/>
                  </a:lnTo>
                  <a:cubicBezTo>
                    <a:pt x="5824" y="16124"/>
                    <a:pt x="5872" y="16153"/>
                    <a:pt x="5925" y="16153"/>
                  </a:cubicBezTo>
                  <a:cubicBezTo>
                    <a:pt x="5940" y="16153"/>
                    <a:pt x="5954" y="16153"/>
                    <a:pt x="5965" y="16149"/>
                  </a:cubicBezTo>
                  <a:cubicBezTo>
                    <a:pt x="6032" y="16124"/>
                    <a:pt x="6066" y="16052"/>
                    <a:pt x="6041" y="15990"/>
                  </a:cubicBezTo>
                  <a:lnTo>
                    <a:pt x="257" y="81"/>
                  </a:lnTo>
                  <a:cubicBezTo>
                    <a:pt x="238" y="32"/>
                    <a:pt x="190" y="0"/>
                    <a:pt x="14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7"/>
            <p:cNvSpPr/>
            <p:nvPr/>
          </p:nvSpPr>
          <p:spPr>
            <a:xfrm>
              <a:off x="4944015" y="3567293"/>
              <a:ext cx="72890" cy="72135"/>
            </a:xfrm>
            <a:custGeom>
              <a:rect b="b" l="l" r="r" t="t"/>
              <a:pathLst>
                <a:path extrusionOk="0" h="1146" w="1158">
                  <a:moveTo>
                    <a:pt x="942" y="0"/>
                  </a:moveTo>
                  <a:cubicBezTo>
                    <a:pt x="934" y="0"/>
                    <a:pt x="927" y="1"/>
                    <a:pt x="919" y="3"/>
                  </a:cubicBezTo>
                  <a:cubicBezTo>
                    <a:pt x="852" y="18"/>
                    <a:pt x="803" y="81"/>
                    <a:pt x="818" y="148"/>
                  </a:cubicBezTo>
                  <a:cubicBezTo>
                    <a:pt x="861" y="371"/>
                    <a:pt x="890" y="594"/>
                    <a:pt x="900" y="811"/>
                  </a:cubicBezTo>
                  <a:lnTo>
                    <a:pt x="199" y="458"/>
                  </a:lnTo>
                  <a:cubicBezTo>
                    <a:pt x="182" y="448"/>
                    <a:pt x="162" y="443"/>
                    <a:pt x="143" y="443"/>
                  </a:cubicBezTo>
                  <a:cubicBezTo>
                    <a:pt x="98" y="443"/>
                    <a:pt x="55" y="468"/>
                    <a:pt x="35" y="511"/>
                  </a:cubicBezTo>
                  <a:cubicBezTo>
                    <a:pt x="1" y="569"/>
                    <a:pt x="25" y="646"/>
                    <a:pt x="88" y="675"/>
                  </a:cubicBezTo>
                  <a:lnTo>
                    <a:pt x="977" y="1130"/>
                  </a:lnTo>
                  <a:cubicBezTo>
                    <a:pt x="992" y="1139"/>
                    <a:pt x="1012" y="1145"/>
                    <a:pt x="1031" y="1145"/>
                  </a:cubicBezTo>
                  <a:cubicBezTo>
                    <a:pt x="1055" y="1145"/>
                    <a:pt x="1079" y="1139"/>
                    <a:pt x="1099" y="1125"/>
                  </a:cubicBezTo>
                  <a:cubicBezTo>
                    <a:pt x="1133" y="1101"/>
                    <a:pt x="1157" y="1063"/>
                    <a:pt x="1157" y="1019"/>
                  </a:cubicBezTo>
                  <a:cubicBezTo>
                    <a:pt x="1151" y="715"/>
                    <a:pt x="1122" y="405"/>
                    <a:pt x="1064" y="105"/>
                  </a:cubicBezTo>
                  <a:cubicBezTo>
                    <a:pt x="1052" y="45"/>
                    <a:pt x="998" y="0"/>
                    <a:pt x="94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7"/>
            <p:cNvSpPr/>
            <p:nvPr/>
          </p:nvSpPr>
          <p:spPr>
            <a:xfrm>
              <a:off x="4507737" y="3512467"/>
              <a:ext cx="154089" cy="134513"/>
            </a:xfrm>
            <a:custGeom>
              <a:rect b="b" l="l" r="r" t="t"/>
              <a:pathLst>
                <a:path extrusionOk="0" h="2137" w="2448">
                  <a:moveTo>
                    <a:pt x="138" y="1"/>
                  </a:moveTo>
                  <a:cubicBezTo>
                    <a:pt x="112" y="1"/>
                    <a:pt x="85" y="10"/>
                    <a:pt x="63" y="28"/>
                  </a:cubicBezTo>
                  <a:cubicBezTo>
                    <a:pt x="10" y="72"/>
                    <a:pt x="1" y="148"/>
                    <a:pt x="39" y="206"/>
                  </a:cubicBezTo>
                  <a:cubicBezTo>
                    <a:pt x="503" y="792"/>
                    <a:pt x="920" y="1421"/>
                    <a:pt x="1287" y="2074"/>
                  </a:cubicBezTo>
                  <a:cubicBezTo>
                    <a:pt x="1306" y="2113"/>
                    <a:pt x="1349" y="2137"/>
                    <a:pt x="1394" y="2137"/>
                  </a:cubicBezTo>
                  <a:cubicBezTo>
                    <a:pt x="1442" y="2137"/>
                    <a:pt x="1481" y="2113"/>
                    <a:pt x="1505" y="2074"/>
                  </a:cubicBezTo>
                  <a:lnTo>
                    <a:pt x="2293" y="733"/>
                  </a:lnTo>
                  <a:cubicBezTo>
                    <a:pt x="2302" y="733"/>
                    <a:pt x="2318" y="733"/>
                    <a:pt x="2327" y="729"/>
                  </a:cubicBezTo>
                  <a:cubicBezTo>
                    <a:pt x="2405" y="715"/>
                    <a:pt x="2443" y="642"/>
                    <a:pt x="2448" y="579"/>
                  </a:cubicBezTo>
                  <a:cubicBezTo>
                    <a:pt x="2448" y="507"/>
                    <a:pt x="2409" y="449"/>
                    <a:pt x="2342" y="429"/>
                  </a:cubicBezTo>
                  <a:cubicBezTo>
                    <a:pt x="2332" y="427"/>
                    <a:pt x="2315" y="423"/>
                    <a:pt x="2294" y="423"/>
                  </a:cubicBezTo>
                  <a:cubicBezTo>
                    <a:pt x="2244" y="423"/>
                    <a:pt x="2172" y="443"/>
                    <a:pt x="2114" y="545"/>
                  </a:cubicBezTo>
                  <a:lnTo>
                    <a:pt x="1398" y="1764"/>
                  </a:lnTo>
                  <a:cubicBezTo>
                    <a:pt x="1050" y="1164"/>
                    <a:pt x="663" y="588"/>
                    <a:pt x="237" y="52"/>
                  </a:cubicBezTo>
                  <a:cubicBezTo>
                    <a:pt x="212" y="18"/>
                    <a:pt x="175" y="1"/>
                    <a:pt x="13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7"/>
            <p:cNvSpPr/>
            <p:nvPr/>
          </p:nvSpPr>
          <p:spPr>
            <a:xfrm>
              <a:off x="4933062" y="2533270"/>
              <a:ext cx="97502" cy="129667"/>
            </a:xfrm>
            <a:custGeom>
              <a:rect b="b" l="l" r="r" t="t"/>
              <a:pathLst>
                <a:path extrusionOk="0" h="2060" w="1549">
                  <a:moveTo>
                    <a:pt x="138" y="1"/>
                  </a:moveTo>
                  <a:cubicBezTo>
                    <a:pt x="88" y="1"/>
                    <a:pt x="43" y="30"/>
                    <a:pt x="25" y="82"/>
                  </a:cubicBezTo>
                  <a:cubicBezTo>
                    <a:pt x="1" y="145"/>
                    <a:pt x="30" y="218"/>
                    <a:pt x="97" y="241"/>
                  </a:cubicBezTo>
                  <a:cubicBezTo>
                    <a:pt x="508" y="397"/>
                    <a:pt x="896" y="609"/>
                    <a:pt x="1244" y="875"/>
                  </a:cubicBezTo>
                  <a:lnTo>
                    <a:pt x="673" y="1872"/>
                  </a:lnTo>
                  <a:cubicBezTo>
                    <a:pt x="639" y="1935"/>
                    <a:pt x="658" y="2007"/>
                    <a:pt x="716" y="2040"/>
                  </a:cubicBezTo>
                  <a:cubicBezTo>
                    <a:pt x="736" y="2055"/>
                    <a:pt x="760" y="2060"/>
                    <a:pt x="780" y="2060"/>
                  </a:cubicBezTo>
                  <a:cubicBezTo>
                    <a:pt x="823" y="2060"/>
                    <a:pt x="867" y="2036"/>
                    <a:pt x="890" y="1997"/>
                  </a:cubicBezTo>
                  <a:lnTo>
                    <a:pt x="1514" y="904"/>
                  </a:lnTo>
                  <a:cubicBezTo>
                    <a:pt x="1548" y="850"/>
                    <a:pt x="1534" y="783"/>
                    <a:pt x="1485" y="749"/>
                  </a:cubicBezTo>
                  <a:cubicBezTo>
                    <a:pt x="1093" y="430"/>
                    <a:pt x="653" y="183"/>
                    <a:pt x="184" y="9"/>
                  </a:cubicBezTo>
                  <a:cubicBezTo>
                    <a:pt x="169" y="3"/>
                    <a:pt x="153" y="1"/>
                    <a:pt x="13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 name="Google Shape;483;p37"/>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EXERCISE</a:t>
            </a:r>
            <a:endParaRPr/>
          </a:p>
        </p:txBody>
      </p:sp>
      <p:sp>
        <p:nvSpPr>
          <p:cNvPr id="484" name="Google Shape;484;p37"/>
          <p:cNvSpPr txBox="1"/>
          <p:nvPr>
            <p:ph idx="1" type="subTitle"/>
          </p:nvPr>
        </p:nvSpPr>
        <p:spPr>
          <a:xfrm>
            <a:off x="2419950" y="4100525"/>
            <a:ext cx="43041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s"/>
              <a:t>Contrary to popular belief, no. The truth is that this planet was named after the Roman messenger god, Mercury</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88" name="Shape 488"/>
        <p:cNvGrpSpPr/>
        <p:nvPr/>
      </p:nvGrpSpPr>
      <p:grpSpPr>
        <a:xfrm>
          <a:off x="0" y="0"/>
          <a:ext cx="0" cy="0"/>
          <a:chOff x="0" y="0"/>
          <a:chExt cx="0" cy="0"/>
        </a:xfrm>
      </p:grpSpPr>
      <p:sp>
        <p:nvSpPr>
          <p:cNvPr id="489" name="Google Shape;489;p38"/>
          <p:cNvSpPr txBox="1"/>
          <p:nvPr>
            <p:ph idx="4294967295" type="subTitle"/>
          </p:nvPr>
        </p:nvSpPr>
        <p:spPr>
          <a:xfrm>
            <a:off x="5924750" y="2693100"/>
            <a:ext cx="23028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s">
                <a:solidFill>
                  <a:srgbClr val="5B72B7"/>
                </a:solidFill>
              </a:rPr>
              <a:t>Mercury is the closest planet to the Sun, and Neptune is the farthest one. Calculate the distance between these two planets</a:t>
            </a:r>
            <a:endParaRPr>
              <a:solidFill>
                <a:srgbClr val="5B72B7"/>
              </a:solidFill>
            </a:endParaRPr>
          </a:p>
        </p:txBody>
      </p:sp>
      <p:grpSp>
        <p:nvGrpSpPr>
          <p:cNvPr id="490" name="Google Shape;490;p38"/>
          <p:cNvGrpSpPr/>
          <p:nvPr/>
        </p:nvGrpSpPr>
        <p:grpSpPr>
          <a:xfrm>
            <a:off x="3612796" y="1889086"/>
            <a:ext cx="1918719" cy="1870415"/>
            <a:chOff x="3564588" y="1856300"/>
            <a:chExt cx="2014826" cy="1964102"/>
          </a:xfrm>
        </p:grpSpPr>
        <p:sp>
          <p:nvSpPr>
            <p:cNvPr id="491" name="Google Shape;491;p38"/>
            <p:cNvSpPr/>
            <p:nvPr/>
          </p:nvSpPr>
          <p:spPr>
            <a:xfrm>
              <a:off x="4091586" y="2433718"/>
              <a:ext cx="769502" cy="731146"/>
            </a:xfrm>
            <a:custGeom>
              <a:rect b="b" l="l" r="r" t="t"/>
              <a:pathLst>
                <a:path extrusionOk="0" h="9817" w="10332">
                  <a:moveTo>
                    <a:pt x="5001" y="254"/>
                  </a:moveTo>
                  <a:cubicBezTo>
                    <a:pt x="6162" y="254"/>
                    <a:pt x="7340" y="687"/>
                    <a:pt x="8242" y="1481"/>
                  </a:cubicBezTo>
                  <a:cubicBezTo>
                    <a:pt x="9369" y="2474"/>
                    <a:pt x="10056" y="4001"/>
                    <a:pt x="10070" y="5569"/>
                  </a:cubicBezTo>
                  <a:cubicBezTo>
                    <a:pt x="10081" y="6595"/>
                    <a:pt x="9795" y="7499"/>
                    <a:pt x="9273" y="8122"/>
                  </a:cubicBezTo>
                  <a:cubicBezTo>
                    <a:pt x="8934" y="8524"/>
                    <a:pt x="8465" y="8858"/>
                    <a:pt x="7875" y="9114"/>
                  </a:cubicBezTo>
                  <a:cubicBezTo>
                    <a:pt x="7187" y="9417"/>
                    <a:pt x="6435" y="9564"/>
                    <a:pt x="5680" y="9564"/>
                  </a:cubicBezTo>
                  <a:cubicBezTo>
                    <a:pt x="4436" y="9564"/>
                    <a:pt x="3187" y="9163"/>
                    <a:pt x="2212" y="8399"/>
                  </a:cubicBezTo>
                  <a:cubicBezTo>
                    <a:pt x="866" y="7339"/>
                    <a:pt x="267" y="5598"/>
                    <a:pt x="654" y="3842"/>
                  </a:cubicBezTo>
                  <a:cubicBezTo>
                    <a:pt x="1036" y="2101"/>
                    <a:pt x="2303" y="771"/>
                    <a:pt x="3962" y="374"/>
                  </a:cubicBezTo>
                  <a:cubicBezTo>
                    <a:pt x="4302" y="293"/>
                    <a:pt x="4650" y="254"/>
                    <a:pt x="5001" y="254"/>
                  </a:cubicBezTo>
                  <a:close/>
                  <a:moveTo>
                    <a:pt x="4999" y="1"/>
                  </a:moveTo>
                  <a:cubicBezTo>
                    <a:pt x="4630" y="1"/>
                    <a:pt x="4262" y="42"/>
                    <a:pt x="3904" y="128"/>
                  </a:cubicBezTo>
                  <a:cubicBezTo>
                    <a:pt x="2148" y="548"/>
                    <a:pt x="808" y="1951"/>
                    <a:pt x="406" y="3789"/>
                  </a:cubicBezTo>
                  <a:cubicBezTo>
                    <a:pt x="0" y="5637"/>
                    <a:pt x="634" y="7479"/>
                    <a:pt x="2056" y="8597"/>
                  </a:cubicBezTo>
                  <a:cubicBezTo>
                    <a:pt x="3072" y="9395"/>
                    <a:pt x="4382" y="9816"/>
                    <a:pt x="5684" y="9816"/>
                  </a:cubicBezTo>
                  <a:cubicBezTo>
                    <a:pt x="6472" y="9816"/>
                    <a:pt x="7261" y="9660"/>
                    <a:pt x="7976" y="9346"/>
                  </a:cubicBezTo>
                  <a:cubicBezTo>
                    <a:pt x="8605" y="9071"/>
                    <a:pt x="9103" y="8713"/>
                    <a:pt x="9467" y="8287"/>
                  </a:cubicBezTo>
                  <a:cubicBezTo>
                    <a:pt x="10027" y="7615"/>
                    <a:pt x="10332" y="6653"/>
                    <a:pt x="10322" y="5569"/>
                  </a:cubicBezTo>
                  <a:cubicBezTo>
                    <a:pt x="10303" y="3929"/>
                    <a:pt x="9592" y="2329"/>
                    <a:pt x="8412" y="1293"/>
                  </a:cubicBezTo>
                  <a:cubicBezTo>
                    <a:pt x="7461" y="457"/>
                    <a:pt x="6222" y="1"/>
                    <a:pt x="4999"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8"/>
            <p:cNvSpPr/>
            <p:nvPr/>
          </p:nvSpPr>
          <p:spPr>
            <a:xfrm>
              <a:off x="4465461" y="1885197"/>
              <a:ext cx="41186" cy="1714100"/>
            </a:xfrm>
            <a:custGeom>
              <a:rect b="b" l="l" r="r" t="t"/>
              <a:pathLst>
                <a:path extrusionOk="0" h="23015" w="553">
                  <a:moveTo>
                    <a:pt x="175" y="1"/>
                  </a:moveTo>
                  <a:cubicBezTo>
                    <a:pt x="108" y="1"/>
                    <a:pt x="50" y="59"/>
                    <a:pt x="50" y="126"/>
                  </a:cubicBezTo>
                  <a:cubicBezTo>
                    <a:pt x="1" y="4281"/>
                    <a:pt x="79" y="8058"/>
                    <a:pt x="161" y="12054"/>
                  </a:cubicBezTo>
                  <a:cubicBezTo>
                    <a:pt x="228" y="15429"/>
                    <a:pt x="301" y="18922"/>
                    <a:pt x="301" y="22888"/>
                  </a:cubicBezTo>
                  <a:cubicBezTo>
                    <a:pt x="301" y="22956"/>
                    <a:pt x="355" y="23014"/>
                    <a:pt x="427" y="23014"/>
                  </a:cubicBezTo>
                  <a:cubicBezTo>
                    <a:pt x="494" y="23014"/>
                    <a:pt x="552" y="22956"/>
                    <a:pt x="552" y="22888"/>
                  </a:cubicBezTo>
                  <a:cubicBezTo>
                    <a:pt x="552" y="18916"/>
                    <a:pt x="480" y="15425"/>
                    <a:pt x="413" y="12049"/>
                  </a:cubicBezTo>
                  <a:cubicBezTo>
                    <a:pt x="330" y="8053"/>
                    <a:pt x="253" y="4281"/>
                    <a:pt x="301" y="131"/>
                  </a:cubicBezTo>
                  <a:cubicBezTo>
                    <a:pt x="301" y="59"/>
                    <a:pt x="248" y="1"/>
                    <a:pt x="18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8"/>
            <p:cNvSpPr/>
            <p:nvPr/>
          </p:nvSpPr>
          <p:spPr>
            <a:xfrm>
              <a:off x="3564588" y="2788674"/>
              <a:ext cx="1845180" cy="38505"/>
            </a:xfrm>
            <a:custGeom>
              <a:rect b="b" l="l" r="r" t="t"/>
              <a:pathLst>
                <a:path extrusionOk="0" h="517" w="24775">
                  <a:moveTo>
                    <a:pt x="24207" y="0"/>
                  </a:moveTo>
                  <a:cubicBezTo>
                    <a:pt x="20429" y="0"/>
                    <a:pt x="16746" y="70"/>
                    <a:pt x="13171" y="135"/>
                  </a:cubicBezTo>
                  <a:cubicBezTo>
                    <a:pt x="9656" y="202"/>
                    <a:pt x="6290" y="264"/>
                    <a:pt x="3010" y="264"/>
                  </a:cubicBezTo>
                  <a:cubicBezTo>
                    <a:pt x="2043" y="264"/>
                    <a:pt x="1084" y="259"/>
                    <a:pt x="131" y="247"/>
                  </a:cubicBezTo>
                  <a:lnTo>
                    <a:pt x="126" y="247"/>
                  </a:lnTo>
                  <a:cubicBezTo>
                    <a:pt x="59" y="247"/>
                    <a:pt x="1" y="305"/>
                    <a:pt x="1" y="372"/>
                  </a:cubicBezTo>
                  <a:cubicBezTo>
                    <a:pt x="1" y="440"/>
                    <a:pt x="59" y="498"/>
                    <a:pt x="126" y="498"/>
                  </a:cubicBezTo>
                  <a:cubicBezTo>
                    <a:pt x="1055" y="512"/>
                    <a:pt x="1984" y="517"/>
                    <a:pt x="2922" y="517"/>
                  </a:cubicBezTo>
                  <a:cubicBezTo>
                    <a:pt x="6235" y="517"/>
                    <a:pt x="9630" y="454"/>
                    <a:pt x="13176" y="387"/>
                  </a:cubicBezTo>
                  <a:cubicBezTo>
                    <a:pt x="16862" y="320"/>
                    <a:pt x="20673" y="251"/>
                    <a:pt x="24562" y="251"/>
                  </a:cubicBezTo>
                  <a:lnTo>
                    <a:pt x="24649" y="251"/>
                  </a:lnTo>
                  <a:cubicBezTo>
                    <a:pt x="24721" y="251"/>
                    <a:pt x="24774" y="193"/>
                    <a:pt x="24774" y="126"/>
                  </a:cubicBezTo>
                  <a:cubicBezTo>
                    <a:pt x="24774" y="53"/>
                    <a:pt x="24721" y="0"/>
                    <a:pt x="24649" y="0"/>
                  </a:cubicBezTo>
                  <a:cubicBezTo>
                    <a:pt x="24501" y="0"/>
                    <a:pt x="24354" y="0"/>
                    <a:pt x="2420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8"/>
            <p:cNvSpPr/>
            <p:nvPr/>
          </p:nvSpPr>
          <p:spPr>
            <a:xfrm>
              <a:off x="4152509" y="2492927"/>
              <a:ext cx="128325" cy="122143"/>
            </a:xfrm>
            <a:custGeom>
              <a:rect b="b" l="l" r="r" t="t"/>
              <a:pathLst>
                <a:path extrusionOk="0" h="1640" w="1723">
                  <a:moveTo>
                    <a:pt x="445" y="1"/>
                  </a:moveTo>
                  <a:cubicBezTo>
                    <a:pt x="394" y="1"/>
                    <a:pt x="348" y="29"/>
                    <a:pt x="329" y="77"/>
                  </a:cubicBezTo>
                  <a:cubicBezTo>
                    <a:pt x="135" y="532"/>
                    <a:pt x="24" y="1011"/>
                    <a:pt x="1" y="1505"/>
                  </a:cubicBezTo>
                  <a:cubicBezTo>
                    <a:pt x="1" y="1548"/>
                    <a:pt x="19" y="1592"/>
                    <a:pt x="53" y="1615"/>
                  </a:cubicBezTo>
                  <a:cubicBezTo>
                    <a:pt x="73" y="1630"/>
                    <a:pt x="102" y="1639"/>
                    <a:pt x="126" y="1639"/>
                  </a:cubicBezTo>
                  <a:cubicBezTo>
                    <a:pt x="140" y="1639"/>
                    <a:pt x="160" y="1635"/>
                    <a:pt x="175" y="1630"/>
                  </a:cubicBezTo>
                  <a:cubicBezTo>
                    <a:pt x="633" y="1441"/>
                    <a:pt x="1117" y="1311"/>
                    <a:pt x="1606" y="1233"/>
                  </a:cubicBezTo>
                  <a:cubicBezTo>
                    <a:pt x="1673" y="1224"/>
                    <a:pt x="1722" y="1156"/>
                    <a:pt x="1713" y="1088"/>
                  </a:cubicBezTo>
                  <a:cubicBezTo>
                    <a:pt x="1703" y="1027"/>
                    <a:pt x="1647" y="981"/>
                    <a:pt x="1586" y="981"/>
                  </a:cubicBezTo>
                  <a:cubicBezTo>
                    <a:pt x="1580" y="981"/>
                    <a:pt x="1574" y="981"/>
                    <a:pt x="1568" y="982"/>
                  </a:cubicBezTo>
                  <a:cubicBezTo>
                    <a:pt x="1122" y="1054"/>
                    <a:pt x="687" y="1166"/>
                    <a:pt x="266" y="1325"/>
                  </a:cubicBezTo>
                  <a:cubicBezTo>
                    <a:pt x="305" y="929"/>
                    <a:pt x="407" y="541"/>
                    <a:pt x="561" y="174"/>
                  </a:cubicBezTo>
                  <a:cubicBezTo>
                    <a:pt x="586" y="112"/>
                    <a:pt x="557" y="39"/>
                    <a:pt x="494" y="9"/>
                  </a:cubicBezTo>
                  <a:cubicBezTo>
                    <a:pt x="478" y="4"/>
                    <a:pt x="461" y="1"/>
                    <a:pt x="445"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8"/>
            <p:cNvSpPr/>
            <p:nvPr/>
          </p:nvSpPr>
          <p:spPr>
            <a:xfrm>
              <a:off x="5289399" y="2733710"/>
              <a:ext cx="131900" cy="144710"/>
            </a:xfrm>
            <a:custGeom>
              <a:rect b="b" l="l" r="r" t="t"/>
              <a:pathLst>
                <a:path extrusionOk="0" h="1943" w="1771">
                  <a:moveTo>
                    <a:pt x="157" y="0"/>
                  </a:moveTo>
                  <a:cubicBezTo>
                    <a:pt x="116" y="0"/>
                    <a:pt x="94" y="23"/>
                    <a:pt x="68" y="65"/>
                  </a:cubicBezTo>
                  <a:cubicBezTo>
                    <a:pt x="0" y="177"/>
                    <a:pt x="101" y="245"/>
                    <a:pt x="184" y="303"/>
                  </a:cubicBezTo>
                  <a:cubicBezTo>
                    <a:pt x="207" y="319"/>
                    <a:pt x="235" y="327"/>
                    <a:pt x="261" y="327"/>
                  </a:cubicBezTo>
                  <a:cubicBezTo>
                    <a:pt x="273" y="327"/>
                    <a:pt x="285" y="325"/>
                    <a:pt x="295" y="322"/>
                  </a:cubicBezTo>
                  <a:cubicBezTo>
                    <a:pt x="358" y="351"/>
                    <a:pt x="430" y="390"/>
                    <a:pt x="479" y="413"/>
                  </a:cubicBezTo>
                  <a:cubicBezTo>
                    <a:pt x="566" y="457"/>
                    <a:pt x="633" y="496"/>
                    <a:pt x="662" y="506"/>
                  </a:cubicBezTo>
                  <a:cubicBezTo>
                    <a:pt x="749" y="545"/>
                    <a:pt x="832" y="578"/>
                    <a:pt x="919" y="607"/>
                  </a:cubicBezTo>
                  <a:cubicBezTo>
                    <a:pt x="1097" y="680"/>
                    <a:pt x="1272" y="743"/>
                    <a:pt x="1412" y="849"/>
                  </a:cubicBezTo>
                  <a:cubicBezTo>
                    <a:pt x="1059" y="1043"/>
                    <a:pt x="658" y="1337"/>
                    <a:pt x="450" y="1763"/>
                  </a:cubicBezTo>
                  <a:cubicBezTo>
                    <a:pt x="421" y="1826"/>
                    <a:pt x="450" y="1899"/>
                    <a:pt x="512" y="1928"/>
                  </a:cubicBezTo>
                  <a:cubicBezTo>
                    <a:pt x="527" y="1938"/>
                    <a:pt x="546" y="1942"/>
                    <a:pt x="566" y="1942"/>
                  </a:cubicBezTo>
                  <a:cubicBezTo>
                    <a:pt x="615" y="1942"/>
                    <a:pt x="658" y="1918"/>
                    <a:pt x="677" y="1870"/>
                  </a:cubicBezTo>
                  <a:cubicBezTo>
                    <a:pt x="894" y="1424"/>
                    <a:pt x="1407" y="1125"/>
                    <a:pt x="1693" y="985"/>
                  </a:cubicBezTo>
                  <a:cubicBezTo>
                    <a:pt x="1727" y="971"/>
                    <a:pt x="1756" y="936"/>
                    <a:pt x="1760" y="897"/>
                  </a:cubicBezTo>
                  <a:cubicBezTo>
                    <a:pt x="1771" y="859"/>
                    <a:pt x="1756" y="815"/>
                    <a:pt x="1727" y="786"/>
                  </a:cubicBezTo>
                  <a:cubicBezTo>
                    <a:pt x="1523" y="574"/>
                    <a:pt x="1262" y="471"/>
                    <a:pt x="1006" y="375"/>
                  </a:cubicBezTo>
                  <a:cubicBezTo>
                    <a:pt x="929" y="341"/>
                    <a:pt x="847" y="312"/>
                    <a:pt x="764" y="279"/>
                  </a:cubicBezTo>
                  <a:cubicBezTo>
                    <a:pt x="740" y="264"/>
                    <a:pt x="673" y="230"/>
                    <a:pt x="595" y="192"/>
                  </a:cubicBezTo>
                  <a:cubicBezTo>
                    <a:pt x="338" y="60"/>
                    <a:pt x="223" y="0"/>
                    <a:pt x="15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8"/>
            <p:cNvSpPr/>
            <p:nvPr/>
          </p:nvSpPr>
          <p:spPr>
            <a:xfrm>
              <a:off x="4404985" y="1856300"/>
              <a:ext cx="160797" cy="168021"/>
            </a:xfrm>
            <a:custGeom>
              <a:rect b="b" l="l" r="r" t="t"/>
              <a:pathLst>
                <a:path extrusionOk="0" h="2256" w="2159">
                  <a:moveTo>
                    <a:pt x="926" y="1"/>
                  </a:moveTo>
                  <a:cubicBezTo>
                    <a:pt x="922" y="1"/>
                    <a:pt x="919" y="1"/>
                    <a:pt x="915" y="1"/>
                  </a:cubicBezTo>
                  <a:cubicBezTo>
                    <a:pt x="866" y="6"/>
                    <a:pt x="823" y="35"/>
                    <a:pt x="803" y="83"/>
                  </a:cubicBezTo>
                  <a:lnTo>
                    <a:pt x="29" y="2086"/>
                  </a:lnTo>
                  <a:cubicBezTo>
                    <a:pt x="0" y="2149"/>
                    <a:pt x="35" y="2222"/>
                    <a:pt x="98" y="2251"/>
                  </a:cubicBezTo>
                  <a:cubicBezTo>
                    <a:pt x="116" y="2255"/>
                    <a:pt x="131" y="2255"/>
                    <a:pt x="145" y="2255"/>
                  </a:cubicBezTo>
                  <a:cubicBezTo>
                    <a:pt x="194" y="2255"/>
                    <a:pt x="243" y="2226"/>
                    <a:pt x="261" y="2178"/>
                  </a:cubicBezTo>
                  <a:lnTo>
                    <a:pt x="944" y="427"/>
                  </a:lnTo>
                  <a:lnTo>
                    <a:pt x="1906" y="2178"/>
                  </a:lnTo>
                  <a:cubicBezTo>
                    <a:pt x="1930" y="2221"/>
                    <a:pt x="1972" y="2244"/>
                    <a:pt x="2017" y="2244"/>
                  </a:cubicBezTo>
                  <a:cubicBezTo>
                    <a:pt x="2037" y="2244"/>
                    <a:pt x="2057" y="2240"/>
                    <a:pt x="2076" y="2231"/>
                  </a:cubicBezTo>
                  <a:cubicBezTo>
                    <a:pt x="2138" y="2197"/>
                    <a:pt x="2158" y="2120"/>
                    <a:pt x="2125" y="2057"/>
                  </a:cubicBezTo>
                  <a:lnTo>
                    <a:pt x="1036" y="69"/>
                  </a:lnTo>
                  <a:cubicBezTo>
                    <a:pt x="1013" y="28"/>
                    <a:pt x="974" y="1"/>
                    <a:pt x="926"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8"/>
            <p:cNvSpPr/>
            <p:nvPr/>
          </p:nvSpPr>
          <p:spPr>
            <a:xfrm>
              <a:off x="4602424" y="2056642"/>
              <a:ext cx="78574" cy="231700"/>
            </a:xfrm>
            <a:custGeom>
              <a:rect b="b" l="l" r="r" t="t"/>
              <a:pathLst>
                <a:path extrusionOk="0" h="3111" w="1055">
                  <a:moveTo>
                    <a:pt x="913" y="0"/>
                  </a:moveTo>
                  <a:cubicBezTo>
                    <a:pt x="877" y="0"/>
                    <a:pt x="841" y="15"/>
                    <a:pt x="818" y="44"/>
                  </a:cubicBezTo>
                  <a:cubicBezTo>
                    <a:pt x="112" y="856"/>
                    <a:pt x="1" y="2124"/>
                    <a:pt x="552" y="3048"/>
                  </a:cubicBezTo>
                  <a:cubicBezTo>
                    <a:pt x="576" y="3086"/>
                    <a:pt x="619" y="3111"/>
                    <a:pt x="658" y="3111"/>
                  </a:cubicBezTo>
                  <a:cubicBezTo>
                    <a:pt x="682" y="3111"/>
                    <a:pt x="706" y="3106"/>
                    <a:pt x="726" y="3091"/>
                  </a:cubicBezTo>
                  <a:cubicBezTo>
                    <a:pt x="784" y="3057"/>
                    <a:pt x="803" y="2980"/>
                    <a:pt x="769" y="2917"/>
                  </a:cubicBezTo>
                  <a:cubicBezTo>
                    <a:pt x="271" y="2085"/>
                    <a:pt x="373" y="943"/>
                    <a:pt x="1006" y="208"/>
                  </a:cubicBezTo>
                  <a:cubicBezTo>
                    <a:pt x="1055" y="155"/>
                    <a:pt x="1045" y="78"/>
                    <a:pt x="997" y="30"/>
                  </a:cubicBezTo>
                  <a:cubicBezTo>
                    <a:pt x="973" y="10"/>
                    <a:pt x="943" y="0"/>
                    <a:pt x="913"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8"/>
            <p:cNvSpPr/>
            <p:nvPr/>
          </p:nvSpPr>
          <p:spPr>
            <a:xfrm>
              <a:off x="4684200" y="2133651"/>
              <a:ext cx="94437" cy="101811"/>
            </a:xfrm>
            <a:custGeom>
              <a:rect b="b" l="l" r="r" t="t"/>
              <a:pathLst>
                <a:path extrusionOk="0" h="1367" w="1268">
                  <a:moveTo>
                    <a:pt x="441" y="253"/>
                  </a:moveTo>
                  <a:cubicBezTo>
                    <a:pt x="633" y="263"/>
                    <a:pt x="818" y="369"/>
                    <a:pt x="905" y="519"/>
                  </a:cubicBezTo>
                  <a:cubicBezTo>
                    <a:pt x="997" y="679"/>
                    <a:pt x="977" y="887"/>
                    <a:pt x="865" y="1012"/>
                  </a:cubicBezTo>
                  <a:cubicBezTo>
                    <a:pt x="803" y="1081"/>
                    <a:pt x="708" y="1117"/>
                    <a:pt x="616" y="1117"/>
                  </a:cubicBezTo>
                  <a:cubicBezTo>
                    <a:pt x="545" y="1117"/>
                    <a:pt x="476" y="1095"/>
                    <a:pt x="426" y="1051"/>
                  </a:cubicBezTo>
                  <a:cubicBezTo>
                    <a:pt x="251" y="896"/>
                    <a:pt x="309" y="577"/>
                    <a:pt x="421" y="326"/>
                  </a:cubicBezTo>
                  <a:cubicBezTo>
                    <a:pt x="436" y="302"/>
                    <a:pt x="436" y="277"/>
                    <a:pt x="430" y="253"/>
                  </a:cubicBezTo>
                  <a:close/>
                  <a:moveTo>
                    <a:pt x="428" y="1"/>
                  </a:moveTo>
                  <a:cubicBezTo>
                    <a:pt x="336" y="1"/>
                    <a:pt x="228" y="49"/>
                    <a:pt x="175" y="132"/>
                  </a:cubicBezTo>
                  <a:cubicBezTo>
                    <a:pt x="146" y="186"/>
                    <a:pt x="140" y="244"/>
                    <a:pt x="160" y="297"/>
                  </a:cubicBezTo>
                  <a:cubicBezTo>
                    <a:pt x="1" y="699"/>
                    <a:pt x="34" y="1047"/>
                    <a:pt x="262" y="1240"/>
                  </a:cubicBezTo>
                  <a:cubicBezTo>
                    <a:pt x="358" y="1327"/>
                    <a:pt x="484" y="1366"/>
                    <a:pt x="615" y="1366"/>
                  </a:cubicBezTo>
                  <a:cubicBezTo>
                    <a:pt x="774" y="1366"/>
                    <a:pt x="939" y="1302"/>
                    <a:pt x="1050" y="1182"/>
                  </a:cubicBezTo>
                  <a:cubicBezTo>
                    <a:pt x="1238" y="978"/>
                    <a:pt x="1267" y="650"/>
                    <a:pt x="1122" y="393"/>
                  </a:cubicBezTo>
                  <a:cubicBezTo>
                    <a:pt x="992" y="170"/>
                    <a:pt x="735" y="16"/>
                    <a:pt x="455" y="2"/>
                  </a:cubicBezTo>
                  <a:cubicBezTo>
                    <a:pt x="446" y="1"/>
                    <a:pt x="437" y="1"/>
                    <a:pt x="428"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8"/>
            <p:cNvSpPr/>
            <p:nvPr/>
          </p:nvSpPr>
          <p:spPr>
            <a:xfrm>
              <a:off x="4798000" y="2204628"/>
              <a:ext cx="18843" cy="63604"/>
            </a:xfrm>
            <a:custGeom>
              <a:rect b="b" l="l" r="r" t="t"/>
              <a:pathLst>
                <a:path extrusionOk="0" h="854" w="253">
                  <a:moveTo>
                    <a:pt x="127" y="1"/>
                  </a:moveTo>
                  <a:cubicBezTo>
                    <a:pt x="54" y="1"/>
                    <a:pt x="0" y="59"/>
                    <a:pt x="0" y="128"/>
                  </a:cubicBezTo>
                  <a:lnTo>
                    <a:pt x="0" y="727"/>
                  </a:lnTo>
                  <a:cubicBezTo>
                    <a:pt x="0" y="795"/>
                    <a:pt x="54" y="853"/>
                    <a:pt x="127" y="853"/>
                  </a:cubicBezTo>
                  <a:cubicBezTo>
                    <a:pt x="194" y="853"/>
                    <a:pt x="252" y="795"/>
                    <a:pt x="252" y="727"/>
                  </a:cubicBezTo>
                  <a:lnTo>
                    <a:pt x="252" y="128"/>
                  </a:lnTo>
                  <a:cubicBezTo>
                    <a:pt x="252" y="59"/>
                    <a:pt x="194" y="1"/>
                    <a:pt x="127"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8"/>
            <p:cNvSpPr/>
            <p:nvPr/>
          </p:nvSpPr>
          <p:spPr>
            <a:xfrm>
              <a:off x="4848794" y="2131789"/>
              <a:ext cx="44389" cy="101513"/>
            </a:xfrm>
            <a:custGeom>
              <a:rect b="b" l="l" r="r" t="t"/>
              <a:pathLst>
                <a:path extrusionOk="0" h="1363" w="596">
                  <a:moveTo>
                    <a:pt x="364" y="0"/>
                  </a:moveTo>
                  <a:cubicBezTo>
                    <a:pt x="321" y="0"/>
                    <a:pt x="281" y="20"/>
                    <a:pt x="257" y="61"/>
                  </a:cubicBezTo>
                  <a:cubicBezTo>
                    <a:pt x="160" y="220"/>
                    <a:pt x="83" y="389"/>
                    <a:pt x="19" y="563"/>
                  </a:cubicBezTo>
                  <a:cubicBezTo>
                    <a:pt x="1" y="631"/>
                    <a:pt x="35" y="704"/>
                    <a:pt x="97" y="724"/>
                  </a:cubicBezTo>
                  <a:cubicBezTo>
                    <a:pt x="112" y="729"/>
                    <a:pt x="126" y="731"/>
                    <a:pt x="141" y="731"/>
                  </a:cubicBezTo>
                  <a:cubicBezTo>
                    <a:pt x="194" y="731"/>
                    <a:pt x="243" y="699"/>
                    <a:pt x="262" y="646"/>
                  </a:cubicBezTo>
                  <a:cubicBezTo>
                    <a:pt x="267" y="626"/>
                    <a:pt x="271" y="608"/>
                    <a:pt x="281" y="592"/>
                  </a:cubicBezTo>
                  <a:lnTo>
                    <a:pt x="339" y="1246"/>
                  </a:lnTo>
                  <a:cubicBezTo>
                    <a:pt x="344" y="1313"/>
                    <a:pt x="403" y="1362"/>
                    <a:pt x="465" y="1362"/>
                  </a:cubicBezTo>
                  <a:lnTo>
                    <a:pt x="475" y="1362"/>
                  </a:lnTo>
                  <a:cubicBezTo>
                    <a:pt x="548" y="1352"/>
                    <a:pt x="595" y="1294"/>
                    <a:pt x="591" y="1222"/>
                  </a:cubicBezTo>
                  <a:lnTo>
                    <a:pt x="490" y="114"/>
                  </a:lnTo>
                  <a:cubicBezTo>
                    <a:pt x="484" y="61"/>
                    <a:pt x="445" y="17"/>
                    <a:pt x="392" y="3"/>
                  </a:cubicBezTo>
                  <a:cubicBezTo>
                    <a:pt x="383" y="1"/>
                    <a:pt x="374" y="0"/>
                    <a:pt x="364"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8"/>
            <p:cNvSpPr/>
            <p:nvPr/>
          </p:nvSpPr>
          <p:spPr>
            <a:xfrm>
              <a:off x="4893107" y="2024915"/>
              <a:ext cx="91980" cy="261267"/>
            </a:xfrm>
            <a:custGeom>
              <a:rect b="b" l="l" r="r" t="t"/>
              <a:pathLst>
                <a:path extrusionOk="0" h="3508" w="1235">
                  <a:moveTo>
                    <a:pt x="146" y="1"/>
                  </a:moveTo>
                  <a:cubicBezTo>
                    <a:pt x="117" y="1"/>
                    <a:pt x="87" y="10"/>
                    <a:pt x="63" y="30"/>
                  </a:cubicBezTo>
                  <a:cubicBezTo>
                    <a:pt x="11" y="74"/>
                    <a:pt x="0" y="150"/>
                    <a:pt x="44" y="204"/>
                  </a:cubicBezTo>
                  <a:cubicBezTo>
                    <a:pt x="721" y="1031"/>
                    <a:pt x="963" y="2211"/>
                    <a:pt x="658" y="3237"/>
                  </a:cubicBezTo>
                  <a:lnTo>
                    <a:pt x="654" y="3237"/>
                  </a:lnTo>
                  <a:cubicBezTo>
                    <a:pt x="581" y="3246"/>
                    <a:pt x="533" y="3309"/>
                    <a:pt x="542" y="3377"/>
                  </a:cubicBezTo>
                  <a:cubicBezTo>
                    <a:pt x="552" y="3449"/>
                    <a:pt x="605" y="3503"/>
                    <a:pt x="672" y="3507"/>
                  </a:cubicBezTo>
                  <a:lnTo>
                    <a:pt x="687" y="3507"/>
                  </a:lnTo>
                  <a:cubicBezTo>
                    <a:pt x="779" y="3507"/>
                    <a:pt x="862" y="3430"/>
                    <a:pt x="886" y="3353"/>
                  </a:cubicBezTo>
                  <a:cubicBezTo>
                    <a:pt x="1234" y="2246"/>
                    <a:pt x="982" y="944"/>
                    <a:pt x="243" y="45"/>
                  </a:cubicBezTo>
                  <a:cubicBezTo>
                    <a:pt x="219" y="15"/>
                    <a:pt x="183" y="1"/>
                    <a:pt x="146"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8"/>
            <p:cNvSpPr/>
            <p:nvPr/>
          </p:nvSpPr>
          <p:spPr>
            <a:xfrm>
              <a:off x="4921930" y="2423813"/>
              <a:ext cx="120356" cy="179714"/>
            </a:xfrm>
            <a:custGeom>
              <a:rect b="b" l="l" r="r" t="t"/>
              <a:pathLst>
                <a:path extrusionOk="0" h="2413" w="1616">
                  <a:moveTo>
                    <a:pt x="791" y="254"/>
                  </a:moveTo>
                  <a:cubicBezTo>
                    <a:pt x="863" y="254"/>
                    <a:pt x="935" y="275"/>
                    <a:pt x="988" y="319"/>
                  </a:cubicBezTo>
                  <a:cubicBezTo>
                    <a:pt x="1147" y="453"/>
                    <a:pt x="1205" y="691"/>
                    <a:pt x="1249" y="947"/>
                  </a:cubicBezTo>
                  <a:cubicBezTo>
                    <a:pt x="1307" y="1290"/>
                    <a:pt x="1345" y="1591"/>
                    <a:pt x="1234" y="1846"/>
                  </a:cubicBezTo>
                  <a:cubicBezTo>
                    <a:pt x="1176" y="1987"/>
                    <a:pt x="1035" y="2108"/>
                    <a:pt x="886" y="2147"/>
                  </a:cubicBezTo>
                  <a:cubicBezTo>
                    <a:pt x="857" y="2155"/>
                    <a:pt x="821" y="2161"/>
                    <a:pt x="783" y="2161"/>
                  </a:cubicBezTo>
                  <a:cubicBezTo>
                    <a:pt x="730" y="2161"/>
                    <a:pt x="672" y="2150"/>
                    <a:pt x="620" y="2113"/>
                  </a:cubicBezTo>
                  <a:cubicBezTo>
                    <a:pt x="547" y="2065"/>
                    <a:pt x="488" y="1973"/>
                    <a:pt x="436" y="1832"/>
                  </a:cubicBezTo>
                  <a:cubicBezTo>
                    <a:pt x="276" y="1402"/>
                    <a:pt x="296" y="913"/>
                    <a:pt x="479" y="498"/>
                  </a:cubicBezTo>
                  <a:cubicBezTo>
                    <a:pt x="523" y="478"/>
                    <a:pt x="557" y="444"/>
                    <a:pt x="562" y="395"/>
                  </a:cubicBezTo>
                  <a:cubicBezTo>
                    <a:pt x="571" y="328"/>
                    <a:pt x="624" y="290"/>
                    <a:pt x="673" y="275"/>
                  </a:cubicBezTo>
                  <a:cubicBezTo>
                    <a:pt x="710" y="261"/>
                    <a:pt x="751" y="254"/>
                    <a:pt x="791" y="254"/>
                  </a:cubicBezTo>
                  <a:close/>
                  <a:moveTo>
                    <a:pt x="787" y="0"/>
                  </a:moveTo>
                  <a:cubicBezTo>
                    <a:pt x="717" y="0"/>
                    <a:pt x="647" y="13"/>
                    <a:pt x="581" y="38"/>
                  </a:cubicBezTo>
                  <a:cubicBezTo>
                    <a:pt x="494" y="72"/>
                    <a:pt x="426" y="125"/>
                    <a:pt x="378" y="192"/>
                  </a:cubicBezTo>
                  <a:cubicBezTo>
                    <a:pt x="354" y="203"/>
                    <a:pt x="334" y="221"/>
                    <a:pt x="325" y="246"/>
                  </a:cubicBezTo>
                  <a:cubicBezTo>
                    <a:pt x="44" y="754"/>
                    <a:pt x="1" y="1377"/>
                    <a:pt x="198" y="1920"/>
                  </a:cubicBezTo>
                  <a:cubicBezTo>
                    <a:pt x="247" y="2040"/>
                    <a:pt x="320" y="2214"/>
                    <a:pt x="475" y="2321"/>
                  </a:cubicBezTo>
                  <a:cubicBezTo>
                    <a:pt x="566" y="2384"/>
                    <a:pt x="673" y="2413"/>
                    <a:pt x="785" y="2413"/>
                  </a:cubicBezTo>
                  <a:cubicBezTo>
                    <a:pt x="837" y="2413"/>
                    <a:pt x="895" y="2408"/>
                    <a:pt x="953" y="2389"/>
                  </a:cubicBezTo>
                  <a:cubicBezTo>
                    <a:pt x="1176" y="2330"/>
                    <a:pt x="1374" y="2161"/>
                    <a:pt x="1466" y="1949"/>
                  </a:cubicBezTo>
                  <a:cubicBezTo>
                    <a:pt x="1616" y="1605"/>
                    <a:pt x="1548" y="1218"/>
                    <a:pt x="1495" y="904"/>
                  </a:cubicBezTo>
                  <a:cubicBezTo>
                    <a:pt x="1457" y="676"/>
                    <a:pt x="1394" y="328"/>
                    <a:pt x="1147" y="125"/>
                  </a:cubicBezTo>
                  <a:cubicBezTo>
                    <a:pt x="1049" y="43"/>
                    <a:pt x="919" y="0"/>
                    <a:pt x="78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8"/>
            <p:cNvSpPr/>
            <p:nvPr/>
          </p:nvSpPr>
          <p:spPr>
            <a:xfrm>
              <a:off x="4924462" y="2505514"/>
              <a:ext cx="130782" cy="34260"/>
            </a:xfrm>
            <a:custGeom>
              <a:rect b="b" l="l" r="r" t="t"/>
              <a:pathLst>
                <a:path extrusionOk="0" h="460" w="1756">
                  <a:moveTo>
                    <a:pt x="523" y="1"/>
                  </a:moveTo>
                  <a:cubicBezTo>
                    <a:pt x="218" y="1"/>
                    <a:pt x="19" y="126"/>
                    <a:pt x="5" y="325"/>
                  </a:cubicBezTo>
                  <a:cubicBezTo>
                    <a:pt x="1" y="392"/>
                    <a:pt x="54" y="455"/>
                    <a:pt x="121" y="459"/>
                  </a:cubicBezTo>
                  <a:lnTo>
                    <a:pt x="131" y="459"/>
                  </a:lnTo>
                  <a:cubicBezTo>
                    <a:pt x="199" y="459"/>
                    <a:pt x="251" y="412"/>
                    <a:pt x="257" y="343"/>
                  </a:cubicBezTo>
                  <a:cubicBezTo>
                    <a:pt x="262" y="285"/>
                    <a:pt x="396" y="251"/>
                    <a:pt x="523" y="251"/>
                  </a:cubicBezTo>
                  <a:lnTo>
                    <a:pt x="1630" y="256"/>
                  </a:lnTo>
                  <a:cubicBezTo>
                    <a:pt x="1698" y="256"/>
                    <a:pt x="1756" y="198"/>
                    <a:pt x="1756" y="131"/>
                  </a:cubicBezTo>
                  <a:cubicBezTo>
                    <a:pt x="1756" y="59"/>
                    <a:pt x="1698" y="5"/>
                    <a:pt x="1630" y="5"/>
                  </a:cubicBezTo>
                  <a:lnTo>
                    <a:pt x="523" y="1"/>
                  </a:ln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8"/>
            <p:cNvSpPr/>
            <p:nvPr/>
          </p:nvSpPr>
          <p:spPr>
            <a:xfrm>
              <a:off x="4316805" y="3633910"/>
              <a:ext cx="93022" cy="91086"/>
            </a:xfrm>
            <a:custGeom>
              <a:rect b="b" l="l" r="r" t="t"/>
              <a:pathLst>
                <a:path extrusionOk="0" h="1223" w="1249">
                  <a:moveTo>
                    <a:pt x="224" y="1"/>
                  </a:moveTo>
                  <a:cubicBezTo>
                    <a:pt x="139" y="1"/>
                    <a:pt x="46" y="53"/>
                    <a:pt x="29" y="148"/>
                  </a:cubicBezTo>
                  <a:cubicBezTo>
                    <a:pt x="0" y="283"/>
                    <a:pt x="110" y="380"/>
                    <a:pt x="150" y="419"/>
                  </a:cubicBezTo>
                  <a:lnTo>
                    <a:pt x="1021" y="1188"/>
                  </a:lnTo>
                  <a:cubicBezTo>
                    <a:pt x="1045" y="1212"/>
                    <a:pt x="1079" y="1222"/>
                    <a:pt x="1108" y="1222"/>
                  </a:cubicBezTo>
                  <a:cubicBezTo>
                    <a:pt x="1141" y="1222"/>
                    <a:pt x="1175" y="1207"/>
                    <a:pt x="1199" y="1178"/>
                  </a:cubicBezTo>
                  <a:cubicBezTo>
                    <a:pt x="1248" y="1125"/>
                    <a:pt x="1242" y="1048"/>
                    <a:pt x="1190" y="999"/>
                  </a:cubicBezTo>
                  <a:lnTo>
                    <a:pt x="353" y="260"/>
                  </a:lnTo>
                  <a:cubicBezTo>
                    <a:pt x="372" y="240"/>
                    <a:pt x="387" y="216"/>
                    <a:pt x="391" y="191"/>
                  </a:cubicBezTo>
                  <a:cubicBezTo>
                    <a:pt x="406" y="100"/>
                    <a:pt x="348" y="22"/>
                    <a:pt x="256" y="3"/>
                  </a:cubicBezTo>
                  <a:cubicBezTo>
                    <a:pt x="245" y="2"/>
                    <a:pt x="235" y="1"/>
                    <a:pt x="224"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8"/>
            <p:cNvSpPr/>
            <p:nvPr/>
          </p:nvSpPr>
          <p:spPr>
            <a:xfrm>
              <a:off x="4363874" y="3612089"/>
              <a:ext cx="76190" cy="208314"/>
            </a:xfrm>
            <a:custGeom>
              <a:rect b="b" l="l" r="r" t="t"/>
              <a:pathLst>
                <a:path extrusionOk="0" h="2797" w="1023">
                  <a:moveTo>
                    <a:pt x="880" y="1"/>
                  </a:moveTo>
                  <a:cubicBezTo>
                    <a:pt x="825" y="1"/>
                    <a:pt x="776" y="37"/>
                    <a:pt x="761" y="93"/>
                  </a:cubicBezTo>
                  <a:lnTo>
                    <a:pt x="21" y="2636"/>
                  </a:lnTo>
                  <a:cubicBezTo>
                    <a:pt x="1" y="2705"/>
                    <a:pt x="40" y="2772"/>
                    <a:pt x="103" y="2792"/>
                  </a:cubicBezTo>
                  <a:cubicBezTo>
                    <a:pt x="117" y="2797"/>
                    <a:pt x="127" y="2797"/>
                    <a:pt x="141" y="2797"/>
                  </a:cubicBezTo>
                  <a:cubicBezTo>
                    <a:pt x="195" y="2797"/>
                    <a:pt x="243" y="2763"/>
                    <a:pt x="262" y="2705"/>
                  </a:cubicBezTo>
                  <a:lnTo>
                    <a:pt x="1003" y="165"/>
                  </a:lnTo>
                  <a:cubicBezTo>
                    <a:pt x="1022" y="98"/>
                    <a:pt x="983" y="25"/>
                    <a:pt x="916" y="6"/>
                  </a:cubicBezTo>
                  <a:cubicBezTo>
                    <a:pt x="904" y="2"/>
                    <a:pt x="892" y="1"/>
                    <a:pt x="880"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8"/>
            <p:cNvSpPr/>
            <p:nvPr/>
          </p:nvSpPr>
          <p:spPr>
            <a:xfrm>
              <a:off x="5467995" y="2649849"/>
              <a:ext cx="109258" cy="148955"/>
            </a:xfrm>
            <a:custGeom>
              <a:rect b="b" l="l" r="r" t="t"/>
              <a:pathLst>
                <a:path extrusionOk="0" h="2000" w="1467">
                  <a:moveTo>
                    <a:pt x="138" y="0"/>
                  </a:moveTo>
                  <a:cubicBezTo>
                    <a:pt x="107" y="0"/>
                    <a:pt x="76" y="12"/>
                    <a:pt x="50" y="36"/>
                  </a:cubicBezTo>
                  <a:cubicBezTo>
                    <a:pt x="1" y="88"/>
                    <a:pt x="1" y="166"/>
                    <a:pt x="50" y="215"/>
                  </a:cubicBezTo>
                  <a:cubicBezTo>
                    <a:pt x="543" y="708"/>
                    <a:pt x="929" y="1284"/>
                    <a:pt x="1210" y="1922"/>
                  </a:cubicBezTo>
                  <a:cubicBezTo>
                    <a:pt x="1230" y="1970"/>
                    <a:pt x="1278" y="1999"/>
                    <a:pt x="1326" y="1999"/>
                  </a:cubicBezTo>
                  <a:cubicBezTo>
                    <a:pt x="1340" y="1999"/>
                    <a:pt x="1360" y="1994"/>
                    <a:pt x="1375" y="1990"/>
                  </a:cubicBezTo>
                  <a:cubicBezTo>
                    <a:pt x="1438" y="1961"/>
                    <a:pt x="1467" y="1883"/>
                    <a:pt x="1438" y="1820"/>
                  </a:cubicBezTo>
                  <a:cubicBezTo>
                    <a:pt x="1148" y="1153"/>
                    <a:pt x="741" y="553"/>
                    <a:pt x="228" y="41"/>
                  </a:cubicBezTo>
                  <a:cubicBezTo>
                    <a:pt x="203" y="13"/>
                    <a:pt x="171" y="0"/>
                    <a:pt x="138"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8"/>
            <p:cNvSpPr/>
            <p:nvPr/>
          </p:nvSpPr>
          <p:spPr>
            <a:xfrm>
              <a:off x="5462633" y="2649030"/>
              <a:ext cx="116781" cy="141880"/>
            </a:xfrm>
            <a:custGeom>
              <a:rect b="b" l="l" r="r" t="t"/>
              <a:pathLst>
                <a:path extrusionOk="0" h="1905" w="1568">
                  <a:moveTo>
                    <a:pt x="1428" y="0"/>
                  </a:moveTo>
                  <a:cubicBezTo>
                    <a:pt x="1390" y="0"/>
                    <a:pt x="1351" y="18"/>
                    <a:pt x="1325" y="52"/>
                  </a:cubicBezTo>
                  <a:lnTo>
                    <a:pt x="44" y="1701"/>
                  </a:lnTo>
                  <a:cubicBezTo>
                    <a:pt x="1" y="1754"/>
                    <a:pt x="10" y="1836"/>
                    <a:pt x="68" y="1880"/>
                  </a:cubicBezTo>
                  <a:cubicBezTo>
                    <a:pt x="88" y="1894"/>
                    <a:pt x="117" y="1904"/>
                    <a:pt x="146" y="1904"/>
                  </a:cubicBezTo>
                  <a:cubicBezTo>
                    <a:pt x="180" y="1904"/>
                    <a:pt x="218" y="1889"/>
                    <a:pt x="242" y="1856"/>
                  </a:cubicBezTo>
                  <a:lnTo>
                    <a:pt x="1524" y="206"/>
                  </a:lnTo>
                  <a:cubicBezTo>
                    <a:pt x="1568" y="148"/>
                    <a:pt x="1557" y="70"/>
                    <a:pt x="1505" y="27"/>
                  </a:cubicBezTo>
                  <a:cubicBezTo>
                    <a:pt x="1483" y="9"/>
                    <a:pt x="1456" y="0"/>
                    <a:pt x="1428"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8"/>
            <p:cNvSpPr/>
            <p:nvPr/>
          </p:nvSpPr>
          <p:spPr>
            <a:xfrm>
              <a:off x="4917983" y="2933308"/>
              <a:ext cx="64572" cy="146125"/>
            </a:xfrm>
            <a:custGeom>
              <a:rect b="b" l="l" r="r" t="t"/>
              <a:pathLst>
                <a:path extrusionOk="0" h="1962" w="867">
                  <a:moveTo>
                    <a:pt x="454" y="0"/>
                  </a:moveTo>
                  <a:cubicBezTo>
                    <a:pt x="411" y="0"/>
                    <a:pt x="370" y="22"/>
                    <a:pt x="344" y="61"/>
                  </a:cubicBezTo>
                  <a:cubicBezTo>
                    <a:pt x="1" y="655"/>
                    <a:pt x="131" y="1472"/>
                    <a:pt x="644" y="1927"/>
                  </a:cubicBezTo>
                  <a:cubicBezTo>
                    <a:pt x="668" y="1952"/>
                    <a:pt x="697" y="1961"/>
                    <a:pt x="726" y="1961"/>
                  </a:cubicBezTo>
                  <a:cubicBezTo>
                    <a:pt x="760" y="1961"/>
                    <a:pt x="798" y="1947"/>
                    <a:pt x="822" y="1918"/>
                  </a:cubicBezTo>
                  <a:cubicBezTo>
                    <a:pt x="867" y="1865"/>
                    <a:pt x="861" y="1787"/>
                    <a:pt x="813" y="1738"/>
                  </a:cubicBezTo>
                  <a:cubicBezTo>
                    <a:pt x="392" y="1371"/>
                    <a:pt x="280" y="675"/>
                    <a:pt x="561" y="186"/>
                  </a:cubicBezTo>
                  <a:cubicBezTo>
                    <a:pt x="600" y="128"/>
                    <a:pt x="576" y="50"/>
                    <a:pt x="518" y="17"/>
                  </a:cubicBezTo>
                  <a:cubicBezTo>
                    <a:pt x="497" y="6"/>
                    <a:pt x="475" y="0"/>
                    <a:pt x="454"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8"/>
            <p:cNvSpPr/>
            <p:nvPr/>
          </p:nvSpPr>
          <p:spPr>
            <a:xfrm>
              <a:off x="5010930" y="2960566"/>
              <a:ext cx="53326" cy="99353"/>
            </a:xfrm>
            <a:custGeom>
              <a:rect b="b" l="l" r="r" t="t"/>
              <a:pathLst>
                <a:path extrusionOk="0" h="1334" w="716">
                  <a:moveTo>
                    <a:pt x="489" y="0"/>
                  </a:moveTo>
                  <a:cubicBezTo>
                    <a:pt x="452" y="0"/>
                    <a:pt x="416" y="17"/>
                    <a:pt x="392" y="52"/>
                  </a:cubicBezTo>
                  <a:cubicBezTo>
                    <a:pt x="242" y="251"/>
                    <a:pt x="117" y="468"/>
                    <a:pt x="25" y="695"/>
                  </a:cubicBezTo>
                  <a:cubicBezTo>
                    <a:pt x="0" y="763"/>
                    <a:pt x="29" y="836"/>
                    <a:pt x="92" y="860"/>
                  </a:cubicBezTo>
                  <a:cubicBezTo>
                    <a:pt x="109" y="867"/>
                    <a:pt x="126" y="871"/>
                    <a:pt x="142" y="871"/>
                  </a:cubicBezTo>
                  <a:cubicBezTo>
                    <a:pt x="193" y="871"/>
                    <a:pt x="239" y="840"/>
                    <a:pt x="257" y="792"/>
                  </a:cubicBezTo>
                  <a:cubicBezTo>
                    <a:pt x="291" y="711"/>
                    <a:pt x="329" y="633"/>
                    <a:pt x="367" y="550"/>
                  </a:cubicBezTo>
                  <a:cubicBezTo>
                    <a:pt x="382" y="783"/>
                    <a:pt x="407" y="1010"/>
                    <a:pt x="454" y="1233"/>
                  </a:cubicBezTo>
                  <a:cubicBezTo>
                    <a:pt x="465" y="1296"/>
                    <a:pt x="518" y="1334"/>
                    <a:pt x="576" y="1334"/>
                  </a:cubicBezTo>
                  <a:lnTo>
                    <a:pt x="599" y="1334"/>
                  </a:lnTo>
                  <a:cubicBezTo>
                    <a:pt x="668" y="1320"/>
                    <a:pt x="716" y="1252"/>
                    <a:pt x="702" y="1184"/>
                  </a:cubicBezTo>
                  <a:cubicBezTo>
                    <a:pt x="634" y="836"/>
                    <a:pt x="605" y="483"/>
                    <a:pt x="619" y="130"/>
                  </a:cubicBezTo>
                  <a:cubicBezTo>
                    <a:pt x="619" y="77"/>
                    <a:pt x="586" y="28"/>
                    <a:pt x="532" y="8"/>
                  </a:cubicBezTo>
                  <a:cubicBezTo>
                    <a:pt x="518" y="3"/>
                    <a:pt x="504" y="0"/>
                    <a:pt x="48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8"/>
            <p:cNvSpPr/>
            <p:nvPr/>
          </p:nvSpPr>
          <p:spPr>
            <a:xfrm>
              <a:off x="5102015" y="3040778"/>
              <a:ext cx="18843" cy="61742"/>
            </a:xfrm>
            <a:custGeom>
              <a:rect b="b" l="l" r="r" t="t"/>
              <a:pathLst>
                <a:path extrusionOk="0" h="829" w="253">
                  <a:moveTo>
                    <a:pt x="126" y="0"/>
                  </a:moveTo>
                  <a:cubicBezTo>
                    <a:pt x="54" y="0"/>
                    <a:pt x="1" y="58"/>
                    <a:pt x="1" y="127"/>
                  </a:cubicBezTo>
                  <a:lnTo>
                    <a:pt x="1" y="702"/>
                  </a:lnTo>
                  <a:cubicBezTo>
                    <a:pt x="1" y="770"/>
                    <a:pt x="54" y="828"/>
                    <a:pt x="126" y="828"/>
                  </a:cubicBezTo>
                  <a:cubicBezTo>
                    <a:pt x="195" y="828"/>
                    <a:pt x="253" y="770"/>
                    <a:pt x="253" y="702"/>
                  </a:cubicBezTo>
                  <a:lnTo>
                    <a:pt x="253" y="127"/>
                  </a:lnTo>
                  <a:cubicBezTo>
                    <a:pt x="253" y="58"/>
                    <a:pt x="195" y="0"/>
                    <a:pt x="12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8"/>
            <p:cNvSpPr/>
            <p:nvPr/>
          </p:nvSpPr>
          <p:spPr>
            <a:xfrm>
              <a:off x="5130465" y="2964886"/>
              <a:ext cx="88032" cy="94363"/>
            </a:xfrm>
            <a:custGeom>
              <a:rect b="b" l="l" r="r" t="t"/>
              <a:pathLst>
                <a:path extrusionOk="0" h="1267" w="1182">
                  <a:moveTo>
                    <a:pt x="539" y="250"/>
                  </a:moveTo>
                  <a:cubicBezTo>
                    <a:pt x="586" y="250"/>
                    <a:pt x="632" y="260"/>
                    <a:pt x="673" y="280"/>
                  </a:cubicBezTo>
                  <a:cubicBezTo>
                    <a:pt x="847" y="372"/>
                    <a:pt x="916" y="595"/>
                    <a:pt x="891" y="773"/>
                  </a:cubicBezTo>
                  <a:cubicBezTo>
                    <a:pt x="881" y="879"/>
                    <a:pt x="838" y="961"/>
                    <a:pt x="775" y="995"/>
                  </a:cubicBezTo>
                  <a:cubicBezTo>
                    <a:pt x="751" y="1008"/>
                    <a:pt x="726" y="1013"/>
                    <a:pt x="703" y="1013"/>
                  </a:cubicBezTo>
                  <a:cubicBezTo>
                    <a:pt x="683" y="1013"/>
                    <a:pt x="664" y="1010"/>
                    <a:pt x="649" y="1005"/>
                  </a:cubicBezTo>
                  <a:cubicBezTo>
                    <a:pt x="577" y="981"/>
                    <a:pt x="509" y="923"/>
                    <a:pt x="470" y="856"/>
                  </a:cubicBezTo>
                  <a:cubicBezTo>
                    <a:pt x="398" y="711"/>
                    <a:pt x="403" y="526"/>
                    <a:pt x="412" y="362"/>
                  </a:cubicBezTo>
                  <a:cubicBezTo>
                    <a:pt x="412" y="333"/>
                    <a:pt x="403" y="309"/>
                    <a:pt x="387" y="285"/>
                  </a:cubicBezTo>
                  <a:cubicBezTo>
                    <a:pt x="393" y="285"/>
                    <a:pt x="398" y="285"/>
                    <a:pt x="398" y="280"/>
                  </a:cubicBezTo>
                  <a:cubicBezTo>
                    <a:pt x="444" y="260"/>
                    <a:pt x="492" y="250"/>
                    <a:pt x="539" y="250"/>
                  </a:cubicBezTo>
                  <a:close/>
                  <a:moveTo>
                    <a:pt x="537" y="0"/>
                  </a:moveTo>
                  <a:cubicBezTo>
                    <a:pt x="456" y="0"/>
                    <a:pt x="373" y="17"/>
                    <a:pt x="296" y="52"/>
                  </a:cubicBezTo>
                  <a:cubicBezTo>
                    <a:pt x="155" y="115"/>
                    <a:pt x="54" y="231"/>
                    <a:pt x="16" y="367"/>
                  </a:cubicBezTo>
                  <a:cubicBezTo>
                    <a:pt x="1" y="434"/>
                    <a:pt x="39" y="502"/>
                    <a:pt x="108" y="521"/>
                  </a:cubicBezTo>
                  <a:cubicBezTo>
                    <a:pt x="115" y="524"/>
                    <a:pt x="123" y="525"/>
                    <a:pt x="131" y="525"/>
                  </a:cubicBezTo>
                  <a:cubicBezTo>
                    <a:pt x="140" y="525"/>
                    <a:pt x="148" y="524"/>
                    <a:pt x="155" y="521"/>
                  </a:cubicBezTo>
                  <a:cubicBezTo>
                    <a:pt x="155" y="671"/>
                    <a:pt x="175" y="827"/>
                    <a:pt x="248" y="972"/>
                  </a:cubicBezTo>
                  <a:cubicBezTo>
                    <a:pt x="315" y="1102"/>
                    <a:pt x="436" y="1204"/>
                    <a:pt x="577" y="1242"/>
                  </a:cubicBezTo>
                  <a:cubicBezTo>
                    <a:pt x="620" y="1256"/>
                    <a:pt x="664" y="1267"/>
                    <a:pt x="707" y="1267"/>
                  </a:cubicBezTo>
                  <a:cubicBezTo>
                    <a:pt x="775" y="1267"/>
                    <a:pt x="838" y="1247"/>
                    <a:pt x="896" y="1218"/>
                  </a:cubicBezTo>
                  <a:cubicBezTo>
                    <a:pt x="1026" y="1146"/>
                    <a:pt x="1119" y="995"/>
                    <a:pt x="1142" y="802"/>
                  </a:cubicBezTo>
                  <a:cubicBezTo>
                    <a:pt x="1181" y="492"/>
                    <a:pt x="1036" y="182"/>
                    <a:pt x="784" y="57"/>
                  </a:cubicBezTo>
                  <a:cubicBezTo>
                    <a:pt x="709" y="20"/>
                    <a:pt x="624" y="0"/>
                    <a:pt x="53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8"/>
            <p:cNvSpPr/>
            <p:nvPr/>
          </p:nvSpPr>
          <p:spPr>
            <a:xfrm>
              <a:off x="5208964" y="2899346"/>
              <a:ext cx="83340" cy="180385"/>
            </a:xfrm>
            <a:custGeom>
              <a:rect b="b" l="l" r="r" t="t"/>
              <a:pathLst>
                <a:path extrusionOk="0" h="2422" w="1119">
                  <a:moveTo>
                    <a:pt x="144" y="1"/>
                  </a:moveTo>
                  <a:cubicBezTo>
                    <a:pt x="107" y="1"/>
                    <a:pt x="70" y="19"/>
                    <a:pt x="45" y="53"/>
                  </a:cubicBezTo>
                  <a:cubicBezTo>
                    <a:pt x="1" y="105"/>
                    <a:pt x="11" y="187"/>
                    <a:pt x="69" y="227"/>
                  </a:cubicBezTo>
                  <a:cubicBezTo>
                    <a:pt x="654" y="676"/>
                    <a:pt x="833" y="1595"/>
                    <a:pt x="465" y="2234"/>
                  </a:cubicBezTo>
                  <a:cubicBezTo>
                    <a:pt x="427" y="2296"/>
                    <a:pt x="451" y="2374"/>
                    <a:pt x="509" y="2408"/>
                  </a:cubicBezTo>
                  <a:cubicBezTo>
                    <a:pt x="529" y="2417"/>
                    <a:pt x="552" y="2422"/>
                    <a:pt x="572" y="2422"/>
                  </a:cubicBezTo>
                  <a:cubicBezTo>
                    <a:pt x="616" y="2422"/>
                    <a:pt x="659" y="2403"/>
                    <a:pt x="683" y="2359"/>
                  </a:cubicBezTo>
                  <a:cubicBezTo>
                    <a:pt x="1119" y="1605"/>
                    <a:pt x="916" y="560"/>
                    <a:pt x="219" y="28"/>
                  </a:cubicBezTo>
                  <a:cubicBezTo>
                    <a:pt x="197" y="10"/>
                    <a:pt x="171" y="1"/>
                    <a:pt x="144"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8"/>
            <p:cNvSpPr/>
            <p:nvPr/>
          </p:nvSpPr>
          <p:spPr>
            <a:xfrm>
              <a:off x="4589092" y="3414130"/>
              <a:ext cx="115664" cy="106577"/>
            </a:xfrm>
            <a:custGeom>
              <a:rect b="b" l="l" r="r" t="t"/>
              <a:pathLst>
                <a:path extrusionOk="0" h="1431" w="1553">
                  <a:moveTo>
                    <a:pt x="669" y="253"/>
                  </a:moveTo>
                  <a:cubicBezTo>
                    <a:pt x="865" y="253"/>
                    <a:pt x="1067" y="385"/>
                    <a:pt x="1176" y="579"/>
                  </a:cubicBezTo>
                  <a:cubicBezTo>
                    <a:pt x="1267" y="753"/>
                    <a:pt x="1278" y="1010"/>
                    <a:pt x="1133" y="1121"/>
                  </a:cubicBezTo>
                  <a:cubicBezTo>
                    <a:pt x="1079" y="1163"/>
                    <a:pt x="1013" y="1180"/>
                    <a:pt x="946" y="1180"/>
                  </a:cubicBezTo>
                  <a:cubicBezTo>
                    <a:pt x="848" y="1180"/>
                    <a:pt x="747" y="1144"/>
                    <a:pt x="673" y="1092"/>
                  </a:cubicBezTo>
                  <a:cubicBezTo>
                    <a:pt x="441" y="923"/>
                    <a:pt x="358" y="574"/>
                    <a:pt x="488" y="323"/>
                  </a:cubicBezTo>
                  <a:cubicBezTo>
                    <a:pt x="494" y="313"/>
                    <a:pt x="494" y="303"/>
                    <a:pt x="499" y="294"/>
                  </a:cubicBezTo>
                  <a:cubicBezTo>
                    <a:pt x="542" y="269"/>
                    <a:pt x="586" y="260"/>
                    <a:pt x="629" y="255"/>
                  </a:cubicBezTo>
                  <a:cubicBezTo>
                    <a:pt x="642" y="254"/>
                    <a:pt x="656" y="253"/>
                    <a:pt x="669" y="253"/>
                  </a:cubicBezTo>
                  <a:close/>
                  <a:moveTo>
                    <a:pt x="674" y="0"/>
                  </a:moveTo>
                  <a:cubicBezTo>
                    <a:pt x="653" y="0"/>
                    <a:pt x="632" y="1"/>
                    <a:pt x="610" y="3"/>
                  </a:cubicBezTo>
                  <a:cubicBezTo>
                    <a:pt x="430" y="18"/>
                    <a:pt x="262" y="115"/>
                    <a:pt x="146" y="265"/>
                  </a:cubicBezTo>
                  <a:cubicBezTo>
                    <a:pt x="44" y="396"/>
                    <a:pt x="1" y="555"/>
                    <a:pt x="30" y="709"/>
                  </a:cubicBezTo>
                  <a:cubicBezTo>
                    <a:pt x="38" y="771"/>
                    <a:pt x="91" y="813"/>
                    <a:pt x="155" y="813"/>
                  </a:cubicBezTo>
                  <a:cubicBezTo>
                    <a:pt x="162" y="813"/>
                    <a:pt x="168" y="812"/>
                    <a:pt x="175" y="811"/>
                  </a:cubicBezTo>
                  <a:cubicBezTo>
                    <a:pt x="184" y="811"/>
                    <a:pt x="193" y="807"/>
                    <a:pt x="204" y="802"/>
                  </a:cubicBezTo>
                  <a:cubicBezTo>
                    <a:pt x="247" y="995"/>
                    <a:pt x="358" y="1173"/>
                    <a:pt x="523" y="1295"/>
                  </a:cubicBezTo>
                  <a:cubicBezTo>
                    <a:pt x="639" y="1377"/>
                    <a:pt x="794" y="1430"/>
                    <a:pt x="948" y="1430"/>
                  </a:cubicBezTo>
                  <a:cubicBezTo>
                    <a:pt x="1064" y="1430"/>
                    <a:pt x="1185" y="1396"/>
                    <a:pt x="1287" y="1319"/>
                  </a:cubicBezTo>
                  <a:cubicBezTo>
                    <a:pt x="1553" y="1115"/>
                    <a:pt x="1539" y="724"/>
                    <a:pt x="1398" y="458"/>
                  </a:cubicBezTo>
                  <a:cubicBezTo>
                    <a:pt x="1245" y="179"/>
                    <a:pt x="962" y="0"/>
                    <a:pt x="674"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8"/>
            <p:cNvSpPr/>
            <p:nvPr/>
          </p:nvSpPr>
          <p:spPr>
            <a:xfrm>
              <a:off x="4709745" y="3505289"/>
              <a:ext cx="30312" cy="84532"/>
            </a:xfrm>
            <a:custGeom>
              <a:rect b="b" l="l" r="r" t="t"/>
              <a:pathLst>
                <a:path extrusionOk="0" h="1135" w="407">
                  <a:moveTo>
                    <a:pt x="203" y="0"/>
                  </a:moveTo>
                  <a:cubicBezTo>
                    <a:pt x="143" y="0"/>
                    <a:pt x="91" y="37"/>
                    <a:pt x="78" y="95"/>
                  </a:cubicBezTo>
                  <a:cubicBezTo>
                    <a:pt x="0" y="414"/>
                    <a:pt x="24" y="753"/>
                    <a:pt x="151" y="1058"/>
                  </a:cubicBezTo>
                  <a:cubicBezTo>
                    <a:pt x="170" y="1106"/>
                    <a:pt x="214" y="1135"/>
                    <a:pt x="267" y="1135"/>
                  </a:cubicBezTo>
                  <a:cubicBezTo>
                    <a:pt x="281" y="1135"/>
                    <a:pt x="296" y="1130"/>
                    <a:pt x="310" y="1125"/>
                  </a:cubicBezTo>
                  <a:cubicBezTo>
                    <a:pt x="377" y="1096"/>
                    <a:pt x="406" y="1023"/>
                    <a:pt x="383" y="961"/>
                  </a:cubicBezTo>
                  <a:cubicBezTo>
                    <a:pt x="276" y="710"/>
                    <a:pt x="257" y="424"/>
                    <a:pt x="325" y="158"/>
                  </a:cubicBezTo>
                  <a:cubicBezTo>
                    <a:pt x="339" y="90"/>
                    <a:pt x="296" y="23"/>
                    <a:pt x="232" y="3"/>
                  </a:cubicBezTo>
                  <a:cubicBezTo>
                    <a:pt x="222" y="1"/>
                    <a:pt x="213" y="0"/>
                    <a:pt x="203"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8"/>
            <p:cNvSpPr/>
            <p:nvPr/>
          </p:nvSpPr>
          <p:spPr>
            <a:xfrm>
              <a:off x="4802692" y="3407427"/>
              <a:ext cx="51241" cy="94140"/>
            </a:xfrm>
            <a:custGeom>
              <a:rect b="b" l="l" r="r" t="t"/>
              <a:pathLst>
                <a:path extrusionOk="0" h="1264" w="688">
                  <a:moveTo>
                    <a:pt x="447" y="0"/>
                  </a:moveTo>
                  <a:cubicBezTo>
                    <a:pt x="401" y="0"/>
                    <a:pt x="358" y="27"/>
                    <a:pt x="339" y="69"/>
                  </a:cubicBezTo>
                  <a:lnTo>
                    <a:pt x="29" y="674"/>
                  </a:lnTo>
                  <a:cubicBezTo>
                    <a:pt x="0" y="736"/>
                    <a:pt x="24" y="810"/>
                    <a:pt x="87" y="843"/>
                  </a:cubicBezTo>
                  <a:cubicBezTo>
                    <a:pt x="105" y="851"/>
                    <a:pt x="124" y="855"/>
                    <a:pt x="142" y="855"/>
                  </a:cubicBezTo>
                  <a:cubicBezTo>
                    <a:pt x="189" y="855"/>
                    <a:pt x="232" y="830"/>
                    <a:pt x="257" y="785"/>
                  </a:cubicBezTo>
                  <a:lnTo>
                    <a:pt x="325" y="649"/>
                  </a:lnTo>
                  <a:cubicBezTo>
                    <a:pt x="344" y="828"/>
                    <a:pt x="377" y="1002"/>
                    <a:pt x="426" y="1172"/>
                  </a:cubicBezTo>
                  <a:cubicBezTo>
                    <a:pt x="441" y="1230"/>
                    <a:pt x="493" y="1263"/>
                    <a:pt x="547" y="1263"/>
                  </a:cubicBezTo>
                  <a:cubicBezTo>
                    <a:pt x="562" y="1263"/>
                    <a:pt x="571" y="1263"/>
                    <a:pt x="580" y="1259"/>
                  </a:cubicBezTo>
                  <a:cubicBezTo>
                    <a:pt x="649" y="1240"/>
                    <a:pt x="687" y="1172"/>
                    <a:pt x="667" y="1104"/>
                  </a:cubicBezTo>
                  <a:cubicBezTo>
                    <a:pt x="576" y="794"/>
                    <a:pt x="547" y="461"/>
                    <a:pt x="576" y="137"/>
                  </a:cubicBezTo>
                  <a:cubicBezTo>
                    <a:pt x="580" y="79"/>
                    <a:pt x="542" y="21"/>
                    <a:pt x="484" y="6"/>
                  </a:cubicBezTo>
                  <a:cubicBezTo>
                    <a:pt x="472" y="2"/>
                    <a:pt x="459" y="0"/>
                    <a:pt x="44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8"/>
            <p:cNvSpPr/>
            <p:nvPr/>
          </p:nvSpPr>
          <p:spPr>
            <a:xfrm>
              <a:off x="4853113" y="3359687"/>
              <a:ext cx="58837" cy="168915"/>
            </a:xfrm>
            <a:custGeom>
              <a:rect b="b" l="l" r="r" t="t"/>
              <a:pathLst>
                <a:path extrusionOk="0" h="2268" w="790">
                  <a:moveTo>
                    <a:pt x="143" y="1"/>
                  </a:moveTo>
                  <a:cubicBezTo>
                    <a:pt x="120" y="1"/>
                    <a:pt x="98" y="6"/>
                    <a:pt x="78" y="18"/>
                  </a:cubicBezTo>
                  <a:cubicBezTo>
                    <a:pt x="20" y="58"/>
                    <a:pt x="1" y="134"/>
                    <a:pt x="39" y="192"/>
                  </a:cubicBezTo>
                  <a:cubicBezTo>
                    <a:pt x="392" y="759"/>
                    <a:pt x="533" y="1460"/>
                    <a:pt x="421" y="2118"/>
                  </a:cubicBezTo>
                  <a:cubicBezTo>
                    <a:pt x="412" y="2185"/>
                    <a:pt x="461" y="2253"/>
                    <a:pt x="528" y="2263"/>
                  </a:cubicBezTo>
                  <a:cubicBezTo>
                    <a:pt x="533" y="2263"/>
                    <a:pt x="542" y="2268"/>
                    <a:pt x="548" y="2268"/>
                  </a:cubicBezTo>
                  <a:cubicBezTo>
                    <a:pt x="610" y="2268"/>
                    <a:pt x="664" y="2219"/>
                    <a:pt x="673" y="2161"/>
                  </a:cubicBezTo>
                  <a:cubicBezTo>
                    <a:pt x="789" y="1440"/>
                    <a:pt x="635" y="676"/>
                    <a:pt x="252" y="62"/>
                  </a:cubicBezTo>
                  <a:cubicBezTo>
                    <a:pt x="227" y="21"/>
                    <a:pt x="185" y="1"/>
                    <a:pt x="143"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8"/>
            <p:cNvSpPr/>
            <p:nvPr/>
          </p:nvSpPr>
          <p:spPr>
            <a:xfrm>
              <a:off x="4542619" y="3389850"/>
              <a:ext cx="59508" cy="177331"/>
            </a:xfrm>
            <a:custGeom>
              <a:rect b="b" l="l" r="r" t="t"/>
              <a:pathLst>
                <a:path extrusionOk="0" h="2381" w="799">
                  <a:moveTo>
                    <a:pt x="305" y="0"/>
                  </a:moveTo>
                  <a:cubicBezTo>
                    <a:pt x="252" y="0"/>
                    <a:pt x="200" y="36"/>
                    <a:pt x="184" y="88"/>
                  </a:cubicBezTo>
                  <a:cubicBezTo>
                    <a:pt x="54" y="523"/>
                    <a:pt x="0" y="968"/>
                    <a:pt x="20" y="1423"/>
                  </a:cubicBezTo>
                  <a:cubicBezTo>
                    <a:pt x="25" y="1602"/>
                    <a:pt x="44" y="1809"/>
                    <a:pt x="141" y="1999"/>
                  </a:cubicBezTo>
                  <a:cubicBezTo>
                    <a:pt x="252" y="2216"/>
                    <a:pt x="451" y="2361"/>
                    <a:pt x="658" y="2381"/>
                  </a:cubicBezTo>
                  <a:lnTo>
                    <a:pt x="668" y="2381"/>
                  </a:lnTo>
                  <a:cubicBezTo>
                    <a:pt x="730" y="2381"/>
                    <a:pt x="788" y="2332"/>
                    <a:pt x="793" y="2264"/>
                  </a:cubicBezTo>
                  <a:cubicBezTo>
                    <a:pt x="799" y="2196"/>
                    <a:pt x="750" y="2133"/>
                    <a:pt x="683" y="2129"/>
                  </a:cubicBezTo>
                  <a:cubicBezTo>
                    <a:pt x="561" y="2115"/>
                    <a:pt x="436" y="2022"/>
                    <a:pt x="368" y="1883"/>
                  </a:cubicBezTo>
                  <a:cubicBezTo>
                    <a:pt x="290" y="1737"/>
                    <a:pt x="277" y="1563"/>
                    <a:pt x="271" y="1408"/>
                  </a:cubicBezTo>
                  <a:cubicBezTo>
                    <a:pt x="252" y="988"/>
                    <a:pt x="306" y="566"/>
                    <a:pt x="426" y="160"/>
                  </a:cubicBezTo>
                  <a:cubicBezTo>
                    <a:pt x="445" y="97"/>
                    <a:pt x="407" y="25"/>
                    <a:pt x="339" y="5"/>
                  </a:cubicBezTo>
                  <a:cubicBezTo>
                    <a:pt x="328" y="2"/>
                    <a:pt x="317" y="0"/>
                    <a:pt x="305"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8"/>
            <p:cNvSpPr/>
            <p:nvPr/>
          </p:nvSpPr>
          <p:spPr>
            <a:xfrm>
              <a:off x="4748250" y="3462614"/>
              <a:ext cx="34707" cy="18768"/>
            </a:xfrm>
            <a:custGeom>
              <a:rect b="b" l="l" r="r" t="t"/>
              <a:pathLst>
                <a:path extrusionOk="0" h="252" w="466">
                  <a:moveTo>
                    <a:pt x="127" y="0"/>
                  </a:moveTo>
                  <a:cubicBezTo>
                    <a:pt x="54" y="0"/>
                    <a:pt x="1" y="58"/>
                    <a:pt x="1" y="127"/>
                  </a:cubicBezTo>
                  <a:cubicBezTo>
                    <a:pt x="1" y="199"/>
                    <a:pt x="54" y="252"/>
                    <a:pt x="127" y="252"/>
                  </a:cubicBezTo>
                  <a:lnTo>
                    <a:pt x="340" y="252"/>
                  </a:lnTo>
                  <a:cubicBezTo>
                    <a:pt x="407" y="252"/>
                    <a:pt x="465" y="199"/>
                    <a:pt x="465" y="127"/>
                  </a:cubicBezTo>
                  <a:cubicBezTo>
                    <a:pt x="465" y="58"/>
                    <a:pt x="407" y="0"/>
                    <a:pt x="34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8"/>
            <p:cNvSpPr/>
            <p:nvPr/>
          </p:nvSpPr>
          <p:spPr>
            <a:xfrm>
              <a:off x="3667589" y="2953640"/>
              <a:ext cx="56231" cy="19141"/>
            </a:xfrm>
            <a:custGeom>
              <a:rect b="b" l="l" r="r" t="t"/>
              <a:pathLst>
                <a:path extrusionOk="0" h="257" w="755">
                  <a:moveTo>
                    <a:pt x="127" y="0"/>
                  </a:moveTo>
                  <a:cubicBezTo>
                    <a:pt x="54" y="0"/>
                    <a:pt x="0" y="58"/>
                    <a:pt x="0" y="126"/>
                  </a:cubicBezTo>
                  <a:cubicBezTo>
                    <a:pt x="0" y="199"/>
                    <a:pt x="54" y="257"/>
                    <a:pt x="127" y="257"/>
                  </a:cubicBezTo>
                  <a:lnTo>
                    <a:pt x="630" y="257"/>
                  </a:lnTo>
                  <a:cubicBezTo>
                    <a:pt x="697" y="257"/>
                    <a:pt x="755" y="199"/>
                    <a:pt x="755" y="126"/>
                  </a:cubicBezTo>
                  <a:cubicBezTo>
                    <a:pt x="755" y="58"/>
                    <a:pt x="697" y="0"/>
                    <a:pt x="63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8"/>
            <p:cNvSpPr/>
            <p:nvPr/>
          </p:nvSpPr>
          <p:spPr>
            <a:xfrm>
              <a:off x="3726277" y="2886313"/>
              <a:ext cx="44091" cy="81404"/>
            </a:xfrm>
            <a:custGeom>
              <a:rect b="b" l="l" r="r" t="t"/>
              <a:pathLst>
                <a:path extrusionOk="0" h="1093" w="592">
                  <a:moveTo>
                    <a:pt x="411" y="1"/>
                  </a:moveTo>
                  <a:cubicBezTo>
                    <a:pt x="375" y="1"/>
                    <a:pt x="339" y="16"/>
                    <a:pt x="315" y="43"/>
                  </a:cubicBezTo>
                  <a:lnTo>
                    <a:pt x="45" y="338"/>
                  </a:lnTo>
                  <a:cubicBezTo>
                    <a:pt x="1" y="391"/>
                    <a:pt x="1" y="469"/>
                    <a:pt x="54" y="518"/>
                  </a:cubicBezTo>
                  <a:cubicBezTo>
                    <a:pt x="79" y="540"/>
                    <a:pt x="109" y="551"/>
                    <a:pt x="138" y="551"/>
                  </a:cubicBezTo>
                  <a:cubicBezTo>
                    <a:pt x="173" y="551"/>
                    <a:pt x="207" y="536"/>
                    <a:pt x="233" y="507"/>
                  </a:cubicBezTo>
                  <a:lnTo>
                    <a:pt x="286" y="449"/>
                  </a:lnTo>
                  <a:cubicBezTo>
                    <a:pt x="291" y="628"/>
                    <a:pt x="306" y="808"/>
                    <a:pt x="330" y="987"/>
                  </a:cubicBezTo>
                  <a:cubicBezTo>
                    <a:pt x="340" y="1049"/>
                    <a:pt x="393" y="1092"/>
                    <a:pt x="456" y="1092"/>
                  </a:cubicBezTo>
                  <a:lnTo>
                    <a:pt x="475" y="1092"/>
                  </a:lnTo>
                  <a:cubicBezTo>
                    <a:pt x="543" y="1083"/>
                    <a:pt x="592" y="1020"/>
                    <a:pt x="581" y="953"/>
                  </a:cubicBezTo>
                  <a:cubicBezTo>
                    <a:pt x="543" y="681"/>
                    <a:pt x="529" y="406"/>
                    <a:pt x="533" y="130"/>
                  </a:cubicBezTo>
                  <a:cubicBezTo>
                    <a:pt x="533" y="77"/>
                    <a:pt x="504" y="29"/>
                    <a:pt x="456" y="9"/>
                  </a:cubicBezTo>
                  <a:cubicBezTo>
                    <a:pt x="441" y="3"/>
                    <a:pt x="426" y="1"/>
                    <a:pt x="41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8"/>
            <p:cNvSpPr/>
            <p:nvPr/>
          </p:nvSpPr>
          <p:spPr>
            <a:xfrm>
              <a:off x="3770665" y="2951629"/>
              <a:ext cx="32845" cy="54964"/>
            </a:xfrm>
            <a:custGeom>
              <a:rect b="b" l="l" r="r" t="t"/>
              <a:pathLst>
                <a:path extrusionOk="0" h="738" w="441">
                  <a:moveTo>
                    <a:pt x="272" y="0"/>
                  </a:moveTo>
                  <a:cubicBezTo>
                    <a:pt x="264" y="0"/>
                    <a:pt x="255" y="1"/>
                    <a:pt x="246" y="3"/>
                  </a:cubicBezTo>
                  <a:cubicBezTo>
                    <a:pt x="179" y="12"/>
                    <a:pt x="136" y="81"/>
                    <a:pt x="150" y="148"/>
                  </a:cubicBezTo>
                  <a:cubicBezTo>
                    <a:pt x="174" y="284"/>
                    <a:pt x="136" y="429"/>
                    <a:pt x="49" y="530"/>
                  </a:cubicBezTo>
                  <a:cubicBezTo>
                    <a:pt x="0" y="579"/>
                    <a:pt x="5" y="661"/>
                    <a:pt x="58" y="704"/>
                  </a:cubicBezTo>
                  <a:cubicBezTo>
                    <a:pt x="83" y="728"/>
                    <a:pt x="112" y="738"/>
                    <a:pt x="141" y="738"/>
                  </a:cubicBezTo>
                  <a:cubicBezTo>
                    <a:pt x="174" y="738"/>
                    <a:pt x="208" y="724"/>
                    <a:pt x="232" y="695"/>
                  </a:cubicBezTo>
                  <a:cubicBezTo>
                    <a:pt x="377" y="535"/>
                    <a:pt x="440" y="308"/>
                    <a:pt x="397" y="99"/>
                  </a:cubicBezTo>
                  <a:cubicBezTo>
                    <a:pt x="384" y="40"/>
                    <a:pt x="331" y="0"/>
                    <a:pt x="272"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8"/>
            <p:cNvSpPr/>
            <p:nvPr/>
          </p:nvSpPr>
          <p:spPr>
            <a:xfrm>
              <a:off x="3808053" y="2892569"/>
              <a:ext cx="72169" cy="78425"/>
            </a:xfrm>
            <a:custGeom>
              <a:rect b="b" l="l" r="r" t="t"/>
              <a:pathLst>
                <a:path extrusionOk="0" h="1053" w="969">
                  <a:moveTo>
                    <a:pt x="454" y="252"/>
                  </a:moveTo>
                  <a:cubicBezTo>
                    <a:pt x="509" y="252"/>
                    <a:pt x="559" y="271"/>
                    <a:pt x="592" y="303"/>
                  </a:cubicBezTo>
                  <a:cubicBezTo>
                    <a:pt x="688" y="399"/>
                    <a:pt x="693" y="588"/>
                    <a:pt x="601" y="713"/>
                  </a:cubicBezTo>
                  <a:cubicBezTo>
                    <a:pt x="567" y="758"/>
                    <a:pt x="528" y="787"/>
                    <a:pt x="494" y="796"/>
                  </a:cubicBezTo>
                  <a:cubicBezTo>
                    <a:pt x="484" y="799"/>
                    <a:pt x="474" y="800"/>
                    <a:pt x="464" y="800"/>
                  </a:cubicBezTo>
                  <a:cubicBezTo>
                    <a:pt x="390" y="800"/>
                    <a:pt x="316" y="728"/>
                    <a:pt x="286" y="655"/>
                  </a:cubicBezTo>
                  <a:cubicBezTo>
                    <a:pt x="253" y="554"/>
                    <a:pt x="267" y="434"/>
                    <a:pt x="291" y="318"/>
                  </a:cubicBezTo>
                  <a:cubicBezTo>
                    <a:pt x="320" y="278"/>
                    <a:pt x="373" y="264"/>
                    <a:pt x="393" y="260"/>
                  </a:cubicBezTo>
                  <a:cubicBezTo>
                    <a:pt x="413" y="254"/>
                    <a:pt x="434" y="252"/>
                    <a:pt x="454" y="252"/>
                  </a:cubicBezTo>
                  <a:close/>
                  <a:moveTo>
                    <a:pt x="450" y="0"/>
                  </a:moveTo>
                  <a:cubicBezTo>
                    <a:pt x="413" y="0"/>
                    <a:pt x="376" y="4"/>
                    <a:pt x="340" y="12"/>
                  </a:cubicBezTo>
                  <a:cubicBezTo>
                    <a:pt x="257" y="32"/>
                    <a:pt x="185" y="70"/>
                    <a:pt x="127" y="124"/>
                  </a:cubicBezTo>
                  <a:cubicBezTo>
                    <a:pt x="98" y="138"/>
                    <a:pt x="69" y="167"/>
                    <a:pt x="59" y="206"/>
                  </a:cubicBezTo>
                  <a:cubicBezTo>
                    <a:pt x="59" y="211"/>
                    <a:pt x="59" y="220"/>
                    <a:pt x="54" y="225"/>
                  </a:cubicBezTo>
                  <a:cubicBezTo>
                    <a:pt x="50" y="235"/>
                    <a:pt x="45" y="249"/>
                    <a:pt x="40" y="264"/>
                  </a:cubicBezTo>
                  <a:cubicBezTo>
                    <a:pt x="30" y="283"/>
                    <a:pt x="30" y="307"/>
                    <a:pt x="34" y="327"/>
                  </a:cubicBezTo>
                  <a:cubicBezTo>
                    <a:pt x="11" y="457"/>
                    <a:pt x="1" y="602"/>
                    <a:pt x="50" y="738"/>
                  </a:cubicBezTo>
                  <a:cubicBezTo>
                    <a:pt x="112" y="903"/>
                    <a:pt x="277" y="1052"/>
                    <a:pt x="465" y="1052"/>
                  </a:cubicBezTo>
                  <a:cubicBezTo>
                    <a:pt x="499" y="1052"/>
                    <a:pt x="528" y="1048"/>
                    <a:pt x="563" y="1037"/>
                  </a:cubicBezTo>
                  <a:cubicBezTo>
                    <a:pt x="654" y="1014"/>
                    <a:pt x="737" y="956"/>
                    <a:pt x="804" y="863"/>
                  </a:cubicBezTo>
                  <a:cubicBezTo>
                    <a:pt x="969" y="637"/>
                    <a:pt x="954" y="303"/>
                    <a:pt x="766" y="124"/>
                  </a:cubicBezTo>
                  <a:cubicBezTo>
                    <a:pt x="684" y="42"/>
                    <a:pt x="569" y="0"/>
                    <a:pt x="450"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8"/>
            <p:cNvSpPr/>
            <p:nvPr/>
          </p:nvSpPr>
          <p:spPr>
            <a:xfrm>
              <a:off x="3879402" y="2870971"/>
              <a:ext cx="50570" cy="114770"/>
            </a:xfrm>
            <a:custGeom>
              <a:rect b="b" l="l" r="r" t="t"/>
              <a:pathLst>
                <a:path extrusionOk="0" h="1541" w="679">
                  <a:moveTo>
                    <a:pt x="139" y="0"/>
                  </a:moveTo>
                  <a:cubicBezTo>
                    <a:pt x="111" y="0"/>
                    <a:pt x="82" y="10"/>
                    <a:pt x="59" y="32"/>
                  </a:cubicBezTo>
                  <a:cubicBezTo>
                    <a:pt x="5" y="75"/>
                    <a:pt x="1" y="153"/>
                    <a:pt x="45" y="206"/>
                  </a:cubicBezTo>
                  <a:cubicBezTo>
                    <a:pt x="315" y="525"/>
                    <a:pt x="417" y="974"/>
                    <a:pt x="306" y="1381"/>
                  </a:cubicBezTo>
                  <a:cubicBezTo>
                    <a:pt x="286" y="1449"/>
                    <a:pt x="324" y="1517"/>
                    <a:pt x="393" y="1536"/>
                  </a:cubicBezTo>
                  <a:cubicBezTo>
                    <a:pt x="407" y="1536"/>
                    <a:pt x="417" y="1541"/>
                    <a:pt x="427" y="1541"/>
                  </a:cubicBezTo>
                  <a:cubicBezTo>
                    <a:pt x="485" y="1541"/>
                    <a:pt x="533" y="1501"/>
                    <a:pt x="547" y="1443"/>
                  </a:cubicBezTo>
                  <a:cubicBezTo>
                    <a:pt x="678" y="965"/>
                    <a:pt x="557" y="428"/>
                    <a:pt x="237" y="46"/>
                  </a:cubicBezTo>
                  <a:cubicBezTo>
                    <a:pt x="211" y="16"/>
                    <a:pt x="175" y="0"/>
                    <a:pt x="139"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8"/>
            <p:cNvSpPr/>
            <p:nvPr/>
          </p:nvSpPr>
          <p:spPr>
            <a:xfrm>
              <a:off x="3599517" y="2879089"/>
              <a:ext cx="49825" cy="124005"/>
            </a:xfrm>
            <a:custGeom>
              <a:rect b="b" l="l" r="r" t="t"/>
              <a:pathLst>
                <a:path extrusionOk="0" h="1665" w="669">
                  <a:moveTo>
                    <a:pt x="442" y="1"/>
                  </a:moveTo>
                  <a:cubicBezTo>
                    <a:pt x="404" y="1"/>
                    <a:pt x="365" y="18"/>
                    <a:pt x="339" y="53"/>
                  </a:cubicBezTo>
                  <a:cubicBezTo>
                    <a:pt x="1" y="517"/>
                    <a:pt x="44" y="1209"/>
                    <a:pt x="436" y="1625"/>
                  </a:cubicBezTo>
                  <a:cubicBezTo>
                    <a:pt x="461" y="1649"/>
                    <a:pt x="494" y="1664"/>
                    <a:pt x="528" y="1664"/>
                  </a:cubicBezTo>
                  <a:cubicBezTo>
                    <a:pt x="562" y="1664"/>
                    <a:pt x="591" y="1654"/>
                    <a:pt x="615" y="1630"/>
                  </a:cubicBezTo>
                  <a:cubicBezTo>
                    <a:pt x="668" y="1582"/>
                    <a:pt x="668" y="1504"/>
                    <a:pt x="620" y="1451"/>
                  </a:cubicBezTo>
                  <a:cubicBezTo>
                    <a:pt x="310" y="1127"/>
                    <a:pt x="276" y="566"/>
                    <a:pt x="542" y="203"/>
                  </a:cubicBezTo>
                  <a:cubicBezTo>
                    <a:pt x="586" y="145"/>
                    <a:pt x="571" y="68"/>
                    <a:pt x="513" y="24"/>
                  </a:cubicBezTo>
                  <a:cubicBezTo>
                    <a:pt x="492" y="9"/>
                    <a:pt x="467" y="1"/>
                    <a:pt x="442"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8"/>
            <p:cNvSpPr/>
            <p:nvPr/>
          </p:nvSpPr>
          <p:spPr>
            <a:xfrm>
              <a:off x="3661110" y="2134992"/>
              <a:ext cx="85500" cy="207047"/>
            </a:xfrm>
            <a:custGeom>
              <a:rect b="b" l="l" r="r" t="t"/>
              <a:pathLst>
                <a:path extrusionOk="0" h="2780" w="1148">
                  <a:moveTo>
                    <a:pt x="1006" y="1"/>
                  </a:moveTo>
                  <a:cubicBezTo>
                    <a:pt x="977" y="1"/>
                    <a:pt x="948" y="11"/>
                    <a:pt x="924" y="32"/>
                  </a:cubicBezTo>
                  <a:cubicBezTo>
                    <a:pt x="141" y="670"/>
                    <a:pt x="0" y="1933"/>
                    <a:pt x="625" y="2731"/>
                  </a:cubicBezTo>
                  <a:cubicBezTo>
                    <a:pt x="649" y="2764"/>
                    <a:pt x="688" y="2779"/>
                    <a:pt x="726" y="2779"/>
                  </a:cubicBezTo>
                  <a:cubicBezTo>
                    <a:pt x="750" y="2779"/>
                    <a:pt x="779" y="2775"/>
                    <a:pt x="804" y="2755"/>
                  </a:cubicBezTo>
                  <a:cubicBezTo>
                    <a:pt x="857" y="2712"/>
                    <a:pt x="866" y="2634"/>
                    <a:pt x="823" y="2576"/>
                  </a:cubicBezTo>
                  <a:cubicBezTo>
                    <a:pt x="291" y="1894"/>
                    <a:pt x="417" y="772"/>
                    <a:pt x="1085" y="226"/>
                  </a:cubicBezTo>
                  <a:cubicBezTo>
                    <a:pt x="1137" y="181"/>
                    <a:pt x="1147" y="100"/>
                    <a:pt x="1103" y="47"/>
                  </a:cubicBezTo>
                  <a:cubicBezTo>
                    <a:pt x="1079" y="17"/>
                    <a:pt x="1043" y="1"/>
                    <a:pt x="1006"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8"/>
            <p:cNvSpPr/>
            <p:nvPr/>
          </p:nvSpPr>
          <p:spPr>
            <a:xfrm>
              <a:off x="3796211" y="2207756"/>
              <a:ext cx="81851" cy="107992"/>
            </a:xfrm>
            <a:custGeom>
              <a:rect b="b" l="l" r="r" t="t"/>
              <a:pathLst>
                <a:path extrusionOk="0" h="1450" w="1099">
                  <a:moveTo>
                    <a:pt x="143" y="0"/>
                  </a:moveTo>
                  <a:cubicBezTo>
                    <a:pt x="125" y="0"/>
                    <a:pt x="106" y="4"/>
                    <a:pt x="88" y="12"/>
                  </a:cubicBezTo>
                  <a:cubicBezTo>
                    <a:pt x="25" y="46"/>
                    <a:pt x="1" y="124"/>
                    <a:pt x="34" y="182"/>
                  </a:cubicBezTo>
                  <a:cubicBezTo>
                    <a:pt x="257" y="626"/>
                    <a:pt x="537" y="1039"/>
                    <a:pt x="867" y="1405"/>
                  </a:cubicBezTo>
                  <a:cubicBezTo>
                    <a:pt x="890" y="1434"/>
                    <a:pt x="925" y="1449"/>
                    <a:pt x="958" y="1449"/>
                  </a:cubicBezTo>
                  <a:cubicBezTo>
                    <a:pt x="987" y="1449"/>
                    <a:pt x="1021" y="1439"/>
                    <a:pt x="1046" y="1416"/>
                  </a:cubicBezTo>
                  <a:cubicBezTo>
                    <a:pt x="1093" y="1372"/>
                    <a:pt x="1099" y="1289"/>
                    <a:pt x="1055" y="1236"/>
                  </a:cubicBezTo>
                  <a:cubicBezTo>
                    <a:pt x="736" y="883"/>
                    <a:pt x="470" y="492"/>
                    <a:pt x="257" y="70"/>
                  </a:cubicBezTo>
                  <a:cubicBezTo>
                    <a:pt x="237" y="25"/>
                    <a:pt x="191" y="0"/>
                    <a:pt x="143"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8"/>
            <p:cNvSpPr/>
            <p:nvPr/>
          </p:nvSpPr>
          <p:spPr>
            <a:xfrm>
              <a:off x="3893180" y="2290797"/>
              <a:ext cx="61965" cy="108439"/>
            </a:xfrm>
            <a:custGeom>
              <a:rect b="b" l="l" r="r" t="t"/>
              <a:pathLst>
                <a:path extrusionOk="0" h="1456" w="832">
                  <a:moveTo>
                    <a:pt x="706" y="0"/>
                  </a:moveTo>
                  <a:cubicBezTo>
                    <a:pt x="633" y="0"/>
                    <a:pt x="580" y="58"/>
                    <a:pt x="580" y="127"/>
                  </a:cubicBezTo>
                  <a:cubicBezTo>
                    <a:pt x="575" y="547"/>
                    <a:pt x="382" y="963"/>
                    <a:pt x="63" y="1234"/>
                  </a:cubicBezTo>
                  <a:cubicBezTo>
                    <a:pt x="9" y="1282"/>
                    <a:pt x="0" y="1360"/>
                    <a:pt x="48" y="1413"/>
                  </a:cubicBezTo>
                  <a:cubicBezTo>
                    <a:pt x="72" y="1442"/>
                    <a:pt x="106" y="1456"/>
                    <a:pt x="145" y="1456"/>
                  </a:cubicBezTo>
                  <a:cubicBezTo>
                    <a:pt x="174" y="1456"/>
                    <a:pt x="197" y="1447"/>
                    <a:pt x="222" y="1427"/>
                  </a:cubicBezTo>
                  <a:cubicBezTo>
                    <a:pt x="604" y="1108"/>
                    <a:pt x="827" y="620"/>
                    <a:pt x="831" y="127"/>
                  </a:cubicBezTo>
                  <a:cubicBezTo>
                    <a:pt x="831" y="58"/>
                    <a:pt x="773" y="0"/>
                    <a:pt x="70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8"/>
            <p:cNvSpPr/>
            <p:nvPr/>
          </p:nvSpPr>
          <p:spPr>
            <a:xfrm>
              <a:off x="3974881" y="2207681"/>
              <a:ext cx="67849" cy="82819"/>
            </a:xfrm>
            <a:custGeom>
              <a:rect b="b" l="l" r="r" t="t"/>
              <a:pathLst>
                <a:path extrusionOk="0" h="1112" w="911">
                  <a:moveTo>
                    <a:pt x="146" y="0"/>
                  </a:moveTo>
                  <a:cubicBezTo>
                    <a:pt x="120" y="0"/>
                    <a:pt x="94" y="8"/>
                    <a:pt x="73" y="24"/>
                  </a:cubicBezTo>
                  <a:cubicBezTo>
                    <a:pt x="15" y="62"/>
                    <a:pt x="0" y="145"/>
                    <a:pt x="44" y="198"/>
                  </a:cubicBezTo>
                  <a:lnTo>
                    <a:pt x="668" y="1058"/>
                  </a:lnTo>
                  <a:cubicBezTo>
                    <a:pt x="692" y="1092"/>
                    <a:pt x="731" y="1112"/>
                    <a:pt x="770" y="1112"/>
                  </a:cubicBezTo>
                  <a:cubicBezTo>
                    <a:pt x="794" y="1112"/>
                    <a:pt x="818" y="1102"/>
                    <a:pt x="842" y="1087"/>
                  </a:cubicBezTo>
                  <a:cubicBezTo>
                    <a:pt x="900" y="1049"/>
                    <a:pt x="910" y="966"/>
                    <a:pt x="871" y="913"/>
                  </a:cubicBezTo>
                  <a:lnTo>
                    <a:pt x="247" y="53"/>
                  </a:lnTo>
                  <a:cubicBezTo>
                    <a:pt x="224" y="18"/>
                    <a:pt x="185" y="0"/>
                    <a:pt x="146"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8"/>
            <p:cNvSpPr/>
            <p:nvPr/>
          </p:nvSpPr>
          <p:spPr>
            <a:xfrm>
              <a:off x="3783922" y="2211256"/>
              <a:ext cx="91235" cy="107024"/>
            </a:xfrm>
            <a:custGeom>
              <a:rect b="b" l="l" r="r" t="t"/>
              <a:pathLst>
                <a:path extrusionOk="0" h="1437" w="1225">
                  <a:moveTo>
                    <a:pt x="1081" y="1"/>
                  </a:moveTo>
                  <a:cubicBezTo>
                    <a:pt x="1044" y="1"/>
                    <a:pt x="1008" y="17"/>
                    <a:pt x="983" y="48"/>
                  </a:cubicBezTo>
                  <a:lnTo>
                    <a:pt x="45" y="1233"/>
                  </a:lnTo>
                  <a:cubicBezTo>
                    <a:pt x="1" y="1286"/>
                    <a:pt x="10" y="1369"/>
                    <a:pt x="64" y="1412"/>
                  </a:cubicBezTo>
                  <a:cubicBezTo>
                    <a:pt x="88" y="1432"/>
                    <a:pt x="112" y="1436"/>
                    <a:pt x="141" y="1436"/>
                  </a:cubicBezTo>
                  <a:cubicBezTo>
                    <a:pt x="180" y="1436"/>
                    <a:pt x="213" y="1421"/>
                    <a:pt x="238" y="1392"/>
                  </a:cubicBezTo>
                  <a:lnTo>
                    <a:pt x="1182" y="208"/>
                  </a:lnTo>
                  <a:cubicBezTo>
                    <a:pt x="1224" y="150"/>
                    <a:pt x="1215" y="72"/>
                    <a:pt x="1162" y="28"/>
                  </a:cubicBezTo>
                  <a:cubicBezTo>
                    <a:pt x="1137" y="10"/>
                    <a:pt x="1109" y="1"/>
                    <a:pt x="108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8"/>
            <p:cNvSpPr/>
            <p:nvPr/>
          </p:nvSpPr>
          <p:spPr>
            <a:xfrm>
              <a:off x="4005863" y="2213341"/>
              <a:ext cx="60252" cy="137709"/>
            </a:xfrm>
            <a:custGeom>
              <a:rect b="b" l="l" r="r" t="t"/>
              <a:pathLst>
                <a:path extrusionOk="0" h="1849" w="809">
                  <a:moveTo>
                    <a:pt x="664" y="1"/>
                  </a:moveTo>
                  <a:cubicBezTo>
                    <a:pt x="617" y="1"/>
                    <a:pt x="573" y="27"/>
                    <a:pt x="552" y="69"/>
                  </a:cubicBezTo>
                  <a:cubicBezTo>
                    <a:pt x="286" y="580"/>
                    <a:pt x="106" y="1132"/>
                    <a:pt x="10" y="1698"/>
                  </a:cubicBezTo>
                  <a:cubicBezTo>
                    <a:pt x="1" y="1766"/>
                    <a:pt x="44" y="1834"/>
                    <a:pt x="112" y="1843"/>
                  </a:cubicBezTo>
                  <a:cubicBezTo>
                    <a:pt x="122" y="1848"/>
                    <a:pt x="126" y="1848"/>
                    <a:pt x="135" y="1848"/>
                  </a:cubicBezTo>
                  <a:cubicBezTo>
                    <a:pt x="193" y="1848"/>
                    <a:pt x="247" y="1805"/>
                    <a:pt x="257" y="1741"/>
                  </a:cubicBezTo>
                  <a:cubicBezTo>
                    <a:pt x="349" y="1200"/>
                    <a:pt x="523" y="673"/>
                    <a:pt x="774" y="185"/>
                  </a:cubicBezTo>
                  <a:cubicBezTo>
                    <a:pt x="809" y="122"/>
                    <a:pt x="784" y="49"/>
                    <a:pt x="722" y="15"/>
                  </a:cubicBezTo>
                  <a:cubicBezTo>
                    <a:pt x="703" y="5"/>
                    <a:pt x="683" y="1"/>
                    <a:pt x="664"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8"/>
            <p:cNvSpPr/>
            <p:nvPr/>
          </p:nvSpPr>
          <p:spPr>
            <a:xfrm>
              <a:off x="4081532" y="2132534"/>
              <a:ext cx="49006" cy="178076"/>
            </a:xfrm>
            <a:custGeom>
              <a:rect b="b" l="l" r="r" t="t"/>
              <a:pathLst>
                <a:path extrusionOk="0" h="2391" w="658">
                  <a:moveTo>
                    <a:pt x="144" y="0"/>
                  </a:moveTo>
                  <a:cubicBezTo>
                    <a:pt x="123" y="0"/>
                    <a:pt x="102" y="6"/>
                    <a:pt x="83" y="17"/>
                  </a:cubicBezTo>
                  <a:cubicBezTo>
                    <a:pt x="19" y="51"/>
                    <a:pt x="1" y="127"/>
                    <a:pt x="34" y="185"/>
                  </a:cubicBezTo>
                  <a:cubicBezTo>
                    <a:pt x="315" y="689"/>
                    <a:pt x="402" y="1299"/>
                    <a:pt x="266" y="1859"/>
                  </a:cubicBezTo>
                  <a:cubicBezTo>
                    <a:pt x="237" y="1961"/>
                    <a:pt x="199" y="2092"/>
                    <a:pt x="117" y="2174"/>
                  </a:cubicBezTo>
                  <a:cubicBezTo>
                    <a:pt x="68" y="2223"/>
                    <a:pt x="63" y="2304"/>
                    <a:pt x="112" y="2353"/>
                  </a:cubicBezTo>
                  <a:cubicBezTo>
                    <a:pt x="135" y="2377"/>
                    <a:pt x="170" y="2391"/>
                    <a:pt x="204" y="2391"/>
                  </a:cubicBezTo>
                  <a:cubicBezTo>
                    <a:pt x="233" y="2391"/>
                    <a:pt x="266" y="2377"/>
                    <a:pt x="291" y="2357"/>
                  </a:cubicBezTo>
                  <a:cubicBezTo>
                    <a:pt x="421" y="2227"/>
                    <a:pt x="474" y="2058"/>
                    <a:pt x="508" y="1917"/>
                  </a:cubicBezTo>
                  <a:cubicBezTo>
                    <a:pt x="658" y="1299"/>
                    <a:pt x="566" y="621"/>
                    <a:pt x="251" y="65"/>
                  </a:cubicBezTo>
                  <a:cubicBezTo>
                    <a:pt x="229" y="23"/>
                    <a:pt x="187" y="0"/>
                    <a:pt x="144"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 name="Google Shape;532;p38"/>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ASSIGNMENT</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36" name="Shape 536"/>
        <p:cNvGrpSpPr/>
        <p:nvPr/>
      </p:nvGrpSpPr>
      <p:grpSpPr>
        <a:xfrm>
          <a:off x="0" y="0"/>
          <a:ext cx="0" cy="0"/>
          <a:chOff x="0" y="0"/>
          <a:chExt cx="0" cy="0"/>
        </a:xfrm>
      </p:grpSpPr>
      <p:sp>
        <p:nvSpPr>
          <p:cNvPr id="537" name="Google Shape;537;p39"/>
          <p:cNvSpPr txBox="1"/>
          <p:nvPr>
            <p:ph idx="1" type="subTitle"/>
          </p:nvPr>
        </p:nvSpPr>
        <p:spPr>
          <a:xfrm>
            <a:off x="3153445" y="2201893"/>
            <a:ext cx="2913000" cy="61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s"/>
              <a:t>Does anyone have any questions?</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0"/>
              </a:spcBef>
              <a:spcAft>
                <a:spcPts val="0"/>
              </a:spcAft>
              <a:buClr>
                <a:schemeClr val="dk1"/>
              </a:buClr>
              <a:buSzPts val="1100"/>
              <a:buFont typeface="Arial"/>
              <a:buNone/>
            </a:pPr>
            <a:r>
              <a:rPr lang="es"/>
              <a:t>addyouremail@freepik.com </a:t>
            </a:r>
            <a:endParaRPr/>
          </a:p>
          <a:p>
            <a:pPr indent="0" lvl="0" marL="0" rtl="0" algn="ctr">
              <a:spcBef>
                <a:spcPts val="0"/>
              </a:spcBef>
              <a:spcAft>
                <a:spcPts val="0"/>
              </a:spcAft>
              <a:buClr>
                <a:schemeClr val="dk1"/>
              </a:buClr>
              <a:buSzPts val="1100"/>
              <a:buFont typeface="Arial"/>
              <a:buNone/>
            </a:pPr>
            <a:r>
              <a:rPr lang="es"/>
              <a:t>+91  620 421 838 </a:t>
            </a:r>
            <a:endParaRPr/>
          </a:p>
          <a:p>
            <a:pPr indent="0" lvl="0" marL="0" rtl="0" algn="ctr">
              <a:spcBef>
                <a:spcPts val="0"/>
              </a:spcBef>
              <a:spcAft>
                <a:spcPts val="0"/>
              </a:spcAft>
              <a:buNone/>
            </a:pPr>
            <a:r>
              <a:rPr lang="es"/>
              <a:t>yourcompany.com</a:t>
            </a:r>
            <a:endParaRPr/>
          </a:p>
        </p:txBody>
      </p:sp>
      <p:sp>
        <p:nvSpPr>
          <p:cNvPr id="538" name="Google Shape;538;p39"/>
          <p:cNvSpPr txBox="1"/>
          <p:nvPr>
            <p:ph type="ctrTitle"/>
          </p:nvPr>
        </p:nvSpPr>
        <p:spPr>
          <a:xfrm>
            <a:off x="3115525" y="1436575"/>
            <a:ext cx="29130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THANKS!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42" name="Shape 542"/>
        <p:cNvGrpSpPr/>
        <p:nvPr/>
      </p:nvGrpSpPr>
      <p:grpSpPr>
        <a:xfrm>
          <a:off x="0" y="0"/>
          <a:ext cx="0" cy="0"/>
          <a:chOff x="0" y="0"/>
          <a:chExt cx="0" cy="0"/>
        </a:xfrm>
      </p:grpSpPr>
      <p:sp>
        <p:nvSpPr>
          <p:cNvPr id="543" name="Google Shape;543;p40"/>
          <p:cNvSpPr txBox="1"/>
          <p:nvPr>
            <p:ph idx="1" type="subTitle"/>
          </p:nvPr>
        </p:nvSpPr>
        <p:spPr>
          <a:xfrm>
            <a:off x="2419950" y="2151100"/>
            <a:ext cx="4304100" cy="577800"/>
          </a:xfrm>
          <a:prstGeom prst="rect">
            <a:avLst/>
          </a:prstGeom>
        </p:spPr>
        <p:txBody>
          <a:bodyPr anchorCtr="0" anchor="ctr" bIns="91425" lIns="91425" spcFirstLastPara="1" rIns="91425" wrap="square" tIns="91425">
            <a:noAutofit/>
          </a:bodyPr>
          <a:lstStyle/>
          <a:p>
            <a:pPr indent="0" lvl="0" marL="0" rtl="0" algn="l">
              <a:spcBef>
                <a:spcPts val="300"/>
              </a:spcBef>
              <a:spcAft>
                <a:spcPts val="0"/>
              </a:spcAft>
              <a:buNone/>
            </a:pPr>
            <a:r>
              <a:rPr lang="es">
                <a:solidFill>
                  <a:srgbClr val="5B72B7"/>
                </a:solidFill>
              </a:rPr>
              <a:t>This is where you give credit to the ones who are part of this project.</a:t>
            </a:r>
            <a:endParaRPr>
              <a:solidFill>
                <a:srgbClr val="5B72B7"/>
              </a:solidFill>
            </a:endParaRPr>
          </a:p>
          <a:p>
            <a:pPr indent="0" lvl="0" marL="0" rtl="0" algn="l">
              <a:spcBef>
                <a:spcPts val="300"/>
              </a:spcBef>
              <a:spcAft>
                <a:spcPts val="0"/>
              </a:spcAft>
              <a:buNone/>
            </a:pPr>
            <a:r>
              <a:rPr lang="es">
                <a:solidFill>
                  <a:srgbClr val="5B72B7"/>
                </a:solidFill>
              </a:rPr>
              <a:t>Did you like the resources on this template? Get them for free at our other websites.</a:t>
            </a:r>
            <a:endParaRPr>
              <a:solidFill>
                <a:srgbClr val="5B72B7"/>
              </a:solidFill>
            </a:endParaRPr>
          </a:p>
          <a:p>
            <a:pPr indent="-203200" lvl="0" marL="241300" rtl="0" algn="l">
              <a:lnSpc>
                <a:spcPct val="115000"/>
              </a:lnSpc>
              <a:spcBef>
                <a:spcPts val="300"/>
              </a:spcBef>
              <a:spcAft>
                <a:spcPts val="0"/>
              </a:spcAft>
              <a:buClr>
                <a:srgbClr val="5B72B7"/>
              </a:buClr>
              <a:buSzPts val="1200"/>
              <a:buFont typeface="Abel"/>
              <a:buChar char="◂"/>
            </a:pPr>
            <a:r>
              <a:rPr lang="es">
                <a:solidFill>
                  <a:srgbClr val="5B72B7"/>
                </a:solidFill>
              </a:rPr>
              <a:t>Presentation template by </a:t>
            </a:r>
            <a:r>
              <a:rPr lang="es">
                <a:solidFill>
                  <a:srgbClr val="F9E9D9"/>
                </a:solidFill>
                <a:highlight>
                  <a:srgbClr val="5B72B7"/>
                </a:highlight>
                <a:uFill>
                  <a:noFill/>
                </a:uFill>
                <a:hlinkClick r:id="rId4">
                  <a:extLst>
                    <a:ext uri="{A12FA001-AC4F-418D-AE19-62706E023703}">
                      <ahyp:hlinkClr val="tx"/>
                    </a:ext>
                  </a:extLst>
                </a:hlinkClick>
              </a:rPr>
              <a:t>Slidesgo</a:t>
            </a:r>
            <a:endParaRPr>
              <a:solidFill>
                <a:srgbClr val="F9E9D9"/>
              </a:solidFill>
              <a:highlight>
                <a:srgbClr val="5B72B7"/>
              </a:highlight>
            </a:endParaRPr>
          </a:p>
          <a:p>
            <a:pPr indent="-203200" lvl="0" marL="241300" rtl="0" algn="l">
              <a:lnSpc>
                <a:spcPct val="115000"/>
              </a:lnSpc>
              <a:spcBef>
                <a:spcPts val="0"/>
              </a:spcBef>
              <a:spcAft>
                <a:spcPts val="0"/>
              </a:spcAft>
              <a:buClr>
                <a:srgbClr val="5B72B7"/>
              </a:buClr>
              <a:buSzPts val="1200"/>
              <a:buFont typeface="Abel"/>
              <a:buChar char="◂"/>
            </a:pPr>
            <a:r>
              <a:rPr lang="es">
                <a:solidFill>
                  <a:srgbClr val="5B72B7"/>
                </a:solidFill>
              </a:rPr>
              <a:t>Icons by </a:t>
            </a:r>
            <a:r>
              <a:rPr lang="es">
                <a:solidFill>
                  <a:srgbClr val="F9E9D9"/>
                </a:solidFill>
                <a:highlight>
                  <a:srgbClr val="5B72B7"/>
                </a:highlight>
                <a:uFill>
                  <a:noFill/>
                </a:uFill>
                <a:hlinkClick r:id="rId5">
                  <a:extLst>
                    <a:ext uri="{A12FA001-AC4F-418D-AE19-62706E023703}">
                      <ahyp:hlinkClr val="tx"/>
                    </a:ext>
                  </a:extLst>
                </a:hlinkClick>
              </a:rPr>
              <a:t>Flaticon</a:t>
            </a:r>
            <a:endParaRPr>
              <a:solidFill>
                <a:srgbClr val="F9E9D9"/>
              </a:solidFill>
              <a:highlight>
                <a:srgbClr val="5B72B7"/>
              </a:highlight>
            </a:endParaRPr>
          </a:p>
          <a:p>
            <a:pPr indent="-203200" lvl="0" marL="241300" rtl="0" algn="l">
              <a:lnSpc>
                <a:spcPct val="115000"/>
              </a:lnSpc>
              <a:spcBef>
                <a:spcPts val="0"/>
              </a:spcBef>
              <a:spcAft>
                <a:spcPts val="0"/>
              </a:spcAft>
              <a:buClr>
                <a:srgbClr val="5B72B7"/>
              </a:buClr>
              <a:buSzPts val="1200"/>
              <a:buFont typeface="Abel"/>
              <a:buChar char="◂"/>
            </a:pPr>
            <a:r>
              <a:rPr lang="es">
                <a:solidFill>
                  <a:srgbClr val="5B72B7"/>
                </a:solidFill>
              </a:rPr>
              <a:t>Infographics by </a:t>
            </a:r>
            <a:r>
              <a:rPr lang="es">
                <a:solidFill>
                  <a:srgbClr val="F9E9D9"/>
                </a:solidFill>
                <a:highlight>
                  <a:srgbClr val="5B72B7"/>
                </a:highlight>
                <a:uFill>
                  <a:noFill/>
                </a:uFill>
                <a:hlinkClick r:id="rId6">
                  <a:extLst>
                    <a:ext uri="{A12FA001-AC4F-418D-AE19-62706E023703}">
                      <ahyp:hlinkClr val="tx"/>
                    </a:ext>
                  </a:extLst>
                </a:hlinkClick>
              </a:rPr>
              <a:t>Freepik</a:t>
            </a:r>
            <a:endParaRPr>
              <a:solidFill>
                <a:srgbClr val="F9E9D9"/>
              </a:solidFill>
              <a:highlight>
                <a:srgbClr val="5B72B7"/>
              </a:highlight>
            </a:endParaRPr>
          </a:p>
          <a:p>
            <a:pPr indent="-203200" lvl="0" marL="241300" rtl="0" algn="l">
              <a:lnSpc>
                <a:spcPct val="115000"/>
              </a:lnSpc>
              <a:spcBef>
                <a:spcPts val="0"/>
              </a:spcBef>
              <a:spcAft>
                <a:spcPts val="0"/>
              </a:spcAft>
              <a:buClr>
                <a:srgbClr val="5B72B7"/>
              </a:buClr>
              <a:buSzPts val="1200"/>
              <a:buFont typeface="Abel"/>
              <a:buChar char="◂"/>
            </a:pPr>
            <a:r>
              <a:rPr lang="es">
                <a:solidFill>
                  <a:srgbClr val="5B72B7"/>
                </a:solidFill>
              </a:rPr>
              <a:t>Author introduction slide photo created by Freepik</a:t>
            </a:r>
            <a:endParaRPr>
              <a:solidFill>
                <a:srgbClr val="5B72B7"/>
              </a:solidFill>
            </a:endParaRPr>
          </a:p>
          <a:p>
            <a:pPr indent="-203200" lvl="0" marL="241300" rtl="0" algn="l">
              <a:lnSpc>
                <a:spcPct val="115000"/>
              </a:lnSpc>
              <a:spcBef>
                <a:spcPts val="0"/>
              </a:spcBef>
              <a:spcAft>
                <a:spcPts val="0"/>
              </a:spcAft>
              <a:buClr>
                <a:srgbClr val="5B72B7"/>
              </a:buClr>
              <a:buSzPts val="1200"/>
              <a:buFont typeface="Abel"/>
              <a:buChar char="◂"/>
            </a:pPr>
            <a:r>
              <a:rPr lang="es">
                <a:solidFill>
                  <a:srgbClr val="5B72B7"/>
                </a:solidFill>
              </a:rPr>
              <a:t>Text &amp; Image slide photo created by Freepik.com</a:t>
            </a:r>
            <a:endParaRPr>
              <a:solidFill>
                <a:srgbClr val="5B72B7"/>
              </a:solidFill>
            </a:endParaRPr>
          </a:p>
        </p:txBody>
      </p:sp>
      <p:sp>
        <p:nvSpPr>
          <p:cNvPr id="544" name="Google Shape;544;p40"/>
          <p:cNvSpPr txBox="1"/>
          <p:nvPr>
            <p:ph type="ctrTitle"/>
          </p:nvPr>
        </p:nvSpPr>
        <p:spPr>
          <a:xfrm>
            <a:off x="430975" y="821986"/>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sz="2400"/>
              <a:t>CREDITS</a:t>
            </a:r>
            <a:endParaRPr sz="2400"/>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48" name="Shape 548"/>
        <p:cNvGrpSpPr/>
        <p:nvPr/>
      </p:nvGrpSpPr>
      <p:grpSpPr>
        <a:xfrm>
          <a:off x="0" y="0"/>
          <a:ext cx="0" cy="0"/>
          <a:chOff x="0" y="0"/>
          <a:chExt cx="0" cy="0"/>
        </a:xfrm>
      </p:grpSpPr>
      <p:sp>
        <p:nvSpPr>
          <p:cNvPr id="549" name="Google Shape;549;p41"/>
          <p:cNvSpPr txBox="1"/>
          <p:nvPr>
            <p:ph idx="1" type="subTitle"/>
          </p:nvPr>
        </p:nvSpPr>
        <p:spPr>
          <a:xfrm>
            <a:off x="3052950" y="2528425"/>
            <a:ext cx="3038100" cy="13104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Clr>
                <a:srgbClr val="F9E9D9"/>
              </a:buClr>
              <a:buSzPts val="1200"/>
              <a:buChar char="●"/>
            </a:pPr>
            <a:r>
              <a:rPr lang="es" u="sng">
                <a:solidFill>
                  <a:srgbClr val="F9E9D9"/>
                </a:solidFill>
                <a:hlinkClick r:id="rId4">
                  <a:extLst>
                    <a:ext uri="{A12FA001-AC4F-418D-AE19-62706E023703}">
                      <ahyp:hlinkClr val="tx"/>
                    </a:ext>
                  </a:extLst>
                </a:hlinkClick>
              </a:rPr>
              <a:t>Board</a:t>
            </a:r>
            <a:endParaRPr>
              <a:solidFill>
                <a:srgbClr val="F9E9D9"/>
              </a:solidFill>
            </a:endParaRPr>
          </a:p>
          <a:p>
            <a:pPr indent="-304800" lvl="0" marL="457200" rtl="0" algn="l">
              <a:spcBef>
                <a:spcPts val="0"/>
              </a:spcBef>
              <a:spcAft>
                <a:spcPts val="0"/>
              </a:spcAft>
              <a:buClr>
                <a:srgbClr val="F9E9D9"/>
              </a:buClr>
              <a:buSzPts val="1200"/>
              <a:buChar char="●"/>
            </a:pPr>
            <a:r>
              <a:rPr lang="es" u="sng">
                <a:solidFill>
                  <a:srgbClr val="F9E9D9"/>
                </a:solidFill>
                <a:hlinkClick r:id="rId5">
                  <a:extLst>
                    <a:ext uri="{A12FA001-AC4F-418D-AE19-62706E023703}">
                      <ahyp:hlinkClr val="tx"/>
                    </a:ext>
                  </a:extLst>
                </a:hlinkClick>
              </a:rPr>
              <a:t>Paper plane</a:t>
            </a:r>
            <a:endParaRPr>
              <a:solidFill>
                <a:srgbClr val="F9E9D9"/>
              </a:solidFill>
            </a:endParaRPr>
          </a:p>
          <a:p>
            <a:pPr indent="-304800" lvl="0" marL="457200" rtl="0" algn="l">
              <a:spcBef>
                <a:spcPts val="0"/>
              </a:spcBef>
              <a:spcAft>
                <a:spcPts val="0"/>
              </a:spcAft>
              <a:buClr>
                <a:srgbClr val="F9E9D9"/>
              </a:buClr>
              <a:buSzPts val="1200"/>
              <a:buChar char="●"/>
            </a:pPr>
            <a:r>
              <a:rPr lang="es" u="sng">
                <a:solidFill>
                  <a:srgbClr val="F9E9D9"/>
                </a:solidFill>
                <a:hlinkClick r:id="rId6">
                  <a:extLst>
                    <a:ext uri="{A12FA001-AC4F-418D-AE19-62706E023703}">
                      <ahyp:hlinkClr val="tx"/>
                    </a:ext>
                  </a:extLst>
                </a:hlinkClick>
              </a:rPr>
              <a:t>Back to school</a:t>
            </a:r>
            <a:endParaRPr>
              <a:solidFill>
                <a:srgbClr val="F9E9D9"/>
              </a:solidFill>
            </a:endParaRPr>
          </a:p>
          <a:p>
            <a:pPr indent="-304800" lvl="0" marL="457200" rtl="0" algn="l">
              <a:spcBef>
                <a:spcPts val="0"/>
              </a:spcBef>
              <a:spcAft>
                <a:spcPts val="0"/>
              </a:spcAft>
              <a:buClr>
                <a:srgbClr val="F9E9D9"/>
              </a:buClr>
              <a:buSzPts val="1200"/>
              <a:buChar char="●"/>
            </a:pPr>
            <a:r>
              <a:rPr lang="es" u="sng">
                <a:solidFill>
                  <a:srgbClr val="F9E9D9"/>
                </a:solidFill>
                <a:hlinkClick r:id="rId7">
                  <a:extLst>
                    <a:ext uri="{A12FA001-AC4F-418D-AE19-62706E023703}">
                      <ahyp:hlinkClr val="tx"/>
                    </a:ext>
                  </a:extLst>
                </a:hlinkClick>
              </a:rPr>
              <a:t>Cartoon math concept background</a:t>
            </a:r>
            <a:endParaRPr>
              <a:solidFill>
                <a:srgbClr val="F9E9D9"/>
              </a:solidFill>
            </a:endParaRPr>
          </a:p>
          <a:p>
            <a:pPr indent="-304800" lvl="0" marL="457200" rtl="0" algn="l">
              <a:spcBef>
                <a:spcPts val="0"/>
              </a:spcBef>
              <a:spcAft>
                <a:spcPts val="0"/>
              </a:spcAft>
              <a:buClr>
                <a:srgbClr val="F9E9D9"/>
              </a:buClr>
              <a:buSzPts val="1200"/>
              <a:buChar char="●"/>
            </a:pPr>
            <a:r>
              <a:rPr lang="es" u="sng">
                <a:solidFill>
                  <a:srgbClr val="F9E9D9"/>
                </a:solidFill>
                <a:hlinkClick r:id="rId8">
                  <a:extLst>
                    <a:ext uri="{A12FA001-AC4F-418D-AE19-62706E023703}">
                      <ahyp:hlinkClr val="tx"/>
                    </a:ext>
                  </a:extLst>
                </a:hlinkClick>
              </a:rPr>
              <a:t>Cartoon math concept background</a:t>
            </a:r>
            <a:endParaRPr>
              <a:solidFill>
                <a:srgbClr val="F9E9D9"/>
              </a:solidFill>
            </a:endParaRPr>
          </a:p>
          <a:p>
            <a:pPr indent="-304800" lvl="0" marL="457200" rtl="0" algn="l">
              <a:spcBef>
                <a:spcPts val="0"/>
              </a:spcBef>
              <a:spcAft>
                <a:spcPts val="0"/>
              </a:spcAft>
              <a:buClr>
                <a:srgbClr val="F9E9D9"/>
              </a:buClr>
              <a:buSzPts val="1200"/>
              <a:buChar char="●"/>
            </a:pPr>
            <a:r>
              <a:rPr lang="es" u="sng">
                <a:solidFill>
                  <a:srgbClr val="F9E9D9"/>
                </a:solidFill>
                <a:hlinkClick r:id="rId9">
                  <a:extLst>
                    <a:ext uri="{A12FA001-AC4F-418D-AE19-62706E023703}">
                      <ahyp:hlinkClr val="tx"/>
                    </a:ext>
                  </a:extLst>
                </a:hlinkClick>
              </a:rPr>
              <a:t>Realistic math chalkboard background</a:t>
            </a:r>
            <a:endParaRPr>
              <a:solidFill>
                <a:srgbClr val="F9E9D9"/>
              </a:solidFill>
            </a:endParaRPr>
          </a:p>
        </p:txBody>
      </p:sp>
      <p:sp>
        <p:nvSpPr>
          <p:cNvPr id="550" name="Google Shape;550;p41"/>
          <p:cNvSpPr txBox="1"/>
          <p:nvPr>
            <p:ph type="ctrTitle"/>
          </p:nvPr>
        </p:nvSpPr>
        <p:spPr>
          <a:xfrm>
            <a:off x="3505750" y="1813875"/>
            <a:ext cx="16725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solidFill>
                  <a:srgbClr val="F9E9D9"/>
                </a:solidFill>
              </a:rPr>
              <a:t>RESOURCES</a:t>
            </a:r>
            <a:endParaRPr>
              <a:solidFill>
                <a:srgbClr val="F9E9D9"/>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4" name="Shape 104"/>
        <p:cNvGrpSpPr/>
        <p:nvPr/>
      </p:nvGrpSpPr>
      <p:grpSpPr>
        <a:xfrm>
          <a:off x="0" y="0"/>
          <a:ext cx="0" cy="0"/>
          <a:chOff x="0" y="0"/>
          <a:chExt cx="0" cy="0"/>
        </a:xfrm>
      </p:grpSpPr>
      <p:sp>
        <p:nvSpPr>
          <p:cNvPr id="105" name="Google Shape;105;p24"/>
          <p:cNvSpPr txBox="1"/>
          <p:nvPr>
            <p:ph type="ctrTitle"/>
          </p:nvPr>
        </p:nvSpPr>
        <p:spPr>
          <a:xfrm>
            <a:off x="101034" y="1874888"/>
            <a:ext cx="3308400" cy="577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s">
                <a:solidFill>
                  <a:srgbClr val="F9E9D9"/>
                </a:solidFill>
              </a:rPr>
              <a:t>OVERVIEW</a:t>
            </a:r>
            <a:endParaRPr>
              <a:solidFill>
                <a:srgbClr val="F9E9D9"/>
              </a:solidFill>
            </a:endParaRPr>
          </a:p>
        </p:txBody>
      </p:sp>
      <p:sp>
        <p:nvSpPr>
          <p:cNvPr id="106" name="Google Shape;106;p24"/>
          <p:cNvSpPr txBox="1"/>
          <p:nvPr>
            <p:ph idx="3" type="ctrTitle"/>
          </p:nvPr>
        </p:nvSpPr>
        <p:spPr>
          <a:xfrm>
            <a:off x="1054498" y="2690800"/>
            <a:ext cx="23550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s">
                <a:solidFill>
                  <a:srgbClr val="F9E9D9"/>
                </a:solidFill>
              </a:rPr>
              <a:t>FEATURES OF THE TOPIC</a:t>
            </a:r>
            <a:endParaRPr>
              <a:solidFill>
                <a:srgbClr val="F9E9D9"/>
              </a:solidFill>
            </a:endParaRPr>
          </a:p>
        </p:txBody>
      </p:sp>
      <p:sp>
        <p:nvSpPr>
          <p:cNvPr id="107" name="Google Shape;107;p24"/>
          <p:cNvSpPr txBox="1"/>
          <p:nvPr>
            <p:ph idx="5" type="ctrTitle"/>
          </p:nvPr>
        </p:nvSpPr>
        <p:spPr>
          <a:xfrm>
            <a:off x="5510850" y="1885925"/>
            <a:ext cx="34023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solidFill>
                  <a:srgbClr val="F9E9D9"/>
                </a:solidFill>
              </a:rPr>
              <a:t>ASSIGNMENT </a:t>
            </a:r>
            <a:endParaRPr>
              <a:solidFill>
                <a:srgbClr val="F9E9D9"/>
              </a:solidFill>
            </a:endParaRPr>
          </a:p>
        </p:txBody>
      </p:sp>
      <p:sp>
        <p:nvSpPr>
          <p:cNvPr id="108" name="Google Shape;108;p24"/>
          <p:cNvSpPr txBox="1"/>
          <p:nvPr>
            <p:ph idx="7" type="ctrTitle"/>
          </p:nvPr>
        </p:nvSpPr>
        <p:spPr>
          <a:xfrm>
            <a:off x="5510853" y="2675492"/>
            <a:ext cx="18942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solidFill>
                  <a:srgbClr val="F9E9D9"/>
                </a:solidFill>
              </a:rPr>
              <a:t>ABOUT THE TOPIC </a:t>
            </a:r>
            <a:endParaRPr>
              <a:solidFill>
                <a:srgbClr val="F9E9D9"/>
              </a:solidFill>
            </a:endParaRPr>
          </a:p>
        </p:txBody>
      </p:sp>
      <p:sp>
        <p:nvSpPr>
          <p:cNvPr id="109" name="Google Shape;109;p24"/>
          <p:cNvSpPr txBox="1"/>
          <p:nvPr>
            <p:ph idx="2" type="title"/>
          </p:nvPr>
        </p:nvSpPr>
        <p:spPr>
          <a:xfrm>
            <a:off x="3409319" y="1536464"/>
            <a:ext cx="1123200" cy="900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01</a:t>
            </a:r>
            <a:endParaRPr/>
          </a:p>
        </p:txBody>
      </p:sp>
      <p:sp>
        <p:nvSpPr>
          <p:cNvPr id="110" name="Google Shape;110;p24"/>
          <p:cNvSpPr txBox="1"/>
          <p:nvPr>
            <p:ph idx="4" type="title"/>
          </p:nvPr>
        </p:nvSpPr>
        <p:spPr>
          <a:xfrm>
            <a:off x="3409326" y="2689002"/>
            <a:ext cx="11232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03</a:t>
            </a:r>
            <a:endParaRPr/>
          </a:p>
        </p:txBody>
      </p:sp>
      <p:sp>
        <p:nvSpPr>
          <p:cNvPr id="111" name="Google Shape;111;p24"/>
          <p:cNvSpPr txBox="1"/>
          <p:nvPr>
            <p:ph idx="6" type="title"/>
          </p:nvPr>
        </p:nvSpPr>
        <p:spPr>
          <a:xfrm>
            <a:off x="4387644" y="1536464"/>
            <a:ext cx="1123200" cy="900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s"/>
              <a:t>02</a:t>
            </a:r>
            <a:endParaRPr/>
          </a:p>
        </p:txBody>
      </p:sp>
      <p:sp>
        <p:nvSpPr>
          <p:cNvPr id="112" name="Google Shape;112;p24"/>
          <p:cNvSpPr txBox="1"/>
          <p:nvPr>
            <p:ph idx="8" type="title"/>
          </p:nvPr>
        </p:nvSpPr>
        <p:spPr>
          <a:xfrm>
            <a:off x="4387651" y="2689002"/>
            <a:ext cx="11232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s"/>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54" name="Shape 554"/>
        <p:cNvGrpSpPr/>
        <p:nvPr/>
      </p:nvGrpSpPr>
      <p:grpSpPr>
        <a:xfrm>
          <a:off x="0" y="0"/>
          <a:ext cx="0" cy="0"/>
          <a:chOff x="0" y="0"/>
          <a:chExt cx="0" cy="0"/>
        </a:xfrm>
      </p:grpSpPr>
      <p:sp>
        <p:nvSpPr>
          <p:cNvPr id="555" name="Google Shape;555;p4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Instructions for use</a:t>
            </a:r>
            <a:endParaRPr>
              <a:solidFill>
                <a:srgbClr val="FFFFFF"/>
              </a:solidFill>
              <a:latin typeface="Proxima Nova Semibold"/>
              <a:ea typeface="Proxima Nova Semibold"/>
              <a:cs typeface="Proxima Nova Semibold"/>
              <a:sym typeface="Proxima Nova Semibold"/>
            </a:endParaRPr>
          </a:p>
        </p:txBody>
      </p:sp>
      <p:sp>
        <p:nvSpPr>
          <p:cNvPr id="556" name="Google Shape;556;p42"/>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s" sz="1200">
                <a:solidFill>
                  <a:srgbClr val="FFFFFF"/>
                </a:solidFill>
                <a:latin typeface="Proxima Nova"/>
                <a:ea typeface="Proxima Nova"/>
                <a:cs typeface="Proxima Nova"/>
                <a:sym typeface="Proxima Nova"/>
              </a:rPr>
              <a:t>In order to use this template, you must credit </a:t>
            </a:r>
            <a:r>
              <a:rPr b="1" lang="es" u="sng">
                <a:solidFill>
                  <a:srgbClr val="869FB2"/>
                </a:solidFill>
              </a:rPr>
              <a:t>S</a:t>
            </a:r>
            <a:r>
              <a:rPr b="1" lang="es" sz="1200" u="sng">
                <a:solidFill>
                  <a:srgbClr val="869FB2"/>
                </a:solidFill>
                <a:latin typeface="Proxima Nova"/>
                <a:ea typeface="Proxima Nova"/>
                <a:cs typeface="Proxima Nova"/>
                <a:sym typeface="Proxima Nova"/>
                <a:hlinkClick r:id="rId3">
                  <a:extLst>
                    <a:ext uri="{A12FA001-AC4F-418D-AE19-62706E023703}">
                      <ahyp:hlinkClr val="tx"/>
                    </a:ext>
                  </a:extLst>
                </a:hlinkClick>
              </a:rPr>
              <a:t>lides</a:t>
            </a:r>
            <a:r>
              <a:rPr b="1" lang="es" u="sng">
                <a:solidFill>
                  <a:srgbClr val="869FB2"/>
                </a:solidFill>
                <a:hlinkClick r:id="rId4">
                  <a:extLst>
                    <a:ext uri="{A12FA001-AC4F-418D-AE19-62706E023703}">
                      <ahyp:hlinkClr val="tx"/>
                    </a:ext>
                  </a:extLst>
                </a:hlinkClick>
              </a:rPr>
              <a:t>g</a:t>
            </a:r>
            <a:r>
              <a:rPr b="1" lang="es" sz="1200" u="sng">
                <a:solidFill>
                  <a:srgbClr val="869FB2"/>
                </a:solidFill>
                <a:latin typeface="Proxima Nova"/>
                <a:ea typeface="Proxima Nova"/>
                <a:cs typeface="Proxima Nova"/>
                <a:sym typeface="Proxima Nova"/>
                <a:hlinkClick r:id="rId5">
                  <a:extLst>
                    <a:ext uri="{A12FA001-AC4F-418D-AE19-62706E023703}">
                      <ahyp:hlinkClr val="tx"/>
                    </a:ext>
                  </a:extLst>
                </a:hlinkClick>
              </a:rPr>
              <a:t>o</a:t>
            </a:r>
            <a:r>
              <a:rPr lang="es" sz="1200">
                <a:solidFill>
                  <a:srgbClr val="435D74"/>
                </a:solidFill>
                <a:latin typeface="Proxima Nova"/>
                <a:ea typeface="Proxima Nova"/>
                <a:cs typeface="Proxima Nova"/>
                <a:sym typeface="Proxima Nova"/>
              </a:rPr>
              <a:t> </a:t>
            </a:r>
            <a:r>
              <a:rPr lang="es" sz="1200">
                <a:solidFill>
                  <a:srgbClr val="FFFFFF"/>
                </a:solidFill>
                <a:latin typeface="Proxima Nova"/>
                <a:ea typeface="Proxima Nova"/>
                <a:cs typeface="Proxima Nova"/>
                <a:sym typeface="Proxima Nova"/>
              </a:rPr>
              <a:t>by keeping the Credits slide.</a:t>
            </a:r>
            <a:endParaRPr sz="1200">
              <a:solidFill>
                <a:srgbClr val="FFFFFF"/>
              </a:solidFill>
              <a:latin typeface="Proxima Nova"/>
              <a:ea typeface="Proxima Nova"/>
              <a:cs typeface="Proxima Nova"/>
              <a:sym typeface="Proxima Nova"/>
            </a:endParaRPr>
          </a:p>
          <a:p>
            <a:pPr indent="0" lvl="0" marL="0" marR="0" rtl="0" algn="l">
              <a:lnSpc>
                <a:spcPct val="115000"/>
              </a:lnSpc>
              <a:spcBef>
                <a:spcPts val="1400"/>
              </a:spcBef>
              <a:spcAft>
                <a:spcPts val="0"/>
              </a:spcAft>
              <a:buNone/>
            </a:pPr>
            <a:r>
              <a:rPr b="1" lang="es" sz="1100">
                <a:solidFill>
                  <a:srgbClr val="869FB2"/>
                </a:solidFill>
                <a:latin typeface="Proxima Nova"/>
                <a:ea typeface="Proxima Nova"/>
                <a:cs typeface="Proxima Nova"/>
                <a:sym typeface="Proxima Nova"/>
              </a:rPr>
              <a:t>You are </a:t>
            </a:r>
            <a:r>
              <a:rPr b="1" lang="es" sz="1100">
                <a:solidFill>
                  <a:srgbClr val="869FB2"/>
                </a:solidFill>
              </a:rPr>
              <a:t>allowed to</a:t>
            </a:r>
            <a:r>
              <a:rPr b="1" lang="es" sz="1100">
                <a:solidFill>
                  <a:srgbClr val="869FB2"/>
                </a:solidFill>
                <a:latin typeface="Proxima Nova"/>
                <a:ea typeface="Proxima Nova"/>
                <a:cs typeface="Proxima Nova"/>
                <a:sym typeface="Proxima Nova"/>
              </a:rPr>
              <a:t>:</a:t>
            </a:r>
            <a:endParaRPr b="1" sz="1100">
              <a:solidFill>
                <a:srgbClr val="869FB2"/>
              </a:solidFill>
              <a:latin typeface="Proxima Nova"/>
              <a:ea typeface="Proxima Nova"/>
              <a:cs typeface="Proxima Nova"/>
              <a:sym typeface="Proxima Nova"/>
            </a:endParaRPr>
          </a:p>
          <a:p>
            <a:pPr indent="0" lvl="0" marL="0" rtl="0" algn="l">
              <a:lnSpc>
                <a:spcPct val="115000"/>
              </a:lnSpc>
              <a:spcBef>
                <a:spcPts val="400"/>
              </a:spcBef>
              <a:spcAft>
                <a:spcPts val="0"/>
              </a:spcAft>
              <a:buNone/>
            </a:pPr>
            <a:r>
              <a:rPr lang="es" sz="1100">
                <a:solidFill>
                  <a:srgbClr val="FFFFFF"/>
                </a:solidFill>
                <a:latin typeface="Proxima Nova"/>
                <a:ea typeface="Proxima Nova"/>
                <a:cs typeface="Proxima Nova"/>
                <a:sym typeface="Proxima Nova"/>
              </a:rPr>
              <a:t>- </a:t>
            </a:r>
            <a:r>
              <a:rPr lang="es" sz="1100">
                <a:solidFill>
                  <a:srgbClr val="FFFFFF"/>
                </a:solidFill>
              </a:rPr>
              <a:t>Modify this template</a:t>
            </a:r>
            <a:r>
              <a:rPr lang="es" sz="1100">
                <a:solidFill>
                  <a:srgbClr val="FFFFFF"/>
                </a:solidFill>
                <a:latin typeface="Proxima Nova"/>
                <a:ea typeface="Proxima Nova"/>
                <a:cs typeface="Proxima Nova"/>
                <a:sym typeface="Proxima Nova"/>
              </a:rPr>
              <a:t>.</a:t>
            </a:r>
            <a:endParaRPr sz="1100">
              <a:solidFill>
                <a:srgbClr val="FFFFFF"/>
              </a:solidFill>
              <a:latin typeface="Proxima Nova"/>
              <a:ea typeface="Proxima Nova"/>
              <a:cs typeface="Proxima Nova"/>
              <a:sym typeface="Proxima Nova"/>
            </a:endParaRPr>
          </a:p>
          <a:p>
            <a:pPr indent="0" lvl="0" marL="0" rtl="0" algn="l">
              <a:lnSpc>
                <a:spcPct val="115000"/>
              </a:lnSpc>
              <a:spcBef>
                <a:spcPts val="0"/>
              </a:spcBef>
              <a:spcAft>
                <a:spcPts val="0"/>
              </a:spcAft>
              <a:buNone/>
            </a:pPr>
            <a:r>
              <a:rPr lang="es" sz="1100">
                <a:solidFill>
                  <a:srgbClr val="FFFFFF"/>
                </a:solidFill>
              </a:rPr>
              <a:t>- Use it for both personal and commercial projects.</a:t>
            </a:r>
            <a:endParaRPr sz="1100">
              <a:solidFill>
                <a:srgbClr val="FFFFFF"/>
              </a:solidFill>
            </a:endParaRPr>
          </a:p>
          <a:p>
            <a:pPr indent="0" lvl="0" marL="0" rtl="0" algn="l">
              <a:lnSpc>
                <a:spcPct val="115000"/>
              </a:lnSpc>
              <a:spcBef>
                <a:spcPts val="1400"/>
              </a:spcBef>
              <a:spcAft>
                <a:spcPts val="0"/>
              </a:spcAft>
              <a:buNone/>
            </a:pPr>
            <a:r>
              <a:rPr b="1" lang="es" sz="1100">
                <a:solidFill>
                  <a:srgbClr val="869FB2"/>
                </a:solidFill>
                <a:latin typeface="Proxima Nova"/>
                <a:ea typeface="Proxima Nova"/>
                <a:cs typeface="Proxima Nova"/>
                <a:sym typeface="Proxima Nova"/>
              </a:rPr>
              <a:t>You are not allowed to:</a:t>
            </a:r>
            <a:endParaRPr b="1" sz="1100">
              <a:solidFill>
                <a:srgbClr val="869FB2"/>
              </a:solidFill>
              <a:latin typeface="Proxima Nova"/>
              <a:ea typeface="Proxima Nova"/>
              <a:cs typeface="Proxima Nova"/>
              <a:sym typeface="Proxima Nova"/>
            </a:endParaRPr>
          </a:p>
          <a:p>
            <a:pPr indent="0" lvl="0" marL="0" rtl="0" algn="l">
              <a:lnSpc>
                <a:spcPct val="115000"/>
              </a:lnSpc>
              <a:spcBef>
                <a:spcPts val="400"/>
              </a:spcBef>
              <a:spcAft>
                <a:spcPts val="0"/>
              </a:spcAft>
              <a:buNone/>
            </a:pPr>
            <a:r>
              <a:rPr lang="es" sz="1100">
                <a:solidFill>
                  <a:srgbClr val="FFFFFF"/>
                </a:solidFill>
                <a:latin typeface="Proxima Nova"/>
                <a:ea typeface="Proxima Nova"/>
                <a:cs typeface="Proxima Nova"/>
                <a:sym typeface="Proxima Nova"/>
              </a:rPr>
              <a:t>- Sublicense, sell or rent any of </a:t>
            </a:r>
            <a:r>
              <a:rPr lang="es" sz="1100">
                <a:solidFill>
                  <a:srgbClr val="FFFFFF"/>
                </a:solidFill>
              </a:rPr>
              <a:t>S</a:t>
            </a:r>
            <a:r>
              <a:rPr lang="es" sz="1100">
                <a:solidFill>
                  <a:srgbClr val="FFFFFF"/>
                </a:solidFill>
                <a:latin typeface="Proxima Nova"/>
                <a:ea typeface="Proxima Nova"/>
                <a:cs typeface="Proxima Nova"/>
                <a:sym typeface="Proxima Nova"/>
              </a:rPr>
              <a:t>lides</a:t>
            </a:r>
            <a:r>
              <a:rPr lang="es" sz="1100">
                <a:solidFill>
                  <a:srgbClr val="FFFFFF"/>
                </a:solidFill>
              </a:rPr>
              <a:t>g</a:t>
            </a:r>
            <a:r>
              <a:rPr lang="es" sz="1100">
                <a:solidFill>
                  <a:srgbClr val="FFFFFF"/>
                </a:solidFill>
                <a:latin typeface="Proxima Nova"/>
                <a:ea typeface="Proxima Nova"/>
                <a:cs typeface="Proxima Nova"/>
                <a:sym typeface="Proxima Nova"/>
              </a:rPr>
              <a:t>o Content (or a modified version of </a:t>
            </a:r>
            <a:r>
              <a:rPr lang="es" sz="1100">
                <a:solidFill>
                  <a:srgbClr val="FFFFFF"/>
                </a:solidFill>
              </a:rPr>
              <a:t>S</a:t>
            </a:r>
            <a:r>
              <a:rPr lang="es" sz="1100">
                <a:solidFill>
                  <a:srgbClr val="FFFFFF"/>
                </a:solidFill>
                <a:latin typeface="Proxima Nova"/>
                <a:ea typeface="Proxima Nova"/>
                <a:cs typeface="Proxima Nova"/>
                <a:sym typeface="Proxima Nova"/>
              </a:rPr>
              <a:t>lides</a:t>
            </a:r>
            <a:r>
              <a:rPr lang="es" sz="1100">
                <a:solidFill>
                  <a:srgbClr val="FFFFFF"/>
                </a:solidFill>
              </a:rPr>
              <a:t>g</a:t>
            </a:r>
            <a:r>
              <a:rPr lang="es" sz="1100">
                <a:solidFill>
                  <a:srgbClr val="FFFFFF"/>
                </a:solidFill>
                <a:latin typeface="Proxima Nova"/>
                <a:ea typeface="Proxima Nova"/>
                <a:cs typeface="Proxima Nova"/>
                <a:sym typeface="Proxima Nova"/>
              </a:rPr>
              <a:t>o Content).</a:t>
            </a:r>
            <a:endParaRPr sz="1100">
              <a:solidFill>
                <a:srgbClr val="FFFFFF"/>
              </a:solidFill>
              <a:latin typeface="Proxima Nova"/>
              <a:ea typeface="Proxima Nova"/>
              <a:cs typeface="Proxima Nova"/>
              <a:sym typeface="Proxima Nova"/>
            </a:endParaRPr>
          </a:p>
          <a:p>
            <a:pPr indent="0" lvl="0" marL="0" rtl="0" algn="l">
              <a:lnSpc>
                <a:spcPct val="115000"/>
              </a:lnSpc>
              <a:spcBef>
                <a:spcPts val="0"/>
              </a:spcBef>
              <a:spcAft>
                <a:spcPts val="0"/>
              </a:spcAft>
              <a:buNone/>
            </a:pPr>
            <a:r>
              <a:rPr lang="es" sz="1100">
                <a:solidFill>
                  <a:srgbClr val="FFFFFF"/>
                </a:solidFill>
                <a:latin typeface="Proxima Nova"/>
                <a:ea typeface="Proxima Nova"/>
                <a:cs typeface="Proxima Nova"/>
                <a:sym typeface="Proxima Nova"/>
              </a:rPr>
              <a:t>- Distribute </a:t>
            </a:r>
            <a:r>
              <a:rPr lang="es" sz="1100">
                <a:solidFill>
                  <a:srgbClr val="FFFFFF"/>
                </a:solidFill>
              </a:rPr>
              <a:t>S</a:t>
            </a:r>
            <a:r>
              <a:rPr lang="es" sz="1100">
                <a:solidFill>
                  <a:srgbClr val="FFFFFF"/>
                </a:solidFill>
                <a:latin typeface="Proxima Nova"/>
                <a:ea typeface="Proxima Nova"/>
                <a:cs typeface="Proxima Nova"/>
                <a:sym typeface="Proxima Nova"/>
              </a:rPr>
              <a:t>lides</a:t>
            </a:r>
            <a:r>
              <a:rPr lang="es" sz="1100">
                <a:solidFill>
                  <a:srgbClr val="FFFFFF"/>
                </a:solidFill>
              </a:rPr>
              <a:t>g</a:t>
            </a:r>
            <a:r>
              <a:rPr lang="es" sz="1100">
                <a:solidFill>
                  <a:srgbClr val="FFFFFF"/>
                </a:solidFill>
                <a:latin typeface="Proxima Nova"/>
                <a:ea typeface="Proxima Nova"/>
                <a:cs typeface="Proxima Nova"/>
                <a:sym typeface="Proxima Nova"/>
              </a:rPr>
              <a:t>o Content unless it has been expressly authorized by </a:t>
            </a:r>
            <a:r>
              <a:rPr lang="es" sz="1100">
                <a:solidFill>
                  <a:srgbClr val="FFFFFF"/>
                </a:solidFill>
              </a:rPr>
              <a:t>S</a:t>
            </a:r>
            <a:r>
              <a:rPr lang="es" sz="1100">
                <a:solidFill>
                  <a:srgbClr val="FFFFFF"/>
                </a:solidFill>
                <a:latin typeface="Proxima Nova"/>
                <a:ea typeface="Proxima Nova"/>
                <a:cs typeface="Proxima Nova"/>
                <a:sym typeface="Proxima Nova"/>
              </a:rPr>
              <a:t>lides</a:t>
            </a:r>
            <a:r>
              <a:rPr lang="es" sz="1100">
                <a:solidFill>
                  <a:srgbClr val="FFFFFF"/>
                </a:solidFill>
              </a:rPr>
              <a:t>g</a:t>
            </a:r>
            <a:r>
              <a:rPr lang="es" sz="1100">
                <a:solidFill>
                  <a:srgbClr val="FFFFFF"/>
                </a:solidFill>
                <a:latin typeface="Proxima Nova"/>
                <a:ea typeface="Proxima Nova"/>
                <a:cs typeface="Proxima Nova"/>
                <a:sym typeface="Proxima Nova"/>
              </a:rPr>
              <a:t>o.</a:t>
            </a:r>
            <a:endParaRPr sz="1100">
              <a:solidFill>
                <a:srgbClr val="FFFFFF"/>
              </a:solidFill>
              <a:latin typeface="Proxima Nova"/>
              <a:ea typeface="Proxima Nova"/>
              <a:cs typeface="Proxima Nova"/>
              <a:sym typeface="Proxima Nova"/>
            </a:endParaRPr>
          </a:p>
          <a:p>
            <a:pPr indent="0" lvl="0" marL="0" rtl="0" algn="l">
              <a:lnSpc>
                <a:spcPct val="115000"/>
              </a:lnSpc>
              <a:spcBef>
                <a:spcPts val="0"/>
              </a:spcBef>
              <a:spcAft>
                <a:spcPts val="0"/>
              </a:spcAft>
              <a:buNone/>
            </a:pPr>
            <a:r>
              <a:rPr lang="es" sz="1100">
                <a:solidFill>
                  <a:srgbClr val="FFFFFF"/>
                </a:solidFill>
                <a:latin typeface="Proxima Nova"/>
                <a:ea typeface="Proxima Nova"/>
                <a:cs typeface="Proxima Nova"/>
                <a:sym typeface="Proxima Nova"/>
              </a:rPr>
              <a:t>- Include </a:t>
            </a:r>
            <a:r>
              <a:rPr lang="es" sz="1100">
                <a:solidFill>
                  <a:srgbClr val="FFFFFF"/>
                </a:solidFill>
              </a:rPr>
              <a:t>S</a:t>
            </a:r>
            <a:r>
              <a:rPr lang="es" sz="1100">
                <a:solidFill>
                  <a:srgbClr val="FFFFFF"/>
                </a:solidFill>
                <a:latin typeface="Proxima Nova"/>
                <a:ea typeface="Proxima Nova"/>
                <a:cs typeface="Proxima Nova"/>
                <a:sym typeface="Proxima Nova"/>
              </a:rPr>
              <a:t>lides</a:t>
            </a:r>
            <a:r>
              <a:rPr lang="es" sz="1100">
                <a:solidFill>
                  <a:srgbClr val="FFFFFF"/>
                </a:solidFill>
              </a:rPr>
              <a:t>g</a:t>
            </a:r>
            <a:r>
              <a:rPr lang="es" sz="1100">
                <a:solidFill>
                  <a:srgbClr val="FFFFFF"/>
                </a:solidFill>
                <a:latin typeface="Proxima Nova"/>
                <a:ea typeface="Proxima Nova"/>
                <a:cs typeface="Proxima Nova"/>
                <a:sym typeface="Proxima Nova"/>
              </a:rPr>
              <a:t>o Content in an online or offline database or file.</a:t>
            </a:r>
            <a:endParaRPr sz="1100">
              <a:solidFill>
                <a:srgbClr val="FFFFFF"/>
              </a:solidFill>
              <a:latin typeface="Proxima Nova"/>
              <a:ea typeface="Proxima Nova"/>
              <a:cs typeface="Proxima Nova"/>
              <a:sym typeface="Proxima Nova"/>
            </a:endParaRPr>
          </a:p>
          <a:p>
            <a:pPr indent="0" lvl="0" marL="0" rtl="0" algn="l">
              <a:lnSpc>
                <a:spcPct val="115000"/>
              </a:lnSpc>
              <a:spcBef>
                <a:spcPts val="0"/>
              </a:spcBef>
              <a:spcAft>
                <a:spcPts val="0"/>
              </a:spcAft>
              <a:buNone/>
            </a:pPr>
            <a:r>
              <a:rPr lang="es" sz="1100">
                <a:solidFill>
                  <a:srgbClr val="FFFFFF"/>
                </a:solidFill>
                <a:latin typeface="Proxima Nova"/>
                <a:ea typeface="Proxima Nova"/>
                <a:cs typeface="Proxima Nova"/>
                <a:sym typeface="Proxima Nova"/>
              </a:rPr>
              <a:t>- Offer </a:t>
            </a:r>
            <a:r>
              <a:rPr lang="es" sz="1100">
                <a:solidFill>
                  <a:srgbClr val="FFFFFF"/>
                </a:solidFill>
              </a:rPr>
              <a:t>S</a:t>
            </a:r>
            <a:r>
              <a:rPr lang="es" sz="1100">
                <a:solidFill>
                  <a:srgbClr val="FFFFFF"/>
                </a:solidFill>
                <a:latin typeface="Proxima Nova"/>
                <a:ea typeface="Proxima Nova"/>
                <a:cs typeface="Proxima Nova"/>
                <a:sym typeface="Proxima Nova"/>
              </a:rPr>
              <a:t>lides</a:t>
            </a:r>
            <a:r>
              <a:rPr lang="es" sz="1100">
                <a:solidFill>
                  <a:srgbClr val="FFFFFF"/>
                </a:solidFill>
              </a:rPr>
              <a:t>g</a:t>
            </a:r>
            <a:r>
              <a:rPr lang="es" sz="1100">
                <a:solidFill>
                  <a:srgbClr val="FFFFFF"/>
                </a:solidFill>
                <a:latin typeface="Proxima Nova"/>
                <a:ea typeface="Proxima Nova"/>
                <a:cs typeface="Proxima Nova"/>
                <a:sym typeface="Proxima Nova"/>
              </a:rPr>
              <a:t>o templates (or modified versions of </a:t>
            </a:r>
            <a:r>
              <a:rPr lang="es" sz="1100">
                <a:solidFill>
                  <a:srgbClr val="FFFFFF"/>
                </a:solidFill>
              </a:rPr>
              <a:t>S</a:t>
            </a:r>
            <a:r>
              <a:rPr lang="es" sz="1100">
                <a:solidFill>
                  <a:srgbClr val="FFFFFF"/>
                </a:solidFill>
                <a:latin typeface="Proxima Nova"/>
                <a:ea typeface="Proxima Nova"/>
                <a:cs typeface="Proxima Nova"/>
                <a:sym typeface="Proxima Nova"/>
              </a:rPr>
              <a:t>lides</a:t>
            </a:r>
            <a:r>
              <a:rPr lang="es" sz="1100">
                <a:solidFill>
                  <a:srgbClr val="FFFFFF"/>
                </a:solidFill>
              </a:rPr>
              <a:t>g</a:t>
            </a:r>
            <a:r>
              <a:rPr lang="es" sz="1100">
                <a:solidFill>
                  <a:srgbClr val="FFFFFF"/>
                </a:solidFill>
                <a:latin typeface="Proxima Nova"/>
                <a:ea typeface="Proxima Nova"/>
                <a:cs typeface="Proxima Nova"/>
                <a:sym typeface="Proxima Nova"/>
              </a:rPr>
              <a:t>o </a:t>
            </a:r>
            <a:r>
              <a:rPr lang="es" sz="1100">
                <a:solidFill>
                  <a:srgbClr val="FFFFFF"/>
                </a:solidFill>
              </a:rPr>
              <a:t>templates</a:t>
            </a:r>
            <a:r>
              <a:rPr lang="es" sz="1100">
                <a:solidFill>
                  <a:srgbClr val="FFFFFF"/>
                </a:solidFill>
                <a:latin typeface="Proxima Nova"/>
                <a:ea typeface="Proxima Nova"/>
                <a:cs typeface="Proxima Nova"/>
                <a:sym typeface="Proxima Nova"/>
              </a:rPr>
              <a:t>) for download.</a:t>
            </a:r>
            <a:endParaRPr sz="1100">
              <a:solidFill>
                <a:srgbClr val="FFFFFF"/>
              </a:solidFill>
              <a:latin typeface="Proxima Nova"/>
              <a:ea typeface="Proxima Nova"/>
              <a:cs typeface="Proxima Nova"/>
              <a:sym typeface="Proxima Nova"/>
            </a:endParaRPr>
          </a:p>
          <a:p>
            <a:pPr indent="0" lvl="0" marL="0" rtl="0" algn="l">
              <a:lnSpc>
                <a:spcPct val="115000"/>
              </a:lnSpc>
              <a:spcBef>
                <a:spcPts val="0"/>
              </a:spcBef>
              <a:spcAft>
                <a:spcPts val="0"/>
              </a:spcAft>
              <a:buNone/>
            </a:pPr>
            <a:r>
              <a:rPr lang="es" sz="1100">
                <a:solidFill>
                  <a:srgbClr val="FFFFFF"/>
                </a:solidFill>
                <a:latin typeface="Proxima Nova"/>
                <a:ea typeface="Proxima Nova"/>
                <a:cs typeface="Proxima Nova"/>
                <a:sym typeface="Proxima Nova"/>
              </a:rPr>
              <a:t>- Acquire the copyright of </a:t>
            </a:r>
            <a:r>
              <a:rPr lang="es" sz="1100">
                <a:solidFill>
                  <a:srgbClr val="FFFFFF"/>
                </a:solidFill>
              </a:rPr>
              <a:t>S</a:t>
            </a:r>
            <a:r>
              <a:rPr lang="es" sz="1100">
                <a:solidFill>
                  <a:srgbClr val="FFFFFF"/>
                </a:solidFill>
                <a:latin typeface="Proxima Nova"/>
                <a:ea typeface="Proxima Nova"/>
                <a:cs typeface="Proxima Nova"/>
                <a:sym typeface="Proxima Nova"/>
              </a:rPr>
              <a:t>lides</a:t>
            </a:r>
            <a:r>
              <a:rPr lang="es" sz="1100">
                <a:solidFill>
                  <a:srgbClr val="FFFFFF"/>
                </a:solidFill>
              </a:rPr>
              <a:t>g</a:t>
            </a:r>
            <a:r>
              <a:rPr lang="es" sz="1100">
                <a:solidFill>
                  <a:srgbClr val="FFFFFF"/>
                </a:solidFill>
                <a:latin typeface="Proxima Nova"/>
                <a:ea typeface="Proxima Nova"/>
                <a:cs typeface="Proxima Nova"/>
                <a:sym typeface="Proxima Nova"/>
              </a:rPr>
              <a:t>o Content.</a:t>
            </a:r>
            <a:endParaRPr sz="1100">
              <a:solidFill>
                <a:srgbClr val="FFFFFF"/>
              </a:solidFill>
              <a:latin typeface="Proxima Nova"/>
              <a:ea typeface="Proxima Nova"/>
              <a:cs typeface="Proxima Nova"/>
              <a:sym typeface="Proxima Nova"/>
            </a:endParaRPr>
          </a:p>
          <a:p>
            <a:pPr indent="0" lvl="0" marL="0" rtl="0" algn="ctr">
              <a:spcBef>
                <a:spcPts val="0"/>
              </a:spcBef>
              <a:spcAft>
                <a:spcPts val="0"/>
              </a:spcAft>
              <a:buNone/>
            </a:pPr>
            <a:r>
              <a:t/>
            </a:r>
            <a:endParaRPr sz="1100">
              <a:solidFill>
                <a:srgbClr val="435D74"/>
              </a:solidFill>
              <a:latin typeface="Proxima Nova"/>
              <a:ea typeface="Proxima Nova"/>
              <a:cs typeface="Proxima Nova"/>
              <a:sym typeface="Proxima Nova"/>
            </a:endParaRPr>
          </a:p>
          <a:p>
            <a:pPr indent="0" lvl="0" marL="0" rtl="0" algn="ctr">
              <a:spcBef>
                <a:spcPts val="0"/>
              </a:spcBef>
              <a:spcAft>
                <a:spcPts val="0"/>
              </a:spcAft>
              <a:buNone/>
            </a:pPr>
            <a:r>
              <a:t/>
            </a:r>
            <a:endParaRPr sz="1400">
              <a:solidFill>
                <a:srgbClr val="435D74"/>
              </a:solidFill>
              <a:latin typeface="Proxima Nova"/>
              <a:ea typeface="Proxima Nova"/>
              <a:cs typeface="Proxima Nova"/>
              <a:sym typeface="Proxima Nova"/>
            </a:endParaRPr>
          </a:p>
          <a:p>
            <a:pPr indent="0" lvl="0" marL="0" rtl="0" algn="l">
              <a:spcBef>
                <a:spcPts val="0"/>
              </a:spcBef>
              <a:spcAft>
                <a:spcPts val="0"/>
              </a:spcAft>
              <a:buNone/>
            </a:pPr>
            <a:r>
              <a:t/>
            </a:r>
            <a:endParaRPr sz="1400">
              <a:solidFill>
                <a:srgbClr val="435D74"/>
              </a:solidFill>
              <a:latin typeface="Proxima Nova"/>
              <a:ea typeface="Proxima Nova"/>
              <a:cs typeface="Proxima Nova"/>
              <a:sym typeface="Proxima Nova"/>
            </a:endParaRPr>
          </a:p>
        </p:txBody>
      </p:sp>
      <p:sp>
        <p:nvSpPr>
          <p:cNvPr id="557" name="Google Shape;557;p42"/>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sz="1200">
                <a:solidFill>
                  <a:srgbClr val="FFFFFF"/>
                </a:solidFill>
                <a:latin typeface="Proxima Nova"/>
                <a:ea typeface="Proxima Nova"/>
                <a:cs typeface="Proxima Nova"/>
                <a:sym typeface="Proxima Nova"/>
              </a:rPr>
              <a:t>For more information about editing slides, please </a:t>
            </a:r>
            <a:r>
              <a:rPr lang="es">
                <a:solidFill>
                  <a:srgbClr val="FFFFFF"/>
                </a:solidFill>
              </a:rPr>
              <a:t>read </a:t>
            </a:r>
            <a:r>
              <a:rPr lang="es" sz="1200">
                <a:solidFill>
                  <a:srgbClr val="FFFFFF"/>
                </a:solidFill>
                <a:latin typeface="Proxima Nova"/>
                <a:ea typeface="Proxima Nova"/>
                <a:cs typeface="Proxima Nova"/>
                <a:sym typeface="Proxima Nova"/>
              </a:rPr>
              <a:t>our FAQs:</a:t>
            </a:r>
            <a:endParaRPr sz="1200">
              <a:solidFill>
                <a:srgbClr val="FFFFFF"/>
              </a:solidFill>
              <a:latin typeface="Proxima Nova"/>
              <a:ea typeface="Proxima Nova"/>
              <a:cs typeface="Proxima Nova"/>
              <a:sym typeface="Proxima Nova"/>
            </a:endParaRPr>
          </a:p>
          <a:p>
            <a:pPr indent="0" lvl="0" marL="0" rtl="0" algn="ctr">
              <a:spcBef>
                <a:spcPts val="0"/>
              </a:spcBef>
              <a:spcAft>
                <a:spcPts val="0"/>
              </a:spcAft>
              <a:buNone/>
            </a:pPr>
            <a:r>
              <a:rPr b="1" lang="es" sz="1200" u="sng">
                <a:solidFill>
                  <a:srgbClr val="869FB2"/>
                </a:solidFill>
                <a:latin typeface="Proxima Nova"/>
                <a:ea typeface="Proxima Nova"/>
                <a:cs typeface="Proxima Nova"/>
                <a:sym typeface="Proxima Nova"/>
                <a:hlinkClick r:id="rId6">
                  <a:extLst>
                    <a:ext uri="{A12FA001-AC4F-418D-AE19-62706E023703}">
                      <ahyp:hlinkClr val="tx"/>
                    </a:ext>
                  </a:extLst>
                </a:hlinkClick>
              </a:rPr>
              <a:t>https://slidesgo.com/faqs</a:t>
            </a:r>
            <a:endParaRPr b="1" sz="1200">
              <a:solidFill>
                <a:srgbClr val="869FB2"/>
              </a:solidFill>
              <a:latin typeface="Proxima Nova"/>
              <a:ea typeface="Proxima Nova"/>
              <a:cs typeface="Proxima Nova"/>
              <a:sym typeface="Proxima Nova"/>
            </a:endParaRPr>
          </a:p>
          <a:p>
            <a:pPr indent="0" lvl="0" marL="0" rtl="0" algn="ctr">
              <a:spcBef>
                <a:spcPts val="0"/>
              </a:spcBef>
              <a:spcAft>
                <a:spcPts val="0"/>
              </a:spcAft>
              <a:buNone/>
            </a:pPr>
            <a:r>
              <a:t/>
            </a:r>
            <a:endParaRPr sz="1200">
              <a:solidFill>
                <a:srgbClr val="FFFFFF"/>
              </a:solidFill>
              <a:latin typeface="Proxima Nova"/>
              <a:ea typeface="Proxima Nova"/>
              <a:cs typeface="Proxima Nova"/>
              <a:sym typeface="Proxima Nova"/>
            </a:endParaRPr>
          </a:p>
          <a:p>
            <a:pPr indent="0" lvl="0" marL="0" rtl="0" algn="l">
              <a:spcBef>
                <a:spcPts val="0"/>
              </a:spcBef>
              <a:spcAft>
                <a:spcPts val="0"/>
              </a:spcAft>
              <a:buNone/>
            </a:pPr>
            <a:r>
              <a:t/>
            </a:r>
            <a:endParaRPr sz="1400">
              <a:solidFill>
                <a:srgbClr val="FFFFFF"/>
              </a:solidFill>
              <a:latin typeface="Proxima Nova"/>
              <a:ea typeface="Proxima Nova"/>
              <a:cs typeface="Proxima Nova"/>
              <a:sym typeface="Proxima Nova"/>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61" name="Shape 561"/>
        <p:cNvGrpSpPr/>
        <p:nvPr/>
      </p:nvGrpSpPr>
      <p:grpSpPr>
        <a:xfrm>
          <a:off x="0" y="0"/>
          <a:ext cx="0" cy="0"/>
          <a:chOff x="0" y="0"/>
          <a:chExt cx="0" cy="0"/>
        </a:xfrm>
      </p:grpSpPr>
      <p:sp>
        <p:nvSpPr>
          <p:cNvPr id="562" name="Google Shape;562;p4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Fonts &amp; colors used</a:t>
            </a:r>
            <a:endParaRPr>
              <a:solidFill>
                <a:srgbClr val="FFFFFF"/>
              </a:solidFill>
              <a:latin typeface="Proxima Nova Semibold"/>
              <a:ea typeface="Proxima Nova Semibold"/>
              <a:cs typeface="Proxima Nova Semibold"/>
              <a:sym typeface="Proxima Nova Semibold"/>
            </a:endParaRPr>
          </a:p>
        </p:txBody>
      </p:sp>
      <p:sp>
        <p:nvSpPr>
          <p:cNvPr id="563" name="Google Shape;563;p43"/>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sz="1200">
                <a:solidFill>
                  <a:srgbClr val="FFFFFF"/>
                </a:solidFill>
                <a:latin typeface="Proxima Nova"/>
                <a:ea typeface="Proxima Nova"/>
                <a:cs typeface="Proxima Nova"/>
                <a:sym typeface="Proxima Nova"/>
              </a:rPr>
              <a:t>This presentation has been made using the following fonts:</a:t>
            </a:r>
            <a:endParaRPr sz="1200">
              <a:solidFill>
                <a:srgbClr val="FFFFFF"/>
              </a:solidFill>
              <a:latin typeface="Proxima Nova"/>
              <a:ea typeface="Proxima Nova"/>
              <a:cs typeface="Proxima Nova"/>
              <a:sym typeface="Proxima Nova"/>
            </a:endParaRPr>
          </a:p>
          <a:p>
            <a:pPr indent="0" lvl="0" marL="0" rtl="0" algn="l">
              <a:spcBef>
                <a:spcPts val="0"/>
              </a:spcBef>
              <a:spcAft>
                <a:spcPts val="0"/>
              </a:spcAft>
              <a:buNone/>
            </a:pPr>
            <a:r>
              <a:t/>
            </a:r>
            <a:endParaRPr sz="1400">
              <a:solidFill>
                <a:srgbClr val="435D74"/>
              </a:solidFill>
              <a:latin typeface="Proxima Nova"/>
              <a:ea typeface="Proxima Nova"/>
              <a:cs typeface="Proxima Nova"/>
              <a:sym typeface="Proxima Nova"/>
            </a:endParaRPr>
          </a:p>
        </p:txBody>
      </p:sp>
      <p:sp>
        <p:nvSpPr>
          <p:cNvPr id="564" name="Google Shape;564;p43"/>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s">
                <a:solidFill>
                  <a:srgbClr val="FFFFFF"/>
                </a:solidFill>
              </a:rPr>
              <a:t>Passion One</a:t>
            </a:r>
            <a:endParaRPr b="1">
              <a:solidFill>
                <a:srgbClr val="FFFFFF"/>
              </a:solidFill>
            </a:endParaRPr>
          </a:p>
          <a:p>
            <a:pPr indent="0" lvl="0" marL="0" rtl="0" algn="ctr">
              <a:spcBef>
                <a:spcPts val="0"/>
              </a:spcBef>
              <a:spcAft>
                <a:spcPts val="0"/>
              </a:spcAft>
              <a:buNone/>
            </a:pPr>
            <a:r>
              <a:rPr lang="es">
                <a:solidFill>
                  <a:srgbClr val="FFFFFF"/>
                </a:solidFill>
              </a:rPr>
              <a:t>(</a:t>
            </a:r>
            <a:r>
              <a:rPr lang="es">
                <a:solidFill>
                  <a:srgbClr val="FFFFFF"/>
                </a:solidFill>
                <a:uFill>
                  <a:noFill/>
                </a:uFill>
                <a:hlinkClick r:id="rId3">
                  <a:extLst>
                    <a:ext uri="{A12FA001-AC4F-418D-AE19-62706E023703}">
                      <ahyp:hlinkClr val="tx"/>
                    </a:ext>
                  </a:extLst>
                </a:hlinkClick>
              </a:rPr>
              <a:t>https://fonts.google.com/specimen/Passion+One</a:t>
            </a:r>
            <a:r>
              <a:rPr lang="es">
                <a:solidFill>
                  <a:srgbClr val="FFFFFF"/>
                </a:solidFill>
              </a:rPr>
              <a:t>)</a:t>
            </a:r>
            <a:endParaRPr>
              <a:solidFill>
                <a:srgbClr val="FFFFFF"/>
              </a:solidFill>
            </a:endParaRPr>
          </a:p>
          <a:p>
            <a:pPr indent="0" lvl="0" marL="0" rtl="0" algn="ctr">
              <a:spcBef>
                <a:spcPts val="0"/>
              </a:spcBef>
              <a:spcAft>
                <a:spcPts val="0"/>
              </a:spcAft>
              <a:buNone/>
            </a:pPr>
            <a:r>
              <a:t/>
            </a:r>
            <a:endParaRPr sz="800">
              <a:solidFill>
                <a:srgbClr val="FFFFFF"/>
              </a:solidFill>
              <a:latin typeface="Proxima Nova"/>
              <a:ea typeface="Proxima Nova"/>
              <a:cs typeface="Proxima Nova"/>
              <a:sym typeface="Proxima Nova"/>
            </a:endParaRPr>
          </a:p>
          <a:p>
            <a:pPr indent="0" lvl="0" marL="0" rtl="0" algn="ctr">
              <a:spcBef>
                <a:spcPts val="0"/>
              </a:spcBef>
              <a:spcAft>
                <a:spcPts val="0"/>
              </a:spcAft>
              <a:buNone/>
            </a:pPr>
            <a:r>
              <a:rPr b="1" lang="es">
                <a:solidFill>
                  <a:srgbClr val="FFFFFF"/>
                </a:solidFill>
              </a:rPr>
              <a:t>Abel</a:t>
            </a:r>
            <a:endParaRPr b="1">
              <a:solidFill>
                <a:srgbClr val="FFFFFF"/>
              </a:solidFill>
            </a:endParaRPr>
          </a:p>
          <a:p>
            <a:pPr indent="0" lvl="0" marL="0" rtl="0" algn="ctr">
              <a:spcBef>
                <a:spcPts val="0"/>
              </a:spcBef>
              <a:spcAft>
                <a:spcPts val="0"/>
              </a:spcAft>
              <a:buClr>
                <a:schemeClr val="dk1"/>
              </a:buClr>
              <a:buSzPts val="1100"/>
              <a:buFont typeface="Arial"/>
              <a:buNone/>
            </a:pPr>
            <a:r>
              <a:rPr lang="es">
                <a:solidFill>
                  <a:srgbClr val="FFFFFF"/>
                </a:solidFill>
              </a:rPr>
              <a:t>(</a:t>
            </a:r>
            <a:r>
              <a:rPr lang="es">
                <a:solidFill>
                  <a:srgbClr val="FFFFFF"/>
                </a:solidFill>
                <a:uFill>
                  <a:noFill/>
                </a:uFill>
                <a:hlinkClick r:id="rId4">
                  <a:extLst>
                    <a:ext uri="{A12FA001-AC4F-418D-AE19-62706E023703}">
                      <ahyp:hlinkClr val="tx"/>
                    </a:ext>
                  </a:extLst>
                </a:hlinkClick>
              </a:rPr>
              <a:t>https://fonts.google.com/specimen/Abel</a:t>
            </a:r>
            <a:r>
              <a:rPr lang="es">
                <a:solidFill>
                  <a:srgbClr val="FFFFFF"/>
                </a:solidFill>
              </a:rPr>
              <a:t>)</a:t>
            </a:r>
            <a:endParaRPr>
              <a:solidFill>
                <a:srgbClr val="FFFFFF"/>
              </a:solidFill>
              <a:latin typeface="Proxima Nova"/>
              <a:ea typeface="Proxima Nova"/>
              <a:cs typeface="Proxima Nova"/>
              <a:sym typeface="Proxima Nova"/>
            </a:endParaRPr>
          </a:p>
        </p:txBody>
      </p:sp>
      <p:sp>
        <p:nvSpPr>
          <p:cNvPr id="565" name="Google Shape;565;p43"/>
          <p:cNvSpPr/>
          <p:nvPr/>
        </p:nvSpPr>
        <p:spPr>
          <a:xfrm>
            <a:off x="4707200" y="3498875"/>
            <a:ext cx="791400" cy="754200"/>
          </a:xfrm>
          <a:prstGeom prst="roundRect">
            <a:avLst>
              <a:gd fmla="val 16667" name="adj"/>
            </a:avLst>
          </a:prstGeom>
          <a:solidFill>
            <a:srgbClr val="5B72B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3"/>
          <p:cNvSpPr/>
          <p:nvPr/>
        </p:nvSpPr>
        <p:spPr>
          <a:xfrm>
            <a:off x="3645375" y="3498875"/>
            <a:ext cx="791400" cy="754200"/>
          </a:xfrm>
          <a:prstGeom prst="roundRect">
            <a:avLst>
              <a:gd fmla="val 16667" name="adj"/>
            </a:avLst>
          </a:prstGeom>
          <a:solidFill>
            <a:srgbClr val="F9E9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3"/>
          <p:cNvSpPr txBox="1"/>
          <p:nvPr/>
        </p:nvSpPr>
        <p:spPr>
          <a:xfrm>
            <a:off x="47072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3F3F3"/>
                </a:solidFill>
                <a:latin typeface="Proxima Nova Semibold"/>
                <a:ea typeface="Proxima Nova Semibold"/>
                <a:cs typeface="Proxima Nova Semibold"/>
                <a:sym typeface="Proxima Nova Semibold"/>
              </a:rPr>
              <a:t>#5b72b7</a:t>
            </a:r>
            <a:endParaRPr sz="1000">
              <a:solidFill>
                <a:srgbClr val="F3F3F3"/>
              </a:solidFill>
              <a:latin typeface="Proxima Nova Semibold"/>
              <a:ea typeface="Proxima Nova Semibold"/>
              <a:cs typeface="Proxima Nova Semibold"/>
              <a:sym typeface="Proxima Nova Semibold"/>
            </a:endParaRPr>
          </a:p>
        </p:txBody>
      </p:sp>
      <p:sp>
        <p:nvSpPr>
          <p:cNvPr id="568" name="Google Shape;568;p43"/>
          <p:cNvSpPr txBox="1"/>
          <p:nvPr/>
        </p:nvSpPr>
        <p:spPr>
          <a:xfrm>
            <a:off x="36453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434343"/>
                </a:solidFill>
                <a:latin typeface="Proxima Nova Semibold"/>
                <a:ea typeface="Proxima Nova Semibold"/>
                <a:cs typeface="Proxima Nova Semibold"/>
                <a:sym typeface="Proxima Nova Semibold"/>
              </a:rPr>
              <a:t>#f9e9d9</a:t>
            </a:r>
            <a:endParaRPr sz="1000">
              <a:solidFill>
                <a:srgbClr val="434343"/>
              </a:solidFill>
              <a:latin typeface="Proxima Nova Semibold"/>
              <a:ea typeface="Proxima Nova Semibold"/>
              <a:cs typeface="Proxima Nova Semibold"/>
              <a:sym typeface="Proxima Nova Semibold"/>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72" name="Shape 572"/>
        <p:cNvGrpSpPr/>
        <p:nvPr/>
      </p:nvGrpSpPr>
      <p:grpSpPr>
        <a:xfrm>
          <a:off x="0" y="0"/>
          <a:ext cx="0" cy="0"/>
          <a:chOff x="0" y="0"/>
          <a:chExt cx="0" cy="0"/>
        </a:xfrm>
      </p:grpSpPr>
      <p:grpSp>
        <p:nvGrpSpPr>
          <p:cNvPr id="573" name="Google Shape;573;p44"/>
          <p:cNvGrpSpPr/>
          <p:nvPr/>
        </p:nvGrpSpPr>
        <p:grpSpPr>
          <a:xfrm>
            <a:off x="1095143" y="2241600"/>
            <a:ext cx="730896" cy="153148"/>
            <a:chOff x="4635250" y="3790225"/>
            <a:chExt cx="415825" cy="87125"/>
          </a:xfrm>
        </p:grpSpPr>
        <p:sp>
          <p:nvSpPr>
            <p:cNvPr id="574" name="Google Shape;574;p44"/>
            <p:cNvSpPr/>
            <p:nvPr/>
          </p:nvSpPr>
          <p:spPr>
            <a:xfrm>
              <a:off x="4722350" y="3790238"/>
              <a:ext cx="328725" cy="87100"/>
            </a:xfrm>
            <a:custGeom>
              <a:rect b="b" l="l" r="r" t="t"/>
              <a:pathLst>
                <a:path extrusionOk="0" h="3484" w="13149">
                  <a:moveTo>
                    <a:pt x="0" y="0"/>
                  </a:moveTo>
                  <a:lnTo>
                    <a:pt x="0" y="3484"/>
                  </a:lnTo>
                  <a:lnTo>
                    <a:pt x="9665" y="3484"/>
                  </a:lnTo>
                  <a:cubicBezTo>
                    <a:pt x="11591" y="3484"/>
                    <a:pt x="13148" y="1926"/>
                    <a:pt x="13148"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4"/>
            <p:cNvSpPr/>
            <p:nvPr/>
          </p:nvSpPr>
          <p:spPr>
            <a:xfrm>
              <a:off x="4635250" y="3790238"/>
              <a:ext cx="87125" cy="87100"/>
            </a:xfrm>
            <a:custGeom>
              <a:rect b="b" l="l" r="r" t="t"/>
              <a:pathLst>
                <a:path extrusionOk="0" h="3484" w="3485">
                  <a:moveTo>
                    <a:pt x="3484" y="0"/>
                  </a:moveTo>
                  <a:cubicBezTo>
                    <a:pt x="1559" y="0"/>
                    <a:pt x="1" y="1558"/>
                    <a:pt x="1" y="3484"/>
                  </a:cubicBezTo>
                  <a:lnTo>
                    <a:pt x="3484" y="3484"/>
                  </a:lnTo>
                  <a:lnTo>
                    <a:pt x="34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4"/>
            <p:cNvSpPr/>
            <p:nvPr/>
          </p:nvSpPr>
          <p:spPr>
            <a:xfrm>
              <a:off x="4722350" y="3790225"/>
              <a:ext cx="87300" cy="87125"/>
            </a:xfrm>
            <a:custGeom>
              <a:rect b="b" l="l" r="r" t="t"/>
              <a:pathLst>
                <a:path extrusionOk="0" h="3485" w="3492">
                  <a:moveTo>
                    <a:pt x="7" y="0"/>
                  </a:moveTo>
                  <a:lnTo>
                    <a:pt x="0" y="3484"/>
                  </a:lnTo>
                  <a:cubicBezTo>
                    <a:pt x="1926" y="3484"/>
                    <a:pt x="3491" y="1926"/>
                    <a:pt x="3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 name="Google Shape;577;p44"/>
          <p:cNvGrpSpPr/>
          <p:nvPr/>
        </p:nvGrpSpPr>
        <p:grpSpPr>
          <a:xfrm>
            <a:off x="1666833" y="4037852"/>
            <a:ext cx="175876" cy="179996"/>
            <a:chOff x="4280575" y="2131725"/>
            <a:chExt cx="141950" cy="145275"/>
          </a:xfrm>
        </p:grpSpPr>
        <p:sp>
          <p:nvSpPr>
            <p:cNvPr id="578" name="Google Shape;578;p44"/>
            <p:cNvSpPr/>
            <p:nvPr/>
          </p:nvSpPr>
          <p:spPr>
            <a:xfrm>
              <a:off x="4280575" y="2131725"/>
              <a:ext cx="141950" cy="97050"/>
            </a:xfrm>
            <a:custGeom>
              <a:rect b="b" l="l" r="r" t="t"/>
              <a:pathLst>
                <a:path extrusionOk="0" h="3882" w="5678">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4"/>
            <p:cNvSpPr/>
            <p:nvPr/>
          </p:nvSpPr>
          <p:spPr>
            <a:xfrm>
              <a:off x="4320625" y="2227850"/>
              <a:ext cx="45100" cy="49150"/>
            </a:xfrm>
            <a:custGeom>
              <a:rect b="b" l="l" r="r" t="t"/>
              <a:pathLst>
                <a:path extrusionOk="0" h="1966" w="1804">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 name="Google Shape;580;p44"/>
          <p:cNvGrpSpPr/>
          <p:nvPr/>
        </p:nvGrpSpPr>
        <p:grpSpPr>
          <a:xfrm>
            <a:off x="1667926" y="4265283"/>
            <a:ext cx="175927" cy="152252"/>
            <a:chOff x="4088738" y="4379875"/>
            <a:chExt cx="176900" cy="153125"/>
          </a:xfrm>
        </p:grpSpPr>
        <p:sp>
          <p:nvSpPr>
            <p:cNvPr id="581" name="Google Shape;581;p44"/>
            <p:cNvSpPr/>
            <p:nvPr/>
          </p:nvSpPr>
          <p:spPr>
            <a:xfrm>
              <a:off x="4088738" y="4379875"/>
              <a:ext cx="176900" cy="153125"/>
            </a:xfrm>
            <a:custGeom>
              <a:rect b="b" l="l" r="r" t="t"/>
              <a:pathLst>
                <a:path extrusionOk="0" h="6125" w="7076">
                  <a:moveTo>
                    <a:pt x="1768" y="1"/>
                  </a:moveTo>
                  <a:lnTo>
                    <a:pt x="1" y="3066"/>
                  </a:lnTo>
                  <a:lnTo>
                    <a:pt x="1768" y="6124"/>
                  </a:lnTo>
                  <a:lnTo>
                    <a:pt x="5309" y="6124"/>
                  </a:lnTo>
                  <a:lnTo>
                    <a:pt x="7076" y="3066"/>
                  </a:lnTo>
                  <a:lnTo>
                    <a:pt x="53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4"/>
            <p:cNvSpPr/>
            <p:nvPr/>
          </p:nvSpPr>
          <p:spPr>
            <a:xfrm>
              <a:off x="4088738" y="4379875"/>
              <a:ext cx="132725" cy="153125"/>
            </a:xfrm>
            <a:custGeom>
              <a:rect b="b" l="l" r="r" t="t"/>
              <a:pathLst>
                <a:path extrusionOk="0" h="6125" w="5309">
                  <a:moveTo>
                    <a:pt x="1768" y="1"/>
                  </a:moveTo>
                  <a:lnTo>
                    <a:pt x="1" y="3066"/>
                  </a:lnTo>
                  <a:lnTo>
                    <a:pt x="1768" y="6124"/>
                  </a:lnTo>
                  <a:lnTo>
                    <a:pt x="5309" y="6124"/>
                  </a:lnTo>
                  <a:lnTo>
                    <a:pt x="1768"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 name="Google Shape;583;p44"/>
          <p:cNvGrpSpPr/>
          <p:nvPr/>
        </p:nvGrpSpPr>
        <p:grpSpPr>
          <a:xfrm flipH="1" rot="10800000">
            <a:off x="1086570" y="4291428"/>
            <a:ext cx="486625" cy="126984"/>
            <a:chOff x="4173650" y="2515975"/>
            <a:chExt cx="216413" cy="56475"/>
          </a:xfrm>
        </p:grpSpPr>
        <p:sp>
          <p:nvSpPr>
            <p:cNvPr id="584" name="Google Shape;584;p44"/>
            <p:cNvSpPr/>
            <p:nvPr/>
          </p:nvSpPr>
          <p:spPr>
            <a:xfrm>
              <a:off x="4257138" y="2515975"/>
              <a:ext cx="132925" cy="56475"/>
            </a:xfrm>
            <a:custGeom>
              <a:rect b="b" l="l" r="r" t="t"/>
              <a:pathLst>
                <a:path extrusionOk="0" h="2259" w="5317">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4"/>
            <p:cNvSpPr/>
            <p:nvPr/>
          </p:nvSpPr>
          <p:spPr>
            <a:xfrm>
              <a:off x="4173650" y="2515975"/>
              <a:ext cx="132925" cy="56475"/>
            </a:xfrm>
            <a:custGeom>
              <a:rect b="b" l="l" r="r" t="t"/>
              <a:pathLst>
                <a:path extrusionOk="0" h="2259" w="5317">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 name="Google Shape;586;p44"/>
          <p:cNvGrpSpPr/>
          <p:nvPr/>
        </p:nvGrpSpPr>
        <p:grpSpPr>
          <a:xfrm>
            <a:off x="1088757" y="1726562"/>
            <a:ext cx="743797" cy="171366"/>
            <a:chOff x="4109513" y="1964562"/>
            <a:chExt cx="501313" cy="117575"/>
          </a:xfrm>
        </p:grpSpPr>
        <p:sp>
          <p:nvSpPr>
            <p:cNvPr id="587" name="Google Shape;587;p44"/>
            <p:cNvSpPr/>
            <p:nvPr/>
          </p:nvSpPr>
          <p:spPr>
            <a:xfrm>
              <a:off x="4230425" y="1964850"/>
              <a:ext cx="380400" cy="117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 name="Google Shape;588;p44"/>
            <p:cNvGrpSpPr/>
            <p:nvPr/>
          </p:nvGrpSpPr>
          <p:grpSpPr>
            <a:xfrm rot="-5400000">
              <a:off x="4154963" y="1919112"/>
              <a:ext cx="117575" cy="208475"/>
              <a:chOff x="3314125" y="1799775"/>
              <a:chExt cx="117575" cy="208475"/>
            </a:xfrm>
          </p:grpSpPr>
          <p:sp>
            <p:nvSpPr>
              <p:cNvPr id="589" name="Google Shape;589;p44"/>
              <p:cNvSpPr/>
              <p:nvPr/>
            </p:nvSpPr>
            <p:spPr>
              <a:xfrm>
                <a:off x="3314125" y="1799775"/>
                <a:ext cx="117575" cy="208475"/>
              </a:xfrm>
              <a:custGeom>
                <a:rect b="b" l="l" r="r" t="t"/>
                <a:pathLst>
                  <a:path extrusionOk="0" h="8339" w="4703">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4"/>
              <p:cNvSpPr/>
              <p:nvPr/>
            </p:nvSpPr>
            <p:spPr>
              <a:xfrm>
                <a:off x="3342600" y="1826300"/>
                <a:ext cx="60625" cy="60600"/>
              </a:xfrm>
              <a:custGeom>
                <a:rect b="b" l="l" r="r" t="t"/>
                <a:pathLst>
                  <a:path extrusionOk="0" h="2424" w="2425">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4"/>
              <p:cNvSpPr/>
              <p:nvPr/>
            </p:nvSpPr>
            <p:spPr>
              <a:xfrm>
                <a:off x="3353975" y="1837650"/>
                <a:ext cx="37875" cy="37900"/>
              </a:xfrm>
              <a:custGeom>
                <a:rect b="b" l="l" r="r" t="t"/>
                <a:pathLst>
                  <a:path extrusionOk="0" h="1516" w="1515">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2" name="Google Shape;592;p44"/>
          <p:cNvGrpSpPr/>
          <p:nvPr/>
        </p:nvGrpSpPr>
        <p:grpSpPr>
          <a:xfrm>
            <a:off x="1101069" y="2718525"/>
            <a:ext cx="719511" cy="278389"/>
            <a:chOff x="3515000" y="3200728"/>
            <a:chExt cx="338100" cy="130822"/>
          </a:xfrm>
        </p:grpSpPr>
        <p:sp>
          <p:nvSpPr>
            <p:cNvPr id="593" name="Google Shape;593;p44"/>
            <p:cNvSpPr/>
            <p:nvPr/>
          </p:nvSpPr>
          <p:spPr>
            <a:xfrm>
              <a:off x="3548525" y="3234525"/>
              <a:ext cx="304575" cy="97025"/>
            </a:xfrm>
            <a:custGeom>
              <a:rect b="b" l="l" r="r" t="t"/>
              <a:pathLst>
                <a:path extrusionOk="0" h="3881" w="12183">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 name="Google Shape;594;p44"/>
            <p:cNvGrpSpPr/>
            <p:nvPr/>
          </p:nvGrpSpPr>
          <p:grpSpPr>
            <a:xfrm>
              <a:off x="3515000" y="3200728"/>
              <a:ext cx="282025" cy="67650"/>
              <a:chOff x="3515000" y="3112625"/>
              <a:chExt cx="282025" cy="67650"/>
            </a:xfrm>
          </p:grpSpPr>
          <p:sp>
            <p:nvSpPr>
              <p:cNvPr id="595" name="Google Shape;595;p44"/>
              <p:cNvSpPr/>
              <p:nvPr/>
            </p:nvSpPr>
            <p:spPr>
              <a:xfrm>
                <a:off x="3515000" y="3112625"/>
                <a:ext cx="282025" cy="67650"/>
              </a:xfrm>
              <a:custGeom>
                <a:rect b="b" l="l" r="r" t="t"/>
                <a:pathLst>
                  <a:path extrusionOk="0" h="2706" w="11281">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4"/>
              <p:cNvSpPr/>
              <p:nvPr/>
            </p:nvSpPr>
            <p:spPr>
              <a:xfrm>
                <a:off x="3521850" y="3118313"/>
                <a:ext cx="56275" cy="56275"/>
              </a:xfrm>
              <a:custGeom>
                <a:rect b="b" l="l" r="r" t="t"/>
                <a:pathLst>
                  <a:path extrusionOk="0" h="2251" w="2251">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7" name="Google Shape;597;p44"/>
          <p:cNvGrpSpPr/>
          <p:nvPr/>
        </p:nvGrpSpPr>
        <p:grpSpPr>
          <a:xfrm flipH="1" rot="10800000">
            <a:off x="1082554" y="927918"/>
            <a:ext cx="756748" cy="188711"/>
            <a:chOff x="3199075" y="3739025"/>
            <a:chExt cx="448629" cy="111875"/>
          </a:xfrm>
        </p:grpSpPr>
        <p:sp>
          <p:nvSpPr>
            <p:cNvPr id="598" name="Google Shape;598;p44"/>
            <p:cNvSpPr/>
            <p:nvPr/>
          </p:nvSpPr>
          <p:spPr>
            <a:xfrm>
              <a:off x="3199075" y="3739025"/>
              <a:ext cx="448629" cy="111875"/>
            </a:xfrm>
            <a:custGeom>
              <a:rect b="b" l="l" r="r" t="t"/>
              <a:pathLst>
                <a:path extrusionOk="0" h="4475" w="19396">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4"/>
            <p:cNvSpPr/>
            <p:nvPr/>
          </p:nvSpPr>
          <p:spPr>
            <a:xfrm>
              <a:off x="3228836" y="3756427"/>
              <a:ext cx="83875" cy="75800"/>
            </a:xfrm>
            <a:custGeom>
              <a:rect b="b" l="l" r="r" t="t"/>
              <a:pathLst>
                <a:path extrusionOk="0" h="3032" w="3355">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 name="Google Shape;600;p44"/>
          <p:cNvGrpSpPr/>
          <p:nvPr/>
        </p:nvGrpSpPr>
        <p:grpSpPr>
          <a:xfrm>
            <a:off x="1093334" y="3077369"/>
            <a:ext cx="734909" cy="282704"/>
            <a:chOff x="4047975" y="3769179"/>
            <a:chExt cx="343175" cy="132000"/>
          </a:xfrm>
        </p:grpSpPr>
        <p:grpSp>
          <p:nvGrpSpPr>
            <p:cNvPr id="601" name="Google Shape;601;p44"/>
            <p:cNvGrpSpPr/>
            <p:nvPr/>
          </p:nvGrpSpPr>
          <p:grpSpPr>
            <a:xfrm>
              <a:off x="4047975" y="3769179"/>
              <a:ext cx="343175" cy="132000"/>
              <a:chOff x="4047975" y="3769179"/>
              <a:chExt cx="343175" cy="132000"/>
            </a:xfrm>
          </p:grpSpPr>
          <p:sp>
            <p:nvSpPr>
              <p:cNvPr id="602" name="Google Shape;602;p44"/>
              <p:cNvSpPr/>
              <p:nvPr/>
            </p:nvSpPr>
            <p:spPr>
              <a:xfrm>
                <a:off x="4119925" y="3790775"/>
                <a:ext cx="271225" cy="86025"/>
              </a:xfrm>
              <a:custGeom>
                <a:rect b="b" l="l" r="r" t="t"/>
                <a:pathLst>
                  <a:path extrusionOk="0" h="3441" w="10849">
                    <a:moveTo>
                      <a:pt x="1" y="1"/>
                    </a:moveTo>
                    <a:lnTo>
                      <a:pt x="1" y="3441"/>
                    </a:lnTo>
                    <a:lnTo>
                      <a:pt x="9752" y="3441"/>
                    </a:lnTo>
                    <a:lnTo>
                      <a:pt x="10848" y="1703"/>
                    </a:lnTo>
                    <a:lnTo>
                      <a:pt x="975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 name="Google Shape;603;p44"/>
              <p:cNvGrpSpPr/>
              <p:nvPr/>
            </p:nvGrpSpPr>
            <p:grpSpPr>
              <a:xfrm>
                <a:off x="4047975" y="3769179"/>
                <a:ext cx="288175" cy="132000"/>
                <a:chOff x="4047975" y="3635175"/>
                <a:chExt cx="288175" cy="132000"/>
              </a:xfrm>
            </p:grpSpPr>
            <p:sp>
              <p:nvSpPr>
                <p:cNvPr id="604" name="Google Shape;604;p44"/>
                <p:cNvSpPr/>
                <p:nvPr/>
              </p:nvSpPr>
              <p:spPr>
                <a:xfrm>
                  <a:off x="4113425" y="3635175"/>
                  <a:ext cx="222725" cy="46900"/>
                </a:xfrm>
                <a:custGeom>
                  <a:rect b="b" l="l" r="r" t="t"/>
                  <a:pathLst>
                    <a:path extrusionOk="0" h="1876" w="8909">
                      <a:moveTo>
                        <a:pt x="1" y="0"/>
                      </a:moveTo>
                      <a:lnTo>
                        <a:pt x="1" y="1875"/>
                      </a:lnTo>
                      <a:lnTo>
                        <a:pt x="8209" y="1875"/>
                      </a:lnTo>
                      <a:lnTo>
                        <a:pt x="8908" y="931"/>
                      </a:lnTo>
                      <a:lnTo>
                        <a:pt x="82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4"/>
                <p:cNvSpPr/>
                <p:nvPr/>
              </p:nvSpPr>
              <p:spPr>
                <a:xfrm>
                  <a:off x="4047975" y="3635175"/>
                  <a:ext cx="132025" cy="132000"/>
                </a:xfrm>
                <a:custGeom>
                  <a:rect b="b" l="l" r="r" t="t"/>
                  <a:pathLst>
                    <a:path extrusionOk="0" h="5280" w="5281">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6" name="Google Shape;606;p44"/>
            <p:cNvSpPr/>
            <p:nvPr/>
          </p:nvSpPr>
          <p:spPr>
            <a:xfrm>
              <a:off x="4065475" y="3787800"/>
              <a:ext cx="96850" cy="96850"/>
            </a:xfrm>
            <a:custGeom>
              <a:rect b="b" l="l" r="r" t="t"/>
              <a:pathLst>
                <a:path extrusionOk="0" h="3874" w="3874">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 name="Google Shape;607;p44"/>
          <p:cNvGrpSpPr/>
          <p:nvPr/>
        </p:nvGrpSpPr>
        <p:grpSpPr>
          <a:xfrm>
            <a:off x="1082376" y="2474401"/>
            <a:ext cx="756740" cy="209778"/>
            <a:chOff x="3176563" y="1380375"/>
            <a:chExt cx="844388" cy="234075"/>
          </a:xfrm>
        </p:grpSpPr>
        <p:sp>
          <p:nvSpPr>
            <p:cNvPr id="608" name="Google Shape;608;p44"/>
            <p:cNvSpPr/>
            <p:nvPr/>
          </p:nvSpPr>
          <p:spPr>
            <a:xfrm>
              <a:off x="3289775" y="1394800"/>
              <a:ext cx="731175" cy="158175"/>
            </a:xfrm>
            <a:custGeom>
              <a:rect b="b" l="l" r="r" t="t"/>
              <a:pathLst>
                <a:path extrusionOk="0" h="6327" w="29247">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4"/>
            <p:cNvSpPr/>
            <p:nvPr/>
          </p:nvSpPr>
          <p:spPr>
            <a:xfrm>
              <a:off x="3849475" y="1413550"/>
              <a:ext cx="152725" cy="120650"/>
            </a:xfrm>
            <a:custGeom>
              <a:rect b="b" l="l" r="r" t="t"/>
              <a:pathLst>
                <a:path extrusionOk="0" h="4826" w="6109">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4"/>
            <p:cNvSpPr/>
            <p:nvPr/>
          </p:nvSpPr>
          <p:spPr>
            <a:xfrm>
              <a:off x="3849475" y="1413550"/>
              <a:ext cx="152725" cy="120650"/>
            </a:xfrm>
            <a:custGeom>
              <a:rect b="b" l="l" r="r" t="t"/>
              <a:pathLst>
                <a:path extrusionOk="0" h="4826" w="6109">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4"/>
            <p:cNvSpPr/>
            <p:nvPr/>
          </p:nvSpPr>
          <p:spPr>
            <a:xfrm>
              <a:off x="3843325" y="1413550"/>
              <a:ext cx="135450" cy="112375"/>
            </a:xfrm>
            <a:custGeom>
              <a:rect b="b" l="l" r="r" t="t"/>
              <a:pathLst>
                <a:path extrusionOk="0" h="4495" w="5418">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 name="Google Shape;612;p44"/>
            <p:cNvGrpSpPr/>
            <p:nvPr/>
          </p:nvGrpSpPr>
          <p:grpSpPr>
            <a:xfrm>
              <a:off x="3176563" y="1380375"/>
              <a:ext cx="196550" cy="234075"/>
              <a:chOff x="3077200" y="1380375"/>
              <a:chExt cx="196550" cy="234075"/>
            </a:xfrm>
          </p:grpSpPr>
          <p:sp>
            <p:nvSpPr>
              <p:cNvPr id="613" name="Google Shape;613;p44"/>
              <p:cNvSpPr/>
              <p:nvPr/>
            </p:nvSpPr>
            <p:spPr>
              <a:xfrm>
                <a:off x="3077200" y="1380375"/>
                <a:ext cx="196550" cy="189000"/>
              </a:xfrm>
              <a:custGeom>
                <a:rect b="b" l="l" r="r" t="t"/>
                <a:pathLst>
                  <a:path extrusionOk="0" h="7560" w="7862">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4"/>
              <p:cNvSpPr/>
              <p:nvPr/>
            </p:nvSpPr>
            <p:spPr>
              <a:xfrm>
                <a:off x="3145900" y="1498475"/>
                <a:ext cx="68350" cy="70925"/>
              </a:xfrm>
              <a:custGeom>
                <a:rect b="b" l="l" r="r" t="t"/>
                <a:pathLst>
                  <a:path extrusionOk="0" h="2837" w="2734">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4"/>
              <p:cNvSpPr/>
              <p:nvPr/>
            </p:nvSpPr>
            <p:spPr>
              <a:xfrm>
                <a:off x="3089275" y="1392288"/>
                <a:ext cx="179975" cy="163150"/>
              </a:xfrm>
              <a:custGeom>
                <a:rect b="b" l="l" r="r" t="t"/>
                <a:pathLst>
                  <a:path extrusionOk="0" h="6526" w="7199">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4"/>
              <p:cNvSpPr/>
              <p:nvPr/>
            </p:nvSpPr>
            <p:spPr>
              <a:xfrm>
                <a:off x="3099881" y="1407525"/>
                <a:ext cx="146425" cy="206925"/>
              </a:xfrm>
              <a:custGeom>
                <a:rect b="b" l="l" r="r" t="t"/>
                <a:pathLst>
                  <a:path extrusionOk="0" h="8277" w="5857">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7" name="Google Shape;617;p44"/>
          <p:cNvGrpSpPr/>
          <p:nvPr/>
        </p:nvGrpSpPr>
        <p:grpSpPr>
          <a:xfrm>
            <a:off x="1168966" y="3428283"/>
            <a:ext cx="583683" cy="515041"/>
            <a:chOff x="4150855" y="3304766"/>
            <a:chExt cx="400468" cy="353373"/>
          </a:xfrm>
        </p:grpSpPr>
        <p:grpSp>
          <p:nvGrpSpPr>
            <p:cNvPr id="618" name="Google Shape;618;p44"/>
            <p:cNvGrpSpPr/>
            <p:nvPr/>
          </p:nvGrpSpPr>
          <p:grpSpPr>
            <a:xfrm rot="5400000">
              <a:off x="4069042" y="3402899"/>
              <a:ext cx="320732" cy="157107"/>
              <a:chOff x="2578246" y="3661125"/>
              <a:chExt cx="226794" cy="111100"/>
            </a:xfrm>
          </p:grpSpPr>
          <p:grpSp>
            <p:nvGrpSpPr>
              <p:cNvPr id="619" name="Google Shape;619;p44"/>
              <p:cNvGrpSpPr/>
              <p:nvPr/>
            </p:nvGrpSpPr>
            <p:grpSpPr>
              <a:xfrm>
                <a:off x="2610652" y="3685297"/>
                <a:ext cx="194387" cy="60778"/>
                <a:chOff x="2610652" y="3685297"/>
                <a:chExt cx="194387" cy="60778"/>
              </a:xfrm>
            </p:grpSpPr>
            <p:sp>
              <p:nvSpPr>
                <p:cNvPr id="620" name="Google Shape;620;p44"/>
                <p:cNvSpPr/>
                <p:nvPr/>
              </p:nvSpPr>
              <p:spPr>
                <a:xfrm>
                  <a:off x="2682590" y="3685297"/>
                  <a:ext cx="122450" cy="60775"/>
                </a:xfrm>
                <a:custGeom>
                  <a:rect b="b" l="l" r="r" t="t"/>
                  <a:pathLst>
                    <a:path extrusionOk="0" h="2431" w="4898">
                      <a:moveTo>
                        <a:pt x="1" y="0"/>
                      </a:moveTo>
                      <a:lnTo>
                        <a:pt x="1" y="2431"/>
                      </a:lnTo>
                      <a:lnTo>
                        <a:pt x="4198" y="2431"/>
                      </a:lnTo>
                      <a:lnTo>
                        <a:pt x="4898" y="1219"/>
                      </a:lnTo>
                      <a:lnTo>
                        <a:pt x="41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4"/>
                <p:cNvSpPr/>
                <p:nvPr/>
              </p:nvSpPr>
              <p:spPr>
                <a:xfrm>
                  <a:off x="2610652" y="3685300"/>
                  <a:ext cx="111270" cy="60775"/>
                </a:xfrm>
                <a:custGeom>
                  <a:rect b="b" l="l" r="r" t="t"/>
                  <a:pathLst>
                    <a:path extrusionOk="0" h="2431" w="4898">
                      <a:moveTo>
                        <a:pt x="1" y="0"/>
                      </a:moveTo>
                      <a:lnTo>
                        <a:pt x="1" y="2431"/>
                      </a:lnTo>
                      <a:lnTo>
                        <a:pt x="4198" y="2431"/>
                      </a:lnTo>
                      <a:lnTo>
                        <a:pt x="4898" y="1219"/>
                      </a:lnTo>
                      <a:lnTo>
                        <a:pt x="419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44"/>
              <p:cNvGrpSpPr/>
              <p:nvPr/>
            </p:nvGrpSpPr>
            <p:grpSpPr>
              <a:xfrm>
                <a:off x="2578246" y="3661125"/>
                <a:ext cx="128225" cy="111100"/>
                <a:chOff x="2578246" y="3661125"/>
                <a:chExt cx="128225" cy="111100"/>
              </a:xfrm>
            </p:grpSpPr>
            <p:sp>
              <p:nvSpPr>
                <p:cNvPr id="623" name="Google Shape;623;p44"/>
                <p:cNvSpPr/>
                <p:nvPr/>
              </p:nvSpPr>
              <p:spPr>
                <a:xfrm>
                  <a:off x="2578246" y="3661125"/>
                  <a:ext cx="128225" cy="111100"/>
                </a:xfrm>
                <a:custGeom>
                  <a:rect b="b" l="l" r="r" t="t"/>
                  <a:pathLst>
                    <a:path extrusionOk="0" h="4444" w="5129">
                      <a:moveTo>
                        <a:pt x="1277" y="1"/>
                      </a:moveTo>
                      <a:lnTo>
                        <a:pt x="0" y="2222"/>
                      </a:lnTo>
                      <a:lnTo>
                        <a:pt x="1277" y="4444"/>
                      </a:lnTo>
                      <a:lnTo>
                        <a:pt x="3845" y="4444"/>
                      </a:lnTo>
                      <a:lnTo>
                        <a:pt x="5128" y="2222"/>
                      </a:lnTo>
                      <a:lnTo>
                        <a:pt x="38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 name="Google Shape;624;p44"/>
                <p:cNvGrpSpPr/>
                <p:nvPr/>
              </p:nvGrpSpPr>
              <p:grpSpPr>
                <a:xfrm>
                  <a:off x="2596850" y="3677550"/>
                  <a:ext cx="102450" cy="94675"/>
                  <a:chOff x="2596850" y="3677550"/>
                  <a:chExt cx="102450" cy="94675"/>
                </a:xfrm>
              </p:grpSpPr>
              <p:sp>
                <p:nvSpPr>
                  <p:cNvPr id="625" name="Google Shape;625;p44"/>
                  <p:cNvSpPr/>
                  <p:nvPr/>
                </p:nvSpPr>
                <p:spPr>
                  <a:xfrm>
                    <a:off x="2596850" y="3677550"/>
                    <a:ext cx="90350" cy="78275"/>
                  </a:xfrm>
                  <a:custGeom>
                    <a:rect b="b" l="l" r="r" t="t"/>
                    <a:pathLst>
                      <a:path extrusionOk="0" h="3131" w="3614">
                        <a:moveTo>
                          <a:pt x="909" y="0"/>
                        </a:moveTo>
                        <a:lnTo>
                          <a:pt x="0" y="1565"/>
                        </a:lnTo>
                        <a:lnTo>
                          <a:pt x="909" y="3130"/>
                        </a:lnTo>
                        <a:lnTo>
                          <a:pt x="2712" y="3130"/>
                        </a:lnTo>
                        <a:lnTo>
                          <a:pt x="3614" y="1565"/>
                        </a:lnTo>
                        <a:lnTo>
                          <a:pt x="27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4"/>
                  <p:cNvSpPr/>
                  <p:nvPr/>
                </p:nvSpPr>
                <p:spPr>
                  <a:xfrm>
                    <a:off x="2619575" y="3716675"/>
                    <a:ext cx="79725" cy="55550"/>
                  </a:xfrm>
                  <a:custGeom>
                    <a:rect b="b" l="l" r="r" t="t"/>
                    <a:pathLst>
                      <a:path extrusionOk="0" h="2222" w="3189">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7" name="Google Shape;627;p44"/>
            <p:cNvGrpSpPr/>
            <p:nvPr/>
          </p:nvGrpSpPr>
          <p:grpSpPr>
            <a:xfrm rot="5400000">
              <a:off x="4302139" y="3408954"/>
              <a:ext cx="353373" cy="144996"/>
              <a:chOff x="5075685" y="2271925"/>
              <a:chExt cx="492712" cy="202254"/>
            </a:xfrm>
          </p:grpSpPr>
          <p:sp>
            <p:nvSpPr>
              <p:cNvPr id="628" name="Google Shape;628;p44"/>
              <p:cNvSpPr/>
              <p:nvPr/>
            </p:nvSpPr>
            <p:spPr>
              <a:xfrm>
                <a:off x="5123284" y="2299433"/>
                <a:ext cx="147586" cy="147624"/>
              </a:xfrm>
              <a:custGeom>
                <a:rect b="b" l="l" r="r" t="t"/>
                <a:pathLst>
                  <a:path extrusionOk="0" h="3821" w="382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4"/>
              <p:cNvSpPr/>
              <p:nvPr/>
            </p:nvSpPr>
            <p:spPr>
              <a:xfrm>
                <a:off x="5075685" y="2271925"/>
                <a:ext cx="492712" cy="202254"/>
              </a:xfrm>
              <a:custGeom>
                <a:rect b="b" l="l" r="r" t="t"/>
                <a:pathLst>
                  <a:path extrusionOk="0" h="5235" w="12753">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0" name="Google Shape;630;p44"/>
          <p:cNvGrpSpPr/>
          <p:nvPr/>
        </p:nvGrpSpPr>
        <p:grpSpPr>
          <a:xfrm>
            <a:off x="1089095" y="4015453"/>
            <a:ext cx="467479" cy="193481"/>
            <a:chOff x="4260510" y="2242993"/>
            <a:chExt cx="628501" cy="260125"/>
          </a:xfrm>
        </p:grpSpPr>
        <p:grpSp>
          <p:nvGrpSpPr>
            <p:cNvPr id="631" name="Google Shape;631;p44"/>
            <p:cNvGrpSpPr/>
            <p:nvPr/>
          </p:nvGrpSpPr>
          <p:grpSpPr>
            <a:xfrm>
              <a:off x="4260510" y="2286954"/>
              <a:ext cx="628501" cy="172421"/>
              <a:chOff x="4260510" y="2286954"/>
              <a:chExt cx="628501" cy="172421"/>
            </a:xfrm>
          </p:grpSpPr>
          <p:sp>
            <p:nvSpPr>
              <p:cNvPr id="632" name="Google Shape;632;p44"/>
              <p:cNvSpPr/>
              <p:nvPr/>
            </p:nvSpPr>
            <p:spPr>
              <a:xfrm>
                <a:off x="4643001" y="2286954"/>
                <a:ext cx="246010" cy="172421"/>
              </a:xfrm>
              <a:custGeom>
                <a:rect b="b" l="l" r="r" t="t"/>
                <a:pathLst>
                  <a:path extrusionOk="0" h="6291" w="8976">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4"/>
              <p:cNvSpPr/>
              <p:nvPr/>
            </p:nvSpPr>
            <p:spPr>
              <a:xfrm>
                <a:off x="4260510" y="2286954"/>
                <a:ext cx="187495" cy="172421"/>
              </a:xfrm>
              <a:custGeom>
                <a:rect b="b" l="l" r="r" t="t"/>
                <a:pathLst>
                  <a:path extrusionOk="0" h="6291" w="6841">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4"/>
              <p:cNvSpPr/>
              <p:nvPr/>
            </p:nvSpPr>
            <p:spPr>
              <a:xfrm>
                <a:off x="4375550" y="2288375"/>
                <a:ext cx="350625" cy="170850"/>
              </a:xfrm>
              <a:custGeom>
                <a:rect b="b" l="l" r="r" t="t"/>
                <a:pathLst>
                  <a:path extrusionOk="0" h="6834" w="14025">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635" name="Google Shape;635;p44"/>
            <p:cNvSpPr/>
            <p:nvPr/>
          </p:nvSpPr>
          <p:spPr>
            <a:xfrm>
              <a:off x="4415277" y="2242993"/>
              <a:ext cx="273691" cy="260125"/>
            </a:xfrm>
            <a:custGeom>
              <a:rect b="b" l="l" r="r" t="t"/>
              <a:pathLst>
                <a:path extrusionOk="0" h="9491" w="9986">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4"/>
            <p:cNvSpPr/>
            <p:nvPr/>
          </p:nvSpPr>
          <p:spPr>
            <a:xfrm>
              <a:off x="4435394" y="2263055"/>
              <a:ext cx="229044" cy="220274"/>
            </a:xfrm>
            <a:custGeom>
              <a:rect b="b" l="l" r="r" t="t"/>
              <a:pathLst>
                <a:path extrusionOk="0" h="8037" w="8357">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4"/>
            <p:cNvSpPr/>
            <p:nvPr/>
          </p:nvSpPr>
          <p:spPr>
            <a:xfrm>
              <a:off x="4480999" y="2312908"/>
              <a:ext cx="129007" cy="120182"/>
            </a:xfrm>
            <a:custGeom>
              <a:rect b="b" l="l" r="r" t="t"/>
              <a:pathLst>
                <a:path extrusionOk="0" h="4385" w="4707">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 name="Google Shape;638;p44"/>
          <p:cNvGrpSpPr/>
          <p:nvPr/>
        </p:nvGrpSpPr>
        <p:grpSpPr>
          <a:xfrm>
            <a:off x="1095178" y="1191975"/>
            <a:ext cx="730923" cy="195694"/>
            <a:chOff x="3099239" y="3615343"/>
            <a:chExt cx="689745" cy="184687"/>
          </a:xfrm>
        </p:grpSpPr>
        <p:sp>
          <p:nvSpPr>
            <p:cNvPr id="639" name="Google Shape;639;p44"/>
            <p:cNvSpPr/>
            <p:nvPr/>
          </p:nvSpPr>
          <p:spPr>
            <a:xfrm>
              <a:off x="3327296" y="3788725"/>
              <a:ext cx="22611" cy="11305"/>
            </a:xfrm>
            <a:custGeom>
              <a:rect b="b" l="l" r="r" t="t"/>
              <a:pathLst>
                <a:path extrusionOk="0" h="586" w="1172">
                  <a:moveTo>
                    <a:pt x="1" y="0"/>
                  </a:moveTo>
                  <a:lnTo>
                    <a:pt x="586" y="585"/>
                  </a:lnTo>
                  <a:lnTo>
                    <a:pt x="1171" y="0"/>
                  </a:lnTo>
                  <a:close/>
                </a:path>
              </a:pathLst>
            </a:custGeom>
            <a:solidFill>
              <a:srgbClr val="448C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4"/>
            <p:cNvSpPr/>
            <p:nvPr/>
          </p:nvSpPr>
          <p:spPr>
            <a:xfrm>
              <a:off x="3213258" y="3626629"/>
              <a:ext cx="575727" cy="162115"/>
            </a:xfrm>
            <a:custGeom>
              <a:rect b="b" l="l" r="r" t="t"/>
              <a:pathLst>
                <a:path extrusionOk="0" h="8403" w="29842">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4"/>
            <p:cNvSpPr/>
            <p:nvPr/>
          </p:nvSpPr>
          <p:spPr>
            <a:xfrm>
              <a:off x="3165220" y="3626629"/>
              <a:ext cx="165202" cy="162115"/>
            </a:xfrm>
            <a:custGeom>
              <a:rect b="b" l="l" r="r" t="t"/>
              <a:pathLst>
                <a:path extrusionOk="0" h="8403" w="8563">
                  <a:moveTo>
                    <a:pt x="0" y="1"/>
                  </a:moveTo>
                  <a:lnTo>
                    <a:pt x="8402" y="8402"/>
                  </a:lnTo>
                  <a:lnTo>
                    <a:pt x="8562" y="8402"/>
                  </a:lnTo>
                  <a:lnTo>
                    <a:pt x="249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4"/>
            <p:cNvSpPr/>
            <p:nvPr/>
          </p:nvSpPr>
          <p:spPr>
            <a:xfrm>
              <a:off x="3099239" y="3615343"/>
              <a:ext cx="239381" cy="184687"/>
            </a:xfrm>
            <a:custGeom>
              <a:rect b="b" l="l" r="r" t="t"/>
              <a:pathLst>
                <a:path extrusionOk="0" h="9573" w="12408">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 name="Google Shape;643;p44"/>
          <p:cNvGrpSpPr/>
          <p:nvPr/>
        </p:nvGrpSpPr>
        <p:grpSpPr>
          <a:xfrm flipH="1" rot="10800000">
            <a:off x="1082425" y="2006226"/>
            <a:ext cx="756740" cy="126985"/>
            <a:chOff x="1154425" y="3251263"/>
            <a:chExt cx="695150" cy="116650"/>
          </a:xfrm>
        </p:grpSpPr>
        <p:sp>
          <p:nvSpPr>
            <p:cNvPr id="644" name="Google Shape;644;p44"/>
            <p:cNvSpPr/>
            <p:nvPr/>
          </p:nvSpPr>
          <p:spPr>
            <a:xfrm>
              <a:off x="1156700" y="3253563"/>
              <a:ext cx="86925" cy="112075"/>
            </a:xfrm>
            <a:custGeom>
              <a:rect b="b" l="l" r="r" t="t"/>
              <a:pathLst>
                <a:path extrusionOk="0" h="4483" w="3477">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4"/>
            <p:cNvSpPr/>
            <p:nvPr/>
          </p:nvSpPr>
          <p:spPr>
            <a:xfrm>
              <a:off x="1356775" y="3253563"/>
              <a:ext cx="490525" cy="112075"/>
            </a:xfrm>
            <a:custGeom>
              <a:rect b="b" l="l" r="r" t="t"/>
              <a:pathLst>
                <a:path extrusionOk="0" h="4483" w="19621">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4"/>
            <p:cNvSpPr/>
            <p:nvPr/>
          </p:nvSpPr>
          <p:spPr>
            <a:xfrm>
              <a:off x="1356775" y="3251263"/>
              <a:ext cx="492800" cy="116650"/>
            </a:xfrm>
            <a:custGeom>
              <a:rect b="b" l="l" r="r" t="t"/>
              <a:pathLst>
                <a:path extrusionOk="0" h="4666" w="19712">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4"/>
            <p:cNvSpPr/>
            <p:nvPr/>
          </p:nvSpPr>
          <p:spPr>
            <a:xfrm>
              <a:off x="1179575" y="3292438"/>
              <a:ext cx="41175" cy="35125"/>
            </a:xfrm>
            <a:custGeom>
              <a:rect b="b" l="l" r="r" t="t"/>
              <a:pathLst>
                <a:path extrusionOk="0" h="1405" w="1647">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4"/>
            <p:cNvSpPr/>
            <p:nvPr/>
          </p:nvSpPr>
          <p:spPr>
            <a:xfrm>
              <a:off x="1154425" y="3251263"/>
              <a:ext cx="89200" cy="116650"/>
            </a:xfrm>
            <a:custGeom>
              <a:rect b="b" l="l" r="r" t="t"/>
              <a:pathLst>
                <a:path extrusionOk="0" h="4666" w="3568">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4"/>
            <p:cNvSpPr/>
            <p:nvPr/>
          </p:nvSpPr>
          <p:spPr>
            <a:xfrm>
              <a:off x="1243600" y="3251263"/>
              <a:ext cx="113200" cy="116650"/>
            </a:xfrm>
            <a:custGeom>
              <a:rect b="b" l="l" r="r" t="t"/>
              <a:pathLst>
                <a:path extrusionOk="0" h="4666" w="4528">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 name="Google Shape;650;p44"/>
          <p:cNvGrpSpPr/>
          <p:nvPr/>
        </p:nvGrpSpPr>
        <p:grpSpPr>
          <a:xfrm>
            <a:off x="1088895" y="1460316"/>
            <a:ext cx="743825" cy="172498"/>
            <a:chOff x="4100207" y="2107304"/>
            <a:chExt cx="510343" cy="118352"/>
          </a:xfrm>
        </p:grpSpPr>
        <p:sp>
          <p:nvSpPr>
            <p:cNvPr id="651" name="Google Shape;651;p44"/>
            <p:cNvSpPr/>
            <p:nvPr/>
          </p:nvSpPr>
          <p:spPr>
            <a:xfrm>
              <a:off x="4171350" y="2107375"/>
              <a:ext cx="439200" cy="1182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4"/>
            <p:cNvSpPr/>
            <p:nvPr/>
          </p:nvSpPr>
          <p:spPr>
            <a:xfrm rot="-5400000">
              <a:off x="4132960" y="2135652"/>
              <a:ext cx="118352" cy="61655"/>
            </a:xfrm>
            <a:custGeom>
              <a:rect b="b" l="l" r="r" t="t"/>
              <a:pathLst>
                <a:path extrusionOk="0" h="5123" w="9834">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4"/>
            <p:cNvSpPr/>
            <p:nvPr/>
          </p:nvSpPr>
          <p:spPr>
            <a:xfrm rot="-5400000">
              <a:off x="4092228" y="2115283"/>
              <a:ext cx="118352" cy="102394"/>
            </a:xfrm>
            <a:custGeom>
              <a:rect b="b" l="l" r="r" t="t"/>
              <a:pathLst>
                <a:path extrusionOk="0" h="8508" w="9834">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 name="Google Shape;654;p44"/>
          <p:cNvGrpSpPr/>
          <p:nvPr/>
        </p:nvGrpSpPr>
        <p:grpSpPr>
          <a:xfrm>
            <a:off x="2032740" y="1528975"/>
            <a:ext cx="623064" cy="406130"/>
            <a:chOff x="2525450" y="2505350"/>
            <a:chExt cx="373450" cy="243425"/>
          </a:xfrm>
        </p:grpSpPr>
        <p:grpSp>
          <p:nvGrpSpPr>
            <p:cNvPr id="655" name="Google Shape;655;p44"/>
            <p:cNvGrpSpPr/>
            <p:nvPr/>
          </p:nvGrpSpPr>
          <p:grpSpPr>
            <a:xfrm>
              <a:off x="2525450" y="2505350"/>
              <a:ext cx="373450" cy="107475"/>
              <a:chOff x="2525450" y="2505350"/>
              <a:chExt cx="373450" cy="107475"/>
            </a:xfrm>
          </p:grpSpPr>
          <p:sp>
            <p:nvSpPr>
              <p:cNvPr id="656" name="Google Shape;656;p44"/>
              <p:cNvSpPr/>
              <p:nvPr/>
            </p:nvSpPr>
            <p:spPr>
              <a:xfrm>
                <a:off x="2562225" y="2505350"/>
                <a:ext cx="51950" cy="107475"/>
              </a:xfrm>
              <a:custGeom>
                <a:rect b="b" l="l" r="r" t="t"/>
                <a:pathLst>
                  <a:path extrusionOk="0" h="4299" w="2078">
                    <a:moveTo>
                      <a:pt x="2078" y="0"/>
                    </a:moveTo>
                    <a:lnTo>
                      <a:pt x="1" y="2106"/>
                    </a:lnTo>
                    <a:lnTo>
                      <a:pt x="1" y="4299"/>
                    </a:lnTo>
                    <a:lnTo>
                      <a:pt x="2078" y="3246"/>
                    </a:lnTo>
                    <a:lnTo>
                      <a:pt x="2078"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4"/>
              <p:cNvSpPr/>
              <p:nvPr/>
            </p:nvSpPr>
            <p:spPr>
              <a:xfrm>
                <a:off x="2525450" y="2558000"/>
                <a:ext cx="36800" cy="54825"/>
              </a:xfrm>
              <a:custGeom>
                <a:rect b="b" l="l" r="r" t="t"/>
                <a:pathLst>
                  <a:path extrusionOk="0" h="2193" w="1472">
                    <a:moveTo>
                      <a:pt x="0" y="0"/>
                    </a:moveTo>
                    <a:lnTo>
                      <a:pt x="0" y="2193"/>
                    </a:lnTo>
                    <a:lnTo>
                      <a:pt x="1472" y="2193"/>
                    </a:lnTo>
                    <a:lnTo>
                      <a:pt x="147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4"/>
              <p:cNvSpPr/>
              <p:nvPr/>
            </p:nvSpPr>
            <p:spPr>
              <a:xfrm>
                <a:off x="2614150" y="2505350"/>
                <a:ext cx="284750" cy="81150"/>
              </a:xfrm>
              <a:custGeom>
                <a:rect b="b" l="l" r="r" t="t"/>
                <a:pathLst>
                  <a:path extrusionOk="0" h="3246" w="11390">
                    <a:moveTo>
                      <a:pt x="1" y="0"/>
                    </a:moveTo>
                    <a:lnTo>
                      <a:pt x="1" y="3246"/>
                    </a:lnTo>
                    <a:lnTo>
                      <a:pt x="9824" y="3246"/>
                    </a:lnTo>
                    <a:lnTo>
                      <a:pt x="11389" y="1623"/>
                    </a:lnTo>
                    <a:lnTo>
                      <a:pt x="98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 name="Google Shape;659;p44"/>
            <p:cNvGrpSpPr/>
            <p:nvPr/>
          </p:nvGrpSpPr>
          <p:grpSpPr>
            <a:xfrm>
              <a:off x="2525450" y="2586475"/>
              <a:ext cx="373450" cy="81175"/>
              <a:chOff x="2525450" y="2586475"/>
              <a:chExt cx="373450" cy="81175"/>
            </a:xfrm>
          </p:grpSpPr>
          <p:sp>
            <p:nvSpPr>
              <p:cNvPr id="660" name="Google Shape;660;p44"/>
              <p:cNvSpPr/>
              <p:nvPr/>
            </p:nvSpPr>
            <p:spPr>
              <a:xfrm>
                <a:off x="2562225" y="2586475"/>
                <a:ext cx="51950" cy="81175"/>
              </a:xfrm>
              <a:custGeom>
                <a:rect b="b" l="l" r="r" t="t"/>
                <a:pathLst>
                  <a:path extrusionOk="0" h="3247" w="2078">
                    <a:moveTo>
                      <a:pt x="2078" y="1"/>
                    </a:moveTo>
                    <a:lnTo>
                      <a:pt x="1" y="1054"/>
                    </a:lnTo>
                    <a:lnTo>
                      <a:pt x="1" y="3246"/>
                    </a:lnTo>
                    <a:lnTo>
                      <a:pt x="2078" y="3246"/>
                    </a:lnTo>
                    <a:lnTo>
                      <a:pt x="20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4"/>
              <p:cNvSpPr/>
              <p:nvPr/>
            </p:nvSpPr>
            <p:spPr>
              <a:xfrm>
                <a:off x="2525450" y="2612800"/>
                <a:ext cx="36800" cy="54850"/>
              </a:xfrm>
              <a:custGeom>
                <a:rect b="b" l="l" r="r" t="t"/>
                <a:pathLst>
                  <a:path extrusionOk="0" h="2194" w="1472">
                    <a:moveTo>
                      <a:pt x="0" y="1"/>
                    </a:moveTo>
                    <a:lnTo>
                      <a:pt x="0" y="2193"/>
                    </a:lnTo>
                    <a:lnTo>
                      <a:pt x="1472" y="2193"/>
                    </a:lnTo>
                    <a:lnTo>
                      <a:pt x="147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4"/>
              <p:cNvSpPr/>
              <p:nvPr/>
            </p:nvSpPr>
            <p:spPr>
              <a:xfrm>
                <a:off x="2614150" y="2586475"/>
                <a:ext cx="284750" cy="81175"/>
              </a:xfrm>
              <a:custGeom>
                <a:rect b="b" l="l" r="r" t="t"/>
                <a:pathLst>
                  <a:path extrusionOk="0" h="3247" w="11390">
                    <a:moveTo>
                      <a:pt x="1" y="1"/>
                    </a:moveTo>
                    <a:lnTo>
                      <a:pt x="1" y="3246"/>
                    </a:lnTo>
                    <a:lnTo>
                      <a:pt x="9824" y="3246"/>
                    </a:lnTo>
                    <a:lnTo>
                      <a:pt x="11389" y="1624"/>
                    </a:lnTo>
                    <a:lnTo>
                      <a:pt x="98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 name="Google Shape;663;p44"/>
            <p:cNvGrpSpPr/>
            <p:nvPr/>
          </p:nvGrpSpPr>
          <p:grpSpPr>
            <a:xfrm>
              <a:off x="2525450" y="2667625"/>
              <a:ext cx="373450" cy="81150"/>
              <a:chOff x="2525450" y="2667625"/>
              <a:chExt cx="373450" cy="81150"/>
            </a:xfrm>
          </p:grpSpPr>
          <p:sp>
            <p:nvSpPr>
              <p:cNvPr id="664" name="Google Shape;664;p44"/>
              <p:cNvSpPr/>
              <p:nvPr/>
            </p:nvSpPr>
            <p:spPr>
              <a:xfrm>
                <a:off x="2525450" y="2667625"/>
                <a:ext cx="36800" cy="81150"/>
              </a:xfrm>
              <a:custGeom>
                <a:rect b="b" l="l" r="r" t="t"/>
                <a:pathLst>
                  <a:path extrusionOk="0" h="3246" w="1472">
                    <a:moveTo>
                      <a:pt x="0" y="0"/>
                    </a:moveTo>
                    <a:lnTo>
                      <a:pt x="0" y="3246"/>
                    </a:lnTo>
                    <a:lnTo>
                      <a:pt x="1472" y="3246"/>
                    </a:lnTo>
                    <a:lnTo>
                      <a:pt x="147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4"/>
              <p:cNvSpPr/>
              <p:nvPr/>
            </p:nvSpPr>
            <p:spPr>
              <a:xfrm>
                <a:off x="2562225" y="2667625"/>
                <a:ext cx="52500" cy="81150"/>
              </a:xfrm>
              <a:custGeom>
                <a:rect b="b" l="l" r="r" t="t"/>
                <a:pathLst>
                  <a:path extrusionOk="0" h="3246" w="2100">
                    <a:moveTo>
                      <a:pt x="1" y="0"/>
                    </a:moveTo>
                    <a:lnTo>
                      <a:pt x="1" y="3246"/>
                    </a:lnTo>
                    <a:lnTo>
                      <a:pt x="2100" y="3246"/>
                    </a:lnTo>
                    <a:lnTo>
                      <a:pt x="210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4"/>
              <p:cNvSpPr/>
              <p:nvPr/>
            </p:nvSpPr>
            <p:spPr>
              <a:xfrm>
                <a:off x="2614150" y="2667625"/>
                <a:ext cx="284750" cy="81150"/>
              </a:xfrm>
              <a:custGeom>
                <a:rect b="b" l="l" r="r" t="t"/>
                <a:pathLst>
                  <a:path extrusionOk="0" h="3246" w="11390">
                    <a:moveTo>
                      <a:pt x="1" y="0"/>
                    </a:moveTo>
                    <a:lnTo>
                      <a:pt x="1" y="3246"/>
                    </a:lnTo>
                    <a:lnTo>
                      <a:pt x="9824" y="3246"/>
                    </a:lnTo>
                    <a:lnTo>
                      <a:pt x="11389" y="1623"/>
                    </a:lnTo>
                    <a:lnTo>
                      <a:pt x="98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 name="Google Shape;667;p44"/>
          <p:cNvGrpSpPr/>
          <p:nvPr/>
        </p:nvGrpSpPr>
        <p:grpSpPr>
          <a:xfrm>
            <a:off x="2021992" y="1229434"/>
            <a:ext cx="706335" cy="255548"/>
            <a:chOff x="2600813" y="2069700"/>
            <a:chExt cx="448638" cy="162325"/>
          </a:xfrm>
        </p:grpSpPr>
        <p:sp>
          <p:nvSpPr>
            <p:cNvPr id="668" name="Google Shape;668;p44"/>
            <p:cNvSpPr/>
            <p:nvPr/>
          </p:nvSpPr>
          <p:spPr>
            <a:xfrm>
              <a:off x="2803300" y="2069700"/>
              <a:ext cx="246150" cy="162325"/>
            </a:xfrm>
            <a:custGeom>
              <a:rect b="b" l="l" r="r" t="t"/>
              <a:pathLst>
                <a:path extrusionOk="0" h="6493" w="9846">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4"/>
            <p:cNvSpPr/>
            <p:nvPr/>
          </p:nvSpPr>
          <p:spPr>
            <a:xfrm>
              <a:off x="2600813" y="2069700"/>
              <a:ext cx="246150" cy="162325"/>
            </a:xfrm>
            <a:custGeom>
              <a:rect b="b" l="l" r="r" t="t"/>
              <a:pathLst>
                <a:path extrusionOk="0" h="6493" w="9846">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 name="Google Shape;670;p44"/>
          <p:cNvGrpSpPr/>
          <p:nvPr/>
        </p:nvGrpSpPr>
        <p:grpSpPr>
          <a:xfrm>
            <a:off x="2675987" y="1475531"/>
            <a:ext cx="355485" cy="330727"/>
            <a:chOff x="3631100" y="1774000"/>
            <a:chExt cx="380850" cy="354325"/>
          </a:xfrm>
        </p:grpSpPr>
        <p:grpSp>
          <p:nvGrpSpPr>
            <p:cNvPr id="671" name="Google Shape;671;p44"/>
            <p:cNvGrpSpPr/>
            <p:nvPr/>
          </p:nvGrpSpPr>
          <p:grpSpPr>
            <a:xfrm>
              <a:off x="3750225" y="1774000"/>
              <a:ext cx="149575" cy="145525"/>
              <a:chOff x="3750225" y="1774000"/>
              <a:chExt cx="149575" cy="145525"/>
            </a:xfrm>
          </p:grpSpPr>
          <p:sp>
            <p:nvSpPr>
              <p:cNvPr id="672" name="Google Shape;672;p4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 name="Google Shape;674;p44"/>
            <p:cNvGrpSpPr/>
            <p:nvPr/>
          </p:nvGrpSpPr>
          <p:grpSpPr>
            <a:xfrm>
              <a:off x="3847850" y="1889150"/>
              <a:ext cx="164100" cy="145600"/>
              <a:chOff x="3847850" y="1889150"/>
              <a:chExt cx="164100" cy="145600"/>
            </a:xfrm>
          </p:grpSpPr>
          <p:sp>
            <p:nvSpPr>
              <p:cNvPr id="675" name="Google Shape;675;p4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 name="Google Shape;677;p44"/>
            <p:cNvGrpSpPr/>
            <p:nvPr/>
          </p:nvGrpSpPr>
          <p:grpSpPr>
            <a:xfrm>
              <a:off x="3631100" y="1866150"/>
              <a:ext cx="149875" cy="144800"/>
              <a:chOff x="3631100" y="1866150"/>
              <a:chExt cx="149875" cy="144800"/>
            </a:xfrm>
          </p:grpSpPr>
          <p:sp>
            <p:nvSpPr>
              <p:cNvPr id="678" name="Google Shape;678;p44"/>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4"/>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 name="Google Shape;680;p44"/>
            <p:cNvGrpSpPr/>
            <p:nvPr/>
          </p:nvGrpSpPr>
          <p:grpSpPr>
            <a:xfrm>
              <a:off x="3730650" y="1982800"/>
              <a:ext cx="149550" cy="145525"/>
              <a:chOff x="3730650" y="1982800"/>
              <a:chExt cx="149550" cy="145525"/>
            </a:xfrm>
          </p:grpSpPr>
          <p:sp>
            <p:nvSpPr>
              <p:cNvPr id="681" name="Google Shape;681;p4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3" name="Google Shape;683;p44"/>
          <p:cNvGrpSpPr/>
          <p:nvPr/>
        </p:nvGrpSpPr>
        <p:grpSpPr>
          <a:xfrm rot="5400000">
            <a:off x="2116886" y="809455"/>
            <a:ext cx="215289" cy="452582"/>
            <a:chOff x="2506150" y="1152650"/>
            <a:chExt cx="230650" cy="484875"/>
          </a:xfrm>
        </p:grpSpPr>
        <p:sp>
          <p:nvSpPr>
            <p:cNvPr id="684" name="Google Shape;684;p44"/>
            <p:cNvSpPr/>
            <p:nvPr/>
          </p:nvSpPr>
          <p:spPr>
            <a:xfrm>
              <a:off x="2506150" y="1152650"/>
              <a:ext cx="115975" cy="484875"/>
            </a:xfrm>
            <a:custGeom>
              <a:rect b="b" l="l" r="r" t="t"/>
              <a:pathLst>
                <a:path extrusionOk="0" h="19395" w="4639">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4"/>
            <p:cNvSpPr/>
            <p:nvPr/>
          </p:nvSpPr>
          <p:spPr>
            <a:xfrm>
              <a:off x="2620825" y="1152650"/>
              <a:ext cx="115975" cy="484875"/>
            </a:xfrm>
            <a:custGeom>
              <a:rect b="b" l="l" r="r" t="t"/>
              <a:pathLst>
                <a:path extrusionOk="0" h="19395" w="4639">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 name="Google Shape;686;p44"/>
          <p:cNvGrpSpPr/>
          <p:nvPr/>
        </p:nvGrpSpPr>
        <p:grpSpPr>
          <a:xfrm>
            <a:off x="6808184" y="966414"/>
            <a:ext cx="610130" cy="38431"/>
            <a:chOff x="2521850" y="1810250"/>
            <a:chExt cx="540225" cy="34025"/>
          </a:xfrm>
        </p:grpSpPr>
        <p:sp>
          <p:nvSpPr>
            <p:cNvPr id="687" name="Google Shape;687;p44"/>
            <p:cNvSpPr/>
            <p:nvPr/>
          </p:nvSpPr>
          <p:spPr>
            <a:xfrm>
              <a:off x="3022550" y="1810250"/>
              <a:ext cx="39525" cy="34025"/>
            </a:xfrm>
            <a:custGeom>
              <a:rect b="b" l="l" r="r" t="t"/>
              <a:pathLst>
                <a:path extrusionOk="0" h="1361" w="1581">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4"/>
            <p:cNvSpPr/>
            <p:nvPr/>
          </p:nvSpPr>
          <p:spPr>
            <a:xfrm>
              <a:off x="2966850" y="1810250"/>
              <a:ext cx="39700" cy="34025"/>
            </a:xfrm>
            <a:custGeom>
              <a:rect b="b" l="l" r="r" t="t"/>
              <a:pathLst>
                <a:path extrusionOk="0" h="1361" w="1588">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4"/>
            <p:cNvSpPr/>
            <p:nvPr/>
          </p:nvSpPr>
          <p:spPr>
            <a:xfrm>
              <a:off x="2911125" y="1810250"/>
              <a:ext cx="39700" cy="34025"/>
            </a:xfrm>
            <a:custGeom>
              <a:rect b="b" l="l" r="r" t="t"/>
              <a:pathLst>
                <a:path extrusionOk="0" h="1361" w="1588">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4"/>
            <p:cNvSpPr/>
            <p:nvPr/>
          </p:nvSpPr>
          <p:spPr>
            <a:xfrm>
              <a:off x="2855600" y="1810250"/>
              <a:ext cx="39700" cy="34025"/>
            </a:xfrm>
            <a:custGeom>
              <a:rect b="b" l="l" r="r" t="t"/>
              <a:pathLst>
                <a:path extrusionOk="0" h="1361" w="1588">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4"/>
            <p:cNvSpPr/>
            <p:nvPr/>
          </p:nvSpPr>
          <p:spPr>
            <a:xfrm>
              <a:off x="2799875" y="1810250"/>
              <a:ext cx="39700" cy="34025"/>
            </a:xfrm>
            <a:custGeom>
              <a:rect b="b" l="l" r="r" t="t"/>
              <a:pathLst>
                <a:path extrusionOk="0" h="1361" w="1588">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4"/>
            <p:cNvSpPr/>
            <p:nvPr/>
          </p:nvSpPr>
          <p:spPr>
            <a:xfrm>
              <a:off x="2744350" y="1810250"/>
              <a:ext cx="39500" cy="34025"/>
            </a:xfrm>
            <a:custGeom>
              <a:rect b="b" l="l" r="r" t="t"/>
              <a:pathLst>
                <a:path extrusionOk="0" h="1361" w="158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4"/>
            <p:cNvSpPr/>
            <p:nvPr/>
          </p:nvSpPr>
          <p:spPr>
            <a:xfrm>
              <a:off x="2688625" y="1810250"/>
              <a:ext cx="39700" cy="34025"/>
            </a:xfrm>
            <a:custGeom>
              <a:rect b="b" l="l" r="r" t="t"/>
              <a:pathLst>
                <a:path extrusionOk="0" h="1361" w="1588">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4"/>
            <p:cNvSpPr/>
            <p:nvPr/>
          </p:nvSpPr>
          <p:spPr>
            <a:xfrm>
              <a:off x="2632900" y="1810250"/>
              <a:ext cx="39700" cy="34025"/>
            </a:xfrm>
            <a:custGeom>
              <a:rect b="b" l="l" r="r" t="t"/>
              <a:pathLst>
                <a:path extrusionOk="0" h="1361" w="1588">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4"/>
            <p:cNvSpPr/>
            <p:nvPr/>
          </p:nvSpPr>
          <p:spPr>
            <a:xfrm>
              <a:off x="2577375" y="1810250"/>
              <a:ext cx="39700" cy="34025"/>
            </a:xfrm>
            <a:custGeom>
              <a:rect b="b" l="l" r="r" t="t"/>
              <a:pathLst>
                <a:path extrusionOk="0" h="1361" w="1588">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4"/>
            <p:cNvSpPr/>
            <p:nvPr/>
          </p:nvSpPr>
          <p:spPr>
            <a:xfrm>
              <a:off x="2521850" y="1810250"/>
              <a:ext cx="39675" cy="34025"/>
            </a:xfrm>
            <a:custGeom>
              <a:rect b="b" l="l" r="r" t="t"/>
              <a:pathLst>
                <a:path extrusionOk="0" h="1361" w="1587">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 name="Google Shape;697;p44"/>
          <p:cNvGrpSpPr/>
          <p:nvPr/>
        </p:nvGrpSpPr>
        <p:grpSpPr>
          <a:xfrm>
            <a:off x="2863397" y="1225875"/>
            <a:ext cx="623130" cy="439024"/>
            <a:chOff x="2196556" y="2995700"/>
            <a:chExt cx="636756" cy="448625"/>
          </a:xfrm>
        </p:grpSpPr>
        <p:grpSp>
          <p:nvGrpSpPr>
            <p:cNvPr id="698" name="Google Shape;698;p44"/>
            <p:cNvGrpSpPr/>
            <p:nvPr/>
          </p:nvGrpSpPr>
          <p:grpSpPr>
            <a:xfrm flipH="1">
              <a:off x="2437481" y="3288975"/>
              <a:ext cx="226125" cy="154175"/>
              <a:chOff x="4472075" y="2905100"/>
              <a:chExt cx="226125" cy="154175"/>
            </a:xfrm>
          </p:grpSpPr>
          <p:sp>
            <p:nvSpPr>
              <p:cNvPr id="699" name="Google Shape;699;p44"/>
              <p:cNvSpPr/>
              <p:nvPr/>
            </p:nvSpPr>
            <p:spPr>
              <a:xfrm>
                <a:off x="4472075" y="2905100"/>
                <a:ext cx="226125" cy="154175"/>
              </a:xfrm>
              <a:custGeom>
                <a:rect b="b" l="l" r="r" t="t"/>
                <a:pathLst>
                  <a:path extrusionOk="0" h="6167" w="9045">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4"/>
              <p:cNvSpPr/>
              <p:nvPr/>
            </p:nvSpPr>
            <p:spPr>
              <a:xfrm>
                <a:off x="4477144" y="2937638"/>
                <a:ext cx="69625" cy="89100"/>
              </a:xfrm>
              <a:custGeom>
                <a:rect b="b" l="l" r="r" t="t"/>
                <a:pathLst>
                  <a:path extrusionOk="0" h="3564" w="2785">
                    <a:moveTo>
                      <a:pt x="1" y="0"/>
                    </a:moveTo>
                    <a:lnTo>
                      <a:pt x="1" y="3563"/>
                    </a:lnTo>
                    <a:lnTo>
                      <a:pt x="1176" y="3563"/>
                    </a:lnTo>
                    <a:lnTo>
                      <a:pt x="2785" y="1782"/>
                    </a:lnTo>
                    <a:lnTo>
                      <a:pt x="117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 name="Google Shape;701;p44"/>
            <p:cNvGrpSpPr/>
            <p:nvPr/>
          </p:nvGrpSpPr>
          <p:grpSpPr>
            <a:xfrm>
              <a:off x="2196556" y="2995700"/>
              <a:ext cx="636756" cy="448625"/>
              <a:chOff x="4407819" y="2905100"/>
              <a:chExt cx="636756" cy="448625"/>
            </a:xfrm>
          </p:grpSpPr>
          <p:grpSp>
            <p:nvGrpSpPr>
              <p:cNvPr id="702" name="Google Shape;702;p44"/>
              <p:cNvGrpSpPr/>
              <p:nvPr/>
            </p:nvGrpSpPr>
            <p:grpSpPr>
              <a:xfrm>
                <a:off x="4825475" y="3136075"/>
                <a:ext cx="187000" cy="217650"/>
                <a:chOff x="4825475" y="3136075"/>
                <a:chExt cx="187000" cy="217650"/>
              </a:xfrm>
            </p:grpSpPr>
            <p:sp>
              <p:nvSpPr>
                <p:cNvPr id="703" name="Google Shape;703;p44"/>
                <p:cNvSpPr/>
                <p:nvPr/>
              </p:nvSpPr>
              <p:spPr>
                <a:xfrm>
                  <a:off x="4825475" y="3136075"/>
                  <a:ext cx="187000" cy="217650"/>
                </a:xfrm>
                <a:custGeom>
                  <a:rect b="b" l="l" r="r" t="t"/>
                  <a:pathLst>
                    <a:path extrusionOk="0" h="8706" w="748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4"/>
                <p:cNvSpPr/>
                <p:nvPr/>
              </p:nvSpPr>
              <p:spPr>
                <a:xfrm>
                  <a:off x="4920150" y="3136075"/>
                  <a:ext cx="92325" cy="69425"/>
                </a:xfrm>
                <a:custGeom>
                  <a:rect b="b" l="l" r="r" t="t"/>
                  <a:pathLst>
                    <a:path extrusionOk="0" h="2777" w="3693">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 name="Google Shape;705;p44"/>
              <p:cNvGrpSpPr/>
              <p:nvPr/>
            </p:nvGrpSpPr>
            <p:grpSpPr>
              <a:xfrm>
                <a:off x="4882275" y="2949625"/>
                <a:ext cx="162300" cy="235875"/>
                <a:chOff x="4882275" y="2949625"/>
                <a:chExt cx="162300" cy="235875"/>
              </a:xfrm>
            </p:grpSpPr>
            <p:sp>
              <p:nvSpPr>
                <p:cNvPr id="706" name="Google Shape;706;p44"/>
                <p:cNvSpPr/>
                <p:nvPr/>
              </p:nvSpPr>
              <p:spPr>
                <a:xfrm>
                  <a:off x="4882275" y="2949625"/>
                  <a:ext cx="162300" cy="235875"/>
                </a:xfrm>
                <a:custGeom>
                  <a:rect b="b" l="l" r="r" t="t"/>
                  <a:pathLst>
                    <a:path extrusionOk="0" h="9435" w="6492">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4"/>
                <p:cNvSpPr/>
                <p:nvPr/>
              </p:nvSpPr>
              <p:spPr>
                <a:xfrm>
                  <a:off x="4882275" y="2963875"/>
                  <a:ext cx="59525" cy="94500"/>
                </a:xfrm>
                <a:custGeom>
                  <a:rect b="b" l="l" r="r" t="t"/>
                  <a:pathLst>
                    <a:path extrusionOk="0" h="3780" w="2381">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 name="Google Shape;708;p44"/>
              <p:cNvGrpSpPr/>
              <p:nvPr/>
            </p:nvGrpSpPr>
            <p:grpSpPr>
              <a:xfrm>
                <a:off x="4705225" y="2937550"/>
                <a:ext cx="221425" cy="133450"/>
                <a:chOff x="4705225" y="2937550"/>
                <a:chExt cx="221425" cy="133450"/>
              </a:xfrm>
            </p:grpSpPr>
            <p:sp>
              <p:nvSpPr>
                <p:cNvPr id="709" name="Google Shape;709;p44"/>
                <p:cNvSpPr/>
                <p:nvPr/>
              </p:nvSpPr>
              <p:spPr>
                <a:xfrm>
                  <a:off x="4705225" y="2937550"/>
                  <a:ext cx="221425" cy="133450"/>
                </a:xfrm>
                <a:custGeom>
                  <a:rect b="b" l="l" r="r" t="t"/>
                  <a:pathLst>
                    <a:path extrusionOk="0" h="5338" w="8857">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4"/>
                <p:cNvSpPr/>
                <p:nvPr/>
              </p:nvSpPr>
              <p:spPr>
                <a:xfrm>
                  <a:off x="4705225" y="2937638"/>
                  <a:ext cx="69625" cy="89100"/>
                </a:xfrm>
                <a:custGeom>
                  <a:rect b="b" l="l" r="r" t="t"/>
                  <a:pathLst>
                    <a:path extrusionOk="0" h="3564" w="2785">
                      <a:moveTo>
                        <a:pt x="0" y="0"/>
                      </a:moveTo>
                      <a:lnTo>
                        <a:pt x="0" y="3563"/>
                      </a:lnTo>
                      <a:lnTo>
                        <a:pt x="1176" y="3563"/>
                      </a:lnTo>
                      <a:lnTo>
                        <a:pt x="2784" y="1782"/>
                      </a:lnTo>
                      <a:lnTo>
                        <a:pt x="117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 name="Google Shape;711;p44"/>
              <p:cNvGrpSpPr/>
              <p:nvPr/>
            </p:nvGrpSpPr>
            <p:grpSpPr>
              <a:xfrm>
                <a:off x="4528269" y="2905100"/>
                <a:ext cx="226125" cy="154175"/>
                <a:chOff x="4472075" y="2905100"/>
                <a:chExt cx="226125" cy="154175"/>
              </a:xfrm>
            </p:grpSpPr>
            <p:sp>
              <p:nvSpPr>
                <p:cNvPr id="712" name="Google Shape;712;p44"/>
                <p:cNvSpPr/>
                <p:nvPr/>
              </p:nvSpPr>
              <p:spPr>
                <a:xfrm>
                  <a:off x="4472075" y="2905100"/>
                  <a:ext cx="226125" cy="154175"/>
                </a:xfrm>
                <a:custGeom>
                  <a:rect b="b" l="l" r="r" t="t"/>
                  <a:pathLst>
                    <a:path extrusionOk="0" h="6167" w="9045">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4"/>
                <p:cNvSpPr/>
                <p:nvPr/>
              </p:nvSpPr>
              <p:spPr>
                <a:xfrm>
                  <a:off x="4528325" y="2937638"/>
                  <a:ext cx="69625" cy="89100"/>
                </a:xfrm>
                <a:custGeom>
                  <a:rect b="b" l="l" r="r" t="t"/>
                  <a:pathLst>
                    <a:path extrusionOk="0" h="3564" w="2785">
                      <a:moveTo>
                        <a:pt x="1" y="0"/>
                      </a:moveTo>
                      <a:lnTo>
                        <a:pt x="1" y="3563"/>
                      </a:lnTo>
                      <a:lnTo>
                        <a:pt x="1176" y="3563"/>
                      </a:lnTo>
                      <a:lnTo>
                        <a:pt x="2785" y="1782"/>
                      </a:lnTo>
                      <a:lnTo>
                        <a:pt x="117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 name="Google Shape;714;p44"/>
              <p:cNvSpPr/>
              <p:nvPr/>
            </p:nvSpPr>
            <p:spPr>
              <a:xfrm>
                <a:off x="4407819" y="2905113"/>
                <a:ext cx="226125" cy="154175"/>
              </a:xfrm>
              <a:custGeom>
                <a:rect b="b" l="l" r="r" t="t"/>
                <a:pathLst>
                  <a:path extrusionOk="0" h="6167" w="9045">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 name="Google Shape;715;p44"/>
          <p:cNvGrpSpPr/>
          <p:nvPr/>
        </p:nvGrpSpPr>
        <p:grpSpPr>
          <a:xfrm>
            <a:off x="2901518" y="1717062"/>
            <a:ext cx="559226" cy="227878"/>
            <a:chOff x="5793270" y="3739034"/>
            <a:chExt cx="1174105" cy="478433"/>
          </a:xfrm>
        </p:grpSpPr>
        <p:grpSp>
          <p:nvGrpSpPr>
            <p:cNvPr id="716" name="Google Shape;716;p44"/>
            <p:cNvGrpSpPr/>
            <p:nvPr/>
          </p:nvGrpSpPr>
          <p:grpSpPr>
            <a:xfrm>
              <a:off x="5793269" y="3739034"/>
              <a:ext cx="368725" cy="478433"/>
              <a:chOff x="5793270" y="3739034"/>
              <a:chExt cx="368725" cy="478433"/>
            </a:xfrm>
          </p:grpSpPr>
          <p:sp>
            <p:nvSpPr>
              <p:cNvPr id="717" name="Google Shape;717;p44"/>
              <p:cNvSpPr/>
              <p:nvPr/>
            </p:nvSpPr>
            <p:spPr>
              <a:xfrm>
                <a:off x="6056582"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4"/>
              <p:cNvSpPr/>
              <p:nvPr/>
            </p:nvSpPr>
            <p:spPr>
              <a:xfrm>
                <a:off x="5793270" y="3946398"/>
                <a:ext cx="368725" cy="105407"/>
              </a:xfrm>
              <a:custGeom>
                <a:rect b="b" l="l" r="r" t="t"/>
                <a:pathLst>
                  <a:path extrusionOk="0" h="5017" w="17550">
                    <a:moveTo>
                      <a:pt x="12534" y="1"/>
                    </a:moveTo>
                    <a:lnTo>
                      <a:pt x="1" y="5016"/>
                    </a:lnTo>
                    <a:lnTo>
                      <a:pt x="10032" y="5016"/>
                    </a:lnTo>
                    <a:lnTo>
                      <a:pt x="175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4"/>
              <p:cNvSpPr/>
              <p:nvPr/>
            </p:nvSpPr>
            <p:spPr>
              <a:xfrm>
                <a:off x="5793269" y="4051782"/>
                <a:ext cx="210772" cy="165685"/>
              </a:xfrm>
              <a:custGeom>
                <a:rect b="b" l="l" r="r" t="t"/>
                <a:pathLst>
                  <a:path extrusionOk="0" h="7886" w="10032">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 name="Google Shape;720;p44"/>
            <p:cNvGrpSpPr/>
            <p:nvPr/>
          </p:nvGrpSpPr>
          <p:grpSpPr>
            <a:xfrm>
              <a:off x="6034165" y="3739034"/>
              <a:ext cx="263339" cy="478433"/>
              <a:chOff x="6034165" y="3739034"/>
              <a:chExt cx="263339" cy="478433"/>
            </a:xfrm>
          </p:grpSpPr>
          <p:sp>
            <p:nvSpPr>
              <p:cNvPr id="721" name="Google Shape;721;p44"/>
              <p:cNvSpPr/>
              <p:nvPr/>
            </p:nvSpPr>
            <p:spPr>
              <a:xfrm>
                <a:off x="6034165" y="3946398"/>
                <a:ext cx="263339" cy="105407"/>
              </a:xfrm>
              <a:custGeom>
                <a:rect b="b" l="l" r="r" t="t"/>
                <a:pathLst>
                  <a:path extrusionOk="0" h="5017" w="12534">
                    <a:moveTo>
                      <a:pt x="7518" y="1"/>
                    </a:moveTo>
                    <a:lnTo>
                      <a:pt x="1" y="5016"/>
                    </a:lnTo>
                    <a:lnTo>
                      <a:pt x="10020" y="5016"/>
                    </a:lnTo>
                    <a:lnTo>
                      <a:pt x="1253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4"/>
              <p:cNvSpPr/>
              <p:nvPr/>
            </p:nvSpPr>
            <p:spPr>
              <a:xfrm>
                <a:off x="6034165" y="4051782"/>
                <a:ext cx="210772" cy="165685"/>
              </a:xfrm>
              <a:custGeom>
                <a:rect b="b" l="l" r="r" t="t"/>
                <a:pathLst>
                  <a:path extrusionOk="0" h="7886" w="10032">
                    <a:moveTo>
                      <a:pt x="1" y="0"/>
                    </a:moveTo>
                    <a:lnTo>
                      <a:pt x="1" y="7885"/>
                    </a:lnTo>
                    <a:lnTo>
                      <a:pt x="10032" y="7885"/>
                    </a:lnTo>
                    <a:lnTo>
                      <a:pt x="1003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4"/>
              <p:cNvSpPr/>
              <p:nvPr/>
            </p:nvSpPr>
            <p:spPr>
              <a:xfrm>
                <a:off x="6192094"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 name="Google Shape;724;p44"/>
            <p:cNvGrpSpPr/>
            <p:nvPr/>
          </p:nvGrpSpPr>
          <p:grpSpPr>
            <a:xfrm>
              <a:off x="6274808" y="3739034"/>
              <a:ext cx="210793" cy="478433"/>
              <a:chOff x="6274808" y="3739034"/>
              <a:chExt cx="210793" cy="478433"/>
            </a:xfrm>
          </p:grpSpPr>
          <p:sp>
            <p:nvSpPr>
              <p:cNvPr id="725" name="Google Shape;725;p44"/>
              <p:cNvSpPr/>
              <p:nvPr/>
            </p:nvSpPr>
            <p:spPr>
              <a:xfrm>
                <a:off x="6274808" y="3946398"/>
                <a:ext cx="210793" cy="105407"/>
              </a:xfrm>
              <a:custGeom>
                <a:rect b="b" l="l" r="r" t="t"/>
                <a:pathLst>
                  <a:path extrusionOk="0" h="5017" w="10033">
                    <a:moveTo>
                      <a:pt x="2514" y="1"/>
                    </a:moveTo>
                    <a:lnTo>
                      <a:pt x="1" y="5016"/>
                    </a:lnTo>
                    <a:lnTo>
                      <a:pt x="10032" y="5016"/>
                    </a:lnTo>
                    <a:lnTo>
                      <a:pt x="753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4"/>
              <p:cNvSpPr/>
              <p:nvPr/>
            </p:nvSpPr>
            <p:spPr>
              <a:xfrm>
                <a:off x="6274808" y="4051782"/>
                <a:ext cx="210793" cy="165685"/>
              </a:xfrm>
              <a:custGeom>
                <a:rect b="b" l="l" r="r" t="t"/>
                <a:pathLst>
                  <a:path extrusionOk="0" h="7886" w="10033">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4"/>
              <p:cNvSpPr/>
              <p:nvPr/>
            </p:nvSpPr>
            <p:spPr>
              <a:xfrm>
                <a:off x="6327607"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 name="Google Shape;728;p44"/>
            <p:cNvGrpSpPr/>
            <p:nvPr/>
          </p:nvGrpSpPr>
          <p:grpSpPr>
            <a:xfrm>
              <a:off x="6463133" y="3739034"/>
              <a:ext cx="263344" cy="478433"/>
              <a:chOff x="6463133" y="3739034"/>
              <a:chExt cx="263344" cy="478433"/>
            </a:xfrm>
          </p:grpSpPr>
          <p:sp>
            <p:nvSpPr>
              <p:cNvPr id="729" name="Google Shape;729;p44"/>
              <p:cNvSpPr/>
              <p:nvPr/>
            </p:nvSpPr>
            <p:spPr>
              <a:xfrm>
                <a:off x="6463137" y="3946398"/>
                <a:ext cx="263339" cy="105407"/>
              </a:xfrm>
              <a:custGeom>
                <a:rect b="b" l="l" r="r" t="t"/>
                <a:pathLst>
                  <a:path extrusionOk="0" h="5017" w="12534">
                    <a:moveTo>
                      <a:pt x="1" y="1"/>
                    </a:moveTo>
                    <a:lnTo>
                      <a:pt x="2503" y="5016"/>
                    </a:lnTo>
                    <a:lnTo>
                      <a:pt x="12534" y="5016"/>
                    </a:lnTo>
                    <a:lnTo>
                      <a:pt x="501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4"/>
              <p:cNvSpPr/>
              <p:nvPr/>
            </p:nvSpPr>
            <p:spPr>
              <a:xfrm>
                <a:off x="6515703" y="4051782"/>
                <a:ext cx="210772" cy="165685"/>
              </a:xfrm>
              <a:custGeom>
                <a:rect b="b" l="l" r="r" t="t"/>
                <a:pathLst>
                  <a:path extrusionOk="0" h="7886" w="10032">
                    <a:moveTo>
                      <a:pt x="1" y="0"/>
                    </a:moveTo>
                    <a:lnTo>
                      <a:pt x="1" y="7885"/>
                    </a:lnTo>
                    <a:lnTo>
                      <a:pt x="10032" y="7885"/>
                    </a:lnTo>
                    <a:lnTo>
                      <a:pt x="1003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4"/>
              <p:cNvSpPr/>
              <p:nvPr/>
            </p:nvSpPr>
            <p:spPr>
              <a:xfrm>
                <a:off x="6463133"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 name="Google Shape;732;p44"/>
            <p:cNvGrpSpPr/>
            <p:nvPr/>
          </p:nvGrpSpPr>
          <p:grpSpPr>
            <a:xfrm>
              <a:off x="6598649" y="3739034"/>
              <a:ext cx="368726" cy="478433"/>
              <a:chOff x="6598649" y="3739034"/>
              <a:chExt cx="368726" cy="478433"/>
            </a:xfrm>
          </p:grpSpPr>
          <p:sp>
            <p:nvSpPr>
              <p:cNvPr id="733" name="Google Shape;733;p44"/>
              <p:cNvSpPr/>
              <p:nvPr/>
            </p:nvSpPr>
            <p:spPr>
              <a:xfrm>
                <a:off x="6598649" y="3946398"/>
                <a:ext cx="368726" cy="105407"/>
              </a:xfrm>
              <a:custGeom>
                <a:rect b="b" l="l" r="r" t="t"/>
                <a:pathLst>
                  <a:path extrusionOk="0" h="5017" w="17550">
                    <a:moveTo>
                      <a:pt x="1" y="1"/>
                    </a:moveTo>
                    <a:lnTo>
                      <a:pt x="7519" y="5016"/>
                    </a:lnTo>
                    <a:lnTo>
                      <a:pt x="17550" y="5016"/>
                    </a:lnTo>
                    <a:lnTo>
                      <a:pt x="501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4"/>
              <p:cNvSpPr/>
              <p:nvPr/>
            </p:nvSpPr>
            <p:spPr>
              <a:xfrm>
                <a:off x="6756599" y="4051782"/>
                <a:ext cx="210772" cy="165685"/>
              </a:xfrm>
              <a:custGeom>
                <a:rect b="b" l="l" r="r" t="t"/>
                <a:pathLst>
                  <a:path extrusionOk="0" h="7886" w="10032">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4"/>
              <p:cNvSpPr/>
              <p:nvPr/>
            </p:nvSpPr>
            <p:spPr>
              <a:xfrm>
                <a:off x="6598659"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 name="Google Shape;736;p44"/>
          <p:cNvGrpSpPr/>
          <p:nvPr/>
        </p:nvGrpSpPr>
        <p:grpSpPr>
          <a:xfrm>
            <a:off x="2031243" y="3779808"/>
            <a:ext cx="1453661" cy="366049"/>
            <a:chOff x="5778536" y="3183751"/>
            <a:chExt cx="1203561" cy="303071"/>
          </a:xfrm>
        </p:grpSpPr>
        <p:sp>
          <p:nvSpPr>
            <p:cNvPr id="737" name="Google Shape;737;p44"/>
            <p:cNvSpPr/>
            <p:nvPr/>
          </p:nvSpPr>
          <p:spPr>
            <a:xfrm>
              <a:off x="6866007" y="3457539"/>
              <a:ext cx="116090" cy="12876"/>
            </a:xfrm>
            <a:custGeom>
              <a:rect b="b" l="l" r="r" t="t"/>
              <a:pathLst>
                <a:path extrusionOk="0" h="186" w="1677">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4"/>
            <p:cNvSpPr/>
            <p:nvPr/>
          </p:nvSpPr>
          <p:spPr>
            <a:xfrm>
              <a:off x="5943156" y="3457539"/>
              <a:ext cx="263609" cy="11976"/>
            </a:xfrm>
            <a:custGeom>
              <a:rect b="b" l="l" r="r" t="t"/>
              <a:pathLst>
                <a:path extrusionOk="0" h="173" w="3808">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4"/>
            <p:cNvSpPr/>
            <p:nvPr/>
          </p:nvSpPr>
          <p:spPr>
            <a:xfrm>
              <a:off x="6558090" y="3457539"/>
              <a:ext cx="261947" cy="11976"/>
            </a:xfrm>
            <a:custGeom>
              <a:rect b="b" l="l" r="r" t="t"/>
              <a:pathLst>
                <a:path extrusionOk="0" h="173" w="3784">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4"/>
            <p:cNvSpPr/>
            <p:nvPr/>
          </p:nvSpPr>
          <p:spPr>
            <a:xfrm>
              <a:off x="5778536" y="3457539"/>
              <a:ext cx="119482" cy="11976"/>
            </a:xfrm>
            <a:custGeom>
              <a:rect b="b" l="l" r="r" t="t"/>
              <a:pathLst>
                <a:path extrusionOk="0" h="173" w="1726">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4"/>
            <p:cNvSpPr/>
            <p:nvPr/>
          </p:nvSpPr>
          <p:spPr>
            <a:xfrm>
              <a:off x="6251904" y="3457539"/>
              <a:ext cx="261047" cy="11976"/>
            </a:xfrm>
            <a:custGeom>
              <a:rect b="b" l="l" r="r" t="t"/>
              <a:pathLst>
                <a:path extrusionOk="0" h="173" w="3771">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4"/>
            <p:cNvSpPr/>
            <p:nvPr/>
          </p:nvSpPr>
          <p:spPr>
            <a:xfrm>
              <a:off x="5827133" y="3187143"/>
              <a:ext cx="194522" cy="252533"/>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4"/>
            <p:cNvSpPr/>
            <p:nvPr/>
          </p:nvSpPr>
          <p:spPr>
            <a:xfrm>
              <a:off x="6132489" y="3183751"/>
              <a:ext cx="197084" cy="255925"/>
            </a:xfrm>
            <a:custGeom>
              <a:rect b="b" l="l" r="r" t="t"/>
              <a:pathLst>
                <a:path extrusionOk="0" h="3697" w="2847">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4"/>
            <p:cNvSpPr/>
            <p:nvPr/>
          </p:nvSpPr>
          <p:spPr>
            <a:xfrm>
              <a:off x="6441237" y="3187143"/>
              <a:ext cx="195145" cy="252533"/>
            </a:xfrm>
            <a:custGeom>
              <a:rect b="b" l="l" r="r" t="t"/>
              <a:pathLst>
                <a:path extrusionOk="0" h="3648" w="2819">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4"/>
            <p:cNvSpPr/>
            <p:nvPr/>
          </p:nvSpPr>
          <p:spPr>
            <a:xfrm>
              <a:off x="6749154" y="3187143"/>
              <a:ext cx="194591" cy="252533"/>
            </a:xfrm>
            <a:custGeom>
              <a:rect b="b" l="l" r="r" t="t"/>
              <a:pathLst>
                <a:path extrusionOk="0" h="3648" w="2811">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4"/>
            <p:cNvSpPr/>
            <p:nvPr/>
          </p:nvSpPr>
          <p:spPr>
            <a:xfrm>
              <a:off x="5904735" y="3450824"/>
              <a:ext cx="27967" cy="23813"/>
            </a:xfrm>
            <a:custGeom>
              <a:rect b="b" l="l" r="r" t="t"/>
              <a:pathLst>
                <a:path extrusionOk="0" h="344" w="404">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4"/>
            <p:cNvSpPr/>
            <p:nvPr/>
          </p:nvSpPr>
          <p:spPr>
            <a:xfrm>
              <a:off x="5897051" y="3439610"/>
              <a:ext cx="47834" cy="47211"/>
            </a:xfrm>
            <a:custGeom>
              <a:rect b="b" l="l" r="r" t="t"/>
              <a:pathLst>
                <a:path extrusionOk="0" h="682" w="691">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4"/>
            <p:cNvSpPr/>
            <p:nvPr/>
          </p:nvSpPr>
          <p:spPr>
            <a:xfrm>
              <a:off x="6212929" y="3450686"/>
              <a:ext cx="28521" cy="24021"/>
            </a:xfrm>
            <a:custGeom>
              <a:rect b="b" l="l" r="r" t="t"/>
              <a:pathLst>
                <a:path extrusionOk="0" h="347" w="412">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4"/>
            <p:cNvSpPr/>
            <p:nvPr/>
          </p:nvSpPr>
          <p:spPr>
            <a:xfrm>
              <a:off x="6204968" y="3439610"/>
              <a:ext cx="47834" cy="47211"/>
            </a:xfrm>
            <a:custGeom>
              <a:rect b="b" l="l" r="r" t="t"/>
              <a:pathLst>
                <a:path extrusionOk="0" h="682" w="691">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4"/>
            <p:cNvSpPr/>
            <p:nvPr/>
          </p:nvSpPr>
          <p:spPr>
            <a:xfrm>
              <a:off x="6519739" y="3450824"/>
              <a:ext cx="27967" cy="23813"/>
            </a:xfrm>
            <a:custGeom>
              <a:rect b="b" l="l" r="r" t="t"/>
              <a:pathLst>
                <a:path extrusionOk="0" h="344" w="404">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4"/>
            <p:cNvSpPr/>
            <p:nvPr/>
          </p:nvSpPr>
          <p:spPr>
            <a:xfrm>
              <a:off x="6512055" y="3439610"/>
              <a:ext cx="47834" cy="47211"/>
            </a:xfrm>
            <a:custGeom>
              <a:rect b="b" l="l" r="r" t="t"/>
              <a:pathLst>
                <a:path extrusionOk="0" h="682" w="691">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4"/>
            <p:cNvSpPr/>
            <p:nvPr/>
          </p:nvSpPr>
          <p:spPr>
            <a:xfrm>
              <a:off x="6827656" y="3450824"/>
              <a:ext cx="27967" cy="23813"/>
            </a:xfrm>
            <a:custGeom>
              <a:rect b="b" l="l" r="r" t="t"/>
              <a:pathLst>
                <a:path extrusionOk="0" h="344" w="404">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4"/>
            <p:cNvSpPr/>
            <p:nvPr/>
          </p:nvSpPr>
          <p:spPr>
            <a:xfrm>
              <a:off x="6819141" y="3439610"/>
              <a:ext cx="47834" cy="47211"/>
            </a:xfrm>
            <a:custGeom>
              <a:rect b="b" l="l" r="r" t="t"/>
              <a:pathLst>
                <a:path extrusionOk="0" h="682" w="691">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 name="Google Shape;754;p44"/>
          <p:cNvSpPr/>
          <p:nvPr/>
        </p:nvSpPr>
        <p:spPr>
          <a:xfrm rot="-5400000">
            <a:off x="3150853" y="872300"/>
            <a:ext cx="212169" cy="323633"/>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 name="Google Shape;755;p44"/>
          <p:cNvGrpSpPr/>
          <p:nvPr/>
        </p:nvGrpSpPr>
        <p:grpSpPr>
          <a:xfrm rot="-5400000">
            <a:off x="2662944" y="825422"/>
            <a:ext cx="213595" cy="418866"/>
            <a:chOff x="4379261" y="3450715"/>
            <a:chExt cx="390984" cy="766732"/>
          </a:xfrm>
        </p:grpSpPr>
        <p:sp>
          <p:nvSpPr>
            <p:cNvPr id="756" name="Google Shape;756;p44"/>
            <p:cNvSpPr/>
            <p:nvPr/>
          </p:nvSpPr>
          <p:spPr>
            <a:xfrm>
              <a:off x="4379739" y="3450715"/>
              <a:ext cx="390506" cy="126338"/>
            </a:xfrm>
            <a:custGeom>
              <a:rect b="b" l="l" r="r" t="t"/>
              <a:pathLst>
                <a:path extrusionOk="0" h="2905" w="8988">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4"/>
            <p:cNvSpPr/>
            <p:nvPr/>
          </p:nvSpPr>
          <p:spPr>
            <a:xfrm>
              <a:off x="4379261" y="3577014"/>
              <a:ext cx="390463" cy="640434"/>
            </a:xfrm>
            <a:custGeom>
              <a:rect b="b" l="l" r="r" t="t"/>
              <a:pathLst>
                <a:path extrusionOk="0" h="14726" w="8987">
                  <a:moveTo>
                    <a:pt x="0" y="1"/>
                  </a:moveTo>
                  <a:lnTo>
                    <a:pt x="0" y="14726"/>
                  </a:lnTo>
                  <a:lnTo>
                    <a:pt x="8987" y="14726"/>
                  </a:lnTo>
                  <a:lnTo>
                    <a:pt x="898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 name="Google Shape;758;p44"/>
          <p:cNvGrpSpPr/>
          <p:nvPr/>
        </p:nvGrpSpPr>
        <p:grpSpPr>
          <a:xfrm>
            <a:off x="2009589" y="2859325"/>
            <a:ext cx="1496767" cy="802469"/>
            <a:chOff x="5793258" y="2247269"/>
            <a:chExt cx="1174119" cy="629486"/>
          </a:xfrm>
        </p:grpSpPr>
        <p:sp>
          <p:nvSpPr>
            <p:cNvPr id="759" name="Google Shape;759;p44"/>
            <p:cNvSpPr/>
            <p:nvPr/>
          </p:nvSpPr>
          <p:spPr>
            <a:xfrm>
              <a:off x="5793258" y="2247269"/>
              <a:ext cx="243201" cy="268539"/>
            </a:xfrm>
            <a:custGeom>
              <a:rect b="b" l="l" r="r" t="t"/>
              <a:pathLst>
                <a:path extrusionOk="0" h="5225" w="4732">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4"/>
            <p:cNvSpPr/>
            <p:nvPr/>
          </p:nvSpPr>
          <p:spPr>
            <a:xfrm>
              <a:off x="6248567" y="2247269"/>
              <a:ext cx="242584" cy="268539"/>
            </a:xfrm>
            <a:custGeom>
              <a:rect b="b" l="l" r="r" t="t"/>
              <a:pathLst>
                <a:path extrusionOk="0" h="5225" w="472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4"/>
            <p:cNvSpPr/>
            <p:nvPr/>
          </p:nvSpPr>
          <p:spPr>
            <a:xfrm>
              <a:off x="6016775" y="2608216"/>
              <a:ext cx="243253" cy="268539"/>
            </a:xfrm>
            <a:custGeom>
              <a:rect b="b" l="l" r="r" t="t"/>
              <a:pathLst>
                <a:path extrusionOk="0" h="5225" w="4733">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4"/>
            <p:cNvSpPr/>
            <p:nvPr/>
          </p:nvSpPr>
          <p:spPr>
            <a:xfrm>
              <a:off x="6474653" y="2608216"/>
              <a:ext cx="243201" cy="268539"/>
            </a:xfrm>
            <a:custGeom>
              <a:rect b="b" l="l" r="r" t="t"/>
              <a:pathLst>
                <a:path extrusionOk="0" h="5225" w="4732">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4"/>
            <p:cNvSpPr/>
            <p:nvPr/>
          </p:nvSpPr>
          <p:spPr>
            <a:xfrm>
              <a:off x="6703875" y="2247269"/>
              <a:ext cx="243253" cy="268539"/>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4"/>
            <p:cNvSpPr/>
            <p:nvPr/>
          </p:nvSpPr>
          <p:spPr>
            <a:xfrm>
              <a:off x="5808471" y="2556590"/>
              <a:ext cx="1158906" cy="10844"/>
            </a:xfrm>
            <a:custGeom>
              <a:rect b="b" l="l" r="r" t="t"/>
              <a:pathLst>
                <a:path extrusionOk="0" h="211" w="22549">
                  <a:moveTo>
                    <a:pt x="0" y="1"/>
                  </a:moveTo>
                  <a:lnTo>
                    <a:pt x="0" y="210"/>
                  </a:lnTo>
                  <a:lnTo>
                    <a:pt x="22548" y="210"/>
                  </a:lnTo>
                  <a:lnTo>
                    <a:pt x="2254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4"/>
            <p:cNvSpPr/>
            <p:nvPr/>
          </p:nvSpPr>
          <p:spPr>
            <a:xfrm>
              <a:off x="5876210" y="2539861"/>
              <a:ext cx="58950" cy="50675"/>
            </a:xfrm>
            <a:custGeom>
              <a:rect b="b" l="l" r="r" t="t"/>
              <a:pathLst>
                <a:path extrusionOk="0" h="986" w="1147">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4"/>
            <p:cNvSpPr/>
            <p:nvPr/>
          </p:nvSpPr>
          <p:spPr>
            <a:xfrm>
              <a:off x="6104815" y="2539912"/>
              <a:ext cx="58950" cy="50624"/>
            </a:xfrm>
            <a:custGeom>
              <a:rect b="b" l="l" r="r" t="t"/>
              <a:pathLst>
                <a:path extrusionOk="0" h="985" w="1147">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4"/>
            <p:cNvSpPr/>
            <p:nvPr/>
          </p:nvSpPr>
          <p:spPr>
            <a:xfrm>
              <a:off x="6333420" y="2539809"/>
              <a:ext cx="58950" cy="50470"/>
            </a:xfrm>
            <a:custGeom>
              <a:rect b="b" l="l" r="r" t="t"/>
              <a:pathLst>
                <a:path extrusionOk="0" h="982" w="1147">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4"/>
            <p:cNvSpPr/>
            <p:nvPr/>
          </p:nvSpPr>
          <p:spPr>
            <a:xfrm>
              <a:off x="6562642" y="2539912"/>
              <a:ext cx="58333" cy="50624"/>
            </a:xfrm>
            <a:custGeom>
              <a:rect b="b" l="l" r="r" t="t"/>
              <a:pathLst>
                <a:path extrusionOk="0" h="985" w="1135">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4"/>
            <p:cNvSpPr/>
            <p:nvPr/>
          </p:nvSpPr>
          <p:spPr>
            <a:xfrm>
              <a:off x="6799521" y="2539809"/>
              <a:ext cx="58950" cy="50470"/>
            </a:xfrm>
            <a:custGeom>
              <a:rect b="b" l="l" r="r" t="t"/>
              <a:pathLst>
                <a:path extrusionOk="0" h="982" w="1147">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 name="Google Shape;770;p44"/>
          <p:cNvGrpSpPr/>
          <p:nvPr/>
        </p:nvGrpSpPr>
        <p:grpSpPr>
          <a:xfrm rot="5400000">
            <a:off x="2358460" y="1700057"/>
            <a:ext cx="799341" cy="1436131"/>
            <a:chOff x="3088670" y="1930338"/>
            <a:chExt cx="380983" cy="684491"/>
          </a:xfrm>
        </p:grpSpPr>
        <p:sp>
          <p:nvSpPr>
            <p:cNvPr id="771" name="Google Shape;771;p44"/>
            <p:cNvSpPr/>
            <p:nvPr/>
          </p:nvSpPr>
          <p:spPr>
            <a:xfrm>
              <a:off x="3200035" y="1938750"/>
              <a:ext cx="159427" cy="667667"/>
            </a:xfrm>
            <a:custGeom>
              <a:rect b="b" l="l" r="r" t="t"/>
              <a:pathLst>
                <a:path extrusionOk="0" h="91118" w="2175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4"/>
            <p:cNvSpPr/>
            <p:nvPr/>
          </p:nvSpPr>
          <p:spPr>
            <a:xfrm>
              <a:off x="3191453" y="1930338"/>
              <a:ext cx="176506" cy="684491"/>
            </a:xfrm>
            <a:custGeom>
              <a:rect b="b" l="l" r="r" t="t"/>
              <a:pathLst>
                <a:path extrusionOk="0" h="93414" w="2408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4"/>
            <p:cNvSpPr/>
            <p:nvPr/>
          </p:nvSpPr>
          <p:spPr>
            <a:xfrm>
              <a:off x="3195740" y="1934544"/>
              <a:ext cx="168018" cy="675999"/>
            </a:xfrm>
            <a:custGeom>
              <a:rect b="b" l="l" r="r" t="t"/>
              <a:pathLst>
                <a:path extrusionOk="0" h="92255" w="22922">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4"/>
            <p:cNvSpPr/>
            <p:nvPr/>
          </p:nvSpPr>
          <p:spPr>
            <a:xfrm>
              <a:off x="3216795" y="2193083"/>
              <a:ext cx="90423" cy="76001"/>
            </a:xfrm>
            <a:custGeom>
              <a:rect b="b" l="l" r="r" t="t"/>
              <a:pathLst>
                <a:path extrusionOk="0" h="10372" w="12336">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4"/>
            <p:cNvSpPr/>
            <p:nvPr/>
          </p:nvSpPr>
          <p:spPr>
            <a:xfrm>
              <a:off x="3316610" y="2217792"/>
              <a:ext cx="150177" cy="26672"/>
            </a:xfrm>
            <a:custGeom>
              <a:rect b="b" l="l" r="r" t="t"/>
              <a:pathLst>
                <a:path extrusionOk="0" h="3640" w="20488">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4"/>
            <p:cNvSpPr/>
            <p:nvPr/>
          </p:nvSpPr>
          <p:spPr>
            <a:xfrm>
              <a:off x="3244021" y="2213249"/>
              <a:ext cx="55869" cy="55770"/>
            </a:xfrm>
            <a:custGeom>
              <a:rect b="b" l="l" r="r" t="t"/>
              <a:pathLst>
                <a:path extrusionOk="0" h="7611" w="7622">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4"/>
            <p:cNvSpPr/>
            <p:nvPr/>
          </p:nvSpPr>
          <p:spPr>
            <a:xfrm>
              <a:off x="3234354" y="2206046"/>
              <a:ext cx="55276" cy="50369"/>
            </a:xfrm>
            <a:custGeom>
              <a:rect b="b" l="l" r="r" t="t"/>
              <a:pathLst>
                <a:path extrusionOk="0" h="6874" w="7541">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4"/>
            <p:cNvSpPr/>
            <p:nvPr/>
          </p:nvSpPr>
          <p:spPr>
            <a:xfrm>
              <a:off x="3216795" y="1980642"/>
              <a:ext cx="90423" cy="76001"/>
            </a:xfrm>
            <a:custGeom>
              <a:rect b="b" l="l" r="r" t="t"/>
              <a:pathLst>
                <a:path extrusionOk="0" h="10372" w="12336">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4"/>
            <p:cNvSpPr/>
            <p:nvPr/>
          </p:nvSpPr>
          <p:spPr>
            <a:xfrm>
              <a:off x="3316610" y="2005358"/>
              <a:ext cx="153043" cy="26584"/>
            </a:xfrm>
            <a:custGeom>
              <a:rect b="b" l="l" r="r" t="t"/>
              <a:pathLst>
                <a:path extrusionOk="0" h="3628" w="20879">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4"/>
            <p:cNvSpPr/>
            <p:nvPr/>
          </p:nvSpPr>
          <p:spPr>
            <a:xfrm>
              <a:off x="3244021" y="2000727"/>
              <a:ext cx="55869" cy="55850"/>
            </a:xfrm>
            <a:custGeom>
              <a:rect b="b" l="l" r="r" t="t"/>
              <a:pathLst>
                <a:path extrusionOk="0" h="7622" w="7622">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4"/>
            <p:cNvSpPr/>
            <p:nvPr/>
          </p:nvSpPr>
          <p:spPr>
            <a:xfrm>
              <a:off x="3234098" y="1993392"/>
              <a:ext cx="55532" cy="50552"/>
            </a:xfrm>
            <a:custGeom>
              <a:rect b="b" l="l" r="r" t="t"/>
              <a:pathLst>
                <a:path extrusionOk="0" h="6899" w="7576">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4"/>
            <p:cNvSpPr/>
            <p:nvPr/>
          </p:nvSpPr>
          <p:spPr>
            <a:xfrm>
              <a:off x="3088670" y="2111564"/>
              <a:ext cx="139746" cy="26679"/>
            </a:xfrm>
            <a:custGeom>
              <a:rect b="b" l="l" r="r" t="t"/>
              <a:pathLst>
                <a:path extrusionOk="0" h="3641" w="19065">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4"/>
            <p:cNvSpPr/>
            <p:nvPr/>
          </p:nvSpPr>
          <p:spPr>
            <a:xfrm>
              <a:off x="3234603" y="2086687"/>
              <a:ext cx="101301" cy="76257"/>
            </a:xfrm>
            <a:custGeom>
              <a:rect b="b" l="l" r="r" t="t"/>
              <a:pathLst>
                <a:path extrusionOk="0" h="10407" w="1382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4"/>
            <p:cNvSpPr/>
            <p:nvPr/>
          </p:nvSpPr>
          <p:spPr>
            <a:xfrm>
              <a:off x="3278765" y="2107116"/>
              <a:ext cx="55781" cy="55762"/>
            </a:xfrm>
            <a:custGeom>
              <a:rect b="b" l="l" r="r" t="t"/>
              <a:pathLst>
                <a:path extrusionOk="0" h="7610" w="761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4"/>
            <p:cNvSpPr/>
            <p:nvPr/>
          </p:nvSpPr>
          <p:spPr>
            <a:xfrm>
              <a:off x="3268754" y="2099693"/>
              <a:ext cx="54938" cy="49864"/>
            </a:xfrm>
            <a:custGeom>
              <a:rect b="b" l="l" r="r" t="t"/>
              <a:pathLst>
                <a:path extrusionOk="0" h="6805" w="7495">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4"/>
            <p:cNvSpPr/>
            <p:nvPr/>
          </p:nvSpPr>
          <p:spPr>
            <a:xfrm>
              <a:off x="3088670" y="2323456"/>
              <a:ext cx="139746" cy="26716"/>
            </a:xfrm>
            <a:custGeom>
              <a:rect b="b" l="l" r="r" t="t"/>
              <a:pathLst>
                <a:path extrusionOk="0" h="3646" w="19065">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4"/>
            <p:cNvSpPr/>
            <p:nvPr/>
          </p:nvSpPr>
          <p:spPr>
            <a:xfrm>
              <a:off x="3234603" y="2298535"/>
              <a:ext cx="101301" cy="76257"/>
            </a:xfrm>
            <a:custGeom>
              <a:rect b="b" l="l" r="r" t="t"/>
              <a:pathLst>
                <a:path extrusionOk="0" h="10407" w="1382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4"/>
            <p:cNvSpPr/>
            <p:nvPr/>
          </p:nvSpPr>
          <p:spPr>
            <a:xfrm>
              <a:off x="3278765" y="2318964"/>
              <a:ext cx="55781" cy="55770"/>
            </a:xfrm>
            <a:custGeom>
              <a:rect b="b" l="l" r="r" t="t"/>
              <a:pathLst>
                <a:path extrusionOk="0" h="7611" w="761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4"/>
            <p:cNvSpPr/>
            <p:nvPr/>
          </p:nvSpPr>
          <p:spPr>
            <a:xfrm>
              <a:off x="3269004" y="2311754"/>
              <a:ext cx="56287" cy="51058"/>
            </a:xfrm>
            <a:custGeom>
              <a:rect b="b" l="l" r="r" t="t"/>
              <a:pathLst>
                <a:path extrusionOk="0" h="6968" w="7679">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4"/>
            <p:cNvSpPr/>
            <p:nvPr/>
          </p:nvSpPr>
          <p:spPr>
            <a:xfrm>
              <a:off x="3216780" y="2404433"/>
              <a:ext cx="90438" cy="76074"/>
            </a:xfrm>
            <a:custGeom>
              <a:rect b="b" l="l" r="r" t="t"/>
              <a:pathLst>
                <a:path extrusionOk="0" h="10382" w="12338">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4"/>
            <p:cNvSpPr/>
            <p:nvPr/>
          </p:nvSpPr>
          <p:spPr>
            <a:xfrm>
              <a:off x="3316610" y="2429134"/>
              <a:ext cx="153043" cy="26672"/>
            </a:xfrm>
            <a:custGeom>
              <a:rect b="b" l="l" r="r" t="t"/>
              <a:pathLst>
                <a:path extrusionOk="0" h="3640" w="20879">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4"/>
            <p:cNvSpPr/>
            <p:nvPr/>
          </p:nvSpPr>
          <p:spPr>
            <a:xfrm>
              <a:off x="3244021" y="2424598"/>
              <a:ext cx="55869" cy="55762"/>
            </a:xfrm>
            <a:custGeom>
              <a:rect b="b" l="l" r="r" t="t"/>
              <a:pathLst>
                <a:path extrusionOk="0" h="7610" w="7622">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4"/>
            <p:cNvSpPr/>
            <p:nvPr/>
          </p:nvSpPr>
          <p:spPr>
            <a:xfrm>
              <a:off x="3233761" y="2417183"/>
              <a:ext cx="55869" cy="50618"/>
            </a:xfrm>
            <a:custGeom>
              <a:rect b="b" l="l" r="r" t="t"/>
              <a:pathLst>
                <a:path extrusionOk="0" h="6908" w="7622">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4"/>
            <p:cNvSpPr/>
            <p:nvPr/>
          </p:nvSpPr>
          <p:spPr>
            <a:xfrm>
              <a:off x="3091763" y="2535751"/>
              <a:ext cx="136653" cy="26716"/>
            </a:xfrm>
            <a:custGeom>
              <a:rect b="b" l="l" r="r" t="t"/>
              <a:pathLst>
                <a:path extrusionOk="0" h="3646" w="18643">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4"/>
            <p:cNvSpPr/>
            <p:nvPr/>
          </p:nvSpPr>
          <p:spPr>
            <a:xfrm>
              <a:off x="3234603" y="2510888"/>
              <a:ext cx="101301" cy="76184"/>
            </a:xfrm>
            <a:custGeom>
              <a:rect b="b" l="l" r="r" t="t"/>
              <a:pathLst>
                <a:path extrusionOk="0" h="10397" w="1382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4"/>
            <p:cNvSpPr/>
            <p:nvPr/>
          </p:nvSpPr>
          <p:spPr>
            <a:xfrm>
              <a:off x="3278765" y="2531237"/>
              <a:ext cx="55781" cy="55762"/>
            </a:xfrm>
            <a:custGeom>
              <a:rect b="b" l="l" r="r" t="t"/>
              <a:pathLst>
                <a:path extrusionOk="0" h="7610" w="761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4"/>
            <p:cNvSpPr/>
            <p:nvPr/>
          </p:nvSpPr>
          <p:spPr>
            <a:xfrm>
              <a:off x="3268754" y="2523843"/>
              <a:ext cx="54938" cy="49871"/>
            </a:xfrm>
            <a:custGeom>
              <a:rect b="b" l="l" r="r" t="t"/>
              <a:pathLst>
                <a:path extrusionOk="0" h="6806" w="7495">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 name="Google Shape;798;p44"/>
          <p:cNvGrpSpPr/>
          <p:nvPr/>
        </p:nvGrpSpPr>
        <p:grpSpPr>
          <a:xfrm>
            <a:off x="1998305" y="4220153"/>
            <a:ext cx="1519488" cy="198289"/>
            <a:chOff x="504546" y="564561"/>
            <a:chExt cx="1627907" cy="212437"/>
          </a:xfrm>
        </p:grpSpPr>
        <p:sp>
          <p:nvSpPr>
            <p:cNvPr id="799" name="Google Shape;799;p44"/>
            <p:cNvSpPr/>
            <p:nvPr/>
          </p:nvSpPr>
          <p:spPr>
            <a:xfrm>
              <a:off x="1603542" y="598605"/>
              <a:ext cx="63707" cy="48096"/>
            </a:xfrm>
            <a:custGeom>
              <a:rect b="b" l="l" r="r" t="t"/>
              <a:pathLst>
                <a:path extrusionOk="0" h="5971" w="7909">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800" name="Google Shape;800;p44"/>
            <p:cNvSpPr/>
            <p:nvPr/>
          </p:nvSpPr>
          <p:spPr>
            <a:xfrm>
              <a:off x="1568946" y="683408"/>
              <a:ext cx="63280" cy="65817"/>
            </a:xfrm>
            <a:custGeom>
              <a:rect b="b" l="l" r="r" t="t"/>
              <a:pathLst>
                <a:path extrusionOk="0" h="8171" w="7856">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801" name="Google Shape;801;p44"/>
            <p:cNvSpPr/>
            <p:nvPr/>
          </p:nvSpPr>
          <p:spPr>
            <a:xfrm>
              <a:off x="1730956" y="636576"/>
              <a:ext cx="2619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4"/>
            <p:cNvSpPr/>
            <p:nvPr/>
          </p:nvSpPr>
          <p:spPr>
            <a:xfrm>
              <a:off x="1768082" y="649657"/>
              <a:ext cx="41773" cy="39663"/>
            </a:xfrm>
            <a:custGeom>
              <a:rect b="b" l="l" r="r" t="t"/>
              <a:pathLst>
                <a:path extrusionOk="0" h="4924" w="5186">
                  <a:moveTo>
                    <a:pt x="0" y="2619"/>
                  </a:moveTo>
                  <a:lnTo>
                    <a:pt x="2462" y="0"/>
                  </a:lnTo>
                  <a:lnTo>
                    <a:pt x="5186" y="2619"/>
                  </a:lnTo>
                  <a:lnTo>
                    <a:pt x="2200" y="4924"/>
                  </a:lnTo>
                  <a:close/>
                </a:path>
              </a:pathLst>
            </a:custGeom>
            <a:solidFill>
              <a:srgbClr val="EFD67E"/>
            </a:solidFill>
            <a:ln>
              <a:noFill/>
            </a:ln>
          </p:spPr>
        </p:sp>
        <p:sp>
          <p:nvSpPr>
            <p:cNvPr id="803" name="Google Shape;803;p44"/>
            <p:cNvSpPr/>
            <p:nvPr/>
          </p:nvSpPr>
          <p:spPr>
            <a:xfrm>
              <a:off x="1967056" y="668224"/>
              <a:ext cx="42627" cy="38044"/>
            </a:xfrm>
            <a:custGeom>
              <a:rect b="b" l="l" r="r" t="t"/>
              <a:pathLst>
                <a:path extrusionOk="0" h="1401" w="1424">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4"/>
            <p:cNvSpPr/>
            <p:nvPr/>
          </p:nvSpPr>
          <p:spPr>
            <a:xfrm>
              <a:off x="1358412" y="635738"/>
              <a:ext cx="1848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4"/>
            <p:cNvSpPr/>
            <p:nvPr/>
          </p:nvSpPr>
          <p:spPr>
            <a:xfrm>
              <a:off x="1426340" y="640797"/>
              <a:ext cx="41773" cy="50626"/>
            </a:xfrm>
            <a:custGeom>
              <a:rect b="b" l="l" r="r" t="t"/>
              <a:pathLst>
                <a:path extrusionOk="0" h="6285" w="5186">
                  <a:moveTo>
                    <a:pt x="0" y="3719"/>
                  </a:moveTo>
                  <a:lnTo>
                    <a:pt x="1624" y="0"/>
                  </a:lnTo>
                  <a:lnTo>
                    <a:pt x="5186" y="3771"/>
                  </a:lnTo>
                  <a:lnTo>
                    <a:pt x="2043" y="6285"/>
                  </a:lnTo>
                  <a:close/>
                </a:path>
              </a:pathLst>
            </a:custGeom>
            <a:solidFill>
              <a:srgbClr val="EFD67E"/>
            </a:solidFill>
            <a:ln>
              <a:noFill/>
            </a:ln>
          </p:spPr>
        </p:sp>
        <p:sp>
          <p:nvSpPr>
            <p:cNvPr id="806" name="Google Shape;806;p44"/>
            <p:cNvSpPr/>
            <p:nvPr/>
          </p:nvSpPr>
          <p:spPr>
            <a:xfrm>
              <a:off x="574516" y="598186"/>
              <a:ext cx="64134" cy="54001"/>
            </a:xfrm>
            <a:custGeom>
              <a:rect b="b" l="l" r="r" t="t"/>
              <a:pathLst>
                <a:path extrusionOk="0" h="6704" w="7962">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807" name="Google Shape;807;p44"/>
            <p:cNvSpPr/>
            <p:nvPr/>
          </p:nvSpPr>
          <p:spPr>
            <a:xfrm>
              <a:off x="1228469" y="714629"/>
              <a:ext cx="53163" cy="27846"/>
            </a:xfrm>
            <a:custGeom>
              <a:rect b="b" l="l" r="r" t="t"/>
              <a:pathLst>
                <a:path extrusionOk="0" h="3457" w="6600">
                  <a:moveTo>
                    <a:pt x="0" y="1153"/>
                  </a:moveTo>
                  <a:lnTo>
                    <a:pt x="419" y="3457"/>
                  </a:lnTo>
                  <a:lnTo>
                    <a:pt x="4557" y="2724"/>
                  </a:lnTo>
                  <a:lnTo>
                    <a:pt x="6600" y="1100"/>
                  </a:lnTo>
                  <a:lnTo>
                    <a:pt x="4923" y="0"/>
                  </a:lnTo>
                  <a:close/>
                </a:path>
              </a:pathLst>
            </a:custGeom>
            <a:solidFill>
              <a:srgbClr val="978344"/>
            </a:solidFill>
            <a:ln>
              <a:noFill/>
            </a:ln>
          </p:spPr>
        </p:sp>
        <p:sp>
          <p:nvSpPr>
            <p:cNvPr id="808" name="Google Shape;808;p44"/>
            <p:cNvSpPr/>
            <p:nvPr/>
          </p:nvSpPr>
          <p:spPr>
            <a:xfrm>
              <a:off x="1227212" y="705350"/>
              <a:ext cx="63011" cy="18704"/>
            </a:xfrm>
            <a:custGeom>
              <a:rect b="b" l="l" r="r" t="t"/>
              <a:pathLst>
                <a:path extrusionOk="0" h="701" w="248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4"/>
            <p:cNvSpPr/>
            <p:nvPr/>
          </p:nvSpPr>
          <p:spPr>
            <a:xfrm>
              <a:off x="918948" y="616696"/>
              <a:ext cx="64277" cy="19436"/>
            </a:xfrm>
            <a:custGeom>
              <a:rect b="b" l="l" r="r" t="t"/>
              <a:pathLst>
                <a:path extrusionOk="0" h="736" w="2515">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4"/>
            <p:cNvSpPr/>
            <p:nvPr/>
          </p:nvSpPr>
          <p:spPr>
            <a:xfrm>
              <a:off x="884239" y="705656"/>
              <a:ext cx="63903" cy="18704"/>
            </a:xfrm>
            <a:custGeom>
              <a:rect b="b" l="l" r="r" t="t"/>
              <a:pathLst>
                <a:path extrusionOk="0" h="701" w="248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4"/>
            <p:cNvSpPr/>
            <p:nvPr/>
          </p:nvSpPr>
          <p:spPr>
            <a:xfrm>
              <a:off x="1063422" y="636133"/>
              <a:ext cx="1086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4"/>
            <p:cNvSpPr/>
            <p:nvPr/>
          </p:nvSpPr>
          <p:spPr>
            <a:xfrm>
              <a:off x="1055174" y="609084"/>
              <a:ext cx="70006" cy="79986"/>
            </a:xfrm>
            <a:custGeom>
              <a:rect b="b" l="l" r="r" t="t"/>
              <a:pathLst>
                <a:path extrusionOk="0" h="9930" w="8691">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813" name="Google Shape;813;p44"/>
            <p:cNvSpPr/>
            <p:nvPr/>
          </p:nvSpPr>
          <p:spPr>
            <a:xfrm>
              <a:off x="792967" y="638429"/>
              <a:ext cx="42600" cy="651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4"/>
            <p:cNvSpPr/>
            <p:nvPr/>
          </p:nvSpPr>
          <p:spPr>
            <a:xfrm>
              <a:off x="730243" y="635553"/>
              <a:ext cx="66000" cy="70200"/>
            </a:xfrm>
            <a:prstGeom prst="rect">
              <a:avLst/>
            </a:prstGeom>
            <a:solidFill>
              <a:srgbClr val="EFD6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4"/>
            <p:cNvSpPr/>
            <p:nvPr/>
          </p:nvSpPr>
          <p:spPr>
            <a:xfrm>
              <a:off x="802598" y="635375"/>
              <a:ext cx="287565" cy="70887"/>
            </a:xfrm>
            <a:custGeom>
              <a:rect b="b" l="l" r="r" t="t"/>
              <a:pathLst>
                <a:path extrusionOk="0" h="2790" w="11317">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4"/>
            <p:cNvSpPr/>
            <p:nvPr/>
          </p:nvSpPr>
          <p:spPr>
            <a:xfrm>
              <a:off x="1144963" y="635375"/>
              <a:ext cx="287285" cy="70887"/>
            </a:xfrm>
            <a:custGeom>
              <a:rect b="b" l="l" r="r" t="t"/>
              <a:pathLst>
                <a:path extrusionOk="0" h="2790" w="11306">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4"/>
            <p:cNvSpPr/>
            <p:nvPr/>
          </p:nvSpPr>
          <p:spPr>
            <a:xfrm>
              <a:off x="1487048" y="635375"/>
              <a:ext cx="287565" cy="70887"/>
            </a:xfrm>
            <a:custGeom>
              <a:rect b="b" l="l" r="r" t="t"/>
              <a:pathLst>
                <a:path extrusionOk="0" h="2790" w="11317">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4"/>
            <p:cNvSpPr/>
            <p:nvPr/>
          </p:nvSpPr>
          <p:spPr>
            <a:xfrm>
              <a:off x="504546" y="635375"/>
              <a:ext cx="243250" cy="70887"/>
            </a:xfrm>
            <a:custGeom>
              <a:rect b="b" l="l" r="r" t="t"/>
              <a:pathLst>
                <a:path extrusionOk="0" h="2790" w="9573">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4"/>
            <p:cNvSpPr/>
            <p:nvPr/>
          </p:nvSpPr>
          <p:spPr>
            <a:xfrm>
              <a:off x="1829134" y="635375"/>
              <a:ext cx="303319" cy="70887"/>
            </a:xfrm>
            <a:custGeom>
              <a:rect b="b" l="l" r="r" t="t"/>
              <a:pathLst>
                <a:path extrusionOk="0" h="2790" w="11937">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4"/>
            <p:cNvSpPr/>
            <p:nvPr/>
          </p:nvSpPr>
          <p:spPr>
            <a:xfrm>
              <a:off x="1803471" y="635375"/>
              <a:ext cx="42587" cy="70887"/>
            </a:xfrm>
            <a:custGeom>
              <a:rect b="b" l="l" r="r" t="t"/>
              <a:pathLst>
                <a:path extrusionOk="0" h="2790" w="1676">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4"/>
            <p:cNvSpPr/>
            <p:nvPr/>
          </p:nvSpPr>
          <p:spPr>
            <a:xfrm>
              <a:off x="1461080" y="635375"/>
              <a:ext cx="42613" cy="70887"/>
            </a:xfrm>
            <a:custGeom>
              <a:rect b="b" l="l" r="r" t="t"/>
              <a:pathLst>
                <a:path extrusionOk="0" h="2790" w="1677">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4"/>
            <p:cNvSpPr/>
            <p:nvPr/>
          </p:nvSpPr>
          <p:spPr>
            <a:xfrm>
              <a:off x="1118994" y="635375"/>
              <a:ext cx="42613" cy="70887"/>
            </a:xfrm>
            <a:custGeom>
              <a:rect b="b" l="l" r="r" t="t"/>
              <a:pathLst>
                <a:path extrusionOk="0" h="2790" w="1677">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4"/>
            <p:cNvSpPr/>
            <p:nvPr/>
          </p:nvSpPr>
          <p:spPr>
            <a:xfrm>
              <a:off x="776629" y="635375"/>
              <a:ext cx="42613" cy="70887"/>
            </a:xfrm>
            <a:custGeom>
              <a:rect b="b" l="l" r="r" t="t"/>
              <a:pathLst>
                <a:path extrusionOk="0" h="2790" w="1677">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4"/>
            <p:cNvSpPr/>
            <p:nvPr/>
          </p:nvSpPr>
          <p:spPr>
            <a:xfrm>
              <a:off x="1612443" y="564866"/>
              <a:ext cx="196877" cy="105822"/>
            </a:xfrm>
            <a:custGeom>
              <a:rect b="b" l="l" r="r" t="t"/>
              <a:pathLst>
                <a:path extrusionOk="0" h="4165" w="7748">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4"/>
            <p:cNvSpPr/>
            <p:nvPr/>
          </p:nvSpPr>
          <p:spPr>
            <a:xfrm>
              <a:off x="1270078" y="564561"/>
              <a:ext cx="197156" cy="106127"/>
            </a:xfrm>
            <a:custGeom>
              <a:rect b="b" l="l" r="r" t="t"/>
              <a:pathLst>
                <a:path extrusionOk="0" h="4177" w="7759">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4"/>
            <p:cNvSpPr/>
            <p:nvPr/>
          </p:nvSpPr>
          <p:spPr>
            <a:xfrm>
              <a:off x="927993" y="564663"/>
              <a:ext cx="182291" cy="52060"/>
            </a:xfrm>
            <a:custGeom>
              <a:rect b="b" l="l" r="r" t="t"/>
              <a:pathLst>
                <a:path extrusionOk="0" h="2049" w="7174">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4"/>
            <p:cNvSpPr/>
            <p:nvPr/>
          </p:nvSpPr>
          <p:spPr>
            <a:xfrm>
              <a:off x="1111143" y="618174"/>
              <a:ext cx="2058" cy="3811"/>
            </a:xfrm>
            <a:custGeom>
              <a:rect b="b" l="l" r="r" t="t"/>
              <a:pathLst>
                <a:path extrusionOk="0" h="150" w="81">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4"/>
            <p:cNvSpPr/>
            <p:nvPr/>
          </p:nvSpPr>
          <p:spPr>
            <a:xfrm>
              <a:off x="1065050" y="624882"/>
              <a:ext cx="330" cy="610"/>
            </a:xfrm>
            <a:custGeom>
              <a:rect b="b" l="l" r="r" t="t"/>
              <a:pathLst>
                <a:path extrusionOk="0" h="24" w="13">
                  <a:moveTo>
                    <a:pt x="1" y="0"/>
                  </a:moveTo>
                  <a:lnTo>
                    <a:pt x="12" y="23"/>
                  </a:ln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4"/>
            <p:cNvSpPr/>
            <p:nvPr/>
          </p:nvSpPr>
          <p:spPr>
            <a:xfrm>
              <a:off x="1069421" y="629836"/>
              <a:ext cx="610" cy="610"/>
            </a:xfrm>
            <a:custGeom>
              <a:rect b="b" l="l" r="r" t="t"/>
              <a:pathLst>
                <a:path extrusionOk="0" h="24" w="24">
                  <a:moveTo>
                    <a:pt x="1" y="0"/>
                  </a:moveTo>
                  <a:lnTo>
                    <a:pt x="24" y="23"/>
                  </a:ln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4"/>
            <p:cNvSpPr/>
            <p:nvPr/>
          </p:nvSpPr>
          <p:spPr>
            <a:xfrm>
              <a:off x="1611275" y="616700"/>
              <a:ext cx="1194" cy="2083"/>
            </a:xfrm>
            <a:custGeom>
              <a:rect b="b" l="l" r="r" t="t"/>
              <a:pathLst>
                <a:path extrusionOk="0" h="82" w="47">
                  <a:moveTo>
                    <a:pt x="47" y="1"/>
                  </a:moveTo>
                  <a:lnTo>
                    <a:pt x="1" y="81"/>
                  </a:lnTo>
                  <a:lnTo>
                    <a:pt x="47" y="1"/>
                  </a:ln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4"/>
            <p:cNvSpPr/>
            <p:nvPr/>
          </p:nvSpPr>
          <p:spPr>
            <a:xfrm>
              <a:off x="1603398" y="616700"/>
              <a:ext cx="63906" cy="18700"/>
            </a:xfrm>
            <a:custGeom>
              <a:rect b="b" l="l" r="r" t="t"/>
              <a:pathLst>
                <a:path extrusionOk="0" h="736" w="2515">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4"/>
            <p:cNvSpPr/>
            <p:nvPr/>
          </p:nvSpPr>
          <p:spPr>
            <a:xfrm>
              <a:off x="1603398" y="616700"/>
              <a:ext cx="63906" cy="18700"/>
            </a:xfrm>
            <a:custGeom>
              <a:rect b="b" l="l" r="r" t="t"/>
              <a:pathLst>
                <a:path extrusionOk="0" h="736" w="2515">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4"/>
            <p:cNvSpPr/>
            <p:nvPr/>
          </p:nvSpPr>
          <p:spPr>
            <a:xfrm>
              <a:off x="1268909" y="616700"/>
              <a:ext cx="1194" cy="2083"/>
            </a:xfrm>
            <a:custGeom>
              <a:rect b="b" l="l" r="r" t="t"/>
              <a:pathLst>
                <a:path extrusionOk="0" h="82" w="47">
                  <a:moveTo>
                    <a:pt x="46" y="1"/>
                  </a:moveTo>
                  <a:lnTo>
                    <a:pt x="0" y="81"/>
                  </a:lnTo>
                  <a:lnTo>
                    <a:pt x="46" y="1"/>
                  </a:ln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4"/>
            <p:cNvSpPr/>
            <p:nvPr/>
          </p:nvSpPr>
          <p:spPr>
            <a:xfrm>
              <a:off x="1322269" y="616700"/>
              <a:ext cx="2643" cy="2083"/>
            </a:xfrm>
            <a:custGeom>
              <a:rect b="b" l="l" r="r" t="t"/>
              <a:pathLst>
                <a:path extrusionOk="0" h="82" w="104">
                  <a:moveTo>
                    <a:pt x="104" y="1"/>
                  </a:moveTo>
                  <a:cubicBezTo>
                    <a:pt x="70" y="24"/>
                    <a:pt x="35" y="47"/>
                    <a:pt x="1" y="81"/>
                  </a:cubicBezTo>
                  <a:cubicBezTo>
                    <a:pt x="35" y="47"/>
                    <a:pt x="70" y="24"/>
                    <a:pt x="104"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4"/>
            <p:cNvSpPr/>
            <p:nvPr/>
          </p:nvSpPr>
          <p:spPr>
            <a:xfrm>
              <a:off x="1261312" y="616700"/>
              <a:ext cx="63906" cy="18700"/>
            </a:xfrm>
            <a:custGeom>
              <a:rect b="b" l="l" r="r" t="t"/>
              <a:pathLst>
                <a:path extrusionOk="0" h="736" w="2515">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4"/>
            <p:cNvSpPr/>
            <p:nvPr/>
          </p:nvSpPr>
          <p:spPr>
            <a:xfrm>
              <a:off x="1261312" y="616700"/>
              <a:ext cx="63906" cy="18700"/>
            </a:xfrm>
            <a:custGeom>
              <a:rect b="b" l="l" r="r" t="t"/>
              <a:pathLst>
                <a:path extrusionOk="0" h="736" w="2515">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4"/>
            <p:cNvSpPr/>
            <p:nvPr/>
          </p:nvSpPr>
          <p:spPr>
            <a:xfrm>
              <a:off x="1065635" y="625466"/>
              <a:ext cx="3811" cy="4395"/>
            </a:xfrm>
            <a:custGeom>
              <a:rect b="b" l="l" r="r" t="t"/>
              <a:pathLst>
                <a:path extrusionOk="0" h="173" w="15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4"/>
            <p:cNvSpPr/>
            <p:nvPr/>
          </p:nvSpPr>
          <p:spPr>
            <a:xfrm>
              <a:off x="1110254" y="616700"/>
              <a:ext cx="915" cy="1499"/>
            </a:xfrm>
            <a:custGeom>
              <a:rect b="b" l="l" r="r" t="t"/>
              <a:pathLst>
                <a:path extrusionOk="0" h="59" w="36">
                  <a:moveTo>
                    <a:pt x="1" y="1"/>
                  </a:moveTo>
                  <a:lnTo>
                    <a:pt x="1" y="1"/>
                  </a:lnTo>
                  <a:cubicBezTo>
                    <a:pt x="12" y="24"/>
                    <a:pt x="24" y="47"/>
                    <a:pt x="35" y="58"/>
                  </a:cubicBezTo>
                  <a:cubicBezTo>
                    <a:pt x="24" y="47"/>
                    <a:pt x="12" y="24"/>
                    <a:pt x="1"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4"/>
            <p:cNvSpPr/>
            <p:nvPr/>
          </p:nvSpPr>
          <p:spPr>
            <a:xfrm>
              <a:off x="1055141" y="616700"/>
              <a:ext cx="9935" cy="8207"/>
            </a:xfrm>
            <a:custGeom>
              <a:rect b="b" l="l" r="r" t="t"/>
              <a:pathLst>
                <a:path extrusionOk="0" h="323" w="391">
                  <a:moveTo>
                    <a:pt x="0" y="1"/>
                  </a:moveTo>
                  <a:cubicBezTo>
                    <a:pt x="138" y="104"/>
                    <a:pt x="276" y="208"/>
                    <a:pt x="391" y="322"/>
                  </a:cubicBezTo>
                  <a:cubicBezTo>
                    <a:pt x="276" y="208"/>
                    <a:pt x="138" y="104"/>
                    <a:pt x="0"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4"/>
            <p:cNvSpPr/>
            <p:nvPr/>
          </p:nvSpPr>
          <p:spPr>
            <a:xfrm>
              <a:off x="1069726" y="630421"/>
              <a:ext cx="3811" cy="4980"/>
            </a:xfrm>
            <a:custGeom>
              <a:rect b="b" l="l" r="r" t="t"/>
              <a:pathLst>
                <a:path extrusionOk="0" h="196" w="150">
                  <a:moveTo>
                    <a:pt x="150" y="195"/>
                  </a:moveTo>
                  <a:cubicBezTo>
                    <a:pt x="104" y="127"/>
                    <a:pt x="58" y="69"/>
                    <a:pt x="0" y="0"/>
                  </a:cubicBezTo>
                  <a:cubicBezTo>
                    <a:pt x="58" y="69"/>
                    <a:pt x="104" y="127"/>
                    <a:pt x="150" y="195"/>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4"/>
            <p:cNvSpPr/>
            <p:nvPr/>
          </p:nvSpPr>
          <p:spPr>
            <a:xfrm>
              <a:off x="1055142" y="616696"/>
              <a:ext cx="70005" cy="54002"/>
            </a:xfrm>
            <a:custGeom>
              <a:rect b="b" l="l" r="r" t="t"/>
              <a:pathLst>
                <a:path extrusionOk="0" h="2125" w="2755">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4"/>
            <p:cNvSpPr/>
            <p:nvPr/>
          </p:nvSpPr>
          <p:spPr>
            <a:xfrm>
              <a:off x="926519" y="616700"/>
              <a:ext cx="1194" cy="2083"/>
            </a:xfrm>
            <a:custGeom>
              <a:rect b="b" l="l" r="r" t="t"/>
              <a:pathLst>
                <a:path extrusionOk="0" h="82" w="47">
                  <a:moveTo>
                    <a:pt x="47" y="1"/>
                  </a:moveTo>
                  <a:lnTo>
                    <a:pt x="1" y="81"/>
                  </a:lnTo>
                  <a:lnTo>
                    <a:pt x="47" y="1"/>
                  </a:lnTo>
                  <a:close/>
                </a:path>
              </a:pathLst>
            </a:custGeom>
            <a:solidFill>
              <a:srgbClr val="5C5C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4"/>
            <p:cNvSpPr/>
            <p:nvPr/>
          </p:nvSpPr>
          <p:spPr>
            <a:xfrm>
              <a:off x="980183" y="616700"/>
              <a:ext cx="2668" cy="2083"/>
            </a:xfrm>
            <a:custGeom>
              <a:rect b="b" l="l" r="r" t="t"/>
              <a:pathLst>
                <a:path extrusionOk="0" h="82" w="105">
                  <a:moveTo>
                    <a:pt x="104" y="1"/>
                  </a:moveTo>
                  <a:cubicBezTo>
                    <a:pt x="70" y="24"/>
                    <a:pt x="35" y="47"/>
                    <a:pt x="1" y="81"/>
                  </a:cubicBezTo>
                  <a:cubicBezTo>
                    <a:pt x="35" y="47"/>
                    <a:pt x="70" y="24"/>
                    <a:pt x="104" y="1"/>
                  </a:cubicBezTo>
                  <a:close/>
                </a:path>
              </a:pathLst>
            </a:custGeom>
            <a:solidFill>
              <a:srgbClr val="5C5C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4"/>
            <p:cNvSpPr/>
            <p:nvPr/>
          </p:nvSpPr>
          <p:spPr>
            <a:xfrm>
              <a:off x="585043" y="564612"/>
              <a:ext cx="197741" cy="106076"/>
            </a:xfrm>
            <a:custGeom>
              <a:rect b="b" l="l" r="r" t="t"/>
              <a:pathLst>
                <a:path extrusionOk="0" h="4175" w="7782">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4"/>
            <p:cNvSpPr/>
            <p:nvPr/>
          </p:nvSpPr>
          <p:spPr>
            <a:xfrm>
              <a:off x="1288449" y="710331"/>
              <a:ext cx="25" cy="25"/>
            </a:xfrm>
            <a:custGeom>
              <a:rect b="b" l="l" r="r" t="t"/>
              <a:pathLst>
                <a:path extrusionOk="0" h="1" w="1">
                  <a:moveTo>
                    <a:pt x="0" y="0"/>
                  </a:moveTo>
                  <a:close/>
                </a:path>
              </a:pathLst>
            </a:custGeom>
            <a:solidFill>
              <a:srgbClr val="C73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4"/>
            <p:cNvSpPr/>
            <p:nvPr/>
          </p:nvSpPr>
          <p:spPr>
            <a:xfrm>
              <a:off x="1084006" y="670668"/>
              <a:ext cx="197766" cy="106076"/>
            </a:xfrm>
            <a:custGeom>
              <a:rect b="b" l="l" r="r" t="t"/>
              <a:pathLst>
                <a:path extrusionOk="0" h="4175" w="7783">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4"/>
            <p:cNvSpPr/>
            <p:nvPr/>
          </p:nvSpPr>
          <p:spPr>
            <a:xfrm>
              <a:off x="946364" y="710331"/>
              <a:ext cx="25" cy="25"/>
            </a:xfrm>
            <a:custGeom>
              <a:rect b="b" l="l" r="r" t="t"/>
              <a:pathLst>
                <a:path extrusionOk="0" h="1" w="1">
                  <a:moveTo>
                    <a:pt x="0" y="0"/>
                  </a:moveTo>
                  <a:close/>
                </a:path>
              </a:pathLst>
            </a:custGeom>
            <a:solidFill>
              <a:srgbClr val="69B9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4"/>
            <p:cNvSpPr/>
            <p:nvPr/>
          </p:nvSpPr>
          <p:spPr>
            <a:xfrm>
              <a:off x="741920" y="670668"/>
              <a:ext cx="197766" cy="106076"/>
            </a:xfrm>
            <a:custGeom>
              <a:rect b="b" l="l" r="r" t="t"/>
              <a:pathLst>
                <a:path extrusionOk="0" h="4175" w="7783">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4"/>
            <p:cNvSpPr/>
            <p:nvPr/>
          </p:nvSpPr>
          <p:spPr>
            <a:xfrm>
              <a:off x="1425812" y="670668"/>
              <a:ext cx="198046" cy="106330"/>
            </a:xfrm>
            <a:custGeom>
              <a:rect b="b" l="l" r="r" t="t"/>
              <a:pathLst>
                <a:path extrusionOk="0" h="4185" w="7794">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4"/>
            <p:cNvSpPr/>
            <p:nvPr/>
          </p:nvSpPr>
          <p:spPr>
            <a:xfrm>
              <a:off x="1629646" y="711500"/>
              <a:ext cx="610" cy="1474"/>
            </a:xfrm>
            <a:custGeom>
              <a:rect b="b" l="l" r="r" t="t"/>
              <a:pathLst>
                <a:path extrusionOk="0" h="58" w="24">
                  <a:moveTo>
                    <a:pt x="24" y="0"/>
                  </a:moveTo>
                  <a:cubicBezTo>
                    <a:pt x="12" y="23"/>
                    <a:pt x="1" y="34"/>
                    <a:pt x="1" y="57"/>
                  </a:cubicBezTo>
                  <a:lnTo>
                    <a:pt x="24" y="0"/>
                  </a:lnTo>
                  <a:close/>
                </a:path>
              </a:pathLst>
            </a:custGeom>
            <a:solidFill>
              <a:srgbClr val="63A9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4"/>
            <p:cNvSpPr/>
            <p:nvPr/>
          </p:nvSpPr>
          <p:spPr>
            <a:xfrm>
              <a:off x="1768177" y="670668"/>
              <a:ext cx="211157" cy="106254"/>
            </a:xfrm>
            <a:custGeom>
              <a:rect b="b" l="l" r="r" t="t"/>
              <a:pathLst>
                <a:path extrusionOk="0" h="4182" w="831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4"/>
            <p:cNvSpPr/>
            <p:nvPr/>
          </p:nvSpPr>
          <p:spPr>
            <a:xfrm>
              <a:off x="576505" y="617292"/>
              <a:ext cx="63011" cy="18116"/>
            </a:xfrm>
            <a:custGeom>
              <a:rect b="b" l="l" r="r" t="t"/>
              <a:pathLst>
                <a:path extrusionOk="0" h="689" w="248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4"/>
            <p:cNvSpPr/>
            <p:nvPr/>
          </p:nvSpPr>
          <p:spPr>
            <a:xfrm>
              <a:off x="1569857" y="705656"/>
              <a:ext cx="63017" cy="18116"/>
            </a:xfrm>
            <a:custGeom>
              <a:rect b="b" l="l" r="r" t="t"/>
              <a:pathLst>
                <a:path extrusionOk="0" h="713" w="248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 name="Google Shape;854;p44"/>
          <p:cNvGrpSpPr/>
          <p:nvPr/>
        </p:nvGrpSpPr>
        <p:grpSpPr>
          <a:xfrm flipH="1">
            <a:off x="3704668" y="2844955"/>
            <a:ext cx="410808" cy="831197"/>
            <a:chOff x="3564075" y="2091586"/>
            <a:chExt cx="329966" cy="667521"/>
          </a:xfrm>
        </p:grpSpPr>
        <p:sp>
          <p:nvSpPr>
            <p:cNvPr id="855" name="Google Shape;855;p44"/>
            <p:cNvSpPr/>
            <p:nvPr/>
          </p:nvSpPr>
          <p:spPr>
            <a:xfrm>
              <a:off x="3564075" y="2382687"/>
              <a:ext cx="279392" cy="38541"/>
            </a:xfrm>
            <a:custGeom>
              <a:rect b="b" l="l" r="r" t="t"/>
              <a:pathLst>
                <a:path extrusionOk="0" fill="none" h="1" w="10156">
                  <a:moveTo>
                    <a:pt x="0" y="1"/>
                  </a:moveTo>
                  <a:lnTo>
                    <a:pt x="10155" y="1"/>
                  </a:lnTo>
                </a:path>
              </a:pathLst>
            </a:custGeom>
            <a:noFill/>
            <a:ln cap="rnd" cmpd="sng" w="5600">
              <a:solidFill>
                <a:srgbClr val="374957"/>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6" name="Google Shape;856;p44"/>
            <p:cNvGrpSpPr/>
            <p:nvPr/>
          </p:nvGrpSpPr>
          <p:grpSpPr>
            <a:xfrm>
              <a:off x="3577470" y="2091586"/>
              <a:ext cx="203196" cy="352319"/>
              <a:chOff x="3976450" y="5044825"/>
              <a:chExt cx="107625" cy="186600"/>
            </a:xfrm>
          </p:grpSpPr>
          <p:sp>
            <p:nvSpPr>
              <p:cNvPr id="857" name="Google Shape;857;p44"/>
              <p:cNvSpPr/>
              <p:nvPr/>
            </p:nvSpPr>
            <p:spPr>
              <a:xfrm>
                <a:off x="4011550" y="5126700"/>
                <a:ext cx="26550" cy="89275"/>
              </a:xfrm>
              <a:custGeom>
                <a:rect b="b" l="l" r="r" t="t"/>
                <a:pathLst>
                  <a:path extrusionOk="0" fill="none" h="3571" w="1062">
                    <a:moveTo>
                      <a:pt x="1" y="3571"/>
                    </a:moveTo>
                    <a:lnTo>
                      <a:pt x="1" y="1594"/>
                    </a:lnTo>
                    <a:lnTo>
                      <a:pt x="1061" y="1594"/>
                    </a:lnTo>
                    <a:lnTo>
                      <a:pt x="1061" y="0"/>
                    </a:lnTo>
                  </a:path>
                </a:pathLst>
              </a:custGeom>
              <a:noFill/>
              <a:ln cap="flat" cmpd="sng" w="5600">
                <a:solidFill>
                  <a:srgbClr val="CFD9E0"/>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4"/>
              <p:cNvSpPr/>
              <p:nvPr/>
            </p:nvSpPr>
            <p:spPr>
              <a:xfrm>
                <a:off x="3976450" y="5044825"/>
                <a:ext cx="107625" cy="92075"/>
              </a:xfrm>
              <a:custGeom>
                <a:rect b="b" l="l" r="r" t="t"/>
                <a:pathLst>
                  <a:path extrusionOk="0" h="3683" w="4305">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4"/>
              <p:cNvSpPr/>
              <p:nvPr/>
            </p:nvSpPr>
            <p:spPr>
              <a:xfrm>
                <a:off x="3994800" y="5203400"/>
                <a:ext cx="29400" cy="25200"/>
              </a:xfrm>
              <a:custGeom>
                <a:rect b="b" l="l" r="r" t="t"/>
                <a:pathLst>
                  <a:path extrusionOk="0" h="1008" w="1176">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4"/>
              <p:cNvSpPr/>
              <p:nvPr/>
            </p:nvSpPr>
            <p:spPr>
              <a:xfrm>
                <a:off x="3991000" y="5200625"/>
                <a:ext cx="35925" cy="30800"/>
              </a:xfrm>
              <a:custGeom>
                <a:rect b="b" l="l" r="r" t="t"/>
                <a:pathLst>
                  <a:path extrusionOk="0" h="1232" w="1437">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 name="Google Shape;861;p44"/>
            <p:cNvGrpSpPr/>
            <p:nvPr/>
          </p:nvGrpSpPr>
          <p:grpSpPr>
            <a:xfrm>
              <a:off x="3690750" y="2391589"/>
              <a:ext cx="203290" cy="367519"/>
              <a:chOff x="4036450" y="5279050"/>
              <a:chExt cx="107675" cy="194650"/>
            </a:xfrm>
          </p:grpSpPr>
          <p:sp>
            <p:nvSpPr>
              <p:cNvPr id="862" name="Google Shape;862;p44"/>
              <p:cNvSpPr/>
              <p:nvPr/>
            </p:nvSpPr>
            <p:spPr>
              <a:xfrm>
                <a:off x="4067450" y="5294200"/>
                <a:ext cx="28350" cy="99750"/>
              </a:xfrm>
              <a:custGeom>
                <a:rect b="b" l="l" r="r" t="t"/>
                <a:pathLst>
                  <a:path extrusionOk="0" fill="none" h="3990" w="1134">
                    <a:moveTo>
                      <a:pt x="1" y="1"/>
                    </a:moveTo>
                    <a:lnTo>
                      <a:pt x="1" y="1898"/>
                    </a:lnTo>
                    <a:lnTo>
                      <a:pt x="1133" y="1898"/>
                    </a:lnTo>
                    <a:lnTo>
                      <a:pt x="1133" y="3989"/>
                    </a:lnTo>
                  </a:path>
                </a:pathLst>
              </a:custGeom>
              <a:noFill/>
              <a:ln cap="flat" cmpd="sng" w="5600">
                <a:solidFill>
                  <a:srgbClr val="869FB2"/>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4"/>
              <p:cNvSpPr/>
              <p:nvPr/>
            </p:nvSpPr>
            <p:spPr>
              <a:xfrm>
                <a:off x="4036450" y="5381475"/>
                <a:ext cx="107675" cy="92225"/>
              </a:xfrm>
              <a:custGeom>
                <a:rect b="b" l="l" r="r" t="t"/>
                <a:pathLst>
                  <a:path extrusionOk="0" h="3689" w="4307">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4"/>
              <p:cNvSpPr/>
              <p:nvPr/>
            </p:nvSpPr>
            <p:spPr>
              <a:xfrm>
                <a:off x="4050700" y="5281650"/>
                <a:ext cx="29400" cy="25200"/>
              </a:xfrm>
              <a:custGeom>
                <a:rect b="b" l="l" r="r" t="t"/>
                <a:pathLst>
                  <a:path extrusionOk="0" h="1008" w="1176">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4"/>
              <p:cNvSpPr/>
              <p:nvPr/>
            </p:nvSpPr>
            <p:spPr>
              <a:xfrm>
                <a:off x="4046900" y="5279050"/>
                <a:ext cx="35900" cy="30725"/>
              </a:xfrm>
              <a:custGeom>
                <a:rect b="b" l="l" r="r" t="t"/>
                <a:pathLst>
                  <a:path extrusionOk="0" h="1229" w="1436">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6" name="Google Shape;866;p44"/>
          <p:cNvGrpSpPr/>
          <p:nvPr/>
        </p:nvGrpSpPr>
        <p:grpSpPr>
          <a:xfrm>
            <a:off x="6877470" y="1081715"/>
            <a:ext cx="473148" cy="148870"/>
            <a:chOff x="4458420" y="5169625"/>
            <a:chExt cx="178850" cy="56275"/>
          </a:xfrm>
        </p:grpSpPr>
        <p:sp>
          <p:nvSpPr>
            <p:cNvPr id="867" name="Google Shape;867;p44"/>
            <p:cNvSpPr/>
            <p:nvPr/>
          </p:nvSpPr>
          <p:spPr>
            <a:xfrm>
              <a:off x="4592170" y="5169625"/>
              <a:ext cx="45100" cy="52300"/>
            </a:xfrm>
            <a:custGeom>
              <a:rect b="b" l="l" r="r" t="t"/>
              <a:pathLst>
                <a:path extrusionOk="0" h="2092" w="1804">
                  <a:moveTo>
                    <a:pt x="0" y="0"/>
                  </a:moveTo>
                  <a:lnTo>
                    <a:pt x="0" y="2092"/>
                  </a:lnTo>
                  <a:lnTo>
                    <a:pt x="1803" y="1046"/>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4"/>
            <p:cNvSpPr/>
            <p:nvPr/>
          </p:nvSpPr>
          <p:spPr>
            <a:xfrm>
              <a:off x="4535534" y="5181700"/>
              <a:ext cx="57525" cy="28150"/>
            </a:xfrm>
            <a:custGeom>
              <a:rect b="b" l="l" r="r" t="t"/>
              <a:pathLst>
                <a:path extrusionOk="0" h="1126" w="2301">
                  <a:moveTo>
                    <a:pt x="0" y="0"/>
                  </a:moveTo>
                  <a:lnTo>
                    <a:pt x="0" y="1125"/>
                  </a:lnTo>
                  <a:lnTo>
                    <a:pt x="2301" y="1125"/>
                  </a:lnTo>
                  <a:lnTo>
                    <a:pt x="230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4"/>
            <p:cNvSpPr/>
            <p:nvPr/>
          </p:nvSpPr>
          <p:spPr>
            <a:xfrm>
              <a:off x="4535175" y="5181700"/>
              <a:ext cx="23650" cy="44200"/>
            </a:xfrm>
            <a:custGeom>
              <a:rect b="b" l="l" r="r" t="t"/>
              <a:pathLst>
                <a:path extrusionOk="0" h="1768" w="946">
                  <a:moveTo>
                    <a:pt x="1" y="0"/>
                  </a:moveTo>
                  <a:lnTo>
                    <a:pt x="1" y="1125"/>
                  </a:lnTo>
                  <a:lnTo>
                    <a:pt x="946" y="1767"/>
                  </a:lnTo>
                  <a:lnTo>
                    <a:pt x="946" y="63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4"/>
            <p:cNvSpPr/>
            <p:nvPr/>
          </p:nvSpPr>
          <p:spPr>
            <a:xfrm>
              <a:off x="4458420" y="5197375"/>
              <a:ext cx="100625" cy="28525"/>
            </a:xfrm>
            <a:custGeom>
              <a:rect b="b" l="l" r="r" t="t"/>
              <a:pathLst>
                <a:path extrusionOk="0" h="1141" w="4025">
                  <a:moveTo>
                    <a:pt x="0" y="1"/>
                  </a:moveTo>
                  <a:lnTo>
                    <a:pt x="0" y="1140"/>
                  </a:lnTo>
                  <a:lnTo>
                    <a:pt x="4025" y="1140"/>
                  </a:lnTo>
                  <a:lnTo>
                    <a:pt x="402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 name="Google Shape;871;p44"/>
          <p:cNvGrpSpPr/>
          <p:nvPr/>
        </p:nvGrpSpPr>
        <p:grpSpPr>
          <a:xfrm>
            <a:off x="5322464" y="966504"/>
            <a:ext cx="758083" cy="691884"/>
            <a:chOff x="5976993" y="238644"/>
            <a:chExt cx="671226" cy="612558"/>
          </a:xfrm>
        </p:grpSpPr>
        <p:grpSp>
          <p:nvGrpSpPr>
            <p:cNvPr id="872" name="Google Shape;872;p44"/>
            <p:cNvGrpSpPr/>
            <p:nvPr/>
          </p:nvGrpSpPr>
          <p:grpSpPr>
            <a:xfrm>
              <a:off x="6207869" y="264821"/>
              <a:ext cx="255900" cy="309550"/>
              <a:chOff x="4721075" y="260350"/>
              <a:chExt cx="255900" cy="309550"/>
            </a:xfrm>
          </p:grpSpPr>
          <p:sp>
            <p:nvSpPr>
              <p:cNvPr id="873" name="Google Shape;873;p44"/>
              <p:cNvSpPr/>
              <p:nvPr/>
            </p:nvSpPr>
            <p:spPr>
              <a:xfrm>
                <a:off x="4721075" y="272900"/>
                <a:ext cx="74325" cy="294475"/>
              </a:xfrm>
              <a:custGeom>
                <a:rect b="b" l="l" r="r" t="t"/>
                <a:pathLst>
                  <a:path extrusionOk="0" h="11779" w="2973">
                    <a:moveTo>
                      <a:pt x="30" y="1"/>
                    </a:moveTo>
                    <a:lnTo>
                      <a:pt x="1" y="7488"/>
                    </a:lnTo>
                    <a:lnTo>
                      <a:pt x="2943" y="11779"/>
                    </a:lnTo>
                    <a:lnTo>
                      <a:pt x="2972" y="4292"/>
                    </a:lnTo>
                    <a:lnTo>
                      <a:pt x="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4"/>
              <p:cNvSpPr/>
              <p:nvPr/>
            </p:nvSpPr>
            <p:spPr>
              <a:xfrm>
                <a:off x="4794825" y="375875"/>
                <a:ext cx="103175" cy="194025"/>
              </a:xfrm>
              <a:custGeom>
                <a:rect b="b" l="l" r="r" t="t"/>
                <a:pathLst>
                  <a:path extrusionOk="0" h="7761" w="4127">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4"/>
              <p:cNvSpPr/>
              <p:nvPr/>
            </p:nvSpPr>
            <p:spPr>
              <a:xfrm>
                <a:off x="4897425" y="276875"/>
                <a:ext cx="79550" cy="292850"/>
              </a:xfrm>
              <a:custGeom>
                <a:rect b="b" l="l" r="r" t="t"/>
                <a:pathLst>
                  <a:path extrusionOk="0" h="11714" w="3182">
                    <a:moveTo>
                      <a:pt x="3181" y="1"/>
                    </a:moveTo>
                    <a:lnTo>
                      <a:pt x="29" y="4227"/>
                    </a:lnTo>
                    <a:lnTo>
                      <a:pt x="0" y="11714"/>
                    </a:lnTo>
                    <a:lnTo>
                      <a:pt x="3152" y="7487"/>
                    </a:lnTo>
                    <a:lnTo>
                      <a:pt x="31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4"/>
              <p:cNvSpPr/>
              <p:nvPr/>
            </p:nvSpPr>
            <p:spPr>
              <a:xfrm>
                <a:off x="4721800" y="260350"/>
                <a:ext cx="255175" cy="122225"/>
              </a:xfrm>
              <a:custGeom>
                <a:rect b="b" l="l" r="r" t="t"/>
                <a:pathLst>
                  <a:path extrusionOk="0" h="4889" w="10207">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 name="Google Shape;877;p44"/>
            <p:cNvGrpSpPr/>
            <p:nvPr/>
          </p:nvGrpSpPr>
          <p:grpSpPr>
            <a:xfrm>
              <a:off x="6014775" y="319425"/>
              <a:ext cx="267975" cy="297900"/>
              <a:chOff x="4428250" y="314750"/>
              <a:chExt cx="267975" cy="297900"/>
            </a:xfrm>
          </p:grpSpPr>
          <p:sp>
            <p:nvSpPr>
              <p:cNvPr id="878" name="Google Shape;878;p44"/>
              <p:cNvSpPr/>
              <p:nvPr/>
            </p:nvSpPr>
            <p:spPr>
              <a:xfrm>
                <a:off x="4428975" y="314750"/>
                <a:ext cx="267250" cy="152575"/>
              </a:xfrm>
              <a:custGeom>
                <a:rect b="b" l="l" r="r" t="t"/>
                <a:pathLst>
                  <a:path extrusionOk="0" h="6103" w="1069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4"/>
              <p:cNvSpPr/>
              <p:nvPr/>
            </p:nvSpPr>
            <p:spPr>
              <a:xfrm>
                <a:off x="4611100" y="422025"/>
                <a:ext cx="84775" cy="190450"/>
              </a:xfrm>
              <a:custGeom>
                <a:rect b="b" l="l" r="r" t="t"/>
                <a:pathLst>
                  <a:path extrusionOk="0" h="7618" w="3391">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4"/>
              <p:cNvSpPr/>
              <p:nvPr/>
            </p:nvSpPr>
            <p:spPr>
              <a:xfrm>
                <a:off x="4428250" y="421300"/>
                <a:ext cx="183600" cy="191350"/>
              </a:xfrm>
              <a:custGeom>
                <a:rect b="b" l="l" r="r" t="t"/>
                <a:pathLst>
                  <a:path extrusionOk="0" h="7654" w="7344">
                    <a:moveTo>
                      <a:pt x="30" y="1"/>
                    </a:moveTo>
                    <a:lnTo>
                      <a:pt x="1" y="5814"/>
                    </a:lnTo>
                    <a:lnTo>
                      <a:pt x="7314" y="7653"/>
                    </a:lnTo>
                    <a:lnTo>
                      <a:pt x="7343" y="1840"/>
                    </a:lnTo>
                    <a:lnTo>
                      <a:pt x="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 name="Google Shape;881;p44"/>
            <p:cNvGrpSpPr/>
            <p:nvPr/>
          </p:nvGrpSpPr>
          <p:grpSpPr>
            <a:xfrm>
              <a:off x="6384394" y="238644"/>
              <a:ext cx="263825" cy="384100"/>
              <a:chOff x="4897600" y="530925"/>
              <a:chExt cx="263825" cy="384100"/>
            </a:xfrm>
          </p:grpSpPr>
          <p:sp>
            <p:nvSpPr>
              <p:cNvPr id="882" name="Google Shape;882;p44"/>
              <p:cNvSpPr/>
              <p:nvPr/>
            </p:nvSpPr>
            <p:spPr>
              <a:xfrm>
                <a:off x="4897600" y="636775"/>
                <a:ext cx="79000" cy="278250"/>
              </a:xfrm>
              <a:custGeom>
                <a:rect b="b" l="l" r="r" t="t"/>
                <a:pathLst>
                  <a:path extrusionOk="0" h="11130" w="316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4"/>
              <p:cNvSpPr/>
              <p:nvPr/>
            </p:nvSpPr>
            <p:spPr>
              <a:xfrm>
                <a:off x="4898150" y="530925"/>
                <a:ext cx="263275" cy="154750"/>
              </a:xfrm>
              <a:custGeom>
                <a:rect b="b" l="l" r="r" t="t"/>
                <a:pathLst>
                  <a:path extrusionOk="0" h="6190" w="10531">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4"/>
              <p:cNvSpPr/>
              <p:nvPr/>
            </p:nvSpPr>
            <p:spPr>
              <a:xfrm>
                <a:off x="4975850" y="643450"/>
                <a:ext cx="185575" cy="271400"/>
              </a:xfrm>
              <a:custGeom>
                <a:rect b="b" l="l" r="r" t="t"/>
                <a:pathLst>
                  <a:path extrusionOk="0" h="10856" w="7423">
                    <a:moveTo>
                      <a:pt x="7422" y="1"/>
                    </a:moveTo>
                    <a:lnTo>
                      <a:pt x="23" y="1688"/>
                    </a:lnTo>
                    <a:lnTo>
                      <a:pt x="1" y="10855"/>
                    </a:lnTo>
                    <a:lnTo>
                      <a:pt x="7401" y="9168"/>
                    </a:lnTo>
                    <a:lnTo>
                      <a:pt x="742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 name="Google Shape;885;p44"/>
            <p:cNvGrpSpPr/>
            <p:nvPr/>
          </p:nvGrpSpPr>
          <p:grpSpPr>
            <a:xfrm>
              <a:off x="5976993" y="471107"/>
              <a:ext cx="222175" cy="258225"/>
              <a:chOff x="4390750" y="609200"/>
              <a:chExt cx="222175" cy="258225"/>
            </a:xfrm>
          </p:grpSpPr>
          <p:sp>
            <p:nvSpPr>
              <p:cNvPr id="886" name="Google Shape;886;p44"/>
              <p:cNvSpPr/>
              <p:nvPr/>
            </p:nvSpPr>
            <p:spPr>
              <a:xfrm>
                <a:off x="4599550" y="655000"/>
                <a:ext cx="12300" cy="135800"/>
              </a:xfrm>
              <a:custGeom>
                <a:rect b="b" l="l" r="r" t="t"/>
                <a:pathLst>
                  <a:path extrusionOk="0" h="5432" w="492">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4"/>
              <p:cNvSpPr/>
              <p:nvPr/>
            </p:nvSpPr>
            <p:spPr>
              <a:xfrm>
                <a:off x="4427175" y="721700"/>
                <a:ext cx="185750" cy="145725"/>
              </a:xfrm>
              <a:custGeom>
                <a:rect b="b" l="l" r="r" t="t"/>
                <a:pathLst>
                  <a:path extrusionOk="0" h="5829" w="7430">
                    <a:moveTo>
                      <a:pt x="7429" y="1"/>
                    </a:moveTo>
                    <a:lnTo>
                      <a:pt x="29" y="1696"/>
                    </a:lnTo>
                    <a:lnTo>
                      <a:pt x="1" y="5828"/>
                    </a:lnTo>
                    <a:lnTo>
                      <a:pt x="7400" y="4133"/>
                    </a:lnTo>
                    <a:lnTo>
                      <a:pt x="7429"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4"/>
              <p:cNvSpPr/>
              <p:nvPr/>
            </p:nvSpPr>
            <p:spPr>
              <a:xfrm>
                <a:off x="4400300" y="686900"/>
                <a:ext cx="27625" cy="180525"/>
              </a:xfrm>
              <a:custGeom>
                <a:rect b="b" l="l" r="r" t="t"/>
                <a:pathLst>
                  <a:path extrusionOk="0" h="7221" w="1105">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4"/>
              <p:cNvSpPr/>
              <p:nvPr/>
            </p:nvSpPr>
            <p:spPr>
              <a:xfrm>
                <a:off x="4390750" y="609200"/>
                <a:ext cx="222175" cy="154900"/>
              </a:xfrm>
              <a:custGeom>
                <a:rect b="b" l="l" r="r" t="t"/>
                <a:pathLst>
                  <a:path extrusionOk="0" h="6196" w="8887">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 name="Google Shape;890;p44"/>
            <p:cNvGrpSpPr/>
            <p:nvPr/>
          </p:nvGrpSpPr>
          <p:grpSpPr>
            <a:xfrm>
              <a:off x="6012699" y="624883"/>
              <a:ext cx="258950" cy="209025"/>
              <a:chOff x="4427350" y="850800"/>
              <a:chExt cx="258950" cy="209025"/>
            </a:xfrm>
          </p:grpSpPr>
          <p:sp>
            <p:nvSpPr>
              <p:cNvPr id="891" name="Google Shape;891;p44"/>
              <p:cNvSpPr/>
              <p:nvPr/>
            </p:nvSpPr>
            <p:spPr>
              <a:xfrm>
                <a:off x="4427350" y="893175"/>
                <a:ext cx="179975" cy="166650"/>
              </a:xfrm>
              <a:custGeom>
                <a:rect b="b" l="l" r="r" t="t"/>
                <a:pathLst>
                  <a:path extrusionOk="0" h="6666" w="7199">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4"/>
              <p:cNvSpPr/>
              <p:nvPr/>
            </p:nvSpPr>
            <p:spPr>
              <a:xfrm>
                <a:off x="4427900" y="850800"/>
                <a:ext cx="258400" cy="147700"/>
              </a:xfrm>
              <a:custGeom>
                <a:rect b="b" l="l" r="r" t="t"/>
                <a:pathLst>
                  <a:path extrusionOk="0" h="5908" w="10336">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4"/>
              <p:cNvSpPr/>
              <p:nvPr/>
            </p:nvSpPr>
            <p:spPr>
              <a:xfrm>
                <a:off x="4606775" y="892825"/>
                <a:ext cx="79525" cy="167000"/>
              </a:xfrm>
              <a:custGeom>
                <a:rect b="b" l="l" r="r" t="t"/>
                <a:pathLst>
                  <a:path extrusionOk="0" h="6680" w="3181">
                    <a:moveTo>
                      <a:pt x="3181" y="0"/>
                    </a:moveTo>
                    <a:lnTo>
                      <a:pt x="29" y="4227"/>
                    </a:lnTo>
                    <a:lnTo>
                      <a:pt x="0" y="6679"/>
                    </a:lnTo>
                    <a:lnTo>
                      <a:pt x="3181" y="2467"/>
                    </a:lnTo>
                    <a:lnTo>
                      <a:pt x="3181"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 name="Google Shape;894;p44"/>
            <p:cNvGrpSpPr/>
            <p:nvPr/>
          </p:nvGrpSpPr>
          <p:grpSpPr>
            <a:xfrm>
              <a:off x="6192527" y="709277"/>
              <a:ext cx="269050" cy="141925"/>
              <a:chOff x="4703050" y="934300"/>
              <a:chExt cx="269050" cy="141925"/>
            </a:xfrm>
          </p:grpSpPr>
          <p:sp>
            <p:nvSpPr>
              <p:cNvPr id="895" name="Google Shape;895;p44"/>
              <p:cNvSpPr/>
              <p:nvPr/>
            </p:nvSpPr>
            <p:spPr>
              <a:xfrm>
                <a:off x="4704500" y="934300"/>
                <a:ext cx="267600" cy="122600"/>
              </a:xfrm>
              <a:custGeom>
                <a:rect b="b" l="l" r="r" t="t"/>
                <a:pathLst>
                  <a:path extrusionOk="0" h="4904" w="10704">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4"/>
              <p:cNvSpPr/>
              <p:nvPr/>
            </p:nvSpPr>
            <p:spPr>
              <a:xfrm>
                <a:off x="4703050" y="1040675"/>
                <a:ext cx="268875" cy="35550"/>
              </a:xfrm>
              <a:custGeom>
                <a:rect b="b" l="l" r="r" t="t"/>
                <a:pathLst>
                  <a:path extrusionOk="0" h="1422" w="10755">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7" name="Google Shape;897;p44"/>
          <p:cNvGrpSpPr/>
          <p:nvPr/>
        </p:nvGrpSpPr>
        <p:grpSpPr>
          <a:xfrm rot="5400000">
            <a:off x="7811864" y="752915"/>
            <a:ext cx="87395" cy="517491"/>
            <a:chOff x="4427900" y="1369375"/>
            <a:chExt cx="77375" cy="458200"/>
          </a:xfrm>
        </p:grpSpPr>
        <p:grpSp>
          <p:nvGrpSpPr>
            <p:cNvPr id="898" name="Google Shape;898;p44"/>
            <p:cNvGrpSpPr/>
            <p:nvPr/>
          </p:nvGrpSpPr>
          <p:grpSpPr>
            <a:xfrm>
              <a:off x="4427900" y="1369375"/>
              <a:ext cx="36800" cy="458200"/>
              <a:chOff x="4427900" y="1369375"/>
              <a:chExt cx="36800" cy="458200"/>
            </a:xfrm>
          </p:grpSpPr>
          <p:sp>
            <p:nvSpPr>
              <p:cNvPr id="899" name="Google Shape;899;p44"/>
              <p:cNvSpPr/>
              <p:nvPr/>
            </p:nvSpPr>
            <p:spPr>
              <a:xfrm>
                <a:off x="4428250" y="1369375"/>
                <a:ext cx="2375" cy="458200"/>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4"/>
              <p:cNvSpPr/>
              <p:nvPr/>
            </p:nvSpPr>
            <p:spPr>
              <a:xfrm>
                <a:off x="4427900"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4"/>
              <p:cNvSpPr/>
              <p:nvPr/>
            </p:nvSpPr>
            <p:spPr>
              <a:xfrm>
                <a:off x="4428250"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4"/>
              <p:cNvSpPr/>
              <p:nvPr/>
            </p:nvSpPr>
            <p:spPr>
              <a:xfrm>
                <a:off x="4428250"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4"/>
              <p:cNvSpPr/>
              <p:nvPr/>
            </p:nvSpPr>
            <p:spPr>
              <a:xfrm>
                <a:off x="4428250"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4"/>
              <p:cNvSpPr/>
              <p:nvPr/>
            </p:nvSpPr>
            <p:spPr>
              <a:xfrm>
                <a:off x="4427900"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4"/>
              <p:cNvSpPr/>
              <p:nvPr/>
            </p:nvSpPr>
            <p:spPr>
              <a:xfrm>
                <a:off x="4428250"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4"/>
              <p:cNvSpPr/>
              <p:nvPr/>
            </p:nvSpPr>
            <p:spPr>
              <a:xfrm>
                <a:off x="4428250"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4"/>
              <p:cNvSpPr/>
              <p:nvPr/>
            </p:nvSpPr>
            <p:spPr>
              <a:xfrm>
                <a:off x="4427900"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4"/>
              <p:cNvSpPr/>
              <p:nvPr/>
            </p:nvSpPr>
            <p:spPr>
              <a:xfrm>
                <a:off x="4427900"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4"/>
              <p:cNvSpPr/>
              <p:nvPr/>
            </p:nvSpPr>
            <p:spPr>
              <a:xfrm>
                <a:off x="4428250"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4"/>
              <p:cNvSpPr/>
              <p:nvPr/>
            </p:nvSpPr>
            <p:spPr>
              <a:xfrm>
                <a:off x="4428250"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4"/>
              <p:cNvSpPr/>
              <p:nvPr/>
            </p:nvSpPr>
            <p:spPr>
              <a:xfrm>
                <a:off x="4427900"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4"/>
              <p:cNvSpPr/>
              <p:nvPr/>
            </p:nvSpPr>
            <p:spPr>
              <a:xfrm>
                <a:off x="4428250"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4"/>
              <p:cNvSpPr/>
              <p:nvPr/>
            </p:nvSpPr>
            <p:spPr>
              <a:xfrm>
                <a:off x="4428250"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4"/>
              <p:cNvSpPr/>
              <p:nvPr/>
            </p:nvSpPr>
            <p:spPr>
              <a:xfrm>
                <a:off x="4428250"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4"/>
              <p:cNvSpPr/>
              <p:nvPr/>
            </p:nvSpPr>
            <p:spPr>
              <a:xfrm>
                <a:off x="4427900"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4"/>
              <p:cNvSpPr/>
              <p:nvPr/>
            </p:nvSpPr>
            <p:spPr>
              <a:xfrm>
                <a:off x="4428250"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4"/>
              <p:cNvSpPr/>
              <p:nvPr/>
            </p:nvSpPr>
            <p:spPr>
              <a:xfrm>
                <a:off x="4428250"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4"/>
              <p:cNvSpPr/>
              <p:nvPr/>
            </p:nvSpPr>
            <p:spPr>
              <a:xfrm>
                <a:off x="4428250"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4"/>
              <p:cNvSpPr/>
              <p:nvPr/>
            </p:nvSpPr>
            <p:spPr>
              <a:xfrm>
                <a:off x="4427900"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4"/>
              <p:cNvSpPr/>
              <p:nvPr/>
            </p:nvSpPr>
            <p:spPr>
              <a:xfrm>
                <a:off x="4428250"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4"/>
              <p:cNvSpPr/>
              <p:nvPr/>
            </p:nvSpPr>
            <p:spPr>
              <a:xfrm>
                <a:off x="4428250"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4"/>
              <p:cNvSpPr/>
              <p:nvPr/>
            </p:nvSpPr>
            <p:spPr>
              <a:xfrm>
                <a:off x="4428250"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4"/>
              <p:cNvSpPr/>
              <p:nvPr/>
            </p:nvSpPr>
            <p:spPr>
              <a:xfrm>
                <a:off x="4427900"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4"/>
              <p:cNvSpPr/>
              <p:nvPr/>
            </p:nvSpPr>
            <p:spPr>
              <a:xfrm>
                <a:off x="4428250"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4"/>
              <p:cNvSpPr/>
              <p:nvPr/>
            </p:nvSpPr>
            <p:spPr>
              <a:xfrm>
                <a:off x="4428250"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4"/>
              <p:cNvSpPr/>
              <p:nvPr/>
            </p:nvSpPr>
            <p:spPr>
              <a:xfrm>
                <a:off x="4428250"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4"/>
              <p:cNvSpPr/>
              <p:nvPr/>
            </p:nvSpPr>
            <p:spPr>
              <a:xfrm>
                <a:off x="4427900"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4"/>
              <p:cNvSpPr/>
              <p:nvPr/>
            </p:nvSpPr>
            <p:spPr>
              <a:xfrm>
                <a:off x="4428250"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4"/>
              <p:cNvSpPr/>
              <p:nvPr/>
            </p:nvSpPr>
            <p:spPr>
              <a:xfrm>
                <a:off x="4428250"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4"/>
              <p:cNvSpPr/>
              <p:nvPr/>
            </p:nvSpPr>
            <p:spPr>
              <a:xfrm>
                <a:off x="4428250" y="1825400"/>
                <a:ext cx="17350" cy="2175"/>
              </a:xfrm>
              <a:custGeom>
                <a:rect b="b" l="l" r="r" t="t"/>
                <a:pathLst>
                  <a:path extrusionOk="0" h="87" w="694">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4"/>
              <p:cNvSpPr/>
              <p:nvPr/>
            </p:nvSpPr>
            <p:spPr>
              <a:xfrm>
                <a:off x="4428250" y="1796900"/>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 name="Google Shape;932;p44"/>
            <p:cNvGrpSpPr/>
            <p:nvPr/>
          </p:nvGrpSpPr>
          <p:grpSpPr>
            <a:xfrm>
              <a:off x="4488850" y="1372625"/>
              <a:ext cx="16425" cy="169875"/>
              <a:chOff x="4488850" y="1372625"/>
              <a:chExt cx="16425" cy="169875"/>
            </a:xfrm>
          </p:grpSpPr>
          <p:sp>
            <p:nvSpPr>
              <p:cNvPr id="933" name="Google Shape;933;p44"/>
              <p:cNvSpPr/>
              <p:nvPr/>
            </p:nvSpPr>
            <p:spPr>
              <a:xfrm>
                <a:off x="4488850" y="1372625"/>
                <a:ext cx="16425" cy="16625"/>
              </a:xfrm>
              <a:custGeom>
                <a:rect b="b" l="l" r="r" t="t"/>
                <a:pathLst>
                  <a:path extrusionOk="0" h="665" w="657">
                    <a:moveTo>
                      <a:pt x="0" y="1"/>
                    </a:moveTo>
                    <a:lnTo>
                      <a:pt x="0" y="664"/>
                    </a:lnTo>
                    <a:lnTo>
                      <a:pt x="657" y="664"/>
                    </a:lnTo>
                    <a:lnTo>
                      <a:pt x="657" y="1"/>
                    </a:ln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4"/>
              <p:cNvSpPr/>
              <p:nvPr/>
            </p:nvSpPr>
            <p:spPr>
              <a:xfrm>
                <a:off x="4488850" y="1398225"/>
                <a:ext cx="16425" cy="16625"/>
              </a:xfrm>
              <a:custGeom>
                <a:rect b="b" l="l" r="r" t="t"/>
                <a:pathLst>
                  <a:path extrusionOk="0" h="665" w="657">
                    <a:moveTo>
                      <a:pt x="0" y="1"/>
                    </a:moveTo>
                    <a:lnTo>
                      <a:pt x="0" y="664"/>
                    </a:lnTo>
                    <a:lnTo>
                      <a:pt x="657" y="664"/>
                    </a:lnTo>
                    <a:lnTo>
                      <a:pt x="657"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4"/>
              <p:cNvSpPr/>
              <p:nvPr/>
            </p:nvSpPr>
            <p:spPr>
              <a:xfrm>
                <a:off x="4488850" y="1423825"/>
                <a:ext cx="16425" cy="16625"/>
              </a:xfrm>
              <a:custGeom>
                <a:rect b="b" l="l" r="r" t="t"/>
                <a:pathLst>
                  <a:path extrusionOk="0" h="665" w="657">
                    <a:moveTo>
                      <a:pt x="0" y="1"/>
                    </a:moveTo>
                    <a:lnTo>
                      <a:pt x="0" y="664"/>
                    </a:lnTo>
                    <a:lnTo>
                      <a:pt x="657" y="664"/>
                    </a:lnTo>
                    <a:lnTo>
                      <a:pt x="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4"/>
              <p:cNvSpPr/>
              <p:nvPr/>
            </p:nvSpPr>
            <p:spPr>
              <a:xfrm>
                <a:off x="4488850" y="1449450"/>
                <a:ext cx="16425" cy="16425"/>
              </a:xfrm>
              <a:custGeom>
                <a:rect b="b" l="l" r="r" t="t"/>
                <a:pathLst>
                  <a:path extrusionOk="0" h="657" w="657">
                    <a:moveTo>
                      <a:pt x="0" y="0"/>
                    </a:moveTo>
                    <a:lnTo>
                      <a:pt x="0" y="656"/>
                    </a:lnTo>
                    <a:lnTo>
                      <a:pt x="657" y="656"/>
                    </a:lnTo>
                    <a:lnTo>
                      <a:pt x="65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4"/>
              <p:cNvSpPr/>
              <p:nvPr/>
            </p:nvSpPr>
            <p:spPr>
              <a:xfrm>
                <a:off x="4488850" y="1474875"/>
                <a:ext cx="16425" cy="16600"/>
              </a:xfrm>
              <a:custGeom>
                <a:rect b="b" l="l" r="r" t="t"/>
                <a:pathLst>
                  <a:path extrusionOk="0" h="664" w="657">
                    <a:moveTo>
                      <a:pt x="0" y="0"/>
                    </a:moveTo>
                    <a:lnTo>
                      <a:pt x="0" y="664"/>
                    </a:lnTo>
                    <a:lnTo>
                      <a:pt x="657" y="664"/>
                    </a:lnTo>
                    <a:lnTo>
                      <a:pt x="65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4"/>
              <p:cNvSpPr/>
              <p:nvPr/>
            </p:nvSpPr>
            <p:spPr>
              <a:xfrm>
                <a:off x="4488850" y="1500475"/>
                <a:ext cx="16425" cy="16600"/>
              </a:xfrm>
              <a:custGeom>
                <a:rect b="b" l="l" r="r" t="t"/>
                <a:pathLst>
                  <a:path extrusionOk="0" h="664" w="657">
                    <a:moveTo>
                      <a:pt x="0" y="0"/>
                    </a:moveTo>
                    <a:lnTo>
                      <a:pt x="0" y="664"/>
                    </a:lnTo>
                    <a:lnTo>
                      <a:pt x="657" y="664"/>
                    </a:lnTo>
                    <a:lnTo>
                      <a:pt x="6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4"/>
              <p:cNvSpPr/>
              <p:nvPr/>
            </p:nvSpPr>
            <p:spPr>
              <a:xfrm>
                <a:off x="4488850" y="1526075"/>
                <a:ext cx="16425" cy="16425"/>
              </a:xfrm>
              <a:custGeom>
                <a:rect b="b" l="l" r="r" t="t"/>
                <a:pathLst>
                  <a:path extrusionOk="0" h="657" w="657">
                    <a:moveTo>
                      <a:pt x="0" y="0"/>
                    </a:moveTo>
                    <a:lnTo>
                      <a:pt x="0" y="657"/>
                    </a:lnTo>
                    <a:lnTo>
                      <a:pt x="657" y="657"/>
                    </a:lnTo>
                    <a:lnTo>
                      <a:pt x="657"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0" name="Google Shape;940;p44"/>
          <p:cNvGrpSpPr/>
          <p:nvPr/>
        </p:nvGrpSpPr>
        <p:grpSpPr>
          <a:xfrm>
            <a:off x="4553653" y="1403110"/>
            <a:ext cx="287997" cy="219067"/>
            <a:chOff x="5023100" y="253750"/>
            <a:chExt cx="255000" cy="193950"/>
          </a:xfrm>
        </p:grpSpPr>
        <p:sp>
          <p:nvSpPr>
            <p:cNvPr id="941" name="Google Shape;941;p44"/>
            <p:cNvSpPr/>
            <p:nvPr/>
          </p:nvSpPr>
          <p:spPr>
            <a:xfrm>
              <a:off x="5023100" y="253750"/>
              <a:ext cx="255000" cy="193950"/>
            </a:xfrm>
            <a:custGeom>
              <a:rect b="b" l="l" r="r" t="t"/>
              <a:pathLst>
                <a:path extrusionOk="0" h="7758" w="1020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4"/>
            <p:cNvSpPr/>
            <p:nvPr/>
          </p:nvSpPr>
          <p:spPr>
            <a:xfrm>
              <a:off x="5023100" y="253800"/>
              <a:ext cx="254625" cy="147150"/>
            </a:xfrm>
            <a:custGeom>
              <a:rect b="b" l="l" r="r" t="t"/>
              <a:pathLst>
                <a:path extrusionOk="0" h="5886" w="10185">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4"/>
            <p:cNvSpPr/>
            <p:nvPr/>
          </p:nvSpPr>
          <p:spPr>
            <a:xfrm>
              <a:off x="5045475" y="266950"/>
              <a:ext cx="209725" cy="121200"/>
            </a:xfrm>
            <a:custGeom>
              <a:rect b="b" l="l" r="r" t="t"/>
              <a:pathLst>
                <a:path extrusionOk="0" h="4848" w="8389">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4"/>
            <p:cNvSpPr/>
            <p:nvPr/>
          </p:nvSpPr>
          <p:spPr>
            <a:xfrm>
              <a:off x="5072325" y="282825"/>
              <a:ext cx="155650" cy="90000"/>
            </a:xfrm>
            <a:custGeom>
              <a:rect b="b" l="l" r="r" t="t"/>
              <a:pathLst>
                <a:path extrusionOk="0" h="3600" w="6226">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4"/>
            <p:cNvSpPr/>
            <p:nvPr/>
          </p:nvSpPr>
          <p:spPr>
            <a:xfrm>
              <a:off x="5090725" y="296850"/>
              <a:ext cx="118500" cy="62325"/>
            </a:xfrm>
            <a:custGeom>
              <a:rect b="b" l="l" r="r" t="t"/>
              <a:pathLst>
                <a:path extrusionOk="0" h="2493" w="474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4"/>
            <p:cNvSpPr/>
            <p:nvPr/>
          </p:nvSpPr>
          <p:spPr>
            <a:xfrm>
              <a:off x="5121025" y="311675"/>
              <a:ext cx="57725" cy="33200"/>
            </a:xfrm>
            <a:custGeom>
              <a:rect b="b" l="l" r="r" t="t"/>
              <a:pathLst>
                <a:path extrusionOk="0" h="1328" w="2309">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 name="Google Shape;947;p44"/>
          <p:cNvGrpSpPr/>
          <p:nvPr/>
        </p:nvGrpSpPr>
        <p:grpSpPr>
          <a:xfrm>
            <a:off x="4501765" y="1029060"/>
            <a:ext cx="163961" cy="243605"/>
            <a:chOff x="3431675" y="243350"/>
            <a:chExt cx="145175" cy="215675"/>
          </a:xfrm>
        </p:grpSpPr>
        <p:sp>
          <p:nvSpPr>
            <p:cNvPr id="948" name="Google Shape;948;p44"/>
            <p:cNvSpPr/>
            <p:nvPr/>
          </p:nvSpPr>
          <p:spPr>
            <a:xfrm>
              <a:off x="3519500" y="424200"/>
              <a:ext cx="57350" cy="34825"/>
            </a:xfrm>
            <a:custGeom>
              <a:rect b="b" l="l" r="r" t="t"/>
              <a:pathLst>
                <a:path extrusionOk="0" h="1393" w="2294">
                  <a:moveTo>
                    <a:pt x="51" y="0"/>
                  </a:moveTo>
                  <a:lnTo>
                    <a:pt x="0" y="29"/>
                  </a:lnTo>
                  <a:lnTo>
                    <a:pt x="974" y="635"/>
                  </a:lnTo>
                  <a:lnTo>
                    <a:pt x="2294" y="1392"/>
                  </a:lnTo>
                  <a:lnTo>
                    <a:pt x="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4"/>
            <p:cNvSpPr/>
            <p:nvPr/>
          </p:nvSpPr>
          <p:spPr>
            <a:xfrm>
              <a:off x="3464675" y="262275"/>
              <a:ext cx="112175" cy="196750"/>
            </a:xfrm>
            <a:custGeom>
              <a:rect b="b" l="l" r="r" t="t"/>
              <a:pathLst>
                <a:path extrusionOk="0" h="7870" w="4487">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4"/>
            <p:cNvSpPr/>
            <p:nvPr/>
          </p:nvSpPr>
          <p:spPr>
            <a:xfrm>
              <a:off x="3431675" y="308075"/>
              <a:ext cx="33025" cy="148600"/>
            </a:xfrm>
            <a:custGeom>
              <a:rect b="b" l="l" r="r" t="t"/>
              <a:pathLst>
                <a:path extrusionOk="0" h="5944" w="1321">
                  <a:moveTo>
                    <a:pt x="1" y="0"/>
                  </a:moveTo>
                  <a:lnTo>
                    <a:pt x="1" y="5186"/>
                  </a:lnTo>
                  <a:lnTo>
                    <a:pt x="1321" y="5943"/>
                  </a:lnTo>
                  <a:lnTo>
                    <a:pt x="1321" y="758"/>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4"/>
            <p:cNvSpPr/>
            <p:nvPr/>
          </p:nvSpPr>
          <p:spPr>
            <a:xfrm>
              <a:off x="3431675" y="243350"/>
              <a:ext cx="145175" cy="83675"/>
            </a:xfrm>
            <a:custGeom>
              <a:rect b="b" l="l" r="r" t="t"/>
              <a:pathLst>
                <a:path extrusionOk="0" h="3347" w="5807">
                  <a:moveTo>
                    <a:pt x="4487" y="0"/>
                  </a:moveTo>
                  <a:lnTo>
                    <a:pt x="1" y="2589"/>
                  </a:lnTo>
                  <a:lnTo>
                    <a:pt x="1321" y="3347"/>
                  </a:lnTo>
                  <a:lnTo>
                    <a:pt x="5807" y="757"/>
                  </a:lnTo>
                  <a:lnTo>
                    <a:pt x="448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 name="Google Shape;952;p44"/>
          <p:cNvGrpSpPr/>
          <p:nvPr/>
        </p:nvGrpSpPr>
        <p:grpSpPr>
          <a:xfrm>
            <a:off x="5009043" y="1043517"/>
            <a:ext cx="201428" cy="220987"/>
            <a:chOff x="3782200" y="256150"/>
            <a:chExt cx="178350" cy="195650"/>
          </a:xfrm>
        </p:grpSpPr>
        <p:sp>
          <p:nvSpPr>
            <p:cNvPr id="953" name="Google Shape;953;p44"/>
            <p:cNvSpPr/>
            <p:nvPr/>
          </p:nvSpPr>
          <p:spPr>
            <a:xfrm>
              <a:off x="3791950" y="256150"/>
              <a:ext cx="154900" cy="142100"/>
            </a:xfrm>
            <a:custGeom>
              <a:rect b="b" l="l" r="r" t="t"/>
              <a:pathLst>
                <a:path extrusionOk="0" h="5684" w="6196">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4"/>
            <p:cNvSpPr/>
            <p:nvPr/>
          </p:nvSpPr>
          <p:spPr>
            <a:xfrm>
              <a:off x="3782200" y="328275"/>
              <a:ext cx="178350" cy="123525"/>
            </a:xfrm>
            <a:custGeom>
              <a:rect b="b" l="l" r="r" t="t"/>
              <a:pathLst>
                <a:path extrusionOk="0" h="4941" w="7134">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4"/>
            <p:cNvSpPr/>
            <p:nvPr/>
          </p:nvSpPr>
          <p:spPr>
            <a:xfrm>
              <a:off x="3815200" y="276075"/>
              <a:ext cx="145175" cy="175725"/>
            </a:xfrm>
            <a:custGeom>
              <a:rect b="b" l="l" r="r" t="t"/>
              <a:pathLst>
                <a:path extrusionOk="0" h="7029" w="5807">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 name="Google Shape;956;p44"/>
          <p:cNvGrpSpPr/>
          <p:nvPr/>
        </p:nvGrpSpPr>
        <p:grpSpPr>
          <a:xfrm>
            <a:off x="5981017" y="1451330"/>
            <a:ext cx="191857" cy="207037"/>
            <a:chOff x="3189900" y="762150"/>
            <a:chExt cx="169875" cy="183300"/>
          </a:xfrm>
        </p:grpSpPr>
        <p:grpSp>
          <p:nvGrpSpPr>
            <p:cNvPr id="957" name="Google Shape;957;p44"/>
            <p:cNvGrpSpPr/>
            <p:nvPr/>
          </p:nvGrpSpPr>
          <p:grpSpPr>
            <a:xfrm>
              <a:off x="3192775" y="894450"/>
              <a:ext cx="164100" cy="51000"/>
              <a:chOff x="3192775" y="894450"/>
              <a:chExt cx="164100" cy="51000"/>
            </a:xfrm>
          </p:grpSpPr>
          <p:sp>
            <p:nvSpPr>
              <p:cNvPr id="958" name="Google Shape;958;p44"/>
              <p:cNvSpPr/>
              <p:nvPr/>
            </p:nvSpPr>
            <p:spPr>
              <a:xfrm>
                <a:off x="3192775" y="894450"/>
                <a:ext cx="164100" cy="51000"/>
              </a:xfrm>
              <a:custGeom>
                <a:rect b="b" l="l" r="r" t="t"/>
                <a:pathLst>
                  <a:path extrusionOk="0" h="2040" w="6564">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4"/>
              <p:cNvSpPr/>
              <p:nvPr/>
            </p:nvSpPr>
            <p:spPr>
              <a:xfrm>
                <a:off x="3259850" y="894450"/>
                <a:ext cx="25800" cy="50875"/>
              </a:xfrm>
              <a:custGeom>
                <a:rect b="b" l="l" r="r" t="t"/>
                <a:pathLst>
                  <a:path extrusionOk="0" h="2035" w="1032">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 name="Google Shape;960;p44"/>
            <p:cNvGrpSpPr/>
            <p:nvPr/>
          </p:nvGrpSpPr>
          <p:grpSpPr>
            <a:xfrm>
              <a:off x="3192775" y="862421"/>
              <a:ext cx="164100" cy="34915"/>
              <a:chOff x="3192775" y="867225"/>
              <a:chExt cx="164100" cy="25450"/>
            </a:xfrm>
          </p:grpSpPr>
          <p:sp>
            <p:nvSpPr>
              <p:cNvPr id="961" name="Google Shape;961;p44"/>
              <p:cNvSpPr/>
              <p:nvPr/>
            </p:nvSpPr>
            <p:spPr>
              <a:xfrm>
                <a:off x="3192775" y="867225"/>
                <a:ext cx="164100" cy="25450"/>
              </a:xfrm>
              <a:custGeom>
                <a:rect b="b" l="l" r="r" t="t"/>
                <a:pathLst>
                  <a:path extrusionOk="0" h="1018" w="6564">
                    <a:moveTo>
                      <a:pt x="0" y="0"/>
                    </a:moveTo>
                    <a:lnTo>
                      <a:pt x="0" y="1017"/>
                    </a:lnTo>
                    <a:lnTo>
                      <a:pt x="6564" y="1017"/>
                    </a:lnTo>
                    <a:lnTo>
                      <a:pt x="65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4"/>
              <p:cNvSpPr/>
              <p:nvPr/>
            </p:nvSpPr>
            <p:spPr>
              <a:xfrm>
                <a:off x="3259850" y="867225"/>
                <a:ext cx="25800" cy="25450"/>
              </a:xfrm>
              <a:custGeom>
                <a:rect b="b" l="l" r="r" t="t"/>
                <a:pathLst>
                  <a:path extrusionOk="0" h="1018" w="1032">
                    <a:moveTo>
                      <a:pt x="0" y="0"/>
                    </a:moveTo>
                    <a:lnTo>
                      <a:pt x="0" y="1017"/>
                    </a:lnTo>
                    <a:lnTo>
                      <a:pt x="1032" y="1017"/>
                    </a:lnTo>
                    <a:lnTo>
                      <a:pt x="10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 name="Google Shape;963;p44"/>
            <p:cNvGrpSpPr/>
            <p:nvPr/>
          </p:nvGrpSpPr>
          <p:grpSpPr>
            <a:xfrm>
              <a:off x="3189900" y="762150"/>
              <a:ext cx="169875" cy="102375"/>
              <a:chOff x="3189900" y="762150"/>
              <a:chExt cx="169875" cy="102375"/>
            </a:xfrm>
          </p:grpSpPr>
          <p:sp>
            <p:nvSpPr>
              <p:cNvPr id="964" name="Google Shape;964;p44"/>
              <p:cNvSpPr/>
              <p:nvPr/>
            </p:nvSpPr>
            <p:spPr>
              <a:xfrm>
                <a:off x="3192775" y="762150"/>
                <a:ext cx="164100" cy="102375"/>
              </a:xfrm>
              <a:custGeom>
                <a:rect b="b" l="l" r="r" t="t"/>
                <a:pathLst>
                  <a:path extrusionOk="0" h="4095" w="6564">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4"/>
              <p:cNvSpPr/>
              <p:nvPr/>
            </p:nvSpPr>
            <p:spPr>
              <a:xfrm>
                <a:off x="3259850" y="788950"/>
                <a:ext cx="25800" cy="75575"/>
              </a:xfrm>
              <a:custGeom>
                <a:rect b="b" l="l" r="r" t="t"/>
                <a:pathLst>
                  <a:path extrusionOk="0" h="3023" w="1032">
                    <a:moveTo>
                      <a:pt x="0" y="1"/>
                    </a:moveTo>
                    <a:lnTo>
                      <a:pt x="0" y="3023"/>
                    </a:lnTo>
                    <a:lnTo>
                      <a:pt x="1032" y="3023"/>
                    </a:lnTo>
                    <a:lnTo>
                      <a:pt x="1032" y="15"/>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4"/>
              <p:cNvSpPr/>
              <p:nvPr/>
            </p:nvSpPr>
            <p:spPr>
              <a:xfrm>
                <a:off x="3189900" y="762175"/>
                <a:ext cx="169875" cy="94700"/>
              </a:xfrm>
              <a:custGeom>
                <a:rect b="b" l="l" r="r" t="t"/>
                <a:pathLst>
                  <a:path extrusionOk="0" h="3788" w="6795">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7" name="Google Shape;967;p44"/>
          <p:cNvGrpSpPr/>
          <p:nvPr/>
        </p:nvGrpSpPr>
        <p:grpSpPr>
          <a:xfrm>
            <a:off x="4200824" y="1424207"/>
            <a:ext cx="202501" cy="173521"/>
            <a:chOff x="2862744" y="750125"/>
            <a:chExt cx="179300" cy="153627"/>
          </a:xfrm>
        </p:grpSpPr>
        <p:grpSp>
          <p:nvGrpSpPr>
            <p:cNvPr id="968" name="Google Shape;968;p44"/>
            <p:cNvGrpSpPr/>
            <p:nvPr/>
          </p:nvGrpSpPr>
          <p:grpSpPr>
            <a:xfrm>
              <a:off x="2934544" y="750125"/>
              <a:ext cx="107500" cy="112300"/>
              <a:chOff x="2934750" y="687150"/>
              <a:chExt cx="107500" cy="112300"/>
            </a:xfrm>
          </p:grpSpPr>
          <p:sp>
            <p:nvSpPr>
              <p:cNvPr id="969" name="Google Shape;969;p44"/>
              <p:cNvSpPr/>
              <p:nvPr/>
            </p:nvSpPr>
            <p:spPr>
              <a:xfrm>
                <a:off x="3011575" y="716850"/>
                <a:ext cx="30675" cy="82600"/>
              </a:xfrm>
              <a:custGeom>
                <a:rect b="b" l="l" r="r" t="t"/>
                <a:pathLst>
                  <a:path extrusionOk="0" h="3304" w="1227">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4"/>
              <p:cNvSpPr/>
              <p:nvPr/>
            </p:nvSpPr>
            <p:spPr>
              <a:xfrm>
                <a:off x="2934750" y="687150"/>
                <a:ext cx="107500" cy="62000"/>
              </a:xfrm>
              <a:custGeom>
                <a:rect b="b" l="l" r="r" t="t"/>
                <a:pathLst>
                  <a:path extrusionOk="0" h="2480" w="430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4"/>
              <p:cNvSpPr/>
              <p:nvPr/>
            </p:nvSpPr>
            <p:spPr>
              <a:xfrm>
                <a:off x="2934750" y="704750"/>
                <a:ext cx="76825" cy="94700"/>
              </a:xfrm>
              <a:custGeom>
                <a:rect b="b" l="l" r="r" t="t"/>
                <a:pathLst>
                  <a:path extrusionOk="0" h="3788" w="3073">
                    <a:moveTo>
                      <a:pt x="1" y="1"/>
                    </a:moveTo>
                    <a:lnTo>
                      <a:pt x="1" y="2020"/>
                    </a:lnTo>
                    <a:lnTo>
                      <a:pt x="3073" y="3787"/>
                    </a:lnTo>
                    <a:lnTo>
                      <a:pt x="3073" y="1775"/>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 name="Google Shape;972;p44"/>
            <p:cNvGrpSpPr/>
            <p:nvPr/>
          </p:nvGrpSpPr>
          <p:grpSpPr>
            <a:xfrm>
              <a:off x="2896875" y="767675"/>
              <a:ext cx="114700" cy="116325"/>
              <a:chOff x="2896875" y="767675"/>
              <a:chExt cx="114700" cy="116325"/>
            </a:xfrm>
          </p:grpSpPr>
          <p:sp>
            <p:nvSpPr>
              <p:cNvPr id="973" name="Google Shape;973;p44"/>
              <p:cNvSpPr/>
              <p:nvPr/>
            </p:nvSpPr>
            <p:spPr>
              <a:xfrm>
                <a:off x="2973700" y="811850"/>
                <a:ext cx="37875" cy="72150"/>
              </a:xfrm>
              <a:custGeom>
                <a:rect b="b" l="l" r="r" t="t"/>
                <a:pathLst>
                  <a:path extrusionOk="0" h="2886" w="1515">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4"/>
              <p:cNvSpPr/>
              <p:nvPr/>
            </p:nvSpPr>
            <p:spPr>
              <a:xfrm>
                <a:off x="2896875" y="767675"/>
                <a:ext cx="114525" cy="66025"/>
              </a:xfrm>
              <a:custGeom>
                <a:rect b="b" l="l" r="r" t="t"/>
                <a:pathLst>
                  <a:path extrusionOk="0" h="2641" w="4581">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4"/>
              <p:cNvSpPr/>
              <p:nvPr/>
            </p:nvSpPr>
            <p:spPr>
              <a:xfrm>
                <a:off x="2896875" y="789500"/>
                <a:ext cx="76850" cy="94500"/>
              </a:xfrm>
              <a:custGeom>
                <a:rect b="b" l="l" r="r" t="t"/>
                <a:pathLst>
                  <a:path extrusionOk="0" h="3780" w="3074">
                    <a:moveTo>
                      <a:pt x="1" y="1"/>
                    </a:moveTo>
                    <a:lnTo>
                      <a:pt x="1" y="2020"/>
                    </a:lnTo>
                    <a:lnTo>
                      <a:pt x="3073" y="3780"/>
                    </a:lnTo>
                    <a:lnTo>
                      <a:pt x="3073" y="1768"/>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 name="Google Shape;976;p44"/>
            <p:cNvGrpSpPr/>
            <p:nvPr/>
          </p:nvGrpSpPr>
          <p:grpSpPr>
            <a:xfrm>
              <a:off x="2862744" y="789602"/>
              <a:ext cx="110750" cy="114150"/>
              <a:chOff x="2862975" y="845225"/>
              <a:chExt cx="110750" cy="114150"/>
            </a:xfrm>
          </p:grpSpPr>
          <p:sp>
            <p:nvSpPr>
              <p:cNvPr id="977" name="Google Shape;977;p44"/>
              <p:cNvSpPr/>
              <p:nvPr/>
            </p:nvSpPr>
            <p:spPr>
              <a:xfrm>
                <a:off x="2862975" y="879475"/>
                <a:ext cx="110750" cy="79900"/>
              </a:xfrm>
              <a:custGeom>
                <a:rect b="b" l="l" r="r" t="t"/>
                <a:pathLst>
                  <a:path extrusionOk="0" h="3196" w="443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4"/>
              <p:cNvSpPr/>
              <p:nvPr/>
            </p:nvSpPr>
            <p:spPr>
              <a:xfrm>
                <a:off x="2863175" y="845225"/>
                <a:ext cx="110375" cy="63750"/>
              </a:xfrm>
              <a:custGeom>
                <a:rect b="b" l="l" r="r" t="t"/>
                <a:pathLst>
                  <a:path extrusionOk="0" h="2550" w="4415">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9" name="Google Shape;979;p44"/>
          <p:cNvGrpSpPr/>
          <p:nvPr/>
        </p:nvGrpSpPr>
        <p:grpSpPr>
          <a:xfrm>
            <a:off x="3518186" y="1071374"/>
            <a:ext cx="610213" cy="564453"/>
            <a:chOff x="2431875" y="700600"/>
            <a:chExt cx="264700" cy="244850"/>
          </a:xfrm>
        </p:grpSpPr>
        <p:sp>
          <p:nvSpPr>
            <p:cNvPr id="980" name="Google Shape;980;p44"/>
            <p:cNvSpPr/>
            <p:nvPr/>
          </p:nvSpPr>
          <p:spPr>
            <a:xfrm>
              <a:off x="2552500" y="700650"/>
              <a:ext cx="137600" cy="113225"/>
            </a:xfrm>
            <a:custGeom>
              <a:rect b="b" l="l" r="r" t="t"/>
              <a:pathLst>
                <a:path extrusionOk="0" h="4529" w="5504">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4"/>
            <p:cNvSpPr/>
            <p:nvPr/>
          </p:nvSpPr>
          <p:spPr>
            <a:xfrm>
              <a:off x="2621550" y="700600"/>
              <a:ext cx="68550" cy="113275"/>
            </a:xfrm>
            <a:custGeom>
              <a:rect b="b" l="l" r="r" t="t"/>
              <a:pathLst>
                <a:path extrusionOk="0" h="4531" w="2742">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4"/>
            <p:cNvSpPr/>
            <p:nvPr/>
          </p:nvSpPr>
          <p:spPr>
            <a:xfrm>
              <a:off x="2546375" y="700650"/>
              <a:ext cx="150200" cy="95375"/>
            </a:xfrm>
            <a:custGeom>
              <a:rect b="b" l="l" r="r" t="t"/>
              <a:pathLst>
                <a:path extrusionOk="0" h="3815" w="6008">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4"/>
            <p:cNvSpPr/>
            <p:nvPr/>
          </p:nvSpPr>
          <p:spPr>
            <a:xfrm>
              <a:off x="2579900" y="716125"/>
              <a:ext cx="83150" cy="47975"/>
            </a:xfrm>
            <a:custGeom>
              <a:rect b="b" l="l" r="r" t="t"/>
              <a:pathLst>
                <a:path extrusionOk="0" h="1919" w="3326">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4"/>
            <p:cNvSpPr/>
            <p:nvPr/>
          </p:nvSpPr>
          <p:spPr>
            <a:xfrm>
              <a:off x="2578450" y="716125"/>
              <a:ext cx="86050" cy="27250"/>
            </a:xfrm>
            <a:custGeom>
              <a:rect b="b" l="l" r="r" t="t"/>
              <a:pathLst>
                <a:path extrusionOk="0" h="1090" w="3442">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4"/>
            <p:cNvSpPr/>
            <p:nvPr/>
          </p:nvSpPr>
          <p:spPr>
            <a:xfrm>
              <a:off x="2438550" y="774775"/>
              <a:ext cx="165350" cy="96875"/>
            </a:xfrm>
            <a:custGeom>
              <a:rect b="b" l="l" r="r" t="t"/>
              <a:pathLst>
                <a:path extrusionOk="0" h="3875" w="6614">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4"/>
            <p:cNvSpPr/>
            <p:nvPr/>
          </p:nvSpPr>
          <p:spPr>
            <a:xfrm>
              <a:off x="2431875" y="774700"/>
              <a:ext cx="172025" cy="79100"/>
            </a:xfrm>
            <a:custGeom>
              <a:rect b="b" l="l" r="r" t="t"/>
              <a:pathLst>
                <a:path extrusionOk="0" h="3164" w="6881">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4"/>
            <p:cNvSpPr/>
            <p:nvPr/>
          </p:nvSpPr>
          <p:spPr>
            <a:xfrm>
              <a:off x="2465400" y="790225"/>
              <a:ext cx="83150" cy="48175"/>
            </a:xfrm>
            <a:custGeom>
              <a:rect b="b" l="l" r="r" t="t"/>
              <a:pathLst>
                <a:path extrusionOk="0" h="1927" w="3326">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4"/>
            <p:cNvSpPr/>
            <p:nvPr/>
          </p:nvSpPr>
          <p:spPr>
            <a:xfrm>
              <a:off x="2464150" y="790225"/>
              <a:ext cx="85850" cy="27425"/>
            </a:xfrm>
            <a:custGeom>
              <a:rect b="b" l="l" r="r" t="t"/>
              <a:pathLst>
                <a:path extrusionOk="0" h="1097" w="3434">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4"/>
            <p:cNvSpPr/>
            <p:nvPr/>
          </p:nvSpPr>
          <p:spPr>
            <a:xfrm>
              <a:off x="2552325" y="832225"/>
              <a:ext cx="137050" cy="113225"/>
            </a:xfrm>
            <a:custGeom>
              <a:rect b="b" l="l" r="r" t="t"/>
              <a:pathLst>
                <a:path extrusionOk="0" h="4529" w="5482">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4"/>
            <p:cNvSpPr/>
            <p:nvPr/>
          </p:nvSpPr>
          <p:spPr>
            <a:xfrm>
              <a:off x="2545650" y="832225"/>
              <a:ext cx="150575" cy="95375"/>
            </a:xfrm>
            <a:custGeom>
              <a:rect b="b" l="l" r="r" t="t"/>
              <a:pathLst>
                <a:path extrusionOk="0" h="3815" w="6023">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4"/>
            <p:cNvSpPr/>
            <p:nvPr/>
          </p:nvSpPr>
          <p:spPr>
            <a:xfrm>
              <a:off x="2575225" y="863975"/>
              <a:ext cx="91250" cy="48175"/>
            </a:xfrm>
            <a:custGeom>
              <a:rect b="b" l="l" r="r" t="t"/>
              <a:pathLst>
                <a:path extrusionOk="0" h="1927" w="365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4"/>
            <p:cNvSpPr/>
            <p:nvPr/>
          </p:nvSpPr>
          <p:spPr>
            <a:xfrm>
              <a:off x="2577925" y="863975"/>
              <a:ext cx="85850" cy="27425"/>
            </a:xfrm>
            <a:custGeom>
              <a:rect b="b" l="l" r="r" t="t"/>
              <a:pathLst>
                <a:path extrusionOk="0" h="1097" w="3434">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 name="Google Shape;993;p44"/>
          <p:cNvGrpSpPr/>
          <p:nvPr/>
        </p:nvGrpSpPr>
        <p:grpSpPr>
          <a:xfrm>
            <a:off x="4193901" y="1043518"/>
            <a:ext cx="216347" cy="265394"/>
            <a:chOff x="4722841" y="238125"/>
            <a:chExt cx="191559" cy="234966"/>
          </a:xfrm>
        </p:grpSpPr>
        <p:grpSp>
          <p:nvGrpSpPr>
            <p:cNvPr id="994" name="Google Shape;994;p44"/>
            <p:cNvGrpSpPr/>
            <p:nvPr/>
          </p:nvGrpSpPr>
          <p:grpSpPr>
            <a:xfrm>
              <a:off x="4818100" y="238125"/>
              <a:ext cx="96300" cy="179775"/>
              <a:chOff x="2798800" y="238125"/>
              <a:chExt cx="96300" cy="179775"/>
            </a:xfrm>
          </p:grpSpPr>
          <p:sp>
            <p:nvSpPr>
              <p:cNvPr id="995" name="Google Shape;995;p44"/>
              <p:cNvSpPr/>
              <p:nvPr/>
            </p:nvSpPr>
            <p:spPr>
              <a:xfrm>
                <a:off x="2798800" y="238125"/>
                <a:ext cx="96300" cy="55725"/>
              </a:xfrm>
              <a:custGeom>
                <a:rect b="b" l="l" r="r" t="t"/>
                <a:pathLst>
                  <a:path extrusionOk="0" h="2229" w="3852">
                    <a:moveTo>
                      <a:pt x="1926" y="0"/>
                    </a:moveTo>
                    <a:lnTo>
                      <a:pt x="0" y="1111"/>
                    </a:lnTo>
                    <a:lnTo>
                      <a:pt x="1926" y="2229"/>
                    </a:lnTo>
                    <a:lnTo>
                      <a:pt x="3852" y="1111"/>
                    </a:lnTo>
                    <a:lnTo>
                      <a:pt x="19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4"/>
              <p:cNvSpPr/>
              <p:nvPr/>
            </p:nvSpPr>
            <p:spPr>
              <a:xfrm>
                <a:off x="2798800" y="265875"/>
                <a:ext cx="48175" cy="152025"/>
              </a:xfrm>
              <a:custGeom>
                <a:rect b="b" l="l" r="r" t="t"/>
                <a:pathLst>
                  <a:path extrusionOk="0" h="6081" w="1927">
                    <a:moveTo>
                      <a:pt x="0" y="1"/>
                    </a:moveTo>
                    <a:lnTo>
                      <a:pt x="0" y="4970"/>
                    </a:lnTo>
                    <a:lnTo>
                      <a:pt x="1926" y="6081"/>
                    </a:lnTo>
                    <a:lnTo>
                      <a:pt x="1926" y="1119"/>
                    </a:lnTo>
                    <a:lnTo>
                      <a:pt x="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4"/>
              <p:cNvSpPr/>
              <p:nvPr/>
            </p:nvSpPr>
            <p:spPr>
              <a:xfrm>
                <a:off x="2846950" y="265875"/>
                <a:ext cx="48150" cy="152025"/>
              </a:xfrm>
              <a:custGeom>
                <a:rect b="b" l="l" r="r" t="t"/>
                <a:pathLst>
                  <a:path extrusionOk="0" h="6081" w="1926">
                    <a:moveTo>
                      <a:pt x="1926" y="1"/>
                    </a:moveTo>
                    <a:lnTo>
                      <a:pt x="0" y="1119"/>
                    </a:lnTo>
                    <a:lnTo>
                      <a:pt x="0" y="6081"/>
                    </a:lnTo>
                    <a:lnTo>
                      <a:pt x="1926" y="4970"/>
                    </a:lnTo>
                    <a:lnTo>
                      <a:pt x="19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 name="Google Shape;998;p44"/>
            <p:cNvGrpSpPr/>
            <p:nvPr/>
          </p:nvGrpSpPr>
          <p:grpSpPr>
            <a:xfrm>
              <a:off x="4769812" y="311347"/>
              <a:ext cx="96300" cy="134375"/>
              <a:chOff x="2698550" y="350800"/>
              <a:chExt cx="96300" cy="134375"/>
            </a:xfrm>
          </p:grpSpPr>
          <p:sp>
            <p:nvSpPr>
              <p:cNvPr id="999" name="Google Shape;999;p44"/>
              <p:cNvSpPr/>
              <p:nvPr/>
            </p:nvSpPr>
            <p:spPr>
              <a:xfrm>
                <a:off x="2698550" y="350800"/>
                <a:ext cx="96300" cy="55575"/>
              </a:xfrm>
              <a:custGeom>
                <a:rect b="b" l="l" r="r" t="t"/>
                <a:pathLst>
                  <a:path extrusionOk="0" h="2223" w="3852">
                    <a:moveTo>
                      <a:pt x="1926" y="1"/>
                    </a:moveTo>
                    <a:lnTo>
                      <a:pt x="0" y="1111"/>
                    </a:lnTo>
                    <a:lnTo>
                      <a:pt x="1926" y="2222"/>
                    </a:lnTo>
                    <a:lnTo>
                      <a:pt x="3852" y="1111"/>
                    </a:lnTo>
                    <a:lnTo>
                      <a:pt x="192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4"/>
              <p:cNvSpPr/>
              <p:nvPr/>
            </p:nvSpPr>
            <p:spPr>
              <a:xfrm>
                <a:off x="2698550" y="378575"/>
                <a:ext cx="48150" cy="106600"/>
              </a:xfrm>
              <a:custGeom>
                <a:rect b="b" l="l" r="r" t="t"/>
                <a:pathLst>
                  <a:path extrusionOk="0" h="4264" w="1926">
                    <a:moveTo>
                      <a:pt x="0" y="0"/>
                    </a:moveTo>
                    <a:lnTo>
                      <a:pt x="0" y="3152"/>
                    </a:lnTo>
                    <a:lnTo>
                      <a:pt x="1926" y="4263"/>
                    </a:lnTo>
                    <a:lnTo>
                      <a:pt x="1926" y="1111"/>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4"/>
              <p:cNvSpPr/>
              <p:nvPr/>
            </p:nvSpPr>
            <p:spPr>
              <a:xfrm>
                <a:off x="2746675" y="378575"/>
                <a:ext cx="48175" cy="106600"/>
              </a:xfrm>
              <a:custGeom>
                <a:rect b="b" l="l" r="r" t="t"/>
                <a:pathLst>
                  <a:path extrusionOk="0" h="4264" w="1927">
                    <a:moveTo>
                      <a:pt x="1927" y="0"/>
                    </a:moveTo>
                    <a:lnTo>
                      <a:pt x="1" y="1111"/>
                    </a:lnTo>
                    <a:lnTo>
                      <a:pt x="1" y="4263"/>
                    </a:lnTo>
                    <a:lnTo>
                      <a:pt x="1927" y="3152"/>
                    </a:lnTo>
                    <a:lnTo>
                      <a:pt x="192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 name="Google Shape;1002;p44"/>
            <p:cNvGrpSpPr/>
            <p:nvPr/>
          </p:nvGrpSpPr>
          <p:grpSpPr>
            <a:xfrm>
              <a:off x="4722841" y="379141"/>
              <a:ext cx="96125" cy="93950"/>
              <a:chOff x="2615975" y="444575"/>
              <a:chExt cx="96125" cy="93950"/>
            </a:xfrm>
          </p:grpSpPr>
          <p:sp>
            <p:nvSpPr>
              <p:cNvPr id="1003" name="Google Shape;1003;p44"/>
              <p:cNvSpPr/>
              <p:nvPr/>
            </p:nvSpPr>
            <p:spPr>
              <a:xfrm>
                <a:off x="2615975" y="444575"/>
                <a:ext cx="96125" cy="55725"/>
              </a:xfrm>
              <a:custGeom>
                <a:rect b="b" l="l" r="r" t="t"/>
                <a:pathLst>
                  <a:path extrusionOk="0" h="2229" w="3845">
                    <a:moveTo>
                      <a:pt x="1926" y="0"/>
                    </a:moveTo>
                    <a:lnTo>
                      <a:pt x="0" y="1118"/>
                    </a:lnTo>
                    <a:lnTo>
                      <a:pt x="1926" y="2229"/>
                    </a:lnTo>
                    <a:lnTo>
                      <a:pt x="3844" y="1118"/>
                    </a:lnTo>
                    <a:lnTo>
                      <a:pt x="19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4"/>
              <p:cNvSpPr/>
              <p:nvPr/>
            </p:nvSpPr>
            <p:spPr>
              <a:xfrm>
                <a:off x="2615975" y="472525"/>
                <a:ext cx="48150" cy="66000"/>
              </a:xfrm>
              <a:custGeom>
                <a:rect b="b" l="l" r="r" t="t"/>
                <a:pathLst>
                  <a:path extrusionOk="0" h="2640" w="1926">
                    <a:moveTo>
                      <a:pt x="0" y="0"/>
                    </a:moveTo>
                    <a:lnTo>
                      <a:pt x="0" y="1529"/>
                    </a:lnTo>
                    <a:lnTo>
                      <a:pt x="1926" y="2640"/>
                    </a:lnTo>
                    <a:lnTo>
                      <a:pt x="1926" y="1111"/>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4"/>
              <p:cNvSpPr/>
              <p:nvPr/>
            </p:nvSpPr>
            <p:spPr>
              <a:xfrm>
                <a:off x="2664100" y="472525"/>
                <a:ext cx="48000" cy="66000"/>
              </a:xfrm>
              <a:custGeom>
                <a:rect b="b" l="l" r="r" t="t"/>
                <a:pathLst>
                  <a:path extrusionOk="0" h="2640" w="1920">
                    <a:moveTo>
                      <a:pt x="1919" y="0"/>
                    </a:moveTo>
                    <a:lnTo>
                      <a:pt x="1" y="1111"/>
                    </a:lnTo>
                    <a:lnTo>
                      <a:pt x="1" y="2640"/>
                    </a:lnTo>
                    <a:lnTo>
                      <a:pt x="1919" y="1529"/>
                    </a:lnTo>
                    <a:lnTo>
                      <a:pt x="191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6" name="Google Shape;1006;p44"/>
          <p:cNvGrpSpPr/>
          <p:nvPr/>
        </p:nvGrpSpPr>
        <p:grpSpPr>
          <a:xfrm>
            <a:off x="4959250" y="1358511"/>
            <a:ext cx="301013" cy="279495"/>
            <a:chOff x="3506875" y="724175"/>
            <a:chExt cx="266525" cy="247450"/>
          </a:xfrm>
        </p:grpSpPr>
        <p:sp>
          <p:nvSpPr>
            <p:cNvPr id="1007" name="Google Shape;1007;p44"/>
            <p:cNvSpPr/>
            <p:nvPr/>
          </p:nvSpPr>
          <p:spPr>
            <a:xfrm>
              <a:off x="3506875" y="724175"/>
              <a:ext cx="266525" cy="247350"/>
            </a:xfrm>
            <a:custGeom>
              <a:rect b="b" l="l" r="r" t="t"/>
              <a:pathLst>
                <a:path extrusionOk="0" h="9894" w="10661">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4"/>
            <p:cNvSpPr/>
            <p:nvPr/>
          </p:nvSpPr>
          <p:spPr>
            <a:xfrm>
              <a:off x="3516425" y="724225"/>
              <a:ext cx="256975" cy="247400"/>
            </a:xfrm>
            <a:custGeom>
              <a:rect b="b" l="l" r="r" t="t"/>
              <a:pathLst>
                <a:path extrusionOk="0" h="9896" w="10279">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4"/>
            <p:cNvSpPr/>
            <p:nvPr/>
          </p:nvSpPr>
          <p:spPr>
            <a:xfrm>
              <a:off x="3558800" y="832225"/>
              <a:ext cx="111450" cy="57175"/>
            </a:xfrm>
            <a:custGeom>
              <a:rect b="b" l="l" r="r" t="t"/>
              <a:pathLst>
                <a:path extrusionOk="0" h="2287" w="4458">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4"/>
            <p:cNvSpPr/>
            <p:nvPr/>
          </p:nvSpPr>
          <p:spPr>
            <a:xfrm>
              <a:off x="3553225" y="766250"/>
              <a:ext cx="77725" cy="107475"/>
            </a:xfrm>
            <a:custGeom>
              <a:rect b="b" l="l" r="r" t="t"/>
              <a:pathLst>
                <a:path extrusionOk="0" h="4299" w="3109">
                  <a:moveTo>
                    <a:pt x="3109" y="0"/>
                  </a:moveTo>
                  <a:cubicBezTo>
                    <a:pt x="3109" y="0"/>
                    <a:pt x="0" y="765"/>
                    <a:pt x="224" y="4299"/>
                  </a:cubicBezTo>
                  <a:lnTo>
                    <a:pt x="3109" y="2640"/>
                  </a:lnTo>
                  <a:lnTo>
                    <a:pt x="310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4"/>
            <p:cNvSpPr/>
            <p:nvPr/>
          </p:nvSpPr>
          <p:spPr>
            <a:xfrm>
              <a:off x="3630925" y="766250"/>
              <a:ext cx="51775" cy="118850"/>
            </a:xfrm>
            <a:custGeom>
              <a:rect b="b" l="l" r="r" t="t"/>
              <a:pathLst>
                <a:path extrusionOk="0" h="4754" w="2071">
                  <a:moveTo>
                    <a:pt x="1" y="0"/>
                  </a:moveTo>
                  <a:lnTo>
                    <a:pt x="1" y="2633"/>
                  </a:lnTo>
                  <a:lnTo>
                    <a:pt x="1573" y="4753"/>
                  </a:lnTo>
                  <a:cubicBezTo>
                    <a:pt x="2071" y="1623"/>
                    <a:pt x="1"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4"/>
            <p:cNvSpPr/>
            <p:nvPr/>
          </p:nvSpPr>
          <p:spPr>
            <a:xfrm>
              <a:off x="3590550" y="832225"/>
              <a:ext cx="62575" cy="32075"/>
            </a:xfrm>
            <a:custGeom>
              <a:rect b="b" l="l" r="r" t="t"/>
              <a:pathLst>
                <a:path extrusionOk="0" h="1283" w="2503">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4"/>
            <p:cNvSpPr/>
            <p:nvPr/>
          </p:nvSpPr>
          <p:spPr>
            <a:xfrm>
              <a:off x="3587300" y="795100"/>
              <a:ext cx="43650" cy="60425"/>
            </a:xfrm>
            <a:custGeom>
              <a:rect b="b" l="l" r="r" t="t"/>
              <a:pathLst>
                <a:path extrusionOk="0" h="2417" w="1746">
                  <a:moveTo>
                    <a:pt x="1746" y="0"/>
                  </a:moveTo>
                  <a:cubicBezTo>
                    <a:pt x="1746" y="0"/>
                    <a:pt x="0" y="433"/>
                    <a:pt x="130" y="2416"/>
                  </a:cubicBezTo>
                  <a:lnTo>
                    <a:pt x="1746" y="1486"/>
                  </a:lnTo>
                  <a:lnTo>
                    <a:pt x="17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4"/>
            <p:cNvSpPr/>
            <p:nvPr/>
          </p:nvSpPr>
          <p:spPr>
            <a:xfrm>
              <a:off x="3630925" y="795100"/>
              <a:ext cx="29050" cy="66725"/>
            </a:xfrm>
            <a:custGeom>
              <a:rect b="b" l="l" r="r" t="t"/>
              <a:pathLst>
                <a:path extrusionOk="0" h="2669" w="1162">
                  <a:moveTo>
                    <a:pt x="1" y="0"/>
                  </a:moveTo>
                  <a:lnTo>
                    <a:pt x="1" y="1486"/>
                  </a:lnTo>
                  <a:lnTo>
                    <a:pt x="888" y="2669"/>
                  </a:lnTo>
                  <a:cubicBezTo>
                    <a:pt x="1162" y="916"/>
                    <a:pt x="1" y="0"/>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4"/>
            <p:cNvSpPr/>
            <p:nvPr/>
          </p:nvSpPr>
          <p:spPr>
            <a:xfrm>
              <a:off x="3611275" y="832225"/>
              <a:ext cx="30500" cy="15550"/>
            </a:xfrm>
            <a:custGeom>
              <a:rect b="b" l="l" r="r" t="t"/>
              <a:pathLst>
                <a:path extrusionOk="0" h="622" w="122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4"/>
            <p:cNvSpPr/>
            <p:nvPr/>
          </p:nvSpPr>
          <p:spPr>
            <a:xfrm>
              <a:off x="3609825" y="814200"/>
              <a:ext cx="21125" cy="29250"/>
            </a:xfrm>
            <a:custGeom>
              <a:rect b="b" l="l" r="r" t="t"/>
              <a:pathLst>
                <a:path extrusionOk="0" h="1170" w="845">
                  <a:moveTo>
                    <a:pt x="845" y="1"/>
                  </a:moveTo>
                  <a:cubicBezTo>
                    <a:pt x="333" y="145"/>
                    <a:pt x="1" y="635"/>
                    <a:pt x="58" y="1169"/>
                  </a:cubicBezTo>
                  <a:lnTo>
                    <a:pt x="845" y="722"/>
                  </a:lnTo>
                  <a:lnTo>
                    <a:pt x="845"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4"/>
            <p:cNvSpPr/>
            <p:nvPr/>
          </p:nvSpPr>
          <p:spPr>
            <a:xfrm>
              <a:off x="3630925" y="814200"/>
              <a:ext cx="14275" cy="32475"/>
            </a:xfrm>
            <a:custGeom>
              <a:rect b="b" l="l" r="r" t="t"/>
              <a:pathLst>
                <a:path extrusionOk="0" h="1299" w="571">
                  <a:moveTo>
                    <a:pt x="1" y="1"/>
                  </a:moveTo>
                  <a:lnTo>
                    <a:pt x="1" y="722"/>
                  </a:lnTo>
                  <a:lnTo>
                    <a:pt x="433" y="1299"/>
                  </a:lnTo>
                  <a:cubicBezTo>
                    <a:pt x="570" y="441"/>
                    <a:pt x="1" y="1"/>
                    <a:pt x="1" y="1"/>
                  </a:cubicBez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 name="Google Shape;1018;p44"/>
          <p:cNvGrpSpPr/>
          <p:nvPr/>
        </p:nvGrpSpPr>
        <p:grpSpPr>
          <a:xfrm>
            <a:off x="4757246" y="1039762"/>
            <a:ext cx="170681" cy="251031"/>
            <a:chOff x="3608400" y="252825"/>
            <a:chExt cx="151125" cy="222250"/>
          </a:xfrm>
        </p:grpSpPr>
        <p:sp>
          <p:nvSpPr>
            <p:cNvPr id="1019" name="Google Shape;1019;p44"/>
            <p:cNvSpPr/>
            <p:nvPr/>
          </p:nvSpPr>
          <p:spPr>
            <a:xfrm>
              <a:off x="3608400" y="252825"/>
              <a:ext cx="151125" cy="222250"/>
            </a:xfrm>
            <a:custGeom>
              <a:rect b="b" l="l" r="r" t="t"/>
              <a:pathLst>
                <a:path extrusionOk="0" h="8890" w="6045">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4"/>
            <p:cNvSpPr/>
            <p:nvPr/>
          </p:nvSpPr>
          <p:spPr>
            <a:xfrm>
              <a:off x="3608575" y="278125"/>
              <a:ext cx="108375" cy="196950"/>
            </a:xfrm>
            <a:custGeom>
              <a:rect b="b" l="l" r="r" t="t"/>
              <a:pathLst>
                <a:path extrusionOk="0" h="7878" w="4335">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 name="Google Shape;1021;p44"/>
          <p:cNvGrpSpPr/>
          <p:nvPr/>
        </p:nvGrpSpPr>
        <p:grpSpPr>
          <a:xfrm>
            <a:off x="3724001" y="4126320"/>
            <a:ext cx="329890" cy="226164"/>
            <a:chOff x="1267553" y="2204175"/>
            <a:chExt cx="492740" cy="337759"/>
          </a:xfrm>
        </p:grpSpPr>
        <p:sp>
          <p:nvSpPr>
            <p:cNvPr id="1022" name="Google Shape;1022;p44"/>
            <p:cNvSpPr/>
            <p:nvPr/>
          </p:nvSpPr>
          <p:spPr>
            <a:xfrm>
              <a:off x="1495035" y="2279744"/>
              <a:ext cx="70542" cy="60010"/>
            </a:xfrm>
            <a:custGeom>
              <a:rect b="b" l="l" r="r" t="t"/>
              <a:pathLst>
                <a:path extrusionOk="0" h="3721" w="4374">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4"/>
            <p:cNvSpPr/>
            <p:nvPr/>
          </p:nvSpPr>
          <p:spPr>
            <a:xfrm>
              <a:off x="1474296" y="2204175"/>
              <a:ext cx="150147" cy="82831"/>
            </a:xfrm>
            <a:custGeom>
              <a:rect b="b" l="l" r="r" t="t"/>
              <a:pathLst>
                <a:path extrusionOk="0" h="5136" w="931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4"/>
            <p:cNvSpPr/>
            <p:nvPr/>
          </p:nvSpPr>
          <p:spPr>
            <a:xfrm>
              <a:off x="1431916" y="2280695"/>
              <a:ext cx="63317" cy="71461"/>
            </a:xfrm>
            <a:custGeom>
              <a:rect b="b" l="l" r="r" t="t"/>
              <a:pathLst>
                <a:path extrusionOk="0" h="4431" w="3926">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4"/>
            <p:cNvSpPr/>
            <p:nvPr/>
          </p:nvSpPr>
          <p:spPr>
            <a:xfrm>
              <a:off x="1339381" y="2205723"/>
              <a:ext cx="155856" cy="93685"/>
            </a:xfrm>
            <a:custGeom>
              <a:rect b="b" l="l" r="r" t="t"/>
              <a:pathLst>
                <a:path extrusionOk="0" h="5809" w="9664">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4"/>
            <p:cNvSpPr/>
            <p:nvPr/>
          </p:nvSpPr>
          <p:spPr>
            <a:xfrm>
              <a:off x="1626257" y="2331397"/>
              <a:ext cx="1129" cy="3161"/>
            </a:xfrm>
            <a:custGeom>
              <a:rect b="b" l="l" r="r" t="t"/>
              <a:pathLst>
                <a:path extrusionOk="0" h="196" w="7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4"/>
            <p:cNvSpPr/>
            <p:nvPr/>
          </p:nvSpPr>
          <p:spPr>
            <a:xfrm>
              <a:off x="1627564" y="2335477"/>
              <a:ext cx="758" cy="3338"/>
            </a:xfrm>
            <a:custGeom>
              <a:rect b="b" l="l" r="r" t="t"/>
              <a:pathLst>
                <a:path extrusionOk="0" h="207" w="47">
                  <a:moveTo>
                    <a:pt x="0" y="0"/>
                  </a:moveTo>
                  <a:cubicBezTo>
                    <a:pt x="23" y="69"/>
                    <a:pt x="35" y="138"/>
                    <a:pt x="46" y="207"/>
                  </a:cubicBezTo>
                  <a:cubicBezTo>
                    <a:pt x="35" y="138"/>
                    <a:pt x="23"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4"/>
            <p:cNvSpPr/>
            <p:nvPr/>
          </p:nvSpPr>
          <p:spPr>
            <a:xfrm>
              <a:off x="1629047" y="2343250"/>
              <a:ext cx="194" cy="3532"/>
            </a:xfrm>
            <a:custGeom>
              <a:rect b="b" l="l" r="r" t="t"/>
              <a:pathLst>
                <a:path extrusionOk="0" h="219" w="12">
                  <a:moveTo>
                    <a:pt x="0" y="0"/>
                  </a:moveTo>
                  <a:cubicBezTo>
                    <a:pt x="11" y="69"/>
                    <a:pt x="11" y="150"/>
                    <a:pt x="11" y="218"/>
                  </a:cubicBezTo>
                  <a:cubicBezTo>
                    <a:pt x="11" y="150"/>
                    <a:pt x="11"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4"/>
            <p:cNvSpPr/>
            <p:nvPr/>
          </p:nvSpPr>
          <p:spPr>
            <a:xfrm>
              <a:off x="1628483" y="2339364"/>
              <a:ext cx="387" cy="3161"/>
            </a:xfrm>
            <a:custGeom>
              <a:rect b="b" l="l" r="r" t="t"/>
              <a:pathLst>
                <a:path extrusionOk="0" h="196" w="24">
                  <a:moveTo>
                    <a:pt x="1" y="0"/>
                  </a:moveTo>
                  <a:cubicBezTo>
                    <a:pt x="12" y="69"/>
                    <a:pt x="24" y="127"/>
                    <a:pt x="24" y="195"/>
                  </a:cubicBezTo>
                  <a:cubicBezTo>
                    <a:pt x="24" y="127"/>
                    <a:pt x="12" y="69"/>
                    <a:pt x="1"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4"/>
            <p:cNvSpPr/>
            <p:nvPr/>
          </p:nvSpPr>
          <p:spPr>
            <a:xfrm>
              <a:off x="1616275" y="2316045"/>
              <a:ext cx="2790" cy="3338"/>
            </a:xfrm>
            <a:custGeom>
              <a:rect b="b" l="l" r="r" t="t"/>
              <a:pathLst>
                <a:path extrusionOk="0" h="207" w="173">
                  <a:moveTo>
                    <a:pt x="0" y="0"/>
                  </a:moveTo>
                  <a:cubicBezTo>
                    <a:pt x="57" y="69"/>
                    <a:pt x="115" y="138"/>
                    <a:pt x="172" y="207"/>
                  </a:cubicBezTo>
                  <a:cubicBezTo>
                    <a:pt x="115" y="138"/>
                    <a:pt x="57"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4"/>
            <p:cNvSpPr/>
            <p:nvPr/>
          </p:nvSpPr>
          <p:spPr>
            <a:xfrm>
              <a:off x="1619597" y="2320109"/>
              <a:ext cx="2419" cy="3355"/>
            </a:xfrm>
            <a:custGeom>
              <a:rect b="b" l="l" r="r" t="t"/>
              <a:pathLst>
                <a:path extrusionOk="0" h="208" w="15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4"/>
            <p:cNvSpPr/>
            <p:nvPr/>
          </p:nvSpPr>
          <p:spPr>
            <a:xfrm>
              <a:off x="1624419" y="2327704"/>
              <a:ext cx="1484" cy="3338"/>
            </a:xfrm>
            <a:custGeom>
              <a:rect b="b" l="l" r="r" t="t"/>
              <a:pathLst>
                <a:path extrusionOk="0" h="207" w="92">
                  <a:moveTo>
                    <a:pt x="0" y="0"/>
                  </a:moveTo>
                  <a:cubicBezTo>
                    <a:pt x="35" y="69"/>
                    <a:pt x="69" y="138"/>
                    <a:pt x="92" y="207"/>
                  </a:cubicBezTo>
                  <a:cubicBezTo>
                    <a:pt x="69" y="138"/>
                    <a:pt x="35"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4"/>
            <p:cNvSpPr/>
            <p:nvPr/>
          </p:nvSpPr>
          <p:spPr>
            <a:xfrm>
              <a:off x="1622000" y="2323624"/>
              <a:ext cx="1871" cy="3161"/>
            </a:xfrm>
            <a:custGeom>
              <a:rect b="b" l="l" r="r" t="t"/>
              <a:pathLst>
                <a:path extrusionOk="0" h="196" w="116">
                  <a:moveTo>
                    <a:pt x="1" y="1"/>
                  </a:moveTo>
                  <a:cubicBezTo>
                    <a:pt x="47" y="70"/>
                    <a:pt x="81" y="139"/>
                    <a:pt x="116" y="196"/>
                  </a:cubicBezTo>
                  <a:cubicBezTo>
                    <a:pt x="81" y="139"/>
                    <a:pt x="47"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4"/>
            <p:cNvSpPr/>
            <p:nvPr/>
          </p:nvSpPr>
          <p:spPr>
            <a:xfrm>
              <a:off x="1565557" y="2219608"/>
              <a:ext cx="167162" cy="96459"/>
            </a:xfrm>
            <a:custGeom>
              <a:rect b="b" l="l" r="r" t="t"/>
              <a:pathLst>
                <a:path extrusionOk="0" h="5981" w="10365">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4"/>
            <p:cNvSpPr/>
            <p:nvPr/>
          </p:nvSpPr>
          <p:spPr>
            <a:xfrm>
              <a:off x="1565363" y="2286985"/>
              <a:ext cx="50931" cy="81831"/>
            </a:xfrm>
            <a:custGeom>
              <a:rect b="b" l="l" r="r" t="t"/>
              <a:pathLst>
                <a:path extrusionOk="0" h="5074" w="3158">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4"/>
            <p:cNvSpPr/>
            <p:nvPr/>
          </p:nvSpPr>
          <p:spPr>
            <a:xfrm>
              <a:off x="1399711" y="2299386"/>
              <a:ext cx="32223" cy="73316"/>
            </a:xfrm>
            <a:custGeom>
              <a:rect b="b" l="l" r="r" t="t"/>
              <a:pathLst>
                <a:path extrusionOk="0" h="4546" w="1998">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4"/>
            <p:cNvSpPr/>
            <p:nvPr/>
          </p:nvSpPr>
          <p:spPr>
            <a:xfrm>
              <a:off x="1270698" y="2245894"/>
              <a:ext cx="161243" cy="90153"/>
            </a:xfrm>
            <a:custGeom>
              <a:rect b="b" l="l" r="r" t="t"/>
              <a:pathLst>
                <a:path extrusionOk="0" h="5590" w="9998">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4"/>
            <p:cNvSpPr/>
            <p:nvPr/>
          </p:nvSpPr>
          <p:spPr>
            <a:xfrm>
              <a:off x="1270521" y="2367489"/>
              <a:ext cx="16" cy="387"/>
            </a:xfrm>
            <a:custGeom>
              <a:rect b="b" l="l" r="r" t="t"/>
              <a:pathLst>
                <a:path extrusionOk="0" h="24" w="1">
                  <a:moveTo>
                    <a:pt x="1" y="1"/>
                  </a:moveTo>
                  <a:lnTo>
                    <a:pt x="1" y="24"/>
                  </a:lnTo>
                  <a:cubicBezTo>
                    <a:pt x="1" y="12"/>
                    <a:pt x="1" y="1"/>
                    <a:pt x="1" y="1"/>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4"/>
            <p:cNvSpPr/>
            <p:nvPr/>
          </p:nvSpPr>
          <p:spPr>
            <a:xfrm>
              <a:off x="1398969" y="2338622"/>
              <a:ext cx="210" cy="935"/>
            </a:xfrm>
            <a:custGeom>
              <a:rect b="b" l="l" r="r" t="t"/>
              <a:pathLst>
                <a:path extrusionOk="0" h="58" w="13">
                  <a:moveTo>
                    <a:pt x="12" y="0"/>
                  </a:moveTo>
                  <a:lnTo>
                    <a:pt x="1" y="58"/>
                  </a:ln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4"/>
            <p:cNvSpPr/>
            <p:nvPr/>
          </p:nvSpPr>
          <p:spPr>
            <a:xfrm>
              <a:off x="1398421" y="2343799"/>
              <a:ext cx="16" cy="1129"/>
            </a:xfrm>
            <a:custGeom>
              <a:rect b="b" l="l" r="r" t="t"/>
              <a:pathLst>
                <a:path extrusionOk="0" h="70" w="1">
                  <a:moveTo>
                    <a:pt x="0" y="1"/>
                  </a:moveTo>
                  <a:lnTo>
                    <a:pt x="0" y="70"/>
                  </a:lnTo>
                  <a:cubicBezTo>
                    <a:pt x="0" y="47"/>
                    <a:pt x="0" y="24"/>
                    <a:pt x="0" y="1"/>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4"/>
            <p:cNvSpPr/>
            <p:nvPr/>
          </p:nvSpPr>
          <p:spPr>
            <a:xfrm>
              <a:off x="1398598" y="2341219"/>
              <a:ext cx="210" cy="935"/>
            </a:xfrm>
            <a:custGeom>
              <a:rect b="b" l="l" r="r" t="t"/>
              <a:pathLst>
                <a:path extrusionOk="0" h="58" w="13">
                  <a:moveTo>
                    <a:pt x="12" y="0"/>
                  </a:moveTo>
                  <a:cubicBezTo>
                    <a:pt x="12" y="23"/>
                    <a:pt x="12" y="46"/>
                    <a:pt x="1" y="57"/>
                  </a:cubicBezTo>
                  <a:cubicBezTo>
                    <a:pt x="12" y="46"/>
                    <a:pt x="12" y="23"/>
                    <a:pt x="12" y="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4"/>
            <p:cNvSpPr/>
            <p:nvPr/>
          </p:nvSpPr>
          <p:spPr>
            <a:xfrm>
              <a:off x="1272746" y="2374536"/>
              <a:ext cx="1129" cy="2790"/>
            </a:xfrm>
            <a:custGeom>
              <a:rect b="b" l="l" r="r" t="t"/>
              <a:pathLst>
                <a:path extrusionOk="0" h="173" w="7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4"/>
            <p:cNvSpPr/>
            <p:nvPr/>
          </p:nvSpPr>
          <p:spPr>
            <a:xfrm>
              <a:off x="1271069" y="2369343"/>
              <a:ext cx="1129" cy="3725"/>
            </a:xfrm>
            <a:custGeom>
              <a:rect b="b" l="l" r="r" t="t"/>
              <a:pathLst>
                <a:path extrusionOk="0" h="231" w="70">
                  <a:moveTo>
                    <a:pt x="70" y="230"/>
                  </a:moveTo>
                  <a:cubicBezTo>
                    <a:pt x="47" y="150"/>
                    <a:pt x="24" y="81"/>
                    <a:pt x="1" y="1"/>
                  </a:cubicBezTo>
                  <a:cubicBezTo>
                    <a:pt x="24" y="81"/>
                    <a:pt x="47" y="150"/>
                    <a:pt x="70" y="23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4"/>
            <p:cNvSpPr/>
            <p:nvPr/>
          </p:nvSpPr>
          <p:spPr>
            <a:xfrm>
              <a:off x="1616275" y="2316045"/>
              <a:ext cx="12967" cy="57204"/>
            </a:xfrm>
            <a:custGeom>
              <a:rect b="b" l="l" r="r" t="t"/>
              <a:pathLst>
                <a:path extrusionOk="0" h="3547" w="804">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4"/>
            <p:cNvSpPr/>
            <p:nvPr/>
          </p:nvSpPr>
          <p:spPr>
            <a:xfrm>
              <a:off x="1756754" y="2347314"/>
              <a:ext cx="3161" cy="74251"/>
            </a:xfrm>
            <a:custGeom>
              <a:rect b="b" l="l" r="r" t="t"/>
              <a:pathLst>
                <a:path extrusionOk="0" h="4604" w="196">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4"/>
            <p:cNvSpPr/>
            <p:nvPr/>
          </p:nvSpPr>
          <p:spPr>
            <a:xfrm>
              <a:off x="1616082" y="2281792"/>
              <a:ext cx="144212" cy="87024"/>
            </a:xfrm>
            <a:custGeom>
              <a:rect b="b" l="l" r="r" t="t"/>
              <a:pathLst>
                <a:path extrusionOk="0" h="5396" w="8942">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4"/>
            <p:cNvSpPr/>
            <p:nvPr/>
          </p:nvSpPr>
          <p:spPr>
            <a:xfrm>
              <a:off x="1267553" y="2345847"/>
              <a:ext cx="27239" cy="118102"/>
            </a:xfrm>
            <a:custGeom>
              <a:rect b="b" l="l" r="r" t="t"/>
              <a:pathLst>
                <a:path extrusionOk="0" h="7323" w="1689">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4"/>
            <p:cNvSpPr/>
            <p:nvPr/>
          </p:nvSpPr>
          <p:spPr>
            <a:xfrm>
              <a:off x="1267747" y="2324189"/>
              <a:ext cx="143277" cy="87008"/>
            </a:xfrm>
            <a:custGeom>
              <a:rect b="b" l="l" r="r" t="t"/>
              <a:pathLst>
                <a:path extrusionOk="0" h="5395" w="8884">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4"/>
            <p:cNvSpPr/>
            <p:nvPr/>
          </p:nvSpPr>
          <p:spPr>
            <a:xfrm>
              <a:off x="1309386" y="2425432"/>
              <a:ext cx="11499" cy="9080"/>
            </a:xfrm>
            <a:custGeom>
              <a:rect b="b" l="l" r="r" t="t"/>
              <a:pathLst>
                <a:path extrusionOk="0" h="563" w="713">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4"/>
            <p:cNvSpPr/>
            <p:nvPr/>
          </p:nvSpPr>
          <p:spPr>
            <a:xfrm>
              <a:off x="1294775" y="2411176"/>
              <a:ext cx="9257" cy="9644"/>
            </a:xfrm>
            <a:custGeom>
              <a:rect b="b" l="l" r="r" t="t"/>
              <a:pathLst>
                <a:path extrusionOk="0" h="598" w="574">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4"/>
            <p:cNvSpPr/>
            <p:nvPr/>
          </p:nvSpPr>
          <p:spPr>
            <a:xfrm>
              <a:off x="1688087" y="2368795"/>
              <a:ext cx="68864" cy="131439"/>
            </a:xfrm>
            <a:custGeom>
              <a:rect b="b" l="l" r="r" t="t"/>
              <a:pathLst>
                <a:path extrusionOk="0" h="8150" w="427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4"/>
            <p:cNvSpPr/>
            <p:nvPr/>
          </p:nvSpPr>
          <p:spPr>
            <a:xfrm>
              <a:off x="1595730" y="2356765"/>
              <a:ext cx="161227" cy="90524"/>
            </a:xfrm>
            <a:custGeom>
              <a:rect b="b" l="l" r="r" t="t"/>
              <a:pathLst>
                <a:path extrusionOk="0" h="5613" w="9997">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4"/>
            <p:cNvSpPr/>
            <p:nvPr/>
          </p:nvSpPr>
          <p:spPr>
            <a:xfrm>
              <a:off x="1294775" y="2411176"/>
              <a:ext cx="107925" cy="115150"/>
            </a:xfrm>
            <a:custGeom>
              <a:rect b="b" l="l" r="r" t="t"/>
              <a:pathLst>
                <a:path extrusionOk="0" h="7140" w="6692">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4"/>
            <p:cNvSpPr/>
            <p:nvPr/>
          </p:nvSpPr>
          <p:spPr>
            <a:xfrm>
              <a:off x="1294775" y="2376745"/>
              <a:ext cx="166597" cy="96636"/>
            </a:xfrm>
            <a:custGeom>
              <a:rect b="b" l="l" r="r" t="t"/>
              <a:pathLst>
                <a:path extrusionOk="0" h="5992" w="1033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4"/>
            <p:cNvSpPr/>
            <p:nvPr/>
          </p:nvSpPr>
          <p:spPr>
            <a:xfrm>
              <a:off x="1532046" y="2393969"/>
              <a:ext cx="156243" cy="93491"/>
            </a:xfrm>
            <a:custGeom>
              <a:rect b="b" l="l" r="r" t="t"/>
              <a:pathLst>
                <a:path extrusionOk="0" h="5797" w="9688">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4"/>
            <p:cNvSpPr/>
            <p:nvPr/>
          </p:nvSpPr>
          <p:spPr>
            <a:xfrm>
              <a:off x="1552785" y="2447461"/>
              <a:ext cx="135503" cy="92749"/>
            </a:xfrm>
            <a:custGeom>
              <a:rect b="b" l="l" r="r" t="t"/>
              <a:pathLst>
                <a:path extrusionOk="0" h="5751" w="8402">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4"/>
            <p:cNvSpPr/>
            <p:nvPr/>
          </p:nvSpPr>
          <p:spPr>
            <a:xfrm>
              <a:off x="1402307" y="2473553"/>
              <a:ext cx="150502" cy="68381"/>
            </a:xfrm>
            <a:custGeom>
              <a:rect b="b" l="l" r="r" t="t"/>
              <a:pathLst>
                <a:path extrusionOk="0" h="4240" w="9332">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4"/>
            <p:cNvSpPr/>
            <p:nvPr/>
          </p:nvSpPr>
          <p:spPr>
            <a:xfrm>
              <a:off x="1402485" y="2405999"/>
              <a:ext cx="150502" cy="83186"/>
            </a:xfrm>
            <a:custGeom>
              <a:rect b="b" l="l" r="r" t="t"/>
              <a:pathLst>
                <a:path extrusionOk="0" h="5158" w="9332">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 name="Google Shape;1059;p44"/>
          <p:cNvGrpSpPr/>
          <p:nvPr/>
        </p:nvGrpSpPr>
        <p:grpSpPr>
          <a:xfrm>
            <a:off x="3736957" y="3779807"/>
            <a:ext cx="303991" cy="211305"/>
            <a:chOff x="1916639" y="2215270"/>
            <a:chExt cx="454057" cy="315569"/>
          </a:xfrm>
        </p:grpSpPr>
        <p:sp>
          <p:nvSpPr>
            <p:cNvPr id="1060" name="Google Shape;1060;p44"/>
            <p:cNvSpPr/>
            <p:nvPr/>
          </p:nvSpPr>
          <p:spPr>
            <a:xfrm>
              <a:off x="1971810" y="2368609"/>
              <a:ext cx="8725" cy="8886"/>
            </a:xfrm>
            <a:custGeom>
              <a:rect b="b" l="l" r="r" t="t"/>
              <a:pathLst>
                <a:path extrusionOk="0" h="551" w="541">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4"/>
            <p:cNvSpPr/>
            <p:nvPr/>
          </p:nvSpPr>
          <p:spPr>
            <a:xfrm>
              <a:off x="1916639" y="2346059"/>
              <a:ext cx="24627" cy="112005"/>
            </a:xfrm>
            <a:custGeom>
              <a:rect b="b" l="l" r="r" t="t"/>
              <a:pathLst>
                <a:path extrusionOk="0" h="6945" w="1527">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4"/>
            <p:cNvSpPr/>
            <p:nvPr/>
          </p:nvSpPr>
          <p:spPr>
            <a:xfrm>
              <a:off x="2142814" y="2286582"/>
              <a:ext cx="227882" cy="80347"/>
            </a:xfrm>
            <a:custGeom>
              <a:rect b="b" l="l" r="r" t="t"/>
              <a:pathLst>
                <a:path extrusionOk="0" h="4982" w="1413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4"/>
            <p:cNvSpPr/>
            <p:nvPr/>
          </p:nvSpPr>
          <p:spPr>
            <a:xfrm>
              <a:off x="2106723" y="2215270"/>
              <a:ext cx="138293" cy="131117"/>
            </a:xfrm>
            <a:custGeom>
              <a:rect b="b" l="l" r="r" t="t"/>
              <a:pathLst>
                <a:path extrusionOk="0" h="8130" w="8575">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4"/>
            <p:cNvSpPr/>
            <p:nvPr/>
          </p:nvSpPr>
          <p:spPr>
            <a:xfrm>
              <a:off x="2142814" y="2229381"/>
              <a:ext cx="227317" cy="210109"/>
            </a:xfrm>
            <a:custGeom>
              <a:rect b="b" l="l" r="r" t="t"/>
              <a:pathLst>
                <a:path extrusionOk="0" h="13028" w="14095">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4"/>
            <p:cNvSpPr/>
            <p:nvPr/>
          </p:nvSpPr>
          <p:spPr>
            <a:xfrm>
              <a:off x="1919606" y="2253812"/>
              <a:ext cx="223237" cy="92572"/>
            </a:xfrm>
            <a:custGeom>
              <a:rect b="b" l="l" r="r" t="t"/>
              <a:pathLst>
                <a:path extrusionOk="0" h="5740" w="13842">
                  <a:moveTo>
                    <a:pt x="3902" y="1"/>
                  </a:moveTo>
                  <a:cubicBezTo>
                    <a:pt x="1733" y="1263"/>
                    <a:pt x="425" y="2824"/>
                    <a:pt x="0" y="4465"/>
                  </a:cubicBezTo>
                  <a:lnTo>
                    <a:pt x="13842" y="5739"/>
                  </a:lnTo>
                  <a:lnTo>
                    <a:pt x="390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4"/>
            <p:cNvSpPr/>
            <p:nvPr/>
          </p:nvSpPr>
          <p:spPr>
            <a:xfrm>
              <a:off x="1959955" y="2423545"/>
              <a:ext cx="11112" cy="8161"/>
            </a:xfrm>
            <a:custGeom>
              <a:rect b="b" l="l" r="r" t="t"/>
              <a:pathLst>
                <a:path extrusionOk="0" h="506" w="689">
                  <a:moveTo>
                    <a:pt x="0" y="1"/>
                  </a:moveTo>
                  <a:cubicBezTo>
                    <a:pt x="207" y="173"/>
                    <a:pt x="448" y="345"/>
                    <a:pt x="689" y="505"/>
                  </a:cubicBezTo>
                  <a:cubicBezTo>
                    <a:pt x="448" y="333"/>
                    <a:pt x="207" y="173"/>
                    <a:pt x="0"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4"/>
            <p:cNvSpPr/>
            <p:nvPr/>
          </p:nvSpPr>
          <p:spPr>
            <a:xfrm>
              <a:off x="1916639" y="2217173"/>
              <a:ext cx="226204" cy="188998"/>
            </a:xfrm>
            <a:custGeom>
              <a:rect b="b" l="l" r="r" t="t"/>
              <a:pathLst>
                <a:path extrusionOk="0" h="11719" w="14026">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4"/>
            <p:cNvSpPr/>
            <p:nvPr/>
          </p:nvSpPr>
          <p:spPr>
            <a:xfrm>
              <a:off x="2304209" y="2366908"/>
              <a:ext cx="63333" cy="125327"/>
            </a:xfrm>
            <a:custGeom>
              <a:rect b="b" l="l" r="r" t="t"/>
              <a:pathLst>
                <a:path extrusionOk="0" h="7771" w="3927">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4"/>
            <p:cNvSpPr/>
            <p:nvPr/>
          </p:nvSpPr>
          <p:spPr>
            <a:xfrm>
              <a:off x="1941248" y="2405967"/>
              <a:ext cx="99233" cy="110328"/>
            </a:xfrm>
            <a:custGeom>
              <a:rect b="b" l="l" r="r" t="t"/>
              <a:pathLst>
                <a:path extrusionOk="0" h="6841" w="6153">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4"/>
            <p:cNvSpPr/>
            <p:nvPr/>
          </p:nvSpPr>
          <p:spPr>
            <a:xfrm>
              <a:off x="1941248" y="2346363"/>
              <a:ext cx="201594" cy="117182"/>
            </a:xfrm>
            <a:custGeom>
              <a:rect b="b" l="l" r="r" t="t"/>
              <a:pathLst>
                <a:path extrusionOk="0" h="7266" w="1250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4"/>
            <p:cNvSpPr/>
            <p:nvPr/>
          </p:nvSpPr>
          <p:spPr>
            <a:xfrm>
              <a:off x="2040459" y="2346363"/>
              <a:ext cx="138842" cy="131633"/>
            </a:xfrm>
            <a:custGeom>
              <a:rect b="b" l="l" r="r" t="t"/>
              <a:pathLst>
                <a:path extrusionOk="0" h="8162" w="8609">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4"/>
            <p:cNvSpPr/>
            <p:nvPr/>
          </p:nvSpPr>
          <p:spPr>
            <a:xfrm>
              <a:off x="2142814" y="2346363"/>
              <a:ext cx="161420" cy="130133"/>
            </a:xfrm>
            <a:custGeom>
              <a:rect b="b" l="l" r="r" t="t"/>
              <a:pathLst>
                <a:path extrusionOk="0" h="8069" w="10009">
                  <a:moveTo>
                    <a:pt x="1" y="0"/>
                  </a:moveTo>
                  <a:lnTo>
                    <a:pt x="2250" y="8069"/>
                  </a:lnTo>
                  <a:cubicBezTo>
                    <a:pt x="5097" y="7805"/>
                    <a:pt x="7828" y="7047"/>
                    <a:pt x="10009" y="5773"/>
                  </a:cubicBez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4"/>
            <p:cNvSpPr/>
            <p:nvPr/>
          </p:nvSpPr>
          <p:spPr>
            <a:xfrm>
              <a:off x="2179099" y="2439462"/>
              <a:ext cx="125133" cy="89782"/>
            </a:xfrm>
            <a:custGeom>
              <a:rect b="b" l="l" r="r" t="t"/>
              <a:pathLst>
                <a:path extrusionOk="0" h="5567" w="7759">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4"/>
            <p:cNvSpPr/>
            <p:nvPr/>
          </p:nvSpPr>
          <p:spPr>
            <a:xfrm>
              <a:off x="2040281" y="2463523"/>
              <a:ext cx="139019" cy="67316"/>
            </a:xfrm>
            <a:custGeom>
              <a:rect b="b" l="l" r="r" t="t"/>
              <a:pathLst>
                <a:path extrusionOk="0" h="4174" w="862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 name="Google Shape;1075;p44"/>
          <p:cNvGrpSpPr/>
          <p:nvPr/>
        </p:nvGrpSpPr>
        <p:grpSpPr>
          <a:xfrm>
            <a:off x="6189087" y="960610"/>
            <a:ext cx="512288" cy="431584"/>
            <a:chOff x="2577764" y="2194918"/>
            <a:chExt cx="422855" cy="356269"/>
          </a:xfrm>
        </p:grpSpPr>
        <p:grpSp>
          <p:nvGrpSpPr>
            <p:cNvPr id="1076" name="Google Shape;1076;p44"/>
            <p:cNvGrpSpPr/>
            <p:nvPr/>
          </p:nvGrpSpPr>
          <p:grpSpPr>
            <a:xfrm>
              <a:off x="2577764" y="2355085"/>
              <a:ext cx="422855" cy="196102"/>
              <a:chOff x="1957711" y="1893712"/>
              <a:chExt cx="429818" cy="199311"/>
            </a:xfrm>
          </p:grpSpPr>
          <p:sp>
            <p:nvSpPr>
              <p:cNvPr id="1077" name="Google Shape;1077;p44"/>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4"/>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44"/>
            <p:cNvGrpSpPr/>
            <p:nvPr/>
          </p:nvGrpSpPr>
          <p:grpSpPr>
            <a:xfrm>
              <a:off x="2577764" y="2301696"/>
              <a:ext cx="422855" cy="196102"/>
              <a:chOff x="1957711" y="1893712"/>
              <a:chExt cx="429818" cy="199311"/>
            </a:xfrm>
          </p:grpSpPr>
          <p:sp>
            <p:nvSpPr>
              <p:cNvPr id="1080" name="Google Shape;1080;p44"/>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4"/>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 name="Google Shape;1082;p44"/>
            <p:cNvGrpSpPr/>
            <p:nvPr/>
          </p:nvGrpSpPr>
          <p:grpSpPr>
            <a:xfrm>
              <a:off x="2577764" y="2248307"/>
              <a:ext cx="422855" cy="196102"/>
              <a:chOff x="1957711" y="1893712"/>
              <a:chExt cx="429818" cy="199311"/>
            </a:xfrm>
          </p:grpSpPr>
          <p:sp>
            <p:nvSpPr>
              <p:cNvPr id="1083" name="Google Shape;1083;p44"/>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4"/>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 name="Google Shape;1085;p44"/>
            <p:cNvGrpSpPr/>
            <p:nvPr/>
          </p:nvGrpSpPr>
          <p:grpSpPr>
            <a:xfrm>
              <a:off x="2577764" y="2194918"/>
              <a:ext cx="422855" cy="196102"/>
              <a:chOff x="1957711" y="1893712"/>
              <a:chExt cx="429818" cy="199311"/>
            </a:xfrm>
          </p:grpSpPr>
          <p:sp>
            <p:nvSpPr>
              <p:cNvPr id="1086" name="Google Shape;1086;p44"/>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4"/>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8" name="Google Shape;1088;p44"/>
          <p:cNvGrpSpPr/>
          <p:nvPr/>
        </p:nvGrpSpPr>
        <p:grpSpPr>
          <a:xfrm>
            <a:off x="6249226" y="1272956"/>
            <a:ext cx="581324" cy="356145"/>
            <a:chOff x="1293855" y="3668534"/>
            <a:chExt cx="896137" cy="548930"/>
          </a:xfrm>
        </p:grpSpPr>
        <p:grpSp>
          <p:nvGrpSpPr>
            <p:cNvPr id="1089" name="Google Shape;1089;p44"/>
            <p:cNvGrpSpPr/>
            <p:nvPr/>
          </p:nvGrpSpPr>
          <p:grpSpPr>
            <a:xfrm>
              <a:off x="2109599" y="3668534"/>
              <a:ext cx="80392" cy="527901"/>
              <a:chOff x="2109599" y="3668534"/>
              <a:chExt cx="80392" cy="527901"/>
            </a:xfrm>
          </p:grpSpPr>
          <p:sp>
            <p:nvSpPr>
              <p:cNvPr id="1090" name="Google Shape;1090;p44"/>
              <p:cNvSpPr/>
              <p:nvPr/>
            </p:nvSpPr>
            <p:spPr>
              <a:xfrm>
                <a:off x="2109599" y="3668534"/>
                <a:ext cx="80160" cy="46302"/>
              </a:xfrm>
              <a:custGeom>
                <a:rect b="b" l="l" r="r" t="t"/>
                <a:pathLst>
                  <a:path extrusionOk="0" h="2400" w="4155">
                    <a:moveTo>
                      <a:pt x="2238" y="1"/>
                    </a:moveTo>
                    <a:lnTo>
                      <a:pt x="0" y="1263"/>
                    </a:lnTo>
                    <a:lnTo>
                      <a:pt x="1917" y="2399"/>
                    </a:lnTo>
                    <a:lnTo>
                      <a:pt x="4155" y="1137"/>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4"/>
              <p:cNvSpPr/>
              <p:nvPr/>
            </p:nvSpPr>
            <p:spPr>
              <a:xfrm>
                <a:off x="2109599" y="3692900"/>
                <a:ext cx="36984" cy="503534"/>
              </a:xfrm>
              <a:custGeom>
                <a:rect b="b" l="l" r="r" t="t"/>
                <a:pathLst>
                  <a:path extrusionOk="0" h="26100" w="1917">
                    <a:moveTo>
                      <a:pt x="0" y="0"/>
                    </a:moveTo>
                    <a:lnTo>
                      <a:pt x="12" y="24975"/>
                    </a:lnTo>
                    <a:lnTo>
                      <a:pt x="1917" y="26099"/>
                    </a:lnTo>
                    <a:lnTo>
                      <a:pt x="1917" y="1136"/>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4"/>
              <p:cNvSpPr/>
              <p:nvPr/>
            </p:nvSpPr>
            <p:spPr>
              <a:xfrm>
                <a:off x="2146564" y="3690450"/>
                <a:ext cx="43427" cy="505984"/>
              </a:xfrm>
              <a:custGeom>
                <a:rect b="b" l="l" r="r" t="t"/>
                <a:pathLst>
                  <a:path extrusionOk="0" h="26227" w="2251">
                    <a:moveTo>
                      <a:pt x="2239" y="1"/>
                    </a:moveTo>
                    <a:lnTo>
                      <a:pt x="1" y="1263"/>
                    </a:lnTo>
                    <a:lnTo>
                      <a:pt x="1" y="26226"/>
                    </a:lnTo>
                    <a:lnTo>
                      <a:pt x="2250" y="24964"/>
                    </a:lnTo>
                    <a:lnTo>
                      <a:pt x="223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44"/>
            <p:cNvGrpSpPr/>
            <p:nvPr/>
          </p:nvGrpSpPr>
          <p:grpSpPr>
            <a:xfrm>
              <a:off x="2019021" y="3719234"/>
              <a:ext cx="80180" cy="479631"/>
              <a:chOff x="2019021" y="3719234"/>
              <a:chExt cx="80180" cy="479631"/>
            </a:xfrm>
          </p:grpSpPr>
          <p:sp>
            <p:nvSpPr>
              <p:cNvPr id="1094" name="Google Shape;1094;p44"/>
              <p:cNvSpPr/>
              <p:nvPr/>
            </p:nvSpPr>
            <p:spPr>
              <a:xfrm>
                <a:off x="2019021" y="3719234"/>
                <a:ext cx="80180" cy="46090"/>
              </a:xfrm>
              <a:custGeom>
                <a:rect b="b" l="l" r="r" t="t"/>
                <a:pathLst>
                  <a:path extrusionOk="0" h="2389" w="4156">
                    <a:moveTo>
                      <a:pt x="2239" y="1"/>
                    </a:moveTo>
                    <a:lnTo>
                      <a:pt x="1" y="1263"/>
                    </a:lnTo>
                    <a:lnTo>
                      <a:pt x="1918" y="2388"/>
                    </a:lnTo>
                    <a:lnTo>
                      <a:pt x="4156" y="1126"/>
                    </a:lnTo>
                    <a:lnTo>
                      <a:pt x="223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4"/>
              <p:cNvSpPr/>
              <p:nvPr/>
            </p:nvSpPr>
            <p:spPr>
              <a:xfrm>
                <a:off x="2019021" y="3743601"/>
                <a:ext cx="37003" cy="455264"/>
              </a:xfrm>
              <a:custGeom>
                <a:rect b="b" l="l" r="r" t="t"/>
                <a:pathLst>
                  <a:path extrusionOk="0" h="23598" w="1918">
                    <a:moveTo>
                      <a:pt x="1" y="0"/>
                    </a:moveTo>
                    <a:lnTo>
                      <a:pt x="12" y="22473"/>
                    </a:lnTo>
                    <a:lnTo>
                      <a:pt x="1918" y="23598"/>
                    </a:lnTo>
                    <a:lnTo>
                      <a:pt x="1918" y="1125"/>
                    </a:lnTo>
                    <a:lnTo>
                      <a:pt x="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4"/>
              <p:cNvSpPr/>
              <p:nvPr/>
            </p:nvSpPr>
            <p:spPr>
              <a:xfrm>
                <a:off x="2056005" y="3740938"/>
                <a:ext cx="43196" cy="457927"/>
              </a:xfrm>
              <a:custGeom>
                <a:rect b="b" l="l" r="r" t="t"/>
                <a:pathLst>
                  <a:path extrusionOk="0" h="23736" w="2239">
                    <a:moveTo>
                      <a:pt x="2239" y="1"/>
                    </a:moveTo>
                    <a:lnTo>
                      <a:pt x="1" y="1263"/>
                    </a:lnTo>
                    <a:lnTo>
                      <a:pt x="1" y="23736"/>
                    </a:lnTo>
                    <a:lnTo>
                      <a:pt x="2239" y="22473"/>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 name="Google Shape;1097;p44"/>
            <p:cNvGrpSpPr/>
            <p:nvPr/>
          </p:nvGrpSpPr>
          <p:grpSpPr>
            <a:xfrm>
              <a:off x="1928250" y="3769723"/>
              <a:ext cx="80392" cy="431573"/>
              <a:chOff x="1928250" y="3769723"/>
              <a:chExt cx="80392" cy="431573"/>
            </a:xfrm>
          </p:grpSpPr>
          <p:sp>
            <p:nvSpPr>
              <p:cNvPr id="1098" name="Google Shape;1098;p44"/>
              <p:cNvSpPr/>
              <p:nvPr/>
            </p:nvSpPr>
            <p:spPr>
              <a:xfrm>
                <a:off x="1928250" y="3769723"/>
                <a:ext cx="80392" cy="46302"/>
              </a:xfrm>
              <a:custGeom>
                <a:rect b="b" l="l" r="r" t="t"/>
                <a:pathLst>
                  <a:path extrusionOk="0" h="2400" w="4167">
                    <a:moveTo>
                      <a:pt x="2250" y="1"/>
                    </a:moveTo>
                    <a:lnTo>
                      <a:pt x="0" y="1263"/>
                    </a:lnTo>
                    <a:lnTo>
                      <a:pt x="1917" y="2399"/>
                    </a:lnTo>
                    <a:lnTo>
                      <a:pt x="4166" y="1137"/>
                    </a:lnTo>
                    <a:lnTo>
                      <a:pt x="225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4"/>
              <p:cNvSpPr/>
              <p:nvPr/>
            </p:nvSpPr>
            <p:spPr>
              <a:xfrm>
                <a:off x="1928250" y="3794089"/>
                <a:ext cx="37215" cy="407207"/>
              </a:xfrm>
              <a:custGeom>
                <a:rect b="b" l="l" r="r" t="t"/>
                <a:pathLst>
                  <a:path extrusionOk="0" h="21107" w="1929">
                    <a:moveTo>
                      <a:pt x="0" y="0"/>
                    </a:moveTo>
                    <a:lnTo>
                      <a:pt x="12" y="19982"/>
                    </a:lnTo>
                    <a:lnTo>
                      <a:pt x="1928" y="21107"/>
                    </a:lnTo>
                    <a:lnTo>
                      <a:pt x="1917" y="1136"/>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4"/>
              <p:cNvSpPr/>
              <p:nvPr/>
            </p:nvSpPr>
            <p:spPr>
              <a:xfrm>
                <a:off x="1965214" y="3791639"/>
                <a:ext cx="43427" cy="409657"/>
              </a:xfrm>
              <a:custGeom>
                <a:rect b="b" l="l" r="r" t="t"/>
                <a:pathLst>
                  <a:path extrusionOk="0" h="21234" w="2251">
                    <a:moveTo>
                      <a:pt x="2250" y="1"/>
                    </a:moveTo>
                    <a:lnTo>
                      <a:pt x="1" y="1263"/>
                    </a:lnTo>
                    <a:lnTo>
                      <a:pt x="12" y="21234"/>
                    </a:lnTo>
                    <a:lnTo>
                      <a:pt x="2250" y="19971"/>
                    </a:lnTo>
                    <a:lnTo>
                      <a:pt x="225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 name="Google Shape;1101;p44"/>
            <p:cNvGrpSpPr/>
            <p:nvPr/>
          </p:nvGrpSpPr>
          <p:grpSpPr>
            <a:xfrm>
              <a:off x="1837672" y="3820443"/>
              <a:ext cx="80411" cy="383072"/>
              <a:chOff x="1837672" y="3820443"/>
              <a:chExt cx="80411" cy="383072"/>
            </a:xfrm>
          </p:grpSpPr>
          <p:sp>
            <p:nvSpPr>
              <p:cNvPr id="1102" name="Google Shape;1102;p44"/>
              <p:cNvSpPr/>
              <p:nvPr/>
            </p:nvSpPr>
            <p:spPr>
              <a:xfrm>
                <a:off x="1837672" y="3820443"/>
                <a:ext cx="80180" cy="46070"/>
              </a:xfrm>
              <a:custGeom>
                <a:rect b="b" l="l" r="r" t="t"/>
                <a:pathLst>
                  <a:path extrusionOk="0" h="2388" w="4156">
                    <a:moveTo>
                      <a:pt x="2239" y="0"/>
                    </a:moveTo>
                    <a:lnTo>
                      <a:pt x="1" y="1263"/>
                    </a:lnTo>
                    <a:lnTo>
                      <a:pt x="1918" y="2387"/>
                    </a:lnTo>
                    <a:lnTo>
                      <a:pt x="4156" y="1125"/>
                    </a:lnTo>
                    <a:lnTo>
                      <a:pt x="2239"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4"/>
              <p:cNvSpPr/>
              <p:nvPr/>
            </p:nvSpPr>
            <p:spPr>
              <a:xfrm>
                <a:off x="1837672" y="3844790"/>
                <a:ext cx="37235" cy="358725"/>
              </a:xfrm>
              <a:custGeom>
                <a:rect b="b" l="l" r="r" t="t"/>
                <a:pathLst>
                  <a:path extrusionOk="0" h="18594" w="1930">
                    <a:moveTo>
                      <a:pt x="1" y="1"/>
                    </a:moveTo>
                    <a:lnTo>
                      <a:pt x="12" y="17469"/>
                    </a:lnTo>
                    <a:lnTo>
                      <a:pt x="1929" y="18594"/>
                    </a:lnTo>
                    <a:lnTo>
                      <a:pt x="1918" y="1125"/>
                    </a:lnTo>
                    <a:lnTo>
                      <a:pt x="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4"/>
              <p:cNvSpPr/>
              <p:nvPr/>
            </p:nvSpPr>
            <p:spPr>
              <a:xfrm>
                <a:off x="1874655" y="3842128"/>
                <a:ext cx="43427" cy="361387"/>
              </a:xfrm>
              <a:custGeom>
                <a:rect b="b" l="l" r="r" t="t"/>
                <a:pathLst>
                  <a:path extrusionOk="0" h="18732" w="2251">
                    <a:moveTo>
                      <a:pt x="2239" y="1"/>
                    </a:moveTo>
                    <a:lnTo>
                      <a:pt x="1" y="1263"/>
                    </a:lnTo>
                    <a:lnTo>
                      <a:pt x="12" y="18732"/>
                    </a:lnTo>
                    <a:lnTo>
                      <a:pt x="2250" y="17469"/>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 name="Google Shape;1105;p44"/>
            <p:cNvGrpSpPr/>
            <p:nvPr/>
          </p:nvGrpSpPr>
          <p:grpSpPr>
            <a:xfrm>
              <a:off x="1747113" y="3870912"/>
              <a:ext cx="80411" cy="335034"/>
              <a:chOff x="1747113" y="3870912"/>
              <a:chExt cx="80411" cy="335034"/>
            </a:xfrm>
          </p:grpSpPr>
          <p:sp>
            <p:nvSpPr>
              <p:cNvPr id="1106" name="Google Shape;1106;p44"/>
              <p:cNvSpPr/>
              <p:nvPr/>
            </p:nvSpPr>
            <p:spPr>
              <a:xfrm>
                <a:off x="1747113" y="3870912"/>
                <a:ext cx="80180" cy="46302"/>
              </a:xfrm>
              <a:custGeom>
                <a:rect b="b" l="l" r="r" t="t"/>
                <a:pathLst>
                  <a:path extrusionOk="0" h="2400" w="4156">
                    <a:moveTo>
                      <a:pt x="2239" y="1"/>
                    </a:moveTo>
                    <a:lnTo>
                      <a:pt x="1" y="1263"/>
                    </a:lnTo>
                    <a:lnTo>
                      <a:pt x="1917" y="2400"/>
                    </a:lnTo>
                    <a:lnTo>
                      <a:pt x="4156" y="1137"/>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4"/>
              <p:cNvSpPr/>
              <p:nvPr/>
            </p:nvSpPr>
            <p:spPr>
              <a:xfrm>
                <a:off x="1747113" y="3895278"/>
                <a:ext cx="37003" cy="310667"/>
              </a:xfrm>
              <a:custGeom>
                <a:rect b="b" l="l" r="r" t="t"/>
                <a:pathLst>
                  <a:path extrusionOk="0" h="16103" w="1918">
                    <a:moveTo>
                      <a:pt x="1" y="0"/>
                    </a:moveTo>
                    <a:lnTo>
                      <a:pt x="12" y="14978"/>
                    </a:lnTo>
                    <a:lnTo>
                      <a:pt x="1917" y="16103"/>
                    </a:lnTo>
                    <a:lnTo>
                      <a:pt x="1917" y="1137"/>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4"/>
              <p:cNvSpPr/>
              <p:nvPr/>
            </p:nvSpPr>
            <p:spPr>
              <a:xfrm>
                <a:off x="1784096" y="3892848"/>
                <a:ext cx="43427" cy="313098"/>
              </a:xfrm>
              <a:custGeom>
                <a:rect b="b" l="l" r="r" t="t"/>
                <a:pathLst>
                  <a:path extrusionOk="0" h="16229" w="2251">
                    <a:moveTo>
                      <a:pt x="2239" y="0"/>
                    </a:moveTo>
                    <a:lnTo>
                      <a:pt x="0" y="1263"/>
                    </a:lnTo>
                    <a:lnTo>
                      <a:pt x="0" y="16229"/>
                    </a:lnTo>
                    <a:lnTo>
                      <a:pt x="2250" y="14966"/>
                    </a:lnTo>
                    <a:lnTo>
                      <a:pt x="223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 name="Google Shape;1109;p44"/>
            <p:cNvGrpSpPr/>
            <p:nvPr/>
          </p:nvGrpSpPr>
          <p:grpSpPr>
            <a:xfrm>
              <a:off x="1656341" y="3921632"/>
              <a:ext cx="80392" cy="286532"/>
              <a:chOff x="1656341" y="3921632"/>
              <a:chExt cx="80392" cy="286532"/>
            </a:xfrm>
          </p:grpSpPr>
          <p:sp>
            <p:nvSpPr>
              <p:cNvPr id="1110" name="Google Shape;1110;p44"/>
              <p:cNvSpPr/>
              <p:nvPr/>
            </p:nvSpPr>
            <p:spPr>
              <a:xfrm>
                <a:off x="1656341" y="3921632"/>
                <a:ext cx="80392" cy="46070"/>
              </a:xfrm>
              <a:custGeom>
                <a:rect b="b" l="l" r="r" t="t"/>
                <a:pathLst>
                  <a:path extrusionOk="0" h="2388" w="4167">
                    <a:moveTo>
                      <a:pt x="2250" y="0"/>
                    </a:moveTo>
                    <a:lnTo>
                      <a:pt x="0" y="1263"/>
                    </a:lnTo>
                    <a:lnTo>
                      <a:pt x="1928" y="2387"/>
                    </a:lnTo>
                    <a:lnTo>
                      <a:pt x="4166" y="1125"/>
                    </a:lnTo>
                    <a:lnTo>
                      <a:pt x="2250"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4"/>
              <p:cNvSpPr/>
              <p:nvPr/>
            </p:nvSpPr>
            <p:spPr>
              <a:xfrm>
                <a:off x="1656341" y="3945979"/>
                <a:ext cx="37215" cy="262185"/>
              </a:xfrm>
              <a:custGeom>
                <a:rect b="b" l="l" r="r" t="t"/>
                <a:pathLst>
                  <a:path extrusionOk="0" h="13590" w="1929">
                    <a:moveTo>
                      <a:pt x="0" y="1"/>
                    </a:moveTo>
                    <a:lnTo>
                      <a:pt x="12" y="12465"/>
                    </a:lnTo>
                    <a:lnTo>
                      <a:pt x="1928" y="13590"/>
                    </a:lnTo>
                    <a:lnTo>
                      <a:pt x="1928" y="1125"/>
                    </a:lnTo>
                    <a:lnTo>
                      <a:pt x="0"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4"/>
              <p:cNvSpPr/>
              <p:nvPr/>
            </p:nvSpPr>
            <p:spPr>
              <a:xfrm>
                <a:off x="1693537" y="3943317"/>
                <a:ext cx="43196" cy="264847"/>
              </a:xfrm>
              <a:custGeom>
                <a:rect b="b" l="l" r="r" t="t"/>
                <a:pathLst>
                  <a:path extrusionOk="0" h="13728" w="2239">
                    <a:moveTo>
                      <a:pt x="2238" y="1"/>
                    </a:moveTo>
                    <a:lnTo>
                      <a:pt x="0" y="1263"/>
                    </a:lnTo>
                    <a:lnTo>
                      <a:pt x="0" y="13728"/>
                    </a:lnTo>
                    <a:lnTo>
                      <a:pt x="2238" y="12465"/>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 name="Google Shape;1113;p44"/>
            <p:cNvGrpSpPr/>
            <p:nvPr/>
          </p:nvGrpSpPr>
          <p:grpSpPr>
            <a:xfrm>
              <a:off x="1565763" y="3972101"/>
              <a:ext cx="80411" cy="238494"/>
              <a:chOff x="1565763" y="3972101"/>
              <a:chExt cx="80411" cy="238494"/>
            </a:xfrm>
          </p:grpSpPr>
          <p:sp>
            <p:nvSpPr>
              <p:cNvPr id="1114" name="Google Shape;1114;p44"/>
              <p:cNvSpPr/>
              <p:nvPr/>
            </p:nvSpPr>
            <p:spPr>
              <a:xfrm>
                <a:off x="1565763" y="3972101"/>
                <a:ext cx="80411" cy="46090"/>
              </a:xfrm>
              <a:custGeom>
                <a:rect b="b" l="l" r="r" t="t"/>
                <a:pathLst>
                  <a:path extrusionOk="0" h="2389" w="4168">
                    <a:moveTo>
                      <a:pt x="2250" y="1"/>
                    </a:moveTo>
                    <a:lnTo>
                      <a:pt x="1" y="1263"/>
                    </a:lnTo>
                    <a:lnTo>
                      <a:pt x="1918" y="2388"/>
                    </a:lnTo>
                    <a:lnTo>
                      <a:pt x="4167" y="1126"/>
                    </a:lnTo>
                    <a:lnTo>
                      <a:pt x="225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4"/>
              <p:cNvSpPr/>
              <p:nvPr/>
            </p:nvSpPr>
            <p:spPr>
              <a:xfrm>
                <a:off x="1565763" y="3996468"/>
                <a:ext cx="37235" cy="214127"/>
              </a:xfrm>
              <a:custGeom>
                <a:rect b="b" l="l" r="r" t="t"/>
                <a:pathLst>
                  <a:path extrusionOk="0" h="11099" w="1930">
                    <a:moveTo>
                      <a:pt x="1" y="0"/>
                    </a:moveTo>
                    <a:lnTo>
                      <a:pt x="12" y="9974"/>
                    </a:lnTo>
                    <a:lnTo>
                      <a:pt x="1929" y="11099"/>
                    </a:lnTo>
                    <a:lnTo>
                      <a:pt x="1918" y="1125"/>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4"/>
              <p:cNvSpPr/>
              <p:nvPr/>
            </p:nvSpPr>
            <p:spPr>
              <a:xfrm>
                <a:off x="1602747" y="3993805"/>
                <a:ext cx="43427" cy="216790"/>
              </a:xfrm>
              <a:custGeom>
                <a:rect b="b" l="l" r="r" t="t"/>
                <a:pathLst>
                  <a:path extrusionOk="0" h="11237" w="2251">
                    <a:moveTo>
                      <a:pt x="2250" y="1"/>
                    </a:moveTo>
                    <a:lnTo>
                      <a:pt x="1" y="1263"/>
                    </a:lnTo>
                    <a:lnTo>
                      <a:pt x="12" y="11237"/>
                    </a:lnTo>
                    <a:lnTo>
                      <a:pt x="2250" y="9974"/>
                    </a:lnTo>
                    <a:lnTo>
                      <a:pt x="225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 name="Google Shape;1117;p44"/>
            <p:cNvGrpSpPr/>
            <p:nvPr/>
          </p:nvGrpSpPr>
          <p:grpSpPr>
            <a:xfrm>
              <a:off x="1475204" y="4022821"/>
              <a:ext cx="80392" cy="189993"/>
              <a:chOff x="1475204" y="4022821"/>
              <a:chExt cx="80392" cy="189993"/>
            </a:xfrm>
          </p:grpSpPr>
          <p:sp>
            <p:nvSpPr>
              <p:cNvPr id="1118" name="Google Shape;1118;p44"/>
              <p:cNvSpPr/>
              <p:nvPr/>
            </p:nvSpPr>
            <p:spPr>
              <a:xfrm>
                <a:off x="1475204" y="4022821"/>
                <a:ext cx="80180" cy="46070"/>
              </a:xfrm>
              <a:custGeom>
                <a:rect b="b" l="l" r="r" t="t"/>
                <a:pathLst>
                  <a:path extrusionOk="0" h="2388" w="4156">
                    <a:moveTo>
                      <a:pt x="2239" y="0"/>
                    </a:moveTo>
                    <a:lnTo>
                      <a:pt x="1" y="1263"/>
                    </a:lnTo>
                    <a:lnTo>
                      <a:pt x="1917" y="2387"/>
                    </a:lnTo>
                    <a:lnTo>
                      <a:pt x="4155" y="1125"/>
                    </a:lnTo>
                    <a:lnTo>
                      <a:pt x="2239"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4"/>
              <p:cNvSpPr/>
              <p:nvPr/>
            </p:nvSpPr>
            <p:spPr>
              <a:xfrm>
                <a:off x="1475204" y="4047168"/>
                <a:ext cx="37003" cy="165645"/>
              </a:xfrm>
              <a:custGeom>
                <a:rect b="b" l="l" r="r" t="t"/>
                <a:pathLst>
                  <a:path extrusionOk="0" h="8586" w="1918">
                    <a:moveTo>
                      <a:pt x="1" y="1"/>
                    </a:moveTo>
                    <a:lnTo>
                      <a:pt x="12" y="7461"/>
                    </a:lnTo>
                    <a:lnTo>
                      <a:pt x="1917" y="8586"/>
                    </a:lnTo>
                    <a:lnTo>
                      <a:pt x="1917" y="1125"/>
                    </a:lnTo>
                    <a:lnTo>
                      <a:pt x="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4"/>
              <p:cNvSpPr/>
              <p:nvPr/>
            </p:nvSpPr>
            <p:spPr>
              <a:xfrm>
                <a:off x="1512188" y="4044506"/>
                <a:ext cx="43408" cy="168308"/>
              </a:xfrm>
              <a:custGeom>
                <a:rect b="b" l="l" r="r" t="t"/>
                <a:pathLst>
                  <a:path extrusionOk="0" h="8724" w="2250">
                    <a:moveTo>
                      <a:pt x="2238" y="1"/>
                    </a:moveTo>
                    <a:lnTo>
                      <a:pt x="0" y="1263"/>
                    </a:lnTo>
                    <a:lnTo>
                      <a:pt x="0" y="8724"/>
                    </a:lnTo>
                    <a:lnTo>
                      <a:pt x="2250" y="7461"/>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44"/>
            <p:cNvGrpSpPr/>
            <p:nvPr/>
          </p:nvGrpSpPr>
          <p:grpSpPr>
            <a:xfrm>
              <a:off x="1384645" y="4073310"/>
              <a:ext cx="80180" cy="141935"/>
              <a:chOff x="1384645" y="4073310"/>
              <a:chExt cx="80180" cy="141935"/>
            </a:xfrm>
          </p:grpSpPr>
          <p:sp>
            <p:nvSpPr>
              <p:cNvPr id="1122" name="Google Shape;1122;p44"/>
              <p:cNvSpPr/>
              <p:nvPr/>
            </p:nvSpPr>
            <p:spPr>
              <a:xfrm>
                <a:off x="1384645" y="4073310"/>
                <a:ext cx="80180" cy="46070"/>
              </a:xfrm>
              <a:custGeom>
                <a:rect b="b" l="l" r="r" t="t"/>
                <a:pathLst>
                  <a:path extrusionOk="0" h="2388" w="4156">
                    <a:moveTo>
                      <a:pt x="2239" y="0"/>
                    </a:moveTo>
                    <a:lnTo>
                      <a:pt x="0" y="1263"/>
                    </a:lnTo>
                    <a:lnTo>
                      <a:pt x="1917" y="2387"/>
                    </a:lnTo>
                    <a:lnTo>
                      <a:pt x="4155" y="1125"/>
                    </a:lnTo>
                    <a:lnTo>
                      <a:pt x="223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4"/>
              <p:cNvSpPr/>
              <p:nvPr/>
            </p:nvSpPr>
            <p:spPr>
              <a:xfrm>
                <a:off x="1384645" y="4097657"/>
                <a:ext cx="37003" cy="117588"/>
              </a:xfrm>
              <a:custGeom>
                <a:rect b="b" l="l" r="r" t="t"/>
                <a:pathLst>
                  <a:path extrusionOk="0" h="6095" w="1918">
                    <a:moveTo>
                      <a:pt x="0" y="1"/>
                    </a:moveTo>
                    <a:lnTo>
                      <a:pt x="12" y="4970"/>
                    </a:lnTo>
                    <a:lnTo>
                      <a:pt x="1917" y="6095"/>
                    </a:lnTo>
                    <a:lnTo>
                      <a:pt x="1917" y="1125"/>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4"/>
              <p:cNvSpPr/>
              <p:nvPr/>
            </p:nvSpPr>
            <p:spPr>
              <a:xfrm>
                <a:off x="1421629" y="4094994"/>
                <a:ext cx="43196" cy="120250"/>
              </a:xfrm>
              <a:custGeom>
                <a:rect b="b" l="l" r="r" t="t"/>
                <a:pathLst>
                  <a:path extrusionOk="0" h="6233" w="2239">
                    <a:moveTo>
                      <a:pt x="2238" y="1"/>
                    </a:moveTo>
                    <a:lnTo>
                      <a:pt x="0" y="1263"/>
                    </a:lnTo>
                    <a:lnTo>
                      <a:pt x="0" y="6233"/>
                    </a:lnTo>
                    <a:lnTo>
                      <a:pt x="2238" y="4970"/>
                    </a:lnTo>
                    <a:lnTo>
                      <a:pt x="223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44"/>
            <p:cNvGrpSpPr/>
            <p:nvPr/>
          </p:nvGrpSpPr>
          <p:grpSpPr>
            <a:xfrm>
              <a:off x="1293855" y="4123779"/>
              <a:ext cx="80411" cy="93684"/>
              <a:chOff x="1293855" y="4123779"/>
              <a:chExt cx="80411" cy="93684"/>
            </a:xfrm>
          </p:grpSpPr>
          <p:sp>
            <p:nvSpPr>
              <p:cNvPr id="1126" name="Google Shape;1126;p44"/>
              <p:cNvSpPr/>
              <p:nvPr/>
            </p:nvSpPr>
            <p:spPr>
              <a:xfrm>
                <a:off x="1293855" y="4123779"/>
                <a:ext cx="80411" cy="46302"/>
              </a:xfrm>
              <a:custGeom>
                <a:rect b="b" l="l" r="r" t="t"/>
                <a:pathLst>
                  <a:path extrusionOk="0" h="2400" w="4168">
                    <a:moveTo>
                      <a:pt x="2250" y="1"/>
                    </a:moveTo>
                    <a:lnTo>
                      <a:pt x="1" y="1263"/>
                    </a:lnTo>
                    <a:lnTo>
                      <a:pt x="1917" y="2400"/>
                    </a:lnTo>
                    <a:lnTo>
                      <a:pt x="4167" y="1137"/>
                    </a:lnTo>
                    <a:lnTo>
                      <a:pt x="225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4"/>
              <p:cNvSpPr/>
              <p:nvPr/>
            </p:nvSpPr>
            <p:spPr>
              <a:xfrm>
                <a:off x="1293855" y="4148145"/>
                <a:ext cx="37215" cy="69318"/>
              </a:xfrm>
              <a:custGeom>
                <a:rect b="b" l="l" r="r" t="t"/>
                <a:pathLst>
                  <a:path extrusionOk="0" h="3593" w="1929">
                    <a:moveTo>
                      <a:pt x="1" y="0"/>
                    </a:moveTo>
                    <a:lnTo>
                      <a:pt x="12" y="2468"/>
                    </a:lnTo>
                    <a:lnTo>
                      <a:pt x="1929" y="3593"/>
                    </a:lnTo>
                    <a:lnTo>
                      <a:pt x="1917" y="1137"/>
                    </a:lnTo>
                    <a:lnTo>
                      <a:pt x="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4"/>
              <p:cNvSpPr/>
              <p:nvPr/>
            </p:nvSpPr>
            <p:spPr>
              <a:xfrm>
                <a:off x="1330838" y="4145714"/>
                <a:ext cx="43427" cy="71749"/>
              </a:xfrm>
              <a:custGeom>
                <a:rect b="b" l="l" r="r" t="t"/>
                <a:pathLst>
                  <a:path extrusionOk="0" h="3719" w="2251">
                    <a:moveTo>
                      <a:pt x="2250" y="0"/>
                    </a:moveTo>
                    <a:lnTo>
                      <a:pt x="0" y="1263"/>
                    </a:lnTo>
                    <a:lnTo>
                      <a:pt x="12" y="3719"/>
                    </a:lnTo>
                    <a:lnTo>
                      <a:pt x="2250" y="2456"/>
                    </a:lnTo>
                    <a:lnTo>
                      <a:pt x="22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9" name="Google Shape;1129;p44"/>
          <p:cNvGrpSpPr/>
          <p:nvPr/>
        </p:nvGrpSpPr>
        <p:grpSpPr>
          <a:xfrm>
            <a:off x="6906078" y="1307440"/>
            <a:ext cx="576155" cy="321661"/>
            <a:chOff x="2306421" y="3721685"/>
            <a:chExt cx="888169" cy="495779"/>
          </a:xfrm>
        </p:grpSpPr>
        <p:grpSp>
          <p:nvGrpSpPr>
            <p:cNvPr id="1130" name="Google Shape;1130;p44"/>
            <p:cNvGrpSpPr/>
            <p:nvPr/>
          </p:nvGrpSpPr>
          <p:grpSpPr>
            <a:xfrm>
              <a:off x="3123054" y="3721685"/>
              <a:ext cx="71537" cy="495779"/>
              <a:chOff x="3123054" y="3721685"/>
              <a:chExt cx="71537" cy="495779"/>
            </a:xfrm>
          </p:grpSpPr>
          <p:sp>
            <p:nvSpPr>
              <p:cNvPr id="1131" name="Google Shape;1131;p44"/>
              <p:cNvSpPr/>
              <p:nvPr/>
            </p:nvSpPr>
            <p:spPr>
              <a:xfrm>
                <a:off x="3123054" y="3740051"/>
                <a:ext cx="71537" cy="477412"/>
              </a:xfrm>
              <a:custGeom>
                <a:rect b="b" l="l" r="r" t="t"/>
                <a:pathLst>
                  <a:path extrusionOk="0" h="24746" w="3708">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4"/>
              <p:cNvSpPr/>
              <p:nvPr/>
            </p:nvSpPr>
            <p:spPr>
              <a:xfrm>
                <a:off x="3123054" y="3721685"/>
                <a:ext cx="71537" cy="36540"/>
              </a:xfrm>
              <a:custGeom>
                <a:rect b="b" l="l" r="r" t="t"/>
                <a:pathLst>
                  <a:path extrusionOk="0" h="1894" w="3708">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44"/>
            <p:cNvGrpSpPr/>
            <p:nvPr/>
          </p:nvGrpSpPr>
          <p:grpSpPr>
            <a:xfrm>
              <a:off x="3032475" y="3769067"/>
              <a:ext cx="71324" cy="448396"/>
              <a:chOff x="3032475" y="3769067"/>
              <a:chExt cx="71324" cy="448396"/>
            </a:xfrm>
          </p:grpSpPr>
          <p:sp>
            <p:nvSpPr>
              <p:cNvPr id="1134" name="Google Shape;1134;p44"/>
              <p:cNvSpPr/>
              <p:nvPr/>
            </p:nvSpPr>
            <p:spPr>
              <a:xfrm>
                <a:off x="3032475" y="3787221"/>
                <a:ext cx="71324" cy="430242"/>
              </a:xfrm>
              <a:custGeom>
                <a:rect b="b" l="l" r="r" t="t"/>
                <a:pathLst>
                  <a:path extrusionOk="0" h="22301" w="3697">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4"/>
              <p:cNvSpPr/>
              <p:nvPr/>
            </p:nvSpPr>
            <p:spPr>
              <a:xfrm>
                <a:off x="3032475" y="3769067"/>
                <a:ext cx="71324" cy="36328"/>
              </a:xfrm>
              <a:custGeom>
                <a:rect b="b" l="l" r="r" t="t"/>
                <a:pathLst>
                  <a:path extrusionOk="0" h="1883" w="3697">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44"/>
            <p:cNvGrpSpPr/>
            <p:nvPr/>
          </p:nvGrpSpPr>
          <p:grpSpPr>
            <a:xfrm>
              <a:off x="2941704" y="3816218"/>
              <a:ext cx="71305" cy="401245"/>
              <a:chOff x="2941704" y="3816218"/>
              <a:chExt cx="71305" cy="401245"/>
            </a:xfrm>
          </p:grpSpPr>
          <p:sp>
            <p:nvSpPr>
              <p:cNvPr id="1137" name="Google Shape;1137;p44"/>
              <p:cNvSpPr/>
              <p:nvPr/>
            </p:nvSpPr>
            <p:spPr>
              <a:xfrm>
                <a:off x="2941704" y="3834604"/>
                <a:ext cx="71305" cy="382860"/>
              </a:xfrm>
              <a:custGeom>
                <a:rect b="b" l="l" r="r" t="t"/>
                <a:pathLst>
                  <a:path extrusionOk="0" h="19845" w="3696">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4"/>
              <p:cNvSpPr/>
              <p:nvPr/>
            </p:nvSpPr>
            <p:spPr>
              <a:xfrm>
                <a:off x="2941704" y="3816218"/>
                <a:ext cx="71305" cy="36559"/>
              </a:xfrm>
              <a:custGeom>
                <a:rect b="b" l="l" r="r" t="t"/>
                <a:pathLst>
                  <a:path extrusionOk="0" h="1895" w="3696">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44"/>
            <p:cNvGrpSpPr/>
            <p:nvPr/>
          </p:nvGrpSpPr>
          <p:grpSpPr>
            <a:xfrm>
              <a:off x="2850914" y="3863600"/>
              <a:ext cx="71324" cy="353863"/>
              <a:chOff x="2850914" y="3863600"/>
              <a:chExt cx="71324" cy="353863"/>
            </a:xfrm>
          </p:grpSpPr>
          <p:sp>
            <p:nvSpPr>
              <p:cNvPr id="1140" name="Google Shape;1140;p44"/>
              <p:cNvSpPr/>
              <p:nvPr/>
            </p:nvSpPr>
            <p:spPr>
              <a:xfrm>
                <a:off x="2850914" y="3881774"/>
                <a:ext cx="71324" cy="335689"/>
              </a:xfrm>
              <a:custGeom>
                <a:rect b="b" l="l" r="r" t="t"/>
                <a:pathLst>
                  <a:path extrusionOk="0" h="17400" w="3697">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4"/>
              <p:cNvSpPr/>
              <p:nvPr/>
            </p:nvSpPr>
            <p:spPr>
              <a:xfrm>
                <a:off x="2850914" y="3863600"/>
                <a:ext cx="71324" cy="36559"/>
              </a:xfrm>
              <a:custGeom>
                <a:rect b="b" l="l" r="r" t="t"/>
                <a:pathLst>
                  <a:path extrusionOk="0" h="1895" w="3697">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 name="Google Shape;1142;p44"/>
            <p:cNvGrpSpPr/>
            <p:nvPr/>
          </p:nvGrpSpPr>
          <p:grpSpPr>
            <a:xfrm>
              <a:off x="2760123" y="3910770"/>
              <a:ext cx="71537" cy="306693"/>
              <a:chOff x="2760123" y="3910770"/>
              <a:chExt cx="71537" cy="306693"/>
            </a:xfrm>
          </p:grpSpPr>
          <p:sp>
            <p:nvSpPr>
              <p:cNvPr id="1143" name="Google Shape;1143;p44"/>
              <p:cNvSpPr/>
              <p:nvPr/>
            </p:nvSpPr>
            <p:spPr>
              <a:xfrm>
                <a:off x="2760123" y="3929156"/>
                <a:ext cx="71537" cy="288307"/>
              </a:xfrm>
              <a:custGeom>
                <a:rect b="b" l="l" r="r" t="t"/>
                <a:pathLst>
                  <a:path extrusionOk="0" h="14944" w="3708">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4"/>
              <p:cNvSpPr/>
              <p:nvPr/>
            </p:nvSpPr>
            <p:spPr>
              <a:xfrm>
                <a:off x="2760123" y="3910770"/>
                <a:ext cx="71537" cy="36559"/>
              </a:xfrm>
              <a:custGeom>
                <a:rect b="b" l="l" r="r" t="t"/>
                <a:pathLst>
                  <a:path extrusionOk="0" h="1895" w="3708">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 name="Google Shape;1145;p44"/>
            <p:cNvGrpSpPr/>
            <p:nvPr/>
          </p:nvGrpSpPr>
          <p:grpSpPr>
            <a:xfrm>
              <a:off x="2669352" y="3958153"/>
              <a:ext cx="71537" cy="259310"/>
              <a:chOff x="2669352" y="3958153"/>
              <a:chExt cx="71537" cy="259310"/>
            </a:xfrm>
          </p:grpSpPr>
          <p:sp>
            <p:nvSpPr>
              <p:cNvPr id="1146" name="Google Shape;1146;p44"/>
              <p:cNvSpPr/>
              <p:nvPr/>
            </p:nvSpPr>
            <p:spPr>
              <a:xfrm>
                <a:off x="2669352" y="3976307"/>
                <a:ext cx="71537" cy="241156"/>
              </a:xfrm>
              <a:custGeom>
                <a:rect b="b" l="l" r="r" t="t"/>
                <a:pathLst>
                  <a:path extrusionOk="0" h="12500" w="3708">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4"/>
              <p:cNvSpPr/>
              <p:nvPr/>
            </p:nvSpPr>
            <p:spPr>
              <a:xfrm>
                <a:off x="2669352" y="3958153"/>
                <a:ext cx="71537" cy="36559"/>
              </a:xfrm>
              <a:custGeom>
                <a:rect b="b" l="l" r="r" t="t"/>
                <a:pathLst>
                  <a:path extrusionOk="0" h="1895" w="3708">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44"/>
            <p:cNvGrpSpPr/>
            <p:nvPr/>
          </p:nvGrpSpPr>
          <p:grpSpPr>
            <a:xfrm>
              <a:off x="2578561" y="4005323"/>
              <a:ext cx="71537" cy="212140"/>
              <a:chOff x="2578561" y="4005323"/>
              <a:chExt cx="71537" cy="212140"/>
            </a:xfrm>
          </p:grpSpPr>
          <p:sp>
            <p:nvSpPr>
              <p:cNvPr id="1149" name="Google Shape;1149;p44"/>
              <p:cNvSpPr/>
              <p:nvPr/>
            </p:nvSpPr>
            <p:spPr>
              <a:xfrm>
                <a:off x="2578774" y="4023709"/>
                <a:ext cx="71324" cy="193755"/>
              </a:xfrm>
              <a:custGeom>
                <a:rect b="b" l="l" r="r" t="t"/>
                <a:pathLst>
                  <a:path extrusionOk="0" h="10043" w="3697">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4"/>
              <p:cNvSpPr/>
              <p:nvPr/>
            </p:nvSpPr>
            <p:spPr>
              <a:xfrm>
                <a:off x="2578561" y="4005323"/>
                <a:ext cx="71537" cy="36559"/>
              </a:xfrm>
              <a:custGeom>
                <a:rect b="b" l="l" r="r" t="t"/>
                <a:pathLst>
                  <a:path extrusionOk="0" h="1895" w="3708">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 name="Google Shape;1151;p44"/>
            <p:cNvGrpSpPr/>
            <p:nvPr/>
          </p:nvGrpSpPr>
          <p:grpSpPr>
            <a:xfrm>
              <a:off x="2488002" y="4052705"/>
              <a:ext cx="71305" cy="164758"/>
              <a:chOff x="2488002" y="4052705"/>
              <a:chExt cx="71305" cy="164758"/>
            </a:xfrm>
          </p:grpSpPr>
          <p:sp>
            <p:nvSpPr>
              <p:cNvPr id="1152" name="Google Shape;1152;p44"/>
              <p:cNvSpPr/>
              <p:nvPr/>
            </p:nvSpPr>
            <p:spPr>
              <a:xfrm>
                <a:off x="2488002" y="4070860"/>
                <a:ext cx="71305" cy="146604"/>
              </a:xfrm>
              <a:custGeom>
                <a:rect b="b" l="l" r="r" t="t"/>
                <a:pathLst>
                  <a:path extrusionOk="0" h="7599" w="3696">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4"/>
              <p:cNvSpPr/>
              <p:nvPr/>
            </p:nvSpPr>
            <p:spPr>
              <a:xfrm>
                <a:off x="2488002" y="4052705"/>
                <a:ext cx="71305" cy="36559"/>
              </a:xfrm>
              <a:custGeom>
                <a:rect b="b" l="l" r="r" t="t"/>
                <a:pathLst>
                  <a:path extrusionOk="0" h="1895" w="3696">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44"/>
            <p:cNvGrpSpPr/>
            <p:nvPr/>
          </p:nvGrpSpPr>
          <p:grpSpPr>
            <a:xfrm>
              <a:off x="2397212" y="4100088"/>
              <a:ext cx="71537" cy="117376"/>
              <a:chOff x="2397212" y="4100088"/>
              <a:chExt cx="71537" cy="117376"/>
            </a:xfrm>
          </p:grpSpPr>
          <p:sp>
            <p:nvSpPr>
              <p:cNvPr id="1155" name="Google Shape;1155;p44"/>
              <p:cNvSpPr/>
              <p:nvPr/>
            </p:nvSpPr>
            <p:spPr>
              <a:xfrm>
                <a:off x="2397212" y="4118242"/>
                <a:ext cx="71537" cy="99221"/>
              </a:xfrm>
              <a:custGeom>
                <a:rect b="b" l="l" r="r" t="t"/>
                <a:pathLst>
                  <a:path extrusionOk="0" h="5143" w="3708">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4"/>
              <p:cNvSpPr/>
              <p:nvPr/>
            </p:nvSpPr>
            <p:spPr>
              <a:xfrm>
                <a:off x="2397212" y="4100088"/>
                <a:ext cx="71537" cy="36328"/>
              </a:xfrm>
              <a:custGeom>
                <a:rect b="b" l="l" r="r" t="t"/>
                <a:pathLst>
                  <a:path extrusionOk="0" h="1883" w="3708">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 name="Google Shape;1157;p44"/>
            <p:cNvGrpSpPr/>
            <p:nvPr/>
          </p:nvGrpSpPr>
          <p:grpSpPr>
            <a:xfrm>
              <a:off x="2306421" y="4147258"/>
              <a:ext cx="71537" cy="70205"/>
              <a:chOff x="2306421" y="4147258"/>
              <a:chExt cx="71537" cy="70205"/>
            </a:xfrm>
          </p:grpSpPr>
          <p:sp>
            <p:nvSpPr>
              <p:cNvPr id="1158" name="Google Shape;1158;p44"/>
              <p:cNvSpPr/>
              <p:nvPr/>
            </p:nvSpPr>
            <p:spPr>
              <a:xfrm>
                <a:off x="2306421" y="4165412"/>
                <a:ext cx="71537" cy="52051"/>
              </a:xfrm>
              <a:custGeom>
                <a:rect b="b" l="l" r="r" t="t"/>
                <a:pathLst>
                  <a:path extrusionOk="0" h="2698" w="3708">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4"/>
              <p:cNvSpPr/>
              <p:nvPr/>
            </p:nvSpPr>
            <p:spPr>
              <a:xfrm>
                <a:off x="2306421" y="4147258"/>
                <a:ext cx="71537" cy="36559"/>
              </a:xfrm>
              <a:custGeom>
                <a:rect b="b" l="l" r="r" t="t"/>
                <a:pathLst>
                  <a:path extrusionOk="0" h="1895" w="3708">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60" name="Google Shape;1160;p44"/>
          <p:cNvSpPr/>
          <p:nvPr/>
        </p:nvSpPr>
        <p:spPr>
          <a:xfrm>
            <a:off x="7558249" y="1400681"/>
            <a:ext cx="21002" cy="16009"/>
          </a:xfrm>
          <a:custGeom>
            <a:rect b="b" l="l" r="r" t="t"/>
            <a:pathLst>
              <a:path extrusionOk="0" h="987" w="1295">
                <a:moveTo>
                  <a:pt x="0" y="1"/>
                </a:moveTo>
                <a:lnTo>
                  <a:pt x="0" y="223"/>
                </a:lnTo>
                <a:lnTo>
                  <a:pt x="1294" y="987"/>
                </a:lnTo>
                <a:lnTo>
                  <a:pt x="1294" y="753"/>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4"/>
          <p:cNvSpPr/>
          <p:nvPr/>
        </p:nvSpPr>
        <p:spPr>
          <a:xfrm>
            <a:off x="7579240" y="1383502"/>
            <a:ext cx="50761" cy="33186"/>
          </a:xfrm>
          <a:custGeom>
            <a:rect b="b" l="l" r="r" t="t"/>
            <a:pathLst>
              <a:path extrusionOk="0" h="2046" w="3130">
                <a:moveTo>
                  <a:pt x="3130" y="0"/>
                </a:moveTo>
                <a:lnTo>
                  <a:pt x="0" y="1812"/>
                </a:lnTo>
                <a:lnTo>
                  <a:pt x="0" y="2046"/>
                </a:lnTo>
                <a:lnTo>
                  <a:pt x="3130" y="222"/>
                </a:lnTo>
                <a:lnTo>
                  <a:pt x="313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4"/>
          <p:cNvSpPr/>
          <p:nvPr/>
        </p:nvSpPr>
        <p:spPr>
          <a:xfrm>
            <a:off x="7558249" y="1360322"/>
            <a:ext cx="90137" cy="52569"/>
          </a:xfrm>
          <a:custGeom>
            <a:rect b="b" l="l" r="r" t="t"/>
            <a:pathLst>
              <a:path extrusionOk="0" h="3241" w="5558">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4"/>
          <p:cNvSpPr/>
          <p:nvPr/>
        </p:nvSpPr>
        <p:spPr>
          <a:xfrm>
            <a:off x="7629996" y="1383502"/>
            <a:ext cx="18407" cy="13609"/>
          </a:xfrm>
          <a:custGeom>
            <a:rect b="b" l="l" r="r" t="t"/>
            <a:pathLst>
              <a:path extrusionOk="0" h="839" w="1135">
                <a:moveTo>
                  <a:pt x="1" y="0"/>
                </a:moveTo>
                <a:lnTo>
                  <a:pt x="1" y="222"/>
                </a:lnTo>
                <a:lnTo>
                  <a:pt x="987" y="838"/>
                </a:lnTo>
                <a:lnTo>
                  <a:pt x="1134" y="715"/>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4"/>
          <p:cNvSpPr/>
          <p:nvPr/>
        </p:nvSpPr>
        <p:spPr>
          <a:xfrm>
            <a:off x="7596629" y="1361506"/>
            <a:ext cx="13201" cy="10819"/>
          </a:xfrm>
          <a:custGeom>
            <a:rect b="b" l="l" r="r" t="t"/>
            <a:pathLst>
              <a:path extrusionOk="0" h="667" w="814">
                <a:moveTo>
                  <a:pt x="0" y="1"/>
                </a:moveTo>
                <a:lnTo>
                  <a:pt x="0" y="210"/>
                </a:lnTo>
                <a:lnTo>
                  <a:pt x="641" y="666"/>
                </a:lnTo>
                <a:lnTo>
                  <a:pt x="813" y="568"/>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4"/>
          <p:cNvSpPr/>
          <p:nvPr/>
        </p:nvSpPr>
        <p:spPr>
          <a:xfrm>
            <a:off x="7652381" y="1217410"/>
            <a:ext cx="76757" cy="142103"/>
          </a:xfrm>
          <a:custGeom>
            <a:rect b="b" l="l" r="r" t="t"/>
            <a:pathLst>
              <a:path extrusionOk="0" h="8761" w="4733">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4"/>
          <p:cNvSpPr/>
          <p:nvPr/>
        </p:nvSpPr>
        <p:spPr>
          <a:xfrm>
            <a:off x="7652381" y="1197815"/>
            <a:ext cx="76757" cy="39188"/>
          </a:xfrm>
          <a:custGeom>
            <a:rect b="b" l="l" r="r" t="t"/>
            <a:pathLst>
              <a:path extrusionOk="0" h="2416" w="4733">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4"/>
          <p:cNvSpPr/>
          <p:nvPr/>
        </p:nvSpPr>
        <p:spPr>
          <a:xfrm>
            <a:off x="7649591" y="1454260"/>
            <a:ext cx="21196" cy="16204"/>
          </a:xfrm>
          <a:custGeom>
            <a:rect b="b" l="l" r="r" t="t"/>
            <a:pathLst>
              <a:path extrusionOk="0" h="999" w="1307">
                <a:moveTo>
                  <a:pt x="0" y="0"/>
                </a:moveTo>
                <a:lnTo>
                  <a:pt x="0" y="234"/>
                </a:lnTo>
                <a:lnTo>
                  <a:pt x="1306" y="998"/>
                </a:lnTo>
                <a:lnTo>
                  <a:pt x="1306" y="764"/>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4"/>
          <p:cNvSpPr/>
          <p:nvPr/>
        </p:nvSpPr>
        <p:spPr>
          <a:xfrm>
            <a:off x="7670776" y="1437260"/>
            <a:ext cx="50761" cy="33202"/>
          </a:xfrm>
          <a:custGeom>
            <a:rect b="b" l="l" r="r" t="t"/>
            <a:pathLst>
              <a:path extrusionOk="0" h="2047" w="3130">
                <a:moveTo>
                  <a:pt x="3130" y="1"/>
                </a:moveTo>
                <a:lnTo>
                  <a:pt x="0" y="1812"/>
                </a:lnTo>
                <a:lnTo>
                  <a:pt x="0" y="2046"/>
                </a:lnTo>
                <a:lnTo>
                  <a:pt x="3130" y="223"/>
                </a:lnTo>
                <a:lnTo>
                  <a:pt x="313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4"/>
          <p:cNvSpPr/>
          <p:nvPr/>
        </p:nvSpPr>
        <p:spPr>
          <a:xfrm>
            <a:off x="7649591" y="1414080"/>
            <a:ext cx="90331" cy="52585"/>
          </a:xfrm>
          <a:custGeom>
            <a:rect b="b" l="l" r="r" t="t"/>
            <a:pathLst>
              <a:path extrusionOk="0" h="3242" w="557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4"/>
          <p:cNvSpPr/>
          <p:nvPr/>
        </p:nvSpPr>
        <p:spPr>
          <a:xfrm>
            <a:off x="7721532" y="1437260"/>
            <a:ext cx="18407" cy="13609"/>
          </a:xfrm>
          <a:custGeom>
            <a:rect b="b" l="l" r="r" t="t"/>
            <a:pathLst>
              <a:path extrusionOk="0" h="839" w="1135">
                <a:moveTo>
                  <a:pt x="1" y="1"/>
                </a:moveTo>
                <a:lnTo>
                  <a:pt x="1" y="223"/>
                </a:lnTo>
                <a:lnTo>
                  <a:pt x="987" y="839"/>
                </a:lnTo>
                <a:lnTo>
                  <a:pt x="1135" y="715"/>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4"/>
          <p:cNvSpPr/>
          <p:nvPr/>
        </p:nvSpPr>
        <p:spPr>
          <a:xfrm>
            <a:off x="7687970" y="1415280"/>
            <a:ext cx="13396" cy="10803"/>
          </a:xfrm>
          <a:custGeom>
            <a:rect b="b" l="l" r="r" t="t"/>
            <a:pathLst>
              <a:path extrusionOk="0" h="666" w="826">
                <a:moveTo>
                  <a:pt x="0" y="0"/>
                </a:moveTo>
                <a:lnTo>
                  <a:pt x="0" y="210"/>
                </a:lnTo>
                <a:lnTo>
                  <a:pt x="641" y="666"/>
                </a:lnTo>
                <a:lnTo>
                  <a:pt x="826" y="555"/>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4"/>
          <p:cNvSpPr/>
          <p:nvPr/>
        </p:nvSpPr>
        <p:spPr>
          <a:xfrm>
            <a:off x="7743917" y="1270974"/>
            <a:ext cx="76563" cy="142314"/>
          </a:xfrm>
          <a:custGeom>
            <a:rect b="b" l="l" r="r" t="t"/>
            <a:pathLst>
              <a:path extrusionOk="0" h="8774" w="4721">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4"/>
          <p:cNvSpPr/>
          <p:nvPr/>
        </p:nvSpPr>
        <p:spPr>
          <a:xfrm>
            <a:off x="7743917" y="1251589"/>
            <a:ext cx="76563" cy="39188"/>
          </a:xfrm>
          <a:custGeom>
            <a:rect b="b" l="l" r="r" t="t"/>
            <a:pathLst>
              <a:path extrusionOk="0" h="2416" w="4721">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4"/>
          <p:cNvSpPr/>
          <p:nvPr/>
        </p:nvSpPr>
        <p:spPr>
          <a:xfrm>
            <a:off x="7741922" y="1507013"/>
            <a:ext cx="21196" cy="16009"/>
          </a:xfrm>
          <a:custGeom>
            <a:rect b="b" l="l" r="r" t="t"/>
            <a:pathLst>
              <a:path extrusionOk="0" h="987" w="1307">
                <a:moveTo>
                  <a:pt x="1" y="1"/>
                </a:moveTo>
                <a:lnTo>
                  <a:pt x="1" y="223"/>
                </a:lnTo>
                <a:lnTo>
                  <a:pt x="1307" y="987"/>
                </a:lnTo>
                <a:lnTo>
                  <a:pt x="1307" y="753"/>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4"/>
          <p:cNvSpPr/>
          <p:nvPr/>
        </p:nvSpPr>
        <p:spPr>
          <a:xfrm>
            <a:off x="7763107" y="1489834"/>
            <a:ext cx="50777" cy="33186"/>
          </a:xfrm>
          <a:custGeom>
            <a:rect b="b" l="l" r="r" t="t"/>
            <a:pathLst>
              <a:path extrusionOk="0" h="2046" w="3131">
                <a:moveTo>
                  <a:pt x="3130" y="0"/>
                </a:moveTo>
                <a:lnTo>
                  <a:pt x="1" y="1812"/>
                </a:lnTo>
                <a:lnTo>
                  <a:pt x="1" y="2046"/>
                </a:lnTo>
                <a:lnTo>
                  <a:pt x="3130" y="234"/>
                </a:lnTo>
                <a:lnTo>
                  <a:pt x="313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4"/>
          <p:cNvSpPr/>
          <p:nvPr/>
        </p:nvSpPr>
        <p:spPr>
          <a:xfrm>
            <a:off x="7741922" y="1466848"/>
            <a:ext cx="90348" cy="52374"/>
          </a:xfrm>
          <a:custGeom>
            <a:rect b="b" l="l" r="r" t="t"/>
            <a:pathLst>
              <a:path extrusionOk="0" h="3229" w="5571">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4"/>
          <p:cNvSpPr/>
          <p:nvPr/>
        </p:nvSpPr>
        <p:spPr>
          <a:xfrm>
            <a:off x="7813879" y="1489834"/>
            <a:ext cx="18407" cy="13609"/>
          </a:xfrm>
          <a:custGeom>
            <a:rect b="b" l="l" r="r" t="t"/>
            <a:pathLst>
              <a:path extrusionOk="0" h="839" w="1135">
                <a:moveTo>
                  <a:pt x="0" y="0"/>
                </a:moveTo>
                <a:lnTo>
                  <a:pt x="0" y="234"/>
                </a:lnTo>
                <a:lnTo>
                  <a:pt x="986" y="838"/>
                </a:lnTo>
                <a:lnTo>
                  <a:pt x="1134" y="715"/>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4"/>
          <p:cNvSpPr/>
          <p:nvPr/>
        </p:nvSpPr>
        <p:spPr>
          <a:xfrm>
            <a:off x="7780496" y="1467838"/>
            <a:ext cx="13201" cy="10819"/>
          </a:xfrm>
          <a:custGeom>
            <a:rect b="b" l="l" r="r" t="t"/>
            <a:pathLst>
              <a:path extrusionOk="0" h="667" w="814">
                <a:moveTo>
                  <a:pt x="1" y="1"/>
                </a:moveTo>
                <a:lnTo>
                  <a:pt x="1" y="223"/>
                </a:lnTo>
                <a:lnTo>
                  <a:pt x="629" y="666"/>
                </a:lnTo>
                <a:lnTo>
                  <a:pt x="814" y="568"/>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4"/>
          <p:cNvSpPr/>
          <p:nvPr/>
        </p:nvSpPr>
        <p:spPr>
          <a:xfrm>
            <a:off x="7836264" y="1323742"/>
            <a:ext cx="76741" cy="142103"/>
          </a:xfrm>
          <a:custGeom>
            <a:rect b="b" l="l" r="r" t="t"/>
            <a:pathLst>
              <a:path extrusionOk="0" h="8761" w="4732">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4"/>
          <p:cNvSpPr/>
          <p:nvPr/>
        </p:nvSpPr>
        <p:spPr>
          <a:xfrm>
            <a:off x="7836264" y="1304147"/>
            <a:ext cx="76547" cy="39188"/>
          </a:xfrm>
          <a:custGeom>
            <a:rect b="b" l="l" r="r" t="t"/>
            <a:pathLst>
              <a:path extrusionOk="0" h="2416" w="472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4"/>
          <p:cNvSpPr/>
          <p:nvPr/>
        </p:nvSpPr>
        <p:spPr>
          <a:xfrm>
            <a:off x="7833863" y="1560187"/>
            <a:ext cx="21196" cy="16009"/>
          </a:xfrm>
          <a:custGeom>
            <a:rect b="b" l="l" r="r" t="t"/>
            <a:pathLst>
              <a:path extrusionOk="0" h="987" w="1307">
                <a:moveTo>
                  <a:pt x="1" y="0"/>
                </a:moveTo>
                <a:lnTo>
                  <a:pt x="1" y="235"/>
                </a:lnTo>
                <a:lnTo>
                  <a:pt x="1307" y="986"/>
                </a:lnTo>
                <a:lnTo>
                  <a:pt x="1307" y="752"/>
                </a:lnTo>
                <a:lnTo>
                  <a:pt x="1"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4"/>
          <p:cNvSpPr/>
          <p:nvPr/>
        </p:nvSpPr>
        <p:spPr>
          <a:xfrm>
            <a:off x="7855048" y="1542992"/>
            <a:ext cx="50566" cy="33202"/>
          </a:xfrm>
          <a:custGeom>
            <a:rect b="b" l="l" r="r" t="t"/>
            <a:pathLst>
              <a:path extrusionOk="0" h="2047" w="3118">
                <a:moveTo>
                  <a:pt x="3118" y="1"/>
                </a:moveTo>
                <a:lnTo>
                  <a:pt x="1" y="1812"/>
                </a:lnTo>
                <a:lnTo>
                  <a:pt x="1" y="2046"/>
                </a:lnTo>
                <a:lnTo>
                  <a:pt x="3118" y="235"/>
                </a:lnTo>
                <a:lnTo>
                  <a:pt x="31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4"/>
          <p:cNvSpPr/>
          <p:nvPr/>
        </p:nvSpPr>
        <p:spPr>
          <a:xfrm>
            <a:off x="7833863" y="1520006"/>
            <a:ext cx="90137" cy="52391"/>
          </a:xfrm>
          <a:custGeom>
            <a:rect b="b" l="l" r="r" t="t"/>
            <a:pathLst>
              <a:path extrusionOk="0" h="3230" w="5558">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4"/>
          <p:cNvSpPr/>
          <p:nvPr/>
        </p:nvSpPr>
        <p:spPr>
          <a:xfrm>
            <a:off x="7905609" y="1542992"/>
            <a:ext cx="18407" cy="13609"/>
          </a:xfrm>
          <a:custGeom>
            <a:rect b="b" l="l" r="r" t="t"/>
            <a:pathLst>
              <a:path extrusionOk="0" h="839" w="1135">
                <a:moveTo>
                  <a:pt x="1" y="1"/>
                </a:moveTo>
                <a:lnTo>
                  <a:pt x="1" y="235"/>
                </a:lnTo>
                <a:lnTo>
                  <a:pt x="999" y="839"/>
                </a:lnTo>
                <a:lnTo>
                  <a:pt x="1135" y="715"/>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4"/>
          <p:cNvSpPr/>
          <p:nvPr/>
        </p:nvSpPr>
        <p:spPr>
          <a:xfrm>
            <a:off x="7872243" y="1521012"/>
            <a:ext cx="13396" cy="10803"/>
          </a:xfrm>
          <a:custGeom>
            <a:rect b="b" l="l" r="r" t="t"/>
            <a:pathLst>
              <a:path extrusionOk="0" h="666" w="826">
                <a:moveTo>
                  <a:pt x="0" y="0"/>
                </a:moveTo>
                <a:lnTo>
                  <a:pt x="0" y="222"/>
                </a:lnTo>
                <a:lnTo>
                  <a:pt x="641" y="666"/>
                </a:lnTo>
                <a:lnTo>
                  <a:pt x="826" y="567"/>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4"/>
          <p:cNvSpPr/>
          <p:nvPr/>
        </p:nvSpPr>
        <p:spPr>
          <a:xfrm>
            <a:off x="7927995" y="1376900"/>
            <a:ext cx="76757" cy="142120"/>
          </a:xfrm>
          <a:custGeom>
            <a:rect b="b" l="l" r="r" t="t"/>
            <a:pathLst>
              <a:path extrusionOk="0" h="8762" w="4733">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4"/>
          <p:cNvSpPr/>
          <p:nvPr/>
        </p:nvSpPr>
        <p:spPr>
          <a:xfrm>
            <a:off x="7927995" y="1357321"/>
            <a:ext cx="76757" cy="39188"/>
          </a:xfrm>
          <a:custGeom>
            <a:rect b="b" l="l" r="r" t="t"/>
            <a:pathLst>
              <a:path extrusionOk="0" h="2416" w="4733">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4"/>
          <p:cNvSpPr/>
          <p:nvPr/>
        </p:nvSpPr>
        <p:spPr>
          <a:xfrm>
            <a:off x="7926210" y="1613345"/>
            <a:ext cx="21196" cy="16009"/>
          </a:xfrm>
          <a:custGeom>
            <a:rect b="b" l="l" r="r" t="t"/>
            <a:pathLst>
              <a:path extrusionOk="0" h="987" w="1307">
                <a:moveTo>
                  <a:pt x="0" y="1"/>
                </a:moveTo>
                <a:lnTo>
                  <a:pt x="0" y="235"/>
                </a:lnTo>
                <a:lnTo>
                  <a:pt x="1306" y="987"/>
                </a:lnTo>
                <a:lnTo>
                  <a:pt x="1306" y="753"/>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4"/>
          <p:cNvSpPr/>
          <p:nvPr/>
        </p:nvSpPr>
        <p:spPr>
          <a:xfrm>
            <a:off x="7947395" y="1596166"/>
            <a:ext cx="50566" cy="33186"/>
          </a:xfrm>
          <a:custGeom>
            <a:rect b="b" l="l" r="r" t="t"/>
            <a:pathLst>
              <a:path extrusionOk="0" h="2046" w="3118">
                <a:moveTo>
                  <a:pt x="3117" y="0"/>
                </a:moveTo>
                <a:lnTo>
                  <a:pt x="0" y="1812"/>
                </a:lnTo>
                <a:lnTo>
                  <a:pt x="0" y="2046"/>
                </a:lnTo>
                <a:lnTo>
                  <a:pt x="3117" y="234"/>
                </a:lnTo>
                <a:lnTo>
                  <a:pt x="311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4"/>
          <p:cNvSpPr/>
          <p:nvPr/>
        </p:nvSpPr>
        <p:spPr>
          <a:xfrm>
            <a:off x="7926210" y="1573180"/>
            <a:ext cx="90137" cy="52374"/>
          </a:xfrm>
          <a:custGeom>
            <a:rect b="b" l="l" r="r" t="t"/>
            <a:pathLst>
              <a:path extrusionOk="0" h="3229" w="5558">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4"/>
          <p:cNvSpPr/>
          <p:nvPr/>
        </p:nvSpPr>
        <p:spPr>
          <a:xfrm>
            <a:off x="7997957" y="1596166"/>
            <a:ext cx="18407" cy="13609"/>
          </a:xfrm>
          <a:custGeom>
            <a:rect b="b" l="l" r="r" t="t"/>
            <a:pathLst>
              <a:path extrusionOk="0" h="839" w="1135">
                <a:moveTo>
                  <a:pt x="0" y="0"/>
                </a:moveTo>
                <a:lnTo>
                  <a:pt x="0" y="234"/>
                </a:lnTo>
                <a:lnTo>
                  <a:pt x="998" y="838"/>
                </a:lnTo>
                <a:lnTo>
                  <a:pt x="1134" y="715"/>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4"/>
          <p:cNvSpPr/>
          <p:nvPr/>
        </p:nvSpPr>
        <p:spPr>
          <a:xfrm>
            <a:off x="7964573" y="1574170"/>
            <a:ext cx="13412" cy="11013"/>
          </a:xfrm>
          <a:custGeom>
            <a:rect b="b" l="l" r="r" t="t"/>
            <a:pathLst>
              <a:path extrusionOk="0" h="679" w="827">
                <a:moveTo>
                  <a:pt x="1" y="1"/>
                </a:moveTo>
                <a:lnTo>
                  <a:pt x="1" y="223"/>
                </a:lnTo>
                <a:lnTo>
                  <a:pt x="641" y="679"/>
                </a:lnTo>
                <a:lnTo>
                  <a:pt x="826" y="568"/>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4"/>
          <p:cNvSpPr/>
          <p:nvPr/>
        </p:nvSpPr>
        <p:spPr>
          <a:xfrm>
            <a:off x="8020536" y="1430074"/>
            <a:ext cx="76547" cy="142103"/>
          </a:xfrm>
          <a:custGeom>
            <a:rect b="b" l="l" r="r" t="t"/>
            <a:pathLst>
              <a:path extrusionOk="0" h="8761" w="472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4"/>
          <p:cNvSpPr/>
          <p:nvPr/>
        </p:nvSpPr>
        <p:spPr>
          <a:xfrm>
            <a:off x="8020536" y="1410479"/>
            <a:ext cx="76547" cy="39188"/>
          </a:xfrm>
          <a:custGeom>
            <a:rect b="b" l="l" r="r" t="t"/>
            <a:pathLst>
              <a:path extrusionOk="0" h="2416" w="472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 name="Google Shape;1195;p44"/>
          <p:cNvGrpSpPr/>
          <p:nvPr/>
        </p:nvGrpSpPr>
        <p:grpSpPr>
          <a:xfrm>
            <a:off x="6227888" y="1898371"/>
            <a:ext cx="1882438" cy="1143564"/>
            <a:chOff x="2529950" y="4155175"/>
            <a:chExt cx="1137425" cy="690975"/>
          </a:xfrm>
        </p:grpSpPr>
        <p:sp>
          <p:nvSpPr>
            <p:cNvPr id="1196" name="Google Shape;1196;p44"/>
            <p:cNvSpPr/>
            <p:nvPr/>
          </p:nvSpPr>
          <p:spPr>
            <a:xfrm>
              <a:off x="2798800" y="4155175"/>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4"/>
            <p:cNvSpPr/>
            <p:nvPr/>
          </p:nvSpPr>
          <p:spPr>
            <a:xfrm>
              <a:off x="2816650" y="4155175"/>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4"/>
            <p:cNvSpPr/>
            <p:nvPr/>
          </p:nvSpPr>
          <p:spPr>
            <a:xfrm>
              <a:off x="2834675" y="4155175"/>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4"/>
            <p:cNvSpPr/>
            <p:nvPr/>
          </p:nvSpPr>
          <p:spPr>
            <a:xfrm>
              <a:off x="2852525" y="4155175"/>
              <a:ext cx="8325" cy="8325"/>
            </a:xfrm>
            <a:custGeom>
              <a:rect b="b" l="l" r="r" t="t"/>
              <a:pathLst>
                <a:path extrusionOk="0" h="333" w="333">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4"/>
            <p:cNvSpPr/>
            <p:nvPr/>
          </p:nvSpPr>
          <p:spPr>
            <a:xfrm>
              <a:off x="2870375" y="4155175"/>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4"/>
            <p:cNvSpPr/>
            <p:nvPr/>
          </p:nvSpPr>
          <p:spPr>
            <a:xfrm>
              <a:off x="2942150" y="4155175"/>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4"/>
            <p:cNvSpPr/>
            <p:nvPr/>
          </p:nvSpPr>
          <p:spPr>
            <a:xfrm>
              <a:off x="2960000" y="4155175"/>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4"/>
            <p:cNvSpPr/>
            <p:nvPr/>
          </p:nvSpPr>
          <p:spPr>
            <a:xfrm>
              <a:off x="2798800" y="417322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4"/>
            <p:cNvSpPr/>
            <p:nvPr/>
          </p:nvSpPr>
          <p:spPr>
            <a:xfrm>
              <a:off x="2816650"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4"/>
            <p:cNvSpPr/>
            <p:nvPr/>
          </p:nvSpPr>
          <p:spPr>
            <a:xfrm>
              <a:off x="2834675"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4"/>
            <p:cNvSpPr/>
            <p:nvPr/>
          </p:nvSpPr>
          <p:spPr>
            <a:xfrm>
              <a:off x="2852525"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4"/>
            <p:cNvSpPr/>
            <p:nvPr/>
          </p:nvSpPr>
          <p:spPr>
            <a:xfrm>
              <a:off x="2888400" y="417322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4"/>
            <p:cNvSpPr/>
            <p:nvPr/>
          </p:nvSpPr>
          <p:spPr>
            <a:xfrm>
              <a:off x="2906250" y="4173225"/>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4"/>
            <p:cNvSpPr/>
            <p:nvPr/>
          </p:nvSpPr>
          <p:spPr>
            <a:xfrm>
              <a:off x="2924300" y="4173225"/>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4"/>
            <p:cNvSpPr/>
            <p:nvPr/>
          </p:nvSpPr>
          <p:spPr>
            <a:xfrm>
              <a:off x="2942150" y="4173225"/>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4"/>
            <p:cNvSpPr/>
            <p:nvPr/>
          </p:nvSpPr>
          <p:spPr>
            <a:xfrm>
              <a:off x="2960000"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4"/>
            <p:cNvSpPr/>
            <p:nvPr/>
          </p:nvSpPr>
          <p:spPr>
            <a:xfrm>
              <a:off x="2978025" y="4173225"/>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4"/>
            <p:cNvSpPr/>
            <p:nvPr/>
          </p:nvSpPr>
          <p:spPr>
            <a:xfrm>
              <a:off x="2995875" y="4173225"/>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4"/>
            <p:cNvSpPr/>
            <p:nvPr/>
          </p:nvSpPr>
          <p:spPr>
            <a:xfrm>
              <a:off x="3013900"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4"/>
            <p:cNvSpPr/>
            <p:nvPr/>
          </p:nvSpPr>
          <p:spPr>
            <a:xfrm>
              <a:off x="3031750"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4"/>
            <p:cNvSpPr/>
            <p:nvPr/>
          </p:nvSpPr>
          <p:spPr>
            <a:xfrm>
              <a:off x="3085500" y="4173225"/>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4"/>
            <p:cNvSpPr/>
            <p:nvPr/>
          </p:nvSpPr>
          <p:spPr>
            <a:xfrm>
              <a:off x="3103525" y="4173225"/>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4"/>
            <p:cNvSpPr/>
            <p:nvPr/>
          </p:nvSpPr>
          <p:spPr>
            <a:xfrm>
              <a:off x="3121375" y="417322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4"/>
            <p:cNvSpPr/>
            <p:nvPr/>
          </p:nvSpPr>
          <p:spPr>
            <a:xfrm>
              <a:off x="3139225"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4"/>
            <p:cNvSpPr/>
            <p:nvPr/>
          </p:nvSpPr>
          <p:spPr>
            <a:xfrm>
              <a:off x="3157250"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4"/>
            <p:cNvSpPr/>
            <p:nvPr/>
          </p:nvSpPr>
          <p:spPr>
            <a:xfrm>
              <a:off x="3228825" y="4173225"/>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4"/>
            <p:cNvSpPr/>
            <p:nvPr/>
          </p:nvSpPr>
          <p:spPr>
            <a:xfrm>
              <a:off x="3336475"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4"/>
            <p:cNvSpPr/>
            <p:nvPr/>
          </p:nvSpPr>
          <p:spPr>
            <a:xfrm>
              <a:off x="3354325"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4"/>
            <p:cNvSpPr/>
            <p:nvPr/>
          </p:nvSpPr>
          <p:spPr>
            <a:xfrm>
              <a:off x="2745075" y="419107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4"/>
            <p:cNvSpPr/>
            <p:nvPr/>
          </p:nvSpPr>
          <p:spPr>
            <a:xfrm>
              <a:off x="2798800" y="419107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4"/>
            <p:cNvSpPr/>
            <p:nvPr/>
          </p:nvSpPr>
          <p:spPr>
            <a:xfrm>
              <a:off x="2816650" y="419107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4"/>
            <p:cNvSpPr/>
            <p:nvPr/>
          </p:nvSpPr>
          <p:spPr>
            <a:xfrm>
              <a:off x="2834675" y="4191075"/>
              <a:ext cx="8325" cy="8300"/>
            </a:xfrm>
            <a:custGeom>
              <a:rect b="b" l="l" r="r" t="t"/>
              <a:pathLst>
                <a:path extrusionOk="0" h="332" w="333">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4"/>
            <p:cNvSpPr/>
            <p:nvPr/>
          </p:nvSpPr>
          <p:spPr>
            <a:xfrm>
              <a:off x="2870375" y="4191075"/>
              <a:ext cx="8325" cy="8300"/>
            </a:xfrm>
            <a:custGeom>
              <a:rect b="b" l="l" r="r" t="t"/>
              <a:pathLst>
                <a:path extrusionOk="0" h="332" w="333">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4"/>
            <p:cNvSpPr/>
            <p:nvPr/>
          </p:nvSpPr>
          <p:spPr>
            <a:xfrm>
              <a:off x="2888400" y="4191075"/>
              <a:ext cx="8325" cy="8300"/>
            </a:xfrm>
            <a:custGeom>
              <a:rect b="b" l="l" r="r" t="t"/>
              <a:pathLst>
                <a:path extrusionOk="0" h="332" w="333">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4"/>
            <p:cNvSpPr/>
            <p:nvPr/>
          </p:nvSpPr>
          <p:spPr>
            <a:xfrm>
              <a:off x="2906250" y="4191075"/>
              <a:ext cx="8325" cy="8300"/>
            </a:xfrm>
            <a:custGeom>
              <a:rect b="b" l="l" r="r" t="t"/>
              <a:pathLst>
                <a:path extrusionOk="0" h="332" w="333">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4"/>
            <p:cNvSpPr/>
            <p:nvPr/>
          </p:nvSpPr>
          <p:spPr>
            <a:xfrm>
              <a:off x="2924300" y="419107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4"/>
            <p:cNvSpPr/>
            <p:nvPr/>
          </p:nvSpPr>
          <p:spPr>
            <a:xfrm>
              <a:off x="2942150" y="4191075"/>
              <a:ext cx="8300" cy="8300"/>
            </a:xfrm>
            <a:custGeom>
              <a:rect b="b" l="l" r="r" t="t"/>
              <a:pathLst>
                <a:path extrusionOk="0" h="332" w="332">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4"/>
            <p:cNvSpPr/>
            <p:nvPr/>
          </p:nvSpPr>
          <p:spPr>
            <a:xfrm>
              <a:off x="2960000" y="419107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4"/>
            <p:cNvSpPr/>
            <p:nvPr/>
          </p:nvSpPr>
          <p:spPr>
            <a:xfrm>
              <a:off x="2978025" y="4191075"/>
              <a:ext cx="8325" cy="8300"/>
            </a:xfrm>
            <a:custGeom>
              <a:rect b="b" l="l" r="r" t="t"/>
              <a:pathLst>
                <a:path extrusionOk="0" h="332" w="333">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4"/>
            <p:cNvSpPr/>
            <p:nvPr/>
          </p:nvSpPr>
          <p:spPr>
            <a:xfrm>
              <a:off x="2995875" y="4191075"/>
              <a:ext cx="8325" cy="8300"/>
            </a:xfrm>
            <a:custGeom>
              <a:rect b="b" l="l" r="r" t="t"/>
              <a:pathLst>
                <a:path extrusionOk="0" h="332" w="333">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4"/>
            <p:cNvSpPr/>
            <p:nvPr/>
          </p:nvSpPr>
          <p:spPr>
            <a:xfrm>
              <a:off x="3103525" y="4191075"/>
              <a:ext cx="8325" cy="8300"/>
            </a:xfrm>
            <a:custGeom>
              <a:rect b="b" l="l" r="r" t="t"/>
              <a:pathLst>
                <a:path extrusionOk="0" h="332" w="333">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4"/>
            <p:cNvSpPr/>
            <p:nvPr/>
          </p:nvSpPr>
          <p:spPr>
            <a:xfrm>
              <a:off x="3121375" y="419107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4"/>
            <p:cNvSpPr/>
            <p:nvPr/>
          </p:nvSpPr>
          <p:spPr>
            <a:xfrm>
              <a:off x="2691150"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4"/>
            <p:cNvSpPr/>
            <p:nvPr/>
          </p:nvSpPr>
          <p:spPr>
            <a:xfrm>
              <a:off x="2709175" y="42091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4"/>
            <p:cNvSpPr/>
            <p:nvPr/>
          </p:nvSpPr>
          <p:spPr>
            <a:xfrm>
              <a:off x="2727025" y="42091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4"/>
            <p:cNvSpPr/>
            <p:nvPr/>
          </p:nvSpPr>
          <p:spPr>
            <a:xfrm>
              <a:off x="2745075"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4"/>
            <p:cNvSpPr/>
            <p:nvPr/>
          </p:nvSpPr>
          <p:spPr>
            <a:xfrm>
              <a:off x="27629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4"/>
            <p:cNvSpPr/>
            <p:nvPr/>
          </p:nvSpPr>
          <p:spPr>
            <a:xfrm>
              <a:off x="2798800" y="42091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4"/>
            <p:cNvSpPr/>
            <p:nvPr/>
          </p:nvSpPr>
          <p:spPr>
            <a:xfrm>
              <a:off x="2816650" y="4209100"/>
              <a:ext cx="8325" cy="8325"/>
            </a:xfrm>
            <a:custGeom>
              <a:rect b="b" l="l" r="r" t="t"/>
              <a:pathLst>
                <a:path extrusionOk="0" h="333" w="333">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4"/>
            <p:cNvSpPr/>
            <p:nvPr/>
          </p:nvSpPr>
          <p:spPr>
            <a:xfrm>
              <a:off x="2888400" y="4209100"/>
              <a:ext cx="8325" cy="8325"/>
            </a:xfrm>
            <a:custGeom>
              <a:rect b="b" l="l" r="r" t="t"/>
              <a:pathLst>
                <a:path extrusionOk="0" h="333" w="333">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4"/>
            <p:cNvSpPr/>
            <p:nvPr/>
          </p:nvSpPr>
          <p:spPr>
            <a:xfrm>
              <a:off x="2906250" y="42091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4"/>
            <p:cNvSpPr/>
            <p:nvPr/>
          </p:nvSpPr>
          <p:spPr>
            <a:xfrm>
              <a:off x="2924300"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4"/>
            <p:cNvSpPr/>
            <p:nvPr/>
          </p:nvSpPr>
          <p:spPr>
            <a:xfrm>
              <a:off x="2942150"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4"/>
            <p:cNvSpPr/>
            <p:nvPr/>
          </p:nvSpPr>
          <p:spPr>
            <a:xfrm>
              <a:off x="2960000" y="4209100"/>
              <a:ext cx="8325" cy="8325"/>
            </a:xfrm>
            <a:custGeom>
              <a:rect b="b" l="l" r="r" t="t"/>
              <a:pathLst>
                <a:path extrusionOk="0" h="333" w="333">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4"/>
            <p:cNvSpPr/>
            <p:nvPr/>
          </p:nvSpPr>
          <p:spPr>
            <a:xfrm>
              <a:off x="2978025" y="42091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4"/>
            <p:cNvSpPr/>
            <p:nvPr/>
          </p:nvSpPr>
          <p:spPr>
            <a:xfrm>
              <a:off x="2995875"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4"/>
            <p:cNvSpPr/>
            <p:nvPr/>
          </p:nvSpPr>
          <p:spPr>
            <a:xfrm>
              <a:off x="3228825" y="42091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4"/>
            <p:cNvSpPr/>
            <p:nvPr/>
          </p:nvSpPr>
          <p:spPr>
            <a:xfrm>
              <a:off x="3246875"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4"/>
            <p:cNvSpPr/>
            <p:nvPr/>
          </p:nvSpPr>
          <p:spPr>
            <a:xfrm>
              <a:off x="32647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4"/>
            <p:cNvSpPr/>
            <p:nvPr/>
          </p:nvSpPr>
          <p:spPr>
            <a:xfrm>
              <a:off x="3282750" y="4209100"/>
              <a:ext cx="8325" cy="8325"/>
            </a:xfrm>
            <a:custGeom>
              <a:rect b="b" l="l" r="r" t="t"/>
              <a:pathLst>
                <a:path extrusionOk="0" h="333" w="333">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4"/>
            <p:cNvSpPr/>
            <p:nvPr/>
          </p:nvSpPr>
          <p:spPr>
            <a:xfrm>
              <a:off x="3300600" y="42091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4"/>
            <p:cNvSpPr/>
            <p:nvPr/>
          </p:nvSpPr>
          <p:spPr>
            <a:xfrm>
              <a:off x="3318450"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4"/>
            <p:cNvSpPr/>
            <p:nvPr/>
          </p:nvSpPr>
          <p:spPr>
            <a:xfrm>
              <a:off x="3336475" y="42091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4"/>
            <p:cNvSpPr/>
            <p:nvPr/>
          </p:nvSpPr>
          <p:spPr>
            <a:xfrm>
              <a:off x="3354325" y="42091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4"/>
            <p:cNvSpPr/>
            <p:nvPr/>
          </p:nvSpPr>
          <p:spPr>
            <a:xfrm>
              <a:off x="3372375" y="42091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4"/>
            <p:cNvSpPr/>
            <p:nvPr/>
          </p:nvSpPr>
          <p:spPr>
            <a:xfrm>
              <a:off x="33902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4"/>
            <p:cNvSpPr/>
            <p:nvPr/>
          </p:nvSpPr>
          <p:spPr>
            <a:xfrm>
              <a:off x="3461975" y="4209100"/>
              <a:ext cx="8325" cy="8325"/>
            </a:xfrm>
            <a:custGeom>
              <a:rect b="b" l="l" r="r" t="t"/>
              <a:pathLst>
                <a:path extrusionOk="0" h="333" w="333">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4"/>
            <p:cNvSpPr/>
            <p:nvPr/>
          </p:nvSpPr>
          <p:spPr>
            <a:xfrm>
              <a:off x="3479825" y="4209100"/>
              <a:ext cx="8325" cy="8325"/>
            </a:xfrm>
            <a:custGeom>
              <a:rect b="b" l="l" r="r" t="t"/>
              <a:pathLst>
                <a:path extrusionOk="0" h="333" w="333">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4"/>
            <p:cNvSpPr/>
            <p:nvPr/>
          </p:nvSpPr>
          <p:spPr>
            <a:xfrm>
              <a:off x="2691150"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4"/>
            <p:cNvSpPr/>
            <p:nvPr/>
          </p:nvSpPr>
          <p:spPr>
            <a:xfrm>
              <a:off x="2709175" y="4227125"/>
              <a:ext cx="8325" cy="8325"/>
            </a:xfrm>
            <a:custGeom>
              <a:rect b="b" l="l" r="r" t="t"/>
              <a:pathLst>
                <a:path extrusionOk="0" h="333" w="333">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4"/>
            <p:cNvSpPr/>
            <p:nvPr/>
          </p:nvSpPr>
          <p:spPr>
            <a:xfrm>
              <a:off x="2727025" y="4227125"/>
              <a:ext cx="8325" cy="8325"/>
            </a:xfrm>
            <a:custGeom>
              <a:rect b="b" l="l" r="r" t="t"/>
              <a:pathLst>
                <a:path extrusionOk="0" h="333" w="333">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4"/>
            <p:cNvSpPr/>
            <p:nvPr/>
          </p:nvSpPr>
          <p:spPr>
            <a:xfrm>
              <a:off x="2745075"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4"/>
            <p:cNvSpPr/>
            <p:nvPr/>
          </p:nvSpPr>
          <p:spPr>
            <a:xfrm>
              <a:off x="27629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4"/>
            <p:cNvSpPr/>
            <p:nvPr/>
          </p:nvSpPr>
          <p:spPr>
            <a:xfrm>
              <a:off x="2798800" y="4227125"/>
              <a:ext cx="8325" cy="8325"/>
            </a:xfrm>
            <a:custGeom>
              <a:rect b="b" l="l" r="r" t="t"/>
              <a:pathLst>
                <a:path extrusionOk="0" h="333" w="333">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4"/>
            <p:cNvSpPr/>
            <p:nvPr/>
          </p:nvSpPr>
          <p:spPr>
            <a:xfrm>
              <a:off x="2816650" y="4227125"/>
              <a:ext cx="8325" cy="8325"/>
            </a:xfrm>
            <a:custGeom>
              <a:rect b="b" l="l" r="r" t="t"/>
              <a:pathLst>
                <a:path extrusionOk="0" h="333" w="333">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4"/>
            <p:cNvSpPr/>
            <p:nvPr/>
          </p:nvSpPr>
          <p:spPr>
            <a:xfrm>
              <a:off x="2834675"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4"/>
            <p:cNvSpPr/>
            <p:nvPr/>
          </p:nvSpPr>
          <p:spPr>
            <a:xfrm>
              <a:off x="2888400" y="4227125"/>
              <a:ext cx="8325" cy="8325"/>
            </a:xfrm>
            <a:custGeom>
              <a:rect b="b" l="l" r="r" t="t"/>
              <a:pathLst>
                <a:path extrusionOk="0" h="333" w="333">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4"/>
            <p:cNvSpPr/>
            <p:nvPr/>
          </p:nvSpPr>
          <p:spPr>
            <a:xfrm>
              <a:off x="2906250" y="4227125"/>
              <a:ext cx="8325" cy="8325"/>
            </a:xfrm>
            <a:custGeom>
              <a:rect b="b" l="l" r="r" t="t"/>
              <a:pathLst>
                <a:path extrusionOk="0" h="333" w="333">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4"/>
            <p:cNvSpPr/>
            <p:nvPr/>
          </p:nvSpPr>
          <p:spPr>
            <a:xfrm>
              <a:off x="2924300"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4"/>
            <p:cNvSpPr/>
            <p:nvPr/>
          </p:nvSpPr>
          <p:spPr>
            <a:xfrm>
              <a:off x="2942150"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4"/>
            <p:cNvSpPr/>
            <p:nvPr/>
          </p:nvSpPr>
          <p:spPr>
            <a:xfrm>
              <a:off x="2960000" y="4227125"/>
              <a:ext cx="8325" cy="8325"/>
            </a:xfrm>
            <a:custGeom>
              <a:rect b="b" l="l" r="r" t="t"/>
              <a:pathLst>
                <a:path extrusionOk="0" h="333" w="333">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4"/>
            <p:cNvSpPr/>
            <p:nvPr/>
          </p:nvSpPr>
          <p:spPr>
            <a:xfrm>
              <a:off x="2995875"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4"/>
            <p:cNvSpPr/>
            <p:nvPr/>
          </p:nvSpPr>
          <p:spPr>
            <a:xfrm>
              <a:off x="3228825" y="4227125"/>
              <a:ext cx="8325" cy="8325"/>
            </a:xfrm>
            <a:custGeom>
              <a:rect b="b" l="l" r="r" t="t"/>
              <a:pathLst>
                <a:path extrusionOk="0" h="333" w="333">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4"/>
            <p:cNvSpPr/>
            <p:nvPr/>
          </p:nvSpPr>
          <p:spPr>
            <a:xfrm>
              <a:off x="3246875"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4"/>
            <p:cNvSpPr/>
            <p:nvPr/>
          </p:nvSpPr>
          <p:spPr>
            <a:xfrm>
              <a:off x="32647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4"/>
            <p:cNvSpPr/>
            <p:nvPr/>
          </p:nvSpPr>
          <p:spPr>
            <a:xfrm>
              <a:off x="3282750" y="4227125"/>
              <a:ext cx="8325" cy="8325"/>
            </a:xfrm>
            <a:custGeom>
              <a:rect b="b" l="l" r="r" t="t"/>
              <a:pathLst>
                <a:path extrusionOk="0" h="333" w="333">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4"/>
            <p:cNvSpPr/>
            <p:nvPr/>
          </p:nvSpPr>
          <p:spPr>
            <a:xfrm>
              <a:off x="3300600" y="4227125"/>
              <a:ext cx="8325" cy="8325"/>
            </a:xfrm>
            <a:custGeom>
              <a:rect b="b" l="l" r="r" t="t"/>
              <a:pathLst>
                <a:path extrusionOk="0" h="333" w="333">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4"/>
            <p:cNvSpPr/>
            <p:nvPr/>
          </p:nvSpPr>
          <p:spPr>
            <a:xfrm>
              <a:off x="3318450"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4"/>
            <p:cNvSpPr/>
            <p:nvPr/>
          </p:nvSpPr>
          <p:spPr>
            <a:xfrm>
              <a:off x="3336475"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4"/>
            <p:cNvSpPr/>
            <p:nvPr/>
          </p:nvSpPr>
          <p:spPr>
            <a:xfrm>
              <a:off x="3354325" y="4227125"/>
              <a:ext cx="8325" cy="8325"/>
            </a:xfrm>
            <a:custGeom>
              <a:rect b="b" l="l" r="r" t="t"/>
              <a:pathLst>
                <a:path extrusionOk="0" h="333" w="333">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4"/>
            <p:cNvSpPr/>
            <p:nvPr/>
          </p:nvSpPr>
          <p:spPr>
            <a:xfrm>
              <a:off x="3372375" y="4227125"/>
              <a:ext cx="8300" cy="8325"/>
            </a:xfrm>
            <a:custGeom>
              <a:rect b="b" l="l" r="r" t="t"/>
              <a:pathLst>
                <a:path extrusionOk="0" h="333" w="332">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4"/>
            <p:cNvSpPr/>
            <p:nvPr/>
          </p:nvSpPr>
          <p:spPr>
            <a:xfrm>
              <a:off x="33902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4"/>
            <p:cNvSpPr/>
            <p:nvPr/>
          </p:nvSpPr>
          <p:spPr>
            <a:xfrm>
              <a:off x="3408075" y="4227125"/>
              <a:ext cx="8300" cy="8325"/>
            </a:xfrm>
            <a:custGeom>
              <a:rect b="b" l="l" r="r" t="t"/>
              <a:pathLst>
                <a:path extrusionOk="0" h="333" w="332">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4"/>
            <p:cNvSpPr/>
            <p:nvPr/>
          </p:nvSpPr>
          <p:spPr>
            <a:xfrm>
              <a:off x="3426100" y="4227125"/>
              <a:ext cx="8325" cy="8325"/>
            </a:xfrm>
            <a:custGeom>
              <a:rect b="b" l="l" r="r" t="t"/>
              <a:pathLst>
                <a:path extrusionOk="0" h="333" w="333">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4"/>
            <p:cNvSpPr/>
            <p:nvPr/>
          </p:nvSpPr>
          <p:spPr>
            <a:xfrm>
              <a:off x="3443950" y="4227125"/>
              <a:ext cx="8325" cy="8325"/>
            </a:xfrm>
            <a:custGeom>
              <a:rect b="b" l="l" r="r" t="t"/>
              <a:pathLst>
                <a:path extrusionOk="0" h="333" w="333">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4"/>
            <p:cNvSpPr/>
            <p:nvPr/>
          </p:nvSpPr>
          <p:spPr>
            <a:xfrm>
              <a:off x="3461975" y="4227125"/>
              <a:ext cx="8325" cy="8325"/>
            </a:xfrm>
            <a:custGeom>
              <a:rect b="b" l="l" r="r" t="t"/>
              <a:pathLst>
                <a:path extrusionOk="0" h="333" w="333">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4"/>
            <p:cNvSpPr/>
            <p:nvPr/>
          </p:nvSpPr>
          <p:spPr>
            <a:xfrm>
              <a:off x="3479825" y="4227125"/>
              <a:ext cx="8325" cy="8325"/>
            </a:xfrm>
            <a:custGeom>
              <a:rect b="b" l="l" r="r" t="t"/>
              <a:pathLst>
                <a:path extrusionOk="0" h="333" w="333">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4"/>
            <p:cNvSpPr/>
            <p:nvPr/>
          </p:nvSpPr>
          <p:spPr>
            <a:xfrm>
              <a:off x="3497675" y="4227125"/>
              <a:ext cx="8325" cy="8325"/>
            </a:xfrm>
            <a:custGeom>
              <a:rect b="b" l="l" r="r" t="t"/>
              <a:pathLst>
                <a:path extrusionOk="0" h="333" w="333">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4"/>
            <p:cNvSpPr/>
            <p:nvPr/>
          </p:nvSpPr>
          <p:spPr>
            <a:xfrm>
              <a:off x="3515700"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4"/>
            <p:cNvSpPr/>
            <p:nvPr/>
          </p:nvSpPr>
          <p:spPr>
            <a:xfrm>
              <a:off x="256582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4"/>
            <p:cNvSpPr/>
            <p:nvPr/>
          </p:nvSpPr>
          <p:spPr>
            <a:xfrm>
              <a:off x="2583675"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4"/>
            <p:cNvSpPr/>
            <p:nvPr/>
          </p:nvSpPr>
          <p:spPr>
            <a:xfrm>
              <a:off x="2601550"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4"/>
            <p:cNvSpPr/>
            <p:nvPr/>
          </p:nvSpPr>
          <p:spPr>
            <a:xfrm>
              <a:off x="2619575"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4"/>
            <p:cNvSpPr/>
            <p:nvPr/>
          </p:nvSpPr>
          <p:spPr>
            <a:xfrm>
              <a:off x="2637425"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4"/>
            <p:cNvSpPr/>
            <p:nvPr/>
          </p:nvSpPr>
          <p:spPr>
            <a:xfrm>
              <a:off x="2655450" y="4244975"/>
              <a:ext cx="8325" cy="8325"/>
            </a:xfrm>
            <a:custGeom>
              <a:rect b="b" l="l" r="r" t="t"/>
              <a:pathLst>
                <a:path extrusionOk="0" h="333" w="333">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4"/>
            <p:cNvSpPr/>
            <p:nvPr/>
          </p:nvSpPr>
          <p:spPr>
            <a:xfrm>
              <a:off x="2673300" y="4244975"/>
              <a:ext cx="8325" cy="8325"/>
            </a:xfrm>
            <a:custGeom>
              <a:rect b="b" l="l" r="r" t="t"/>
              <a:pathLst>
                <a:path extrusionOk="0" h="333" w="333">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4"/>
            <p:cNvSpPr/>
            <p:nvPr/>
          </p:nvSpPr>
          <p:spPr>
            <a:xfrm>
              <a:off x="2727025"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4"/>
            <p:cNvSpPr/>
            <p:nvPr/>
          </p:nvSpPr>
          <p:spPr>
            <a:xfrm>
              <a:off x="2745075"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4"/>
            <p:cNvSpPr/>
            <p:nvPr/>
          </p:nvSpPr>
          <p:spPr>
            <a:xfrm>
              <a:off x="2780775"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4"/>
            <p:cNvSpPr/>
            <p:nvPr/>
          </p:nvSpPr>
          <p:spPr>
            <a:xfrm>
              <a:off x="2798800"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4"/>
            <p:cNvSpPr/>
            <p:nvPr/>
          </p:nvSpPr>
          <p:spPr>
            <a:xfrm>
              <a:off x="283467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4"/>
            <p:cNvSpPr/>
            <p:nvPr/>
          </p:nvSpPr>
          <p:spPr>
            <a:xfrm>
              <a:off x="2852525" y="4244975"/>
              <a:ext cx="8325" cy="8325"/>
            </a:xfrm>
            <a:custGeom>
              <a:rect b="b" l="l" r="r" t="t"/>
              <a:pathLst>
                <a:path extrusionOk="0" h="333" w="333">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4"/>
            <p:cNvSpPr/>
            <p:nvPr/>
          </p:nvSpPr>
          <p:spPr>
            <a:xfrm>
              <a:off x="2906250" y="4244975"/>
              <a:ext cx="8325" cy="8325"/>
            </a:xfrm>
            <a:custGeom>
              <a:rect b="b" l="l" r="r" t="t"/>
              <a:pathLst>
                <a:path extrusionOk="0" h="333" w="333">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4"/>
            <p:cNvSpPr/>
            <p:nvPr/>
          </p:nvSpPr>
          <p:spPr>
            <a:xfrm>
              <a:off x="2924300"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4"/>
            <p:cNvSpPr/>
            <p:nvPr/>
          </p:nvSpPr>
          <p:spPr>
            <a:xfrm>
              <a:off x="2942150"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4"/>
            <p:cNvSpPr/>
            <p:nvPr/>
          </p:nvSpPr>
          <p:spPr>
            <a:xfrm>
              <a:off x="2960000"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4"/>
            <p:cNvSpPr/>
            <p:nvPr/>
          </p:nvSpPr>
          <p:spPr>
            <a:xfrm>
              <a:off x="2978025" y="4244975"/>
              <a:ext cx="8325" cy="8325"/>
            </a:xfrm>
            <a:custGeom>
              <a:rect b="b" l="l" r="r" t="t"/>
              <a:pathLst>
                <a:path extrusionOk="0" h="333" w="333">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4"/>
            <p:cNvSpPr/>
            <p:nvPr/>
          </p:nvSpPr>
          <p:spPr>
            <a:xfrm>
              <a:off x="3121375"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4"/>
            <p:cNvSpPr/>
            <p:nvPr/>
          </p:nvSpPr>
          <p:spPr>
            <a:xfrm>
              <a:off x="3139225"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4"/>
            <p:cNvSpPr/>
            <p:nvPr/>
          </p:nvSpPr>
          <p:spPr>
            <a:xfrm>
              <a:off x="3157250"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4"/>
            <p:cNvSpPr/>
            <p:nvPr/>
          </p:nvSpPr>
          <p:spPr>
            <a:xfrm>
              <a:off x="3175100"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4"/>
            <p:cNvSpPr/>
            <p:nvPr/>
          </p:nvSpPr>
          <p:spPr>
            <a:xfrm>
              <a:off x="319312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4"/>
            <p:cNvSpPr/>
            <p:nvPr/>
          </p:nvSpPr>
          <p:spPr>
            <a:xfrm>
              <a:off x="3210975"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4"/>
            <p:cNvSpPr/>
            <p:nvPr/>
          </p:nvSpPr>
          <p:spPr>
            <a:xfrm>
              <a:off x="3228825" y="4244975"/>
              <a:ext cx="8325" cy="8325"/>
            </a:xfrm>
            <a:custGeom>
              <a:rect b="b" l="l" r="r" t="t"/>
              <a:pathLst>
                <a:path extrusionOk="0" h="333" w="333">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4"/>
            <p:cNvSpPr/>
            <p:nvPr/>
          </p:nvSpPr>
          <p:spPr>
            <a:xfrm>
              <a:off x="3246875"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4"/>
            <p:cNvSpPr/>
            <p:nvPr/>
          </p:nvSpPr>
          <p:spPr>
            <a:xfrm>
              <a:off x="3264725"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4"/>
            <p:cNvSpPr/>
            <p:nvPr/>
          </p:nvSpPr>
          <p:spPr>
            <a:xfrm>
              <a:off x="3282750" y="4244975"/>
              <a:ext cx="8325" cy="8325"/>
            </a:xfrm>
            <a:custGeom>
              <a:rect b="b" l="l" r="r" t="t"/>
              <a:pathLst>
                <a:path extrusionOk="0" h="333" w="333">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4"/>
            <p:cNvSpPr/>
            <p:nvPr/>
          </p:nvSpPr>
          <p:spPr>
            <a:xfrm>
              <a:off x="3300600" y="4244975"/>
              <a:ext cx="8325" cy="8325"/>
            </a:xfrm>
            <a:custGeom>
              <a:rect b="b" l="l" r="r" t="t"/>
              <a:pathLst>
                <a:path extrusionOk="0" h="333" w="333">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4"/>
            <p:cNvSpPr/>
            <p:nvPr/>
          </p:nvSpPr>
          <p:spPr>
            <a:xfrm>
              <a:off x="3318450" y="4244975"/>
              <a:ext cx="8325" cy="8325"/>
            </a:xfrm>
            <a:custGeom>
              <a:rect b="b" l="l" r="r" t="t"/>
              <a:pathLst>
                <a:path extrusionOk="0" h="333" w="333">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4"/>
            <p:cNvSpPr/>
            <p:nvPr/>
          </p:nvSpPr>
          <p:spPr>
            <a:xfrm>
              <a:off x="333647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4"/>
            <p:cNvSpPr/>
            <p:nvPr/>
          </p:nvSpPr>
          <p:spPr>
            <a:xfrm>
              <a:off x="3354325" y="4244975"/>
              <a:ext cx="8325" cy="8325"/>
            </a:xfrm>
            <a:custGeom>
              <a:rect b="b" l="l" r="r" t="t"/>
              <a:pathLst>
                <a:path extrusionOk="0" h="333" w="333">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4"/>
            <p:cNvSpPr/>
            <p:nvPr/>
          </p:nvSpPr>
          <p:spPr>
            <a:xfrm>
              <a:off x="3372375" y="4244975"/>
              <a:ext cx="8300" cy="8325"/>
            </a:xfrm>
            <a:custGeom>
              <a:rect b="b" l="l" r="r" t="t"/>
              <a:pathLst>
                <a:path extrusionOk="0" h="333" w="332">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4"/>
            <p:cNvSpPr/>
            <p:nvPr/>
          </p:nvSpPr>
          <p:spPr>
            <a:xfrm>
              <a:off x="3390225"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4"/>
            <p:cNvSpPr/>
            <p:nvPr/>
          </p:nvSpPr>
          <p:spPr>
            <a:xfrm>
              <a:off x="3408075"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4"/>
            <p:cNvSpPr/>
            <p:nvPr/>
          </p:nvSpPr>
          <p:spPr>
            <a:xfrm>
              <a:off x="3426100" y="4244975"/>
              <a:ext cx="8325" cy="8325"/>
            </a:xfrm>
            <a:custGeom>
              <a:rect b="b" l="l" r="r" t="t"/>
              <a:pathLst>
                <a:path extrusionOk="0" h="333" w="333">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4"/>
            <p:cNvSpPr/>
            <p:nvPr/>
          </p:nvSpPr>
          <p:spPr>
            <a:xfrm>
              <a:off x="3443950"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4"/>
            <p:cNvSpPr/>
            <p:nvPr/>
          </p:nvSpPr>
          <p:spPr>
            <a:xfrm>
              <a:off x="3461975" y="4244975"/>
              <a:ext cx="8325" cy="8325"/>
            </a:xfrm>
            <a:custGeom>
              <a:rect b="b" l="l" r="r" t="t"/>
              <a:pathLst>
                <a:path extrusionOk="0" h="333" w="333">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4"/>
            <p:cNvSpPr/>
            <p:nvPr/>
          </p:nvSpPr>
          <p:spPr>
            <a:xfrm>
              <a:off x="3479825" y="4244975"/>
              <a:ext cx="8325" cy="8325"/>
            </a:xfrm>
            <a:custGeom>
              <a:rect b="b" l="l" r="r" t="t"/>
              <a:pathLst>
                <a:path extrusionOk="0" h="333" w="333">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4"/>
            <p:cNvSpPr/>
            <p:nvPr/>
          </p:nvSpPr>
          <p:spPr>
            <a:xfrm>
              <a:off x="3497675"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4"/>
            <p:cNvSpPr/>
            <p:nvPr/>
          </p:nvSpPr>
          <p:spPr>
            <a:xfrm>
              <a:off x="3515700"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4"/>
            <p:cNvSpPr/>
            <p:nvPr/>
          </p:nvSpPr>
          <p:spPr>
            <a:xfrm>
              <a:off x="3533550"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4"/>
            <p:cNvSpPr/>
            <p:nvPr/>
          </p:nvSpPr>
          <p:spPr>
            <a:xfrm>
              <a:off x="3551600"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4"/>
            <p:cNvSpPr/>
            <p:nvPr/>
          </p:nvSpPr>
          <p:spPr>
            <a:xfrm>
              <a:off x="3569450"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4"/>
            <p:cNvSpPr/>
            <p:nvPr/>
          </p:nvSpPr>
          <p:spPr>
            <a:xfrm>
              <a:off x="3587300" y="4244975"/>
              <a:ext cx="8300" cy="8325"/>
            </a:xfrm>
            <a:custGeom>
              <a:rect b="b" l="l" r="r" t="t"/>
              <a:pathLst>
                <a:path extrusionOk="0" h="333" w="332">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4"/>
            <p:cNvSpPr/>
            <p:nvPr/>
          </p:nvSpPr>
          <p:spPr>
            <a:xfrm>
              <a:off x="3605325" y="4244975"/>
              <a:ext cx="8325" cy="8325"/>
            </a:xfrm>
            <a:custGeom>
              <a:rect b="b" l="l" r="r" t="t"/>
              <a:pathLst>
                <a:path extrusionOk="0" h="333" w="333">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4"/>
            <p:cNvSpPr/>
            <p:nvPr/>
          </p:nvSpPr>
          <p:spPr>
            <a:xfrm>
              <a:off x="2547800"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4"/>
            <p:cNvSpPr/>
            <p:nvPr/>
          </p:nvSpPr>
          <p:spPr>
            <a:xfrm>
              <a:off x="256582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4"/>
            <p:cNvSpPr/>
            <p:nvPr/>
          </p:nvSpPr>
          <p:spPr>
            <a:xfrm>
              <a:off x="2583675"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4"/>
            <p:cNvSpPr/>
            <p:nvPr/>
          </p:nvSpPr>
          <p:spPr>
            <a:xfrm>
              <a:off x="2601550"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4"/>
            <p:cNvSpPr/>
            <p:nvPr/>
          </p:nvSpPr>
          <p:spPr>
            <a:xfrm>
              <a:off x="2619575"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4"/>
            <p:cNvSpPr/>
            <p:nvPr/>
          </p:nvSpPr>
          <p:spPr>
            <a:xfrm>
              <a:off x="2637425" y="4263000"/>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4"/>
            <p:cNvSpPr/>
            <p:nvPr/>
          </p:nvSpPr>
          <p:spPr>
            <a:xfrm>
              <a:off x="2655450" y="4263000"/>
              <a:ext cx="8325" cy="8325"/>
            </a:xfrm>
            <a:custGeom>
              <a:rect b="b" l="l" r="r" t="t"/>
              <a:pathLst>
                <a:path extrusionOk="0" h="333" w="333">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4"/>
            <p:cNvSpPr/>
            <p:nvPr/>
          </p:nvSpPr>
          <p:spPr>
            <a:xfrm>
              <a:off x="2673300" y="4263000"/>
              <a:ext cx="8325" cy="8325"/>
            </a:xfrm>
            <a:custGeom>
              <a:rect b="b" l="l" r="r" t="t"/>
              <a:pathLst>
                <a:path extrusionOk="0" h="333" w="333">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4"/>
            <p:cNvSpPr/>
            <p:nvPr/>
          </p:nvSpPr>
          <p:spPr>
            <a:xfrm>
              <a:off x="2691150"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4"/>
            <p:cNvSpPr/>
            <p:nvPr/>
          </p:nvSpPr>
          <p:spPr>
            <a:xfrm>
              <a:off x="270917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4"/>
            <p:cNvSpPr/>
            <p:nvPr/>
          </p:nvSpPr>
          <p:spPr>
            <a:xfrm>
              <a:off x="272702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4"/>
            <p:cNvSpPr/>
            <p:nvPr/>
          </p:nvSpPr>
          <p:spPr>
            <a:xfrm>
              <a:off x="2745075"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4"/>
            <p:cNvSpPr/>
            <p:nvPr/>
          </p:nvSpPr>
          <p:spPr>
            <a:xfrm>
              <a:off x="27629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4"/>
            <p:cNvSpPr/>
            <p:nvPr/>
          </p:nvSpPr>
          <p:spPr>
            <a:xfrm>
              <a:off x="2780775"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4"/>
            <p:cNvSpPr/>
            <p:nvPr/>
          </p:nvSpPr>
          <p:spPr>
            <a:xfrm>
              <a:off x="2798800"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4"/>
            <p:cNvSpPr/>
            <p:nvPr/>
          </p:nvSpPr>
          <p:spPr>
            <a:xfrm>
              <a:off x="283467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4"/>
            <p:cNvSpPr/>
            <p:nvPr/>
          </p:nvSpPr>
          <p:spPr>
            <a:xfrm>
              <a:off x="285252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4"/>
            <p:cNvSpPr/>
            <p:nvPr/>
          </p:nvSpPr>
          <p:spPr>
            <a:xfrm>
              <a:off x="287037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4"/>
            <p:cNvSpPr/>
            <p:nvPr/>
          </p:nvSpPr>
          <p:spPr>
            <a:xfrm>
              <a:off x="2906250" y="4263000"/>
              <a:ext cx="8325" cy="8325"/>
            </a:xfrm>
            <a:custGeom>
              <a:rect b="b" l="l" r="r" t="t"/>
              <a:pathLst>
                <a:path extrusionOk="0" h="333" w="333">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4"/>
            <p:cNvSpPr/>
            <p:nvPr/>
          </p:nvSpPr>
          <p:spPr>
            <a:xfrm>
              <a:off x="2924300"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4"/>
            <p:cNvSpPr/>
            <p:nvPr/>
          </p:nvSpPr>
          <p:spPr>
            <a:xfrm>
              <a:off x="2942150"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4"/>
            <p:cNvSpPr/>
            <p:nvPr/>
          </p:nvSpPr>
          <p:spPr>
            <a:xfrm>
              <a:off x="2995875"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4"/>
            <p:cNvSpPr/>
            <p:nvPr/>
          </p:nvSpPr>
          <p:spPr>
            <a:xfrm>
              <a:off x="30139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4"/>
            <p:cNvSpPr/>
            <p:nvPr/>
          </p:nvSpPr>
          <p:spPr>
            <a:xfrm>
              <a:off x="3103525" y="4263000"/>
              <a:ext cx="8325" cy="8325"/>
            </a:xfrm>
            <a:custGeom>
              <a:rect b="b" l="l" r="r" t="t"/>
              <a:pathLst>
                <a:path extrusionOk="0" h="333" w="333">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4"/>
            <p:cNvSpPr/>
            <p:nvPr/>
          </p:nvSpPr>
          <p:spPr>
            <a:xfrm>
              <a:off x="3121375"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4"/>
            <p:cNvSpPr/>
            <p:nvPr/>
          </p:nvSpPr>
          <p:spPr>
            <a:xfrm>
              <a:off x="3139225" y="4263000"/>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4"/>
            <p:cNvSpPr/>
            <p:nvPr/>
          </p:nvSpPr>
          <p:spPr>
            <a:xfrm>
              <a:off x="315725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4"/>
            <p:cNvSpPr/>
            <p:nvPr/>
          </p:nvSpPr>
          <p:spPr>
            <a:xfrm>
              <a:off x="319312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4"/>
            <p:cNvSpPr/>
            <p:nvPr/>
          </p:nvSpPr>
          <p:spPr>
            <a:xfrm>
              <a:off x="3210975"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4"/>
            <p:cNvSpPr/>
            <p:nvPr/>
          </p:nvSpPr>
          <p:spPr>
            <a:xfrm>
              <a:off x="3228825" y="4263000"/>
              <a:ext cx="8325" cy="8325"/>
            </a:xfrm>
            <a:custGeom>
              <a:rect b="b" l="l" r="r" t="t"/>
              <a:pathLst>
                <a:path extrusionOk="0" h="333" w="333">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4"/>
            <p:cNvSpPr/>
            <p:nvPr/>
          </p:nvSpPr>
          <p:spPr>
            <a:xfrm>
              <a:off x="3246875"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4"/>
            <p:cNvSpPr/>
            <p:nvPr/>
          </p:nvSpPr>
          <p:spPr>
            <a:xfrm>
              <a:off x="32647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4"/>
            <p:cNvSpPr/>
            <p:nvPr/>
          </p:nvSpPr>
          <p:spPr>
            <a:xfrm>
              <a:off x="3282750" y="4263000"/>
              <a:ext cx="8325" cy="8325"/>
            </a:xfrm>
            <a:custGeom>
              <a:rect b="b" l="l" r="r" t="t"/>
              <a:pathLst>
                <a:path extrusionOk="0" h="333" w="333">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4"/>
            <p:cNvSpPr/>
            <p:nvPr/>
          </p:nvSpPr>
          <p:spPr>
            <a:xfrm>
              <a:off x="3300600" y="4263000"/>
              <a:ext cx="8325" cy="8325"/>
            </a:xfrm>
            <a:custGeom>
              <a:rect b="b" l="l" r="r" t="t"/>
              <a:pathLst>
                <a:path extrusionOk="0" h="333" w="333">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4"/>
            <p:cNvSpPr/>
            <p:nvPr/>
          </p:nvSpPr>
          <p:spPr>
            <a:xfrm>
              <a:off x="3318450"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4"/>
            <p:cNvSpPr/>
            <p:nvPr/>
          </p:nvSpPr>
          <p:spPr>
            <a:xfrm>
              <a:off x="333647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4"/>
            <p:cNvSpPr/>
            <p:nvPr/>
          </p:nvSpPr>
          <p:spPr>
            <a:xfrm>
              <a:off x="335432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4"/>
            <p:cNvSpPr/>
            <p:nvPr/>
          </p:nvSpPr>
          <p:spPr>
            <a:xfrm>
              <a:off x="3372375" y="4263000"/>
              <a:ext cx="8300" cy="8325"/>
            </a:xfrm>
            <a:custGeom>
              <a:rect b="b" l="l" r="r" t="t"/>
              <a:pathLst>
                <a:path extrusionOk="0" h="333" w="332">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4"/>
            <p:cNvSpPr/>
            <p:nvPr/>
          </p:nvSpPr>
          <p:spPr>
            <a:xfrm>
              <a:off x="33902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4"/>
            <p:cNvSpPr/>
            <p:nvPr/>
          </p:nvSpPr>
          <p:spPr>
            <a:xfrm>
              <a:off x="3408075"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4"/>
            <p:cNvSpPr/>
            <p:nvPr/>
          </p:nvSpPr>
          <p:spPr>
            <a:xfrm>
              <a:off x="3426100" y="4263000"/>
              <a:ext cx="8325" cy="8325"/>
            </a:xfrm>
            <a:custGeom>
              <a:rect b="b" l="l" r="r" t="t"/>
              <a:pathLst>
                <a:path extrusionOk="0" h="333" w="333">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4"/>
            <p:cNvSpPr/>
            <p:nvPr/>
          </p:nvSpPr>
          <p:spPr>
            <a:xfrm>
              <a:off x="3443950"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4"/>
            <p:cNvSpPr/>
            <p:nvPr/>
          </p:nvSpPr>
          <p:spPr>
            <a:xfrm>
              <a:off x="3461975" y="4263000"/>
              <a:ext cx="8325" cy="8325"/>
            </a:xfrm>
            <a:custGeom>
              <a:rect b="b" l="l" r="r" t="t"/>
              <a:pathLst>
                <a:path extrusionOk="0" h="333" w="333">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4"/>
            <p:cNvSpPr/>
            <p:nvPr/>
          </p:nvSpPr>
          <p:spPr>
            <a:xfrm>
              <a:off x="3479825" y="4263000"/>
              <a:ext cx="8325" cy="8325"/>
            </a:xfrm>
            <a:custGeom>
              <a:rect b="b" l="l" r="r" t="t"/>
              <a:pathLst>
                <a:path extrusionOk="0" h="333" w="333">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4"/>
            <p:cNvSpPr/>
            <p:nvPr/>
          </p:nvSpPr>
          <p:spPr>
            <a:xfrm>
              <a:off x="349767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4"/>
            <p:cNvSpPr/>
            <p:nvPr/>
          </p:nvSpPr>
          <p:spPr>
            <a:xfrm>
              <a:off x="35157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4"/>
            <p:cNvSpPr/>
            <p:nvPr/>
          </p:nvSpPr>
          <p:spPr>
            <a:xfrm>
              <a:off x="3533550"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4"/>
            <p:cNvSpPr/>
            <p:nvPr/>
          </p:nvSpPr>
          <p:spPr>
            <a:xfrm>
              <a:off x="3551600"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4"/>
            <p:cNvSpPr/>
            <p:nvPr/>
          </p:nvSpPr>
          <p:spPr>
            <a:xfrm>
              <a:off x="3569450"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4"/>
            <p:cNvSpPr/>
            <p:nvPr/>
          </p:nvSpPr>
          <p:spPr>
            <a:xfrm>
              <a:off x="3587300" y="4263000"/>
              <a:ext cx="8300" cy="8325"/>
            </a:xfrm>
            <a:custGeom>
              <a:rect b="b" l="l" r="r" t="t"/>
              <a:pathLst>
                <a:path extrusionOk="0" h="333" w="332">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4"/>
            <p:cNvSpPr/>
            <p:nvPr/>
          </p:nvSpPr>
          <p:spPr>
            <a:xfrm>
              <a:off x="3605325" y="4263000"/>
              <a:ext cx="8325" cy="8325"/>
            </a:xfrm>
            <a:custGeom>
              <a:rect b="b" l="l" r="r" t="t"/>
              <a:pathLst>
                <a:path extrusionOk="0" h="333" w="333">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4"/>
            <p:cNvSpPr/>
            <p:nvPr/>
          </p:nvSpPr>
          <p:spPr>
            <a:xfrm>
              <a:off x="3623175" y="4263000"/>
              <a:ext cx="8325" cy="8325"/>
            </a:xfrm>
            <a:custGeom>
              <a:rect b="b" l="l" r="r" t="t"/>
              <a:pathLst>
                <a:path extrusionOk="0" h="333" w="333">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4"/>
            <p:cNvSpPr/>
            <p:nvPr/>
          </p:nvSpPr>
          <p:spPr>
            <a:xfrm>
              <a:off x="36412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4"/>
            <p:cNvSpPr/>
            <p:nvPr/>
          </p:nvSpPr>
          <p:spPr>
            <a:xfrm>
              <a:off x="256582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4"/>
            <p:cNvSpPr/>
            <p:nvPr/>
          </p:nvSpPr>
          <p:spPr>
            <a:xfrm>
              <a:off x="2583675"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4"/>
            <p:cNvSpPr/>
            <p:nvPr/>
          </p:nvSpPr>
          <p:spPr>
            <a:xfrm>
              <a:off x="2601550"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4"/>
            <p:cNvSpPr/>
            <p:nvPr/>
          </p:nvSpPr>
          <p:spPr>
            <a:xfrm>
              <a:off x="2619575"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4"/>
            <p:cNvSpPr/>
            <p:nvPr/>
          </p:nvSpPr>
          <p:spPr>
            <a:xfrm>
              <a:off x="2637425"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4"/>
            <p:cNvSpPr/>
            <p:nvPr/>
          </p:nvSpPr>
          <p:spPr>
            <a:xfrm>
              <a:off x="2655450" y="4281050"/>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4"/>
            <p:cNvSpPr/>
            <p:nvPr/>
          </p:nvSpPr>
          <p:spPr>
            <a:xfrm>
              <a:off x="2673300" y="4281050"/>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4"/>
            <p:cNvSpPr/>
            <p:nvPr/>
          </p:nvSpPr>
          <p:spPr>
            <a:xfrm>
              <a:off x="2691150" y="4281050"/>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4"/>
            <p:cNvSpPr/>
            <p:nvPr/>
          </p:nvSpPr>
          <p:spPr>
            <a:xfrm>
              <a:off x="270917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4"/>
            <p:cNvSpPr/>
            <p:nvPr/>
          </p:nvSpPr>
          <p:spPr>
            <a:xfrm>
              <a:off x="272702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4"/>
            <p:cNvSpPr/>
            <p:nvPr/>
          </p:nvSpPr>
          <p:spPr>
            <a:xfrm>
              <a:off x="2745075"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4"/>
            <p:cNvSpPr/>
            <p:nvPr/>
          </p:nvSpPr>
          <p:spPr>
            <a:xfrm>
              <a:off x="27629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4"/>
            <p:cNvSpPr/>
            <p:nvPr/>
          </p:nvSpPr>
          <p:spPr>
            <a:xfrm>
              <a:off x="2780775"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4"/>
            <p:cNvSpPr/>
            <p:nvPr/>
          </p:nvSpPr>
          <p:spPr>
            <a:xfrm>
              <a:off x="2798800"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4"/>
            <p:cNvSpPr/>
            <p:nvPr/>
          </p:nvSpPr>
          <p:spPr>
            <a:xfrm>
              <a:off x="2816650"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4"/>
            <p:cNvSpPr/>
            <p:nvPr/>
          </p:nvSpPr>
          <p:spPr>
            <a:xfrm>
              <a:off x="283467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4"/>
            <p:cNvSpPr/>
            <p:nvPr/>
          </p:nvSpPr>
          <p:spPr>
            <a:xfrm>
              <a:off x="285252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4"/>
            <p:cNvSpPr/>
            <p:nvPr/>
          </p:nvSpPr>
          <p:spPr>
            <a:xfrm>
              <a:off x="287037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4"/>
            <p:cNvSpPr/>
            <p:nvPr/>
          </p:nvSpPr>
          <p:spPr>
            <a:xfrm>
              <a:off x="2906250" y="4281050"/>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4"/>
            <p:cNvSpPr/>
            <p:nvPr/>
          </p:nvSpPr>
          <p:spPr>
            <a:xfrm>
              <a:off x="2924300"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4"/>
            <p:cNvSpPr/>
            <p:nvPr/>
          </p:nvSpPr>
          <p:spPr>
            <a:xfrm>
              <a:off x="301390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4"/>
            <p:cNvSpPr/>
            <p:nvPr/>
          </p:nvSpPr>
          <p:spPr>
            <a:xfrm>
              <a:off x="3085500"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4"/>
            <p:cNvSpPr/>
            <p:nvPr/>
          </p:nvSpPr>
          <p:spPr>
            <a:xfrm>
              <a:off x="3103525" y="4281050"/>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4"/>
            <p:cNvSpPr/>
            <p:nvPr/>
          </p:nvSpPr>
          <p:spPr>
            <a:xfrm>
              <a:off x="3121375"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4"/>
            <p:cNvSpPr/>
            <p:nvPr/>
          </p:nvSpPr>
          <p:spPr>
            <a:xfrm>
              <a:off x="3139225"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4"/>
            <p:cNvSpPr/>
            <p:nvPr/>
          </p:nvSpPr>
          <p:spPr>
            <a:xfrm>
              <a:off x="315725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4"/>
            <p:cNvSpPr/>
            <p:nvPr/>
          </p:nvSpPr>
          <p:spPr>
            <a:xfrm>
              <a:off x="3175100"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4"/>
            <p:cNvSpPr/>
            <p:nvPr/>
          </p:nvSpPr>
          <p:spPr>
            <a:xfrm>
              <a:off x="319312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4"/>
            <p:cNvSpPr/>
            <p:nvPr/>
          </p:nvSpPr>
          <p:spPr>
            <a:xfrm>
              <a:off x="3210975"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4"/>
            <p:cNvSpPr/>
            <p:nvPr/>
          </p:nvSpPr>
          <p:spPr>
            <a:xfrm>
              <a:off x="3228825" y="4281050"/>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4"/>
            <p:cNvSpPr/>
            <p:nvPr/>
          </p:nvSpPr>
          <p:spPr>
            <a:xfrm>
              <a:off x="3246875"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4"/>
            <p:cNvSpPr/>
            <p:nvPr/>
          </p:nvSpPr>
          <p:spPr>
            <a:xfrm>
              <a:off x="32647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4"/>
            <p:cNvSpPr/>
            <p:nvPr/>
          </p:nvSpPr>
          <p:spPr>
            <a:xfrm>
              <a:off x="3282750" y="4281050"/>
              <a:ext cx="8325" cy="8300"/>
            </a:xfrm>
            <a:custGeom>
              <a:rect b="b" l="l" r="r" t="t"/>
              <a:pathLst>
                <a:path extrusionOk="0" h="332" w="333">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4"/>
            <p:cNvSpPr/>
            <p:nvPr/>
          </p:nvSpPr>
          <p:spPr>
            <a:xfrm>
              <a:off x="3300600" y="4281050"/>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4"/>
            <p:cNvSpPr/>
            <p:nvPr/>
          </p:nvSpPr>
          <p:spPr>
            <a:xfrm>
              <a:off x="3318450" y="4281050"/>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4"/>
            <p:cNvSpPr/>
            <p:nvPr/>
          </p:nvSpPr>
          <p:spPr>
            <a:xfrm>
              <a:off x="333647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4"/>
            <p:cNvSpPr/>
            <p:nvPr/>
          </p:nvSpPr>
          <p:spPr>
            <a:xfrm>
              <a:off x="335432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4"/>
            <p:cNvSpPr/>
            <p:nvPr/>
          </p:nvSpPr>
          <p:spPr>
            <a:xfrm>
              <a:off x="3372375" y="4281050"/>
              <a:ext cx="8300" cy="8300"/>
            </a:xfrm>
            <a:custGeom>
              <a:rect b="b" l="l" r="r" t="t"/>
              <a:pathLst>
                <a:path extrusionOk="0" h="332" w="332">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4"/>
            <p:cNvSpPr/>
            <p:nvPr/>
          </p:nvSpPr>
          <p:spPr>
            <a:xfrm>
              <a:off x="33902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4"/>
            <p:cNvSpPr/>
            <p:nvPr/>
          </p:nvSpPr>
          <p:spPr>
            <a:xfrm>
              <a:off x="3408075"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4"/>
            <p:cNvSpPr/>
            <p:nvPr/>
          </p:nvSpPr>
          <p:spPr>
            <a:xfrm>
              <a:off x="3426100" y="4281050"/>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4"/>
            <p:cNvSpPr/>
            <p:nvPr/>
          </p:nvSpPr>
          <p:spPr>
            <a:xfrm>
              <a:off x="3443950"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4"/>
            <p:cNvSpPr/>
            <p:nvPr/>
          </p:nvSpPr>
          <p:spPr>
            <a:xfrm>
              <a:off x="3461975" y="4281050"/>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4"/>
            <p:cNvSpPr/>
            <p:nvPr/>
          </p:nvSpPr>
          <p:spPr>
            <a:xfrm>
              <a:off x="3479825" y="4281050"/>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4"/>
            <p:cNvSpPr/>
            <p:nvPr/>
          </p:nvSpPr>
          <p:spPr>
            <a:xfrm>
              <a:off x="349767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4"/>
            <p:cNvSpPr/>
            <p:nvPr/>
          </p:nvSpPr>
          <p:spPr>
            <a:xfrm>
              <a:off x="351570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4"/>
            <p:cNvSpPr/>
            <p:nvPr/>
          </p:nvSpPr>
          <p:spPr>
            <a:xfrm>
              <a:off x="3533550"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4"/>
            <p:cNvSpPr/>
            <p:nvPr/>
          </p:nvSpPr>
          <p:spPr>
            <a:xfrm>
              <a:off x="3551600"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4"/>
            <p:cNvSpPr/>
            <p:nvPr/>
          </p:nvSpPr>
          <p:spPr>
            <a:xfrm>
              <a:off x="3569450"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4"/>
            <p:cNvSpPr/>
            <p:nvPr/>
          </p:nvSpPr>
          <p:spPr>
            <a:xfrm>
              <a:off x="3587300" y="4281050"/>
              <a:ext cx="8300" cy="8300"/>
            </a:xfrm>
            <a:custGeom>
              <a:rect b="b" l="l" r="r" t="t"/>
              <a:pathLst>
                <a:path extrusionOk="0" h="332" w="332">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4"/>
            <p:cNvSpPr/>
            <p:nvPr/>
          </p:nvSpPr>
          <p:spPr>
            <a:xfrm>
              <a:off x="3605325" y="4281050"/>
              <a:ext cx="8325" cy="8300"/>
            </a:xfrm>
            <a:custGeom>
              <a:rect b="b" l="l" r="r" t="t"/>
              <a:pathLst>
                <a:path extrusionOk="0" h="332" w="333">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4"/>
            <p:cNvSpPr/>
            <p:nvPr/>
          </p:nvSpPr>
          <p:spPr>
            <a:xfrm>
              <a:off x="3623175" y="4281050"/>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4"/>
            <p:cNvSpPr/>
            <p:nvPr/>
          </p:nvSpPr>
          <p:spPr>
            <a:xfrm>
              <a:off x="25478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4"/>
            <p:cNvSpPr/>
            <p:nvPr/>
          </p:nvSpPr>
          <p:spPr>
            <a:xfrm>
              <a:off x="256582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4"/>
            <p:cNvSpPr/>
            <p:nvPr/>
          </p:nvSpPr>
          <p:spPr>
            <a:xfrm>
              <a:off x="2583675"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4"/>
            <p:cNvSpPr/>
            <p:nvPr/>
          </p:nvSpPr>
          <p:spPr>
            <a:xfrm>
              <a:off x="2601550"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4"/>
            <p:cNvSpPr/>
            <p:nvPr/>
          </p:nvSpPr>
          <p:spPr>
            <a:xfrm>
              <a:off x="2619575" y="429890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4"/>
            <p:cNvSpPr/>
            <p:nvPr/>
          </p:nvSpPr>
          <p:spPr>
            <a:xfrm>
              <a:off x="2637425"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4"/>
            <p:cNvSpPr/>
            <p:nvPr/>
          </p:nvSpPr>
          <p:spPr>
            <a:xfrm>
              <a:off x="2655450" y="4298900"/>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4"/>
            <p:cNvSpPr/>
            <p:nvPr/>
          </p:nvSpPr>
          <p:spPr>
            <a:xfrm>
              <a:off x="2673300" y="4298900"/>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4"/>
            <p:cNvSpPr/>
            <p:nvPr/>
          </p:nvSpPr>
          <p:spPr>
            <a:xfrm>
              <a:off x="2691150" y="4298900"/>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4"/>
            <p:cNvSpPr/>
            <p:nvPr/>
          </p:nvSpPr>
          <p:spPr>
            <a:xfrm>
              <a:off x="270917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4"/>
            <p:cNvSpPr/>
            <p:nvPr/>
          </p:nvSpPr>
          <p:spPr>
            <a:xfrm>
              <a:off x="272702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4"/>
            <p:cNvSpPr/>
            <p:nvPr/>
          </p:nvSpPr>
          <p:spPr>
            <a:xfrm>
              <a:off x="2745075"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4"/>
            <p:cNvSpPr/>
            <p:nvPr/>
          </p:nvSpPr>
          <p:spPr>
            <a:xfrm>
              <a:off x="27629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4"/>
            <p:cNvSpPr/>
            <p:nvPr/>
          </p:nvSpPr>
          <p:spPr>
            <a:xfrm>
              <a:off x="2816650"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4"/>
            <p:cNvSpPr/>
            <p:nvPr/>
          </p:nvSpPr>
          <p:spPr>
            <a:xfrm>
              <a:off x="283467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4"/>
            <p:cNvSpPr/>
            <p:nvPr/>
          </p:nvSpPr>
          <p:spPr>
            <a:xfrm>
              <a:off x="285252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4"/>
            <p:cNvSpPr/>
            <p:nvPr/>
          </p:nvSpPr>
          <p:spPr>
            <a:xfrm>
              <a:off x="287037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4"/>
            <p:cNvSpPr/>
            <p:nvPr/>
          </p:nvSpPr>
          <p:spPr>
            <a:xfrm>
              <a:off x="2906250" y="429890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4"/>
            <p:cNvSpPr/>
            <p:nvPr/>
          </p:nvSpPr>
          <p:spPr>
            <a:xfrm>
              <a:off x="2924300"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4"/>
            <p:cNvSpPr/>
            <p:nvPr/>
          </p:nvSpPr>
          <p:spPr>
            <a:xfrm>
              <a:off x="30496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4"/>
            <p:cNvSpPr/>
            <p:nvPr/>
          </p:nvSpPr>
          <p:spPr>
            <a:xfrm>
              <a:off x="3085500"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4"/>
            <p:cNvSpPr/>
            <p:nvPr/>
          </p:nvSpPr>
          <p:spPr>
            <a:xfrm>
              <a:off x="3103525" y="429890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4"/>
            <p:cNvSpPr/>
            <p:nvPr/>
          </p:nvSpPr>
          <p:spPr>
            <a:xfrm>
              <a:off x="3139225"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4"/>
            <p:cNvSpPr/>
            <p:nvPr/>
          </p:nvSpPr>
          <p:spPr>
            <a:xfrm>
              <a:off x="3157250"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4"/>
            <p:cNvSpPr/>
            <p:nvPr/>
          </p:nvSpPr>
          <p:spPr>
            <a:xfrm>
              <a:off x="31751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4"/>
            <p:cNvSpPr/>
            <p:nvPr/>
          </p:nvSpPr>
          <p:spPr>
            <a:xfrm>
              <a:off x="319312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4"/>
            <p:cNvSpPr/>
            <p:nvPr/>
          </p:nvSpPr>
          <p:spPr>
            <a:xfrm>
              <a:off x="3210975"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4"/>
            <p:cNvSpPr/>
            <p:nvPr/>
          </p:nvSpPr>
          <p:spPr>
            <a:xfrm>
              <a:off x="3228825" y="429890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4"/>
            <p:cNvSpPr/>
            <p:nvPr/>
          </p:nvSpPr>
          <p:spPr>
            <a:xfrm>
              <a:off x="3246875"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4"/>
            <p:cNvSpPr/>
            <p:nvPr/>
          </p:nvSpPr>
          <p:spPr>
            <a:xfrm>
              <a:off x="32647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4"/>
            <p:cNvSpPr/>
            <p:nvPr/>
          </p:nvSpPr>
          <p:spPr>
            <a:xfrm>
              <a:off x="3282750" y="4298900"/>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4"/>
            <p:cNvSpPr/>
            <p:nvPr/>
          </p:nvSpPr>
          <p:spPr>
            <a:xfrm>
              <a:off x="3300600" y="4298900"/>
              <a:ext cx="8325" cy="8300"/>
            </a:xfrm>
            <a:custGeom>
              <a:rect b="b" l="l" r="r" t="t"/>
              <a:pathLst>
                <a:path extrusionOk="0" h="332" w="333">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4"/>
            <p:cNvSpPr/>
            <p:nvPr/>
          </p:nvSpPr>
          <p:spPr>
            <a:xfrm>
              <a:off x="3318450" y="4298900"/>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4"/>
            <p:cNvSpPr/>
            <p:nvPr/>
          </p:nvSpPr>
          <p:spPr>
            <a:xfrm>
              <a:off x="333647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4"/>
            <p:cNvSpPr/>
            <p:nvPr/>
          </p:nvSpPr>
          <p:spPr>
            <a:xfrm>
              <a:off x="335432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4"/>
            <p:cNvSpPr/>
            <p:nvPr/>
          </p:nvSpPr>
          <p:spPr>
            <a:xfrm>
              <a:off x="3372375" y="4298900"/>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4"/>
            <p:cNvSpPr/>
            <p:nvPr/>
          </p:nvSpPr>
          <p:spPr>
            <a:xfrm>
              <a:off x="33902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4"/>
            <p:cNvSpPr/>
            <p:nvPr/>
          </p:nvSpPr>
          <p:spPr>
            <a:xfrm>
              <a:off x="3408075"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4"/>
            <p:cNvSpPr/>
            <p:nvPr/>
          </p:nvSpPr>
          <p:spPr>
            <a:xfrm>
              <a:off x="3426100" y="429890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4"/>
            <p:cNvSpPr/>
            <p:nvPr/>
          </p:nvSpPr>
          <p:spPr>
            <a:xfrm>
              <a:off x="3443950" y="429890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4"/>
            <p:cNvSpPr/>
            <p:nvPr/>
          </p:nvSpPr>
          <p:spPr>
            <a:xfrm>
              <a:off x="3461975" y="4298900"/>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4"/>
            <p:cNvSpPr/>
            <p:nvPr/>
          </p:nvSpPr>
          <p:spPr>
            <a:xfrm>
              <a:off x="3479825" y="4298900"/>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4"/>
            <p:cNvSpPr/>
            <p:nvPr/>
          </p:nvSpPr>
          <p:spPr>
            <a:xfrm>
              <a:off x="349767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4"/>
            <p:cNvSpPr/>
            <p:nvPr/>
          </p:nvSpPr>
          <p:spPr>
            <a:xfrm>
              <a:off x="3515700"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4"/>
            <p:cNvSpPr/>
            <p:nvPr/>
          </p:nvSpPr>
          <p:spPr>
            <a:xfrm>
              <a:off x="3533550"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4"/>
            <p:cNvSpPr/>
            <p:nvPr/>
          </p:nvSpPr>
          <p:spPr>
            <a:xfrm>
              <a:off x="3551600"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4"/>
            <p:cNvSpPr/>
            <p:nvPr/>
          </p:nvSpPr>
          <p:spPr>
            <a:xfrm>
              <a:off x="3569450"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4"/>
            <p:cNvSpPr/>
            <p:nvPr/>
          </p:nvSpPr>
          <p:spPr>
            <a:xfrm>
              <a:off x="3587300" y="4298900"/>
              <a:ext cx="8300" cy="8300"/>
            </a:xfrm>
            <a:custGeom>
              <a:rect b="b" l="l" r="r" t="t"/>
              <a:pathLst>
                <a:path extrusionOk="0" h="332" w="332">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4"/>
            <p:cNvSpPr/>
            <p:nvPr/>
          </p:nvSpPr>
          <p:spPr>
            <a:xfrm>
              <a:off x="3605325" y="4298900"/>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4"/>
            <p:cNvSpPr/>
            <p:nvPr/>
          </p:nvSpPr>
          <p:spPr>
            <a:xfrm>
              <a:off x="25478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4"/>
            <p:cNvSpPr/>
            <p:nvPr/>
          </p:nvSpPr>
          <p:spPr>
            <a:xfrm>
              <a:off x="256582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4"/>
            <p:cNvSpPr/>
            <p:nvPr/>
          </p:nvSpPr>
          <p:spPr>
            <a:xfrm>
              <a:off x="2583675" y="4316925"/>
              <a:ext cx="8325" cy="8325"/>
            </a:xfrm>
            <a:custGeom>
              <a:rect b="b" l="l" r="r" t="t"/>
              <a:pathLst>
                <a:path extrusionOk="0" h="333" w="333">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4"/>
            <p:cNvSpPr/>
            <p:nvPr/>
          </p:nvSpPr>
          <p:spPr>
            <a:xfrm>
              <a:off x="2601550"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4"/>
            <p:cNvSpPr/>
            <p:nvPr/>
          </p:nvSpPr>
          <p:spPr>
            <a:xfrm>
              <a:off x="2637425"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4"/>
            <p:cNvSpPr/>
            <p:nvPr/>
          </p:nvSpPr>
          <p:spPr>
            <a:xfrm>
              <a:off x="2655450" y="4316925"/>
              <a:ext cx="8325" cy="8325"/>
            </a:xfrm>
            <a:custGeom>
              <a:rect b="b" l="l" r="r" t="t"/>
              <a:pathLst>
                <a:path extrusionOk="0" h="333" w="333">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4"/>
            <p:cNvSpPr/>
            <p:nvPr/>
          </p:nvSpPr>
          <p:spPr>
            <a:xfrm>
              <a:off x="2673300" y="4316925"/>
              <a:ext cx="8325" cy="8325"/>
            </a:xfrm>
            <a:custGeom>
              <a:rect b="b" l="l" r="r" t="t"/>
              <a:pathLst>
                <a:path extrusionOk="0" h="333" w="333">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4"/>
            <p:cNvSpPr/>
            <p:nvPr/>
          </p:nvSpPr>
          <p:spPr>
            <a:xfrm>
              <a:off x="2691150" y="4316925"/>
              <a:ext cx="8325" cy="8325"/>
            </a:xfrm>
            <a:custGeom>
              <a:rect b="b" l="l" r="r" t="t"/>
              <a:pathLst>
                <a:path extrusionOk="0" h="333" w="333">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4"/>
            <p:cNvSpPr/>
            <p:nvPr/>
          </p:nvSpPr>
          <p:spPr>
            <a:xfrm>
              <a:off x="270917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4"/>
            <p:cNvSpPr/>
            <p:nvPr/>
          </p:nvSpPr>
          <p:spPr>
            <a:xfrm>
              <a:off x="272702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4"/>
            <p:cNvSpPr/>
            <p:nvPr/>
          </p:nvSpPr>
          <p:spPr>
            <a:xfrm>
              <a:off x="2745075" y="4316925"/>
              <a:ext cx="8300" cy="8325"/>
            </a:xfrm>
            <a:custGeom>
              <a:rect b="b" l="l" r="r" t="t"/>
              <a:pathLst>
                <a:path extrusionOk="0" h="333" w="332">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4"/>
            <p:cNvSpPr/>
            <p:nvPr/>
          </p:nvSpPr>
          <p:spPr>
            <a:xfrm>
              <a:off x="27629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4"/>
            <p:cNvSpPr/>
            <p:nvPr/>
          </p:nvSpPr>
          <p:spPr>
            <a:xfrm>
              <a:off x="2816650"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4"/>
            <p:cNvSpPr/>
            <p:nvPr/>
          </p:nvSpPr>
          <p:spPr>
            <a:xfrm>
              <a:off x="283467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4"/>
            <p:cNvSpPr/>
            <p:nvPr/>
          </p:nvSpPr>
          <p:spPr>
            <a:xfrm>
              <a:off x="285252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4"/>
            <p:cNvSpPr/>
            <p:nvPr/>
          </p:nvSpPr>
          <p:spPr>
            <a:xfrm>
              <a:off x="287037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4"/>
            <p:cNvSpPr/>
            <p:nvPr/>
          </p:nvSpPr>
          <p:spPr>
            <a:xfrm>
              <a:off x="30496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4"/>
            <p:cNvSpPr/>
            <p:nvPr/>
          </p:nvSpPr>
          <p:spPr>
            <a:xfrm>
              <a:off x="3085500"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4"/>
            <p:cNvSpPr/>
            <p:nvPr/>
          </p:nvSpPr>
          <p:spPr>
            <a:xfrm>
              <a:off x="3103525" y="4316925"/>
              <a:ext cx="8325" cy="8325"/>
            </a:xfrm>
            <a:custGeom>
              <a:rect b="b" l="l" r="r" t="t"/>
              <a:pathLst>
                <a:path extrusionOk="0" h="333" w="333">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4"/>
            <p:cNvSpPr/>
            <p:nvPr/>
          </p:nvSpPr>
          <p:spPr>
            <a:xfrm>
              <a:off x="3139225"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4"/>
            <p:cNvSpPr/>
            <p:nvPr/>
          </p:nvSpPr>
          <p:spPr>
            <a:xfrm>
              <a:off x="3157250"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4"/>
            <p:cNvSpPr/>
            <p:nvPr/>
          </p:nvSpPr>
          <p:spPr>
            <a:xfrm>
              <a:off x="31751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4"/>
            <p:cNvSpPr/>
            <p:nvPr/>
          </p:nvSpPr>
          <p:spPr>
            <a:xfrm>
              <a:off x="319312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4"/>
            <p:cNvSpPr/>
            <p:nvPr/>
          </p:nvSpPr>
          <p:spPr>
            <a:xfrm>
              <a:off x="3210975" y="4316925"/>
              <a:ext cx="8325" cy="8325"/>
            </a:xfrm>
            <a:custGeom>
              <a:rect b="b" l="l" r="r" t="t"/>
              <a:pathLst>
                <a:path extrusionOk="0" h="333" w="333">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4"/>
            <p:cNvSpPr/>
            <p:nvPr/>
          </p:nvSpPr>
          <p:spPr>
            <a:xfrm>
              <a:off x="3228825" y="4316925"/>
              <a:ext cx="8325" cy="8325"/>
            </a:xfrm>
            <a:custGeom>
              <a:rect b="b" l="l" r="r" t="t"/>
              <a:pathLst>
                <a:path extrusionOk="0" h="333" w="333">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4"/>
            <p:cNvSpPr/>
            <p:nvPr/>
          </p:nvSpPr>
          <p:spPr>
            <a:xfrm>
              <a:off x="3246875" y="4316925"/>
              <a:ext cx="8300" cy="8325"/>
            </a:xfrm>
            <a:custGeom>
              <a:rect b="b" l="l" r="r" t="t"/>
              <a:pathLst>
                <a:path extrusionOk="0" h="333" w="332">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4"/>
            <p:cNvSpPr/>
            <p:nvPr/>
          </p:nvSpPr>
          <p:spPr>
            <a:xfrm>
              <a:off x="32647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4"/>
            <p:cNvSpPr/>
            <p:nvPr/>
          </p:nvSpPr>
          <p:spPr>
            <a:xfrm>
              <a:off x="3282750" y="4316925"/>
              <a:ext cx="8325" cy="8325"/>
            </a:xfrm>
            <a:custGeom>
              <a:rect b="b" l="l" r="r" t="t"/>
              <a:pathLst>
                <a:path extrusionOk="0" h="333" w="333">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4"/>
            <p:cNvSpPr/>
            <p:nvPr/>
          </p:nvSpPr>
          <p:spPr>
            <a:xfrm>
              <a:off x="3300600" y="4316925"/>
              <a:ext cx="8325" cy="8325"/>
            </a:xfrm>
            <a:custGeom>
              <a:rect b="b" l="l" r="r" t="t"/>
              <a:pathLst>
                <a:path extrusionOk="0" h="333" w="333">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4"/>
            <p:cNvSpPr/>
            <p:nvPr/>
          </p:nvSpPr>
          <p:spPr>
            <a:xfrm>
              <a:off x="3318450" y="4316925"/>
              <a:ext cx="8325" cy="8325"/>
            </a:xfrm>
            <a:custGeom>
              <a:rect b="b" l="l" r="r" t="t"/>
              <a:pathLst>
                <a:path extrusionOk="0" h="333" w="333">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4"/>
            <p:cNvSpPr/>
            <p:nvPr/>
          </p:nvSpPr>
          <p:spPr>
            <a:xfrm>
              <a:off x="333647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4"/>
            <p:cNvSpPr/>
            <p:nvPr/>
          </p:nvSpPr>
          <p:spPr>
            <a:xfrm>
              <a:off x="335432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4"/>
            <p:cNvSpPr/>
            <p:nvPr/>
          </p:nvSpPr>
          <p:spPr>
            <a:xfrm>
              <a:off x="3372375" y="4316925"/>
              <a:ext cx="8300" cy="8325"/>
            </a:xfrm>
            <a:custGeom>
              <a:rect b="b" l="l" r="r" t="t"/>
              <a:pathLst>
                <a:path extrusionOk="0" h="333" w="332">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4"/>
            <p:cNvSpPr/>
            <p:nvPr/>
          </p:nvSpPr>
          <p:spPr>
            <a:xfrm>
              <a:off x="33902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4"/>
            <p:cNvSpPr/>
            <p:nvPr/>
          </p:nvSpPr>
          <p:spPr>
            <a:xfrm>
              <a:off x="3408075"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4"/>
            <p:cNvSpPr/>
            <p:nvPr/>
          </p:nvSpPr>
          <p:spPr>
            <a:xfrm>
              <a:off x="3426100" y="4316925"/>
              <a:ext cx="8325" cy="8325"/>
            </a:xfrm>
            <a:custGeom>
              <a:rect b="b" l="l" r="r" t="t"/>
              <a:pathLst>
                <a:path extrusionOk="0" h="333" w="333">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4"/>
            <p:cNvSpPr/>
            <p:nvPr/>
          </p:nvSpPr>
          <p:spPr>
            <a:xfrm>
              <a:off x="3443950" y="4316925"/>
              <a:ext cx="8325" cy="8325"/>
            </a:xfrm>
            <a:custGeom>
              <a:rect b="b" l="l" r="r" t="t"/>
              <a:pathLst>
                <a:path extrusionOk="0" h="333" w="333">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4"/>
            <p:cNvSpPr/>
            <p:nvPr/>
          </p:nvSpPr>
          <p:spPr>
            <a:xfrm>
              <a:off x="3461975" y="4316925"/>
              <a:ext cx="8325" cy="8325"/>
            </a:xfrm>
            <a:custGeom>
              <a:rect b="b" l="l" r="r" t="t"/>
              <a:pathLst>
                <a:path extrusionOk="0" h="333" w="333">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4"/>
            <p:cNvSpPr/>
            <p:nvPr/>
          </p:nvSpPr>
          <p:spPr>
            <a:xfrm>
              <a:off x="3479825" y="4316925"/>
              <a:ext cx="8325" cy="8325"/>
            </a:xfrm>
            <a:custGeom>
              <a:rect b="b" l="l" r="r" t="t"/>
              <a:pathLst>
                <a:path extrusionOk="0" h="333" w="333">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4"/>
            <p:cNvSpPr/>
            <p:nvPr/>
          </p:nvSpPr>
          <p:spPr>
            <a:xfrm>
              <a:off x="349767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4"/>
            <p:cNvSpPr/>
            <p:nvPr/>
          </p:nvSpPr>
          <p:spPr>
            <a:xfrm>
              <a:off x="3569450"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4"/>
            <p:cNvSpPr/>
            <p:nvPr/>
          </p:nvSpPr>
          <p:spPr>
            <a:xfrm>
              <a:off x="256582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4"/>
            <p:cNvSpPr/>
            <p:nvPr/>
          </p:nvSpPr>
          <p:spPr>
            <a:xfrm>
              <a:off x="2583675" y="43347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4"/>
            <p:cNvSpPr/>
            <p:nvPr/>
          </p:nvSpPr>
          <p:spPr>
            <a:xfrm>
              <a:off x="2655450" y="43347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4"/>
            <p:cNvSpPr/>
            <p:nvPr/>
          </p:nvSpPr>
          <p:spPr>
            <a:xfrm>
              <a:off x="2673300" y="43347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4"/>
            <p:cNvSpPr/>
            <p:nvPr/>
          </p:nvSpPr>
          <p:spPr>
            <a:xfrm>
              <a:off x="2691150" y="43347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4"/>
            <p:cNvSpPr/>
            <p:nvPr/>
          </p:nvSpPr>
          <p:spPr>
            <a:xfrm>
              <a:off x="270917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4"/>
            <p:cNvSpPr/>
            <p:nvPr/>
          </p:nvSpPr>
          <p:spPr>
            <a:xfrm>
              <a:off x="272702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4"/>
            <p:cNvSpPr/>
            <p:nvPr/>
          </p:nvSpPr>
          <p:spPr>
            <a:xfrm>
              <a:off x="2745075" y="43347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4"/>
            <p:cNvSpPr/>
            <p:nvPr/>
          </p:nvSpPr>
          <p:spPr>
            <a:xfrm>
              <a:off x="27629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4"/>
            <p:cNvSpPr/>
            <p:nvPr/>
          </p:nvSpPr>
          <p:spPr>
            <a:xfrm>
              <a:off x="2780775"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4"/>
            <p:cNvSpPr/>
            <p:nvPr/>
          </p:nvSpPr>
          <p:spPr>
            <a:xfrm>
              <a:off x="2816650" y="4334775"/>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4"/>
            <p:cNvSpPr/>
            <p:nvPr/>
          </p:nvSpPr>
          <p:spPr>
            <a:xfrm>
              <a:off x="283467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4"/>
            <p:cNvSpPr/>
            <p:nvPr/>
          </p:nvSpPr>
          <p:spPr>
            <a:xfrm>
              <a:off x="285252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4"/>
            <p:cNvSpPr/>
            <p:nvPr/>
          </p:nvSpPr>
          <p:spPr>
            <a:xfrm>
              <a:off x="287037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4"/>
            <p:cNvSpPr/>
            <p:nvPr/>
          </p:nvSpPr>
          <p:spPr>
            <a:xfrm>
              <a:off x="3031750"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4"/>
            <p:cNvSpPr/>
            <p:nvPr/>
          </p:nvSpPr>
          <p:spPr>
            <a:xfrm>
              <a:off x="3049600"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4"/>
            <p:cNvSpPr/>
            <p:nvPr/>
          </p:nvSpPr>
          <p:spPr>
            <a:xfrm>
              <a:off x="3085500"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4"/>
            <p:cNvSpPr/>
            <p:nvPr/>
          </p:nvSpPr>
          <p:spPr>
            <a:xfrm>
              <a:off x="3103525" y="43347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4"/>
            <p:cNvSpPr/>
            <p:nvPr/>
          </p:nvSpPr>
          <p:spPr>
            <a:xfrm>
              <a:off x="3121375" y="43347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4"/>
            <p:cNvSpPr/>
            <p:nvPr/>
          </p:nvSpPr>
          <p:spPr>
            <a:xfrm>
              <a:off x="3139225" y="4334775"/>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4"/>
            <p:cNvSpPr/>
            <p:nvPr/>
          </p:nvSpPr>
          <p:spPr>
            <a:xfrm>
              <a:off x="3157250"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4"/>
            <p:cNvSpPr/>
            <p:nvPr/>
          </p:nvSpPr>
          <p:spPr>
            <a:xfrm>
              <a:off x="3175100"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4"/>
            <p:cNvSpPr/>
            <p:nvPr/>
          </p:nvSpPr>
          <p:spPr>
            <a:xfrm>
              <a:off x="319312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4"/>
            <p:cNvSpPr/>
            <p:nvPr/>
          </p:nvSpPr>
          <p:spPr>
            <a:xfrm>
              <a:off x="3210975" y="43347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4"/>
            <p:cNvSpPr/>
            <p:nvPr/>
          </p:nvSpPr>
          <p:spPr>
            <a:xfrm>
              <a:off x="3228825" y="4334775"/>
              <a:ext cx="8325" cy="8325"/>
            </a:xfrm>
            <a:custGeom>
              <a:rect b="b" l="l" r="r" t="t"/>
              <a:pathLst>
                <a:path extrusionOk="0" h="333" w="333">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4"/>
            <p:cNvSpPr/>
            <p:nvPr/>
          </p:nvSpPr>
          <p:spPr>
            <a:xfrm>
              <a:off x="3246875" y="43347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4"/>
            <p:cNvSpPr/>
            <p:nvPr/>
          </p:nvSpPr>
          <p:spPr>
            <a:xfrm>
              <a:off x="32647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4"/>
            <p:cNvSpPr/>
            <p:nvPr/>
          </p:nvSpPr>
          <p:spPr>
            <a:xfrm>
              <a:off x="3282750" y="4334775"/>
              <a:ext cx="8325" cy="8325"/>
            </a:xfrm>
            <a:custGeom>
              <a:rect b="b" l="l" r="r" t="t"/>
              <a:pathLst>
                <a:path extrusionOk="0" h="333" w="333">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4"/>
            <p:cNvSpPr/>
            <p:nvPr/>
          </p:nvSpPr>
          <p:spPr>
            <a:xfrm>
              <a:off x="3300600" y="4334775"/>
              <a:ext cx="8325" cy="8325"/>
            </a:xfrm>
            <a:custGeom>
              <a:rect b="b" l="l" r="r" t="t"/>
              <a:pathLst>
                <a:path extrusionOk="0" h="333" w="333">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4"/>
            <p:cNvSpPr/>
            <p:nvPr/>
          </p:nvSpPr>
          <p:spPr>
            <a:xfrm>
              <a:off x="3318450" y="43347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4"/>
            <p:cNvSpPr/>
            <p:nvPr/>
          </p:nvSpPr>
          <p:spPr>
            <a:xfrm>
              <a:off x="333647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4"/>
            <p:cNvSpPr/>
            <p:nvPr/>
          </p:nvSpPr>
          <p:spPr>
            <a:xfrm>
              <a:off x="335432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4"/>
            <p:cNvSpPr/>
            <p:nvPr/>
          </p:nvSpPr>
          <p:spPr>
            <a:xfrm>
              <a:off x="3372375" y="43347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4"/>
            <p:cNvSpPr/>
            <p:nvPr/>
          </p:nvSpPr>
          <p:spPr>
            <a:xfrm>
              <a:off x="33902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4"/>
            <p:cNvSpPr/>
            <p:nvPr/>
          </p:nvSpPr>
          <p:spPr>
            <a:xfrm>
              <a:off x="3408075"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4"/>
            <p:cNvSpPr/>
            <p:nvPr/>
          </p:nvSpPr>
          <p:spPr>
            <a:xfrm>
              <a:off x="3426100" y="43347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4"/>
            <p:cNvSpPr/>
            <p:nvPr/>
          </p:nvSpPr>
          <p:spPr>
            <a:xfrm>
              <a:off x="3443950" y="43347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4"/>
            <p:cNvSpPr/>
            <p:nvPr/>
          </p:nvSpPr>
          <p:spPr>
            <a:xfrm>
              <a:off x="3461975" y="43347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4"/>
            <p:cNvSpPr/>
            <p:nvPr/>
          </p:nvSpPr>
          <p:spPr>
            <a:xfrm>
              <a:off x="3479825" y="43347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4"/>
            <p:cNvSpPr/>
            <p:nvPr/>
          </p:nvSpPr>
          <p:spPr>
            <a:xfrm>
              <a:off x="349767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4"/>
            <p:cNvSpPr/>
            <p:nvPr/>
          </p:nvSpPr>
          <p:spPr>
            <a:xfrm>
              <a:off x="3515700"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4"/>
            <p:cNvSpPr/>
            <p:nvPr/>
          </p:nvSpPr>
          <p:spPr>
            <a:xfrm>
              <a:off x="3569450"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4"/>
            <p:cNvSpPr/>
            <p:nvPr/>
          </p:nvSpPr>
          <p:spPr>
            <a:xfrm>
              <a:off x="2529950"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4"/>
            <p:cNvSpPr/>
            <p:nvPr/>
          </p:nvSpPr>
          <p:spPr>
            <a:xfrm>
              <a:off x="25478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4"/>
            <p:cNvSpPr/>
            <p:nvPr/>
          </p:nvSpPr>
          <p:spPr>
            <a:xfrm>
              <a:off x="2655450" y="4352800"/>
              <a:ext cx="8325" cy="8325"/>
            </a:xfrm>
            <a:custGeom>
              <a:rect b="b" l="l" r="r" t="t"/>
              <a:pathLst>
                <a:path extrusionOk="0" h="333" w="333">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4"/>
            <p:cNvSpPr/>
            <p:nvPr/>
          </p:nvSpPr>
          <p:spPr>
            <a:xfrm>
              <a:off x="2673300" y="4352800"/>
              <a:ext cx="8325" cy="8325"/>
            </a:xfrm>
            <a:custGeom>
              <a:rect b="b" l="l" r="r" t="t"/>
              <a:pathLst>
                <a:path extrusionOk="0" h="333" w="333">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4"/>
            <p:cNvSpPr/>
            <p:nvPr/>
          </p:nvSpPr>
          <p:spPr>
            <a:xfrm>
              <a:off x="2691150" y="4352800"/>
              <a:ext cx="8325" cy="8325"/>
            </a:xfrm>
            <a:custGeom>
              <a:rect b="b" l="l" r="r" t="t"/>
              <a:pathLst>
                <a:path extrusionOk="0" h="333" w="333">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4"/>
            <p:cNvSpPr/>
            <p:nvPr/>
          </p:nvSpPr>
          <p:spPr>
            <a:xfrm>
              <a:off x="270917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4"/>
            <p:cNvSpPr/>
            <p:nvPr/>
          </p:nvSpPr>
          <p:spPr>
            <a:xfrm>
              <a:off x="272702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4"/>
            <p:cNvSpPr/>
            <p:nvPr/>
          </p:nvSpPr>
          <p:spPr>
            <a:xfrm>
              <a:off x="2745075" y="4352800"/>
              <a:ext cx="8300" cy="8325"/>
            </a:xfrm>
            <a:custGeom>
              <a:rect b="b" l="l" r="r" t="t"/>
              <a:pathLst>
                <a:path extrusionOk="0" h="333" w="332">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4"/>
            <p:cNvSpPr/>
            <p:nvPr/>
          </p:nvSpPr>
          <p:spPr>
            <a:xfrm>
              <a:off x="27629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4"/>
            <p:cNvSpPr/>
            <p:nvPr/>
          </p:nvSpPr>
          <p:spPr>
            <a:xfrm>
              <a:off x="2780775"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4"/>
            <p:cNvSpPr/>
            <p:nvPr/>
          </p:nvSpPr>
          <p:spPr>
            <a:xfrm>
              <a:off x="2798800"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4"/>
            <p:cNvSpPr/>
            <p:nvPr/>
          </p:nvSpPr>
          <p:spPr>
            <a:xfrm>
              <a:off x="2816650" y="4352800"/>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4"/>
            <p:cNvSpPr/>
            <p:nvPr/>
          </p:nvSpPr>
          <p:spPr>
            <a:xfrm>
              <a:off x="283467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4"/>
            <p:cNvSpPr/>
            <p:nvPr/>
          </p:nvSpPr>
          <p:spPr>
            <a:xfrm>
              <a:off x="285252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4"/>
            <p:cNvSpPr/>
            <p:nvPr/>
          </p:nvSpPr>
          <p:spPr>
            <a:xfrm>
              <a:off x="287037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4"/>
            <p:cNvSpPr/>
            <p:nvPr/>
          </p:nvSpPr>
          <p:spPr>
            <a:xfrm>
              <a:off x="30496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4"/>
            <p:cNvSpPr/>
            <p:nvPr/>
          </p:nvSpPr>
          <p:spPr>
            <a:xfrm>
              <a:off x="3067650" y="4352800"/>
              <a:ext cx="8300" cy="8325"/>
            </a:xfrm>
            <a:custGeom>
              <a:rect b="b" l="l" r="r" t="t"/>
              <a:pathLst>
                <a:path extrusionOk="0" h="333" w="332">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4"/>
            <p:cNvSpPr/>
            <p:nvPr/>
          </p:nvSpPr>
          <p:spPr>
            <a:xfrm>
              <a:off x="3067650" y="4335850"/>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4"/>
            <p:cNvSpPr/>
            <p:nvPr/>
          </p:nvSpPr>
          <p:spPr>
            <a:xfrm>
              <a:off x="3085500"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4"/>
            <p:cNvSpPr/>
            <p:nvPr/>
          </p:nvSpPr>
          <p:spPr>
            <a:xfrm>
              <a:off x="3103525" y="4352800"/>
              <a:ext cx="8325" cy="8325"/>
            </a:xfrm>
            <a:custGeom>
              <a:rect b="b" l="l" r="r" t="t"/>
              <a:pathLst>
                <a:path extrusionOk="0" h="333" w="333">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4"/>
            <p:cNvSpPr/>
            <p:nvPr/>
          </p:nvSpPr>
          <p:spPr>
            <a:xfrm>
              <a:off x="3121375"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4"/>
            <p:cNvSpPr/>
            <p:nvPr/>
          </p:nvSpPr>
          <p:spPr>
            <a:xfrm>
              <a:off x="3139225" y="4352800"/>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4"/>
            <p:cNvSpPr/>
            <p:nvPr/>
          </p:nvSpPr>
          <p:spPr>
            <a:xfrm>
              <a:off x="3157250"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4"/>
            <p:cNvSpPr/>
            <p:nvPr/>
          </p:nvSpPr>
          <p:spPr>
            <a:xfrm>
              <a:off x="31751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4"/>
            <p:cNvSpPr/>
            <p:nvPr/>
          </p:nvSpPr>
          <p:spPr>
            <a:xfrm>
              <a:off x="319312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4"/>
            <p:cNvSpPr/>
            <p:nvPr/>
          </p:nvSpPr>
          <p:spPr>
            <a:xfrm>
              <a:off x="3210975" y="4352800"/>
              <a:ext cx="8325" cy="8325"/>
            </a:xfrm>
            <a:custGeom>
              <a:rect b="b" l="l" r="r" t="t"/>
              <a:pathLst>
                <a:path extrusionOk="0" h="333" w="333">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4"/>
            <p:cNvSpPr/>
            <p:nvPr/>
          </p:nvSpPr>
          <p:spPr>
            <a:xfrm>
              <a:off x="3228825" y="4352800"/>
              <a:ext cx="8325" cy="8325"/>
            </a:xfrm>
            <a:custGeom>
              <a:rect b="b" l="l" r="r" t="t"/>
              <a:pathLst>
                <a:path extrusionOk="0" h="333" w="333">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4"/>
            <p:cNvSpPr/>
            <p:nvPr/>
          </p:nvSpPr>
          <p:spPr>
            <a:xfrm>
              <a:off x="3246875" y="4352800"/>
              <a:ext cx="8300" cy="8325"/>
            </a:xfrm>
            <a:custGeom>
              <a:rect b="b" l="l" r="r" t="t"/>
              <a:pathLst>
                <a:path extrusionOk="0" h="333" w="332">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4"/>
            <p:cNvSpPr/>
            <p:nvPr/>
          </p:nvSpPr>
          <p:spPr>
            <a:xfrm>
              <a:off x="32647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4"/>
            <p:cNvSpPr/>
            <p:nvPr/>
          </p:nvSpPr>
          <p:spPr>
            <a:xfrm>
              <a:off x="3282750" y="4352800"/>
              <a:ext cx="8325" cy="8325"/>
            </a:xfrm>
            <a:custGeom>
              <a:rect b="b" l="l" r="r" t="t"/>
              <a:pathLst>
                <a:path extrusionOk="0" h="333" w="333">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4"/>
            <p:cNvSpPr/>
            <p:nvPr/>
          </p:nvSpPr>
          <p:spPr>
            <a:xfrm>
              <a:off x="3300600" y="4352800"/>
              <a:ext cx="8325" cy="8325"/>
            </a:xfrm>
            <a:custGeom>
              <a:rect b="b" l="l" r="r" t="t"/>
              <a:pathLst>
                <a:path extrusionOk="0" h="333" w="333">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4"/>
            <p:cNvSpPr/>
            <p:nvPr/>
          </p:nvSpPr>
          <p:spPr>
            <a:xfrm>
              <a:off x="3318450" y="4352800"/>
              <a:ext cx="8325" cy="8325"/>
            </a:xfrm>
            <a:custGeom>
              <a:rect b="b" l="l" r="r" t="t"/>
              <a:pathLst>
                <a:path extrusionOk="0" h="333" w="333">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4"/>
            <p:cNvSpPr/>
            <p:nvPr/>
          </p:nvSpPr>
          <p:spPr>
            <a:xfrm>
              <a:off x="333647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4"/>
            <p:cNvSpPr/>
            <p:nvPr/>
          </p:nvSpPr>
          <p:spPr>
            <a:xfrm>
              <a:off x="335432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4"/>
            <p:cNvSpPr/>
            <p:nvPr/>
          </p:nvSpPr>
          <p:spPr>
            <a:xfrm>
              <a:off x="3372375" y="4352800"/>
              <a:ext cx="8300" cy="8325"/>
            </a:xfrm>
            <a:custGeom>
              <a:rect b="b" l="l" r="r" t="t"/>
              <a:pathLst>
                <a:path extrusionOk="0" h="333" w="332">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4"/>
            <p:cNvSpPr/>
            <p:nvPr/>
          </p:nvSpPr>
          <p:spPr>
            <a:xfrm>
              <a:off x="33902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4"/>
            <p:cNvSpPr/>
            <p:nvPr/>
          </p:nvSpPr>
          <p:spPr>
            <a:xfrm>
              <a:off x="3408075"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4"/>
            <p:cNvSpPr/>
            <p:nvPr/>
          </p:nvSpPr>
          <p:spPr>
            <a:xfrm>
              <a:off x="3426100" y="4352800"/>
              <a:ext cx="8325" cy="8325"/>
            </a:xfrm>
            <a:custGeom>
              <a:rect b="b" l="l" r="r" t="t"/>
              <a:pathLst>
                <a:path extrusionOk="0" h="333" w="333">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4"/>
            <p:cNvSpPr/>
            <p:nvPr/>
          </p:nvSpPr>
          <p:spPr>
            <a:xfrm>
              <a:off x="3443950"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4"/>
            <p:cNvSpPr/>
            <p:nvPr/>
          </p:nvSpPr>
          <p:spPr>
            <a:xfrm>
              <a:off x="3461975" y="4352800"/>
              <a:ext cx="8325" cy="8325"/>
            </a:xfrm>
            <a:custGeom>
              <a:rect b="b" l="l" r="r" t="t"/>
              <a:pathLst>
                <a:path extrusionOk="0" h="333" w="333">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4"/>
            <p:cNvSpPr/>
            <p:nvPr/>
          </p:nvSpPr>
          <p:spPr>
            <a:xfrm>
              <a:off x="3479825" y="4352800"/>
              <a:ext cx="8325" cy="8325"/>
            </a:xfrm>
            <a:custGeom>
              <a:rect b="b" l="l" r="r" t="t"/>
              <a:pathLst>
                <a:path extrusionOk="0" h="333" w="333">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4"/>
            <p:cNvSpPr/>
            <p:nvPr/>
          </p:nvSpPr>
          <p:spPr>
            <a:xfrm>
              <a:off x="349767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4"/>
            <p:cNvSpPr/>
            <p:nvPr/>
          </p:nvSpPr>
          <p:spPr>
            <a:xfrm>
              <a:off x="3515700"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4"/>
            <p:cNvSpPr/>
            <p:nvPr/>
          </p:nvSpPr>
          <p:spPr>
            <a:xfrm>
              <a:off x="3533550" y="4352800"/>
              <a:ext cx="8325" cy="8325"/>
            </a:xfrm>
            <a:custGeom>
              <a:rect b="b" l="l" r="r" t="t"/>
              <a:pathLst>
                <a:path extrusionOk="0" h="333" w="333">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4"/>
            <p:cNvSpPr/>
            <p:nvPr/>
          </p:nvSpPr>
          <p:spPr>
            <a:xfrm>
              <a:off x="2655450" y="43708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4"/>
            <p:cNvSpPr/>
            <p:nvPr/>
          </p:nvSpPr>
          <p:spPr>
            <a:xfrm>
              <a:off x="2673300" y="43708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4"/>
            <p:cNvSpPr/>
            <p:nvPr/>
          </p:nvSpPr>
          <p:spPr>
            <a:xfrm>
              <a:off x="2691150" y="43708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4"/>
            <p:cNvSpPr/>
            <p:nvPr/>
          </p:nvSpPr>
          <p:spPr>
            <a:xfrm>
              <a:off x="2709175" y="43708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4"/>
            <p:cNvSpPr/>
            <p:nvPr/>
          </p:nvSpPr>
          <p:spPr>
            <a:xfrm>
              <a:off x="272702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4"/>
            <p:cNvSpPr/>
            <p:nvPr/>
          </p:nvSpPr>
          <p:spPr>
            <a:xfrm>
              <a:off x="2745075" y="4370825"/>
              <a:ext cx="8300" cy="8325"/>
            </a:xfrm>
            <a:custGeom>
              <a:rect b="b" l="l" r="r" t="t"/>
              <a:pathLst>
                <a:path extrusionOk="0" h="333" w="332">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4"/>
            <p:cNvSpPr/>
            <p:nvPr/>
          </p:nvSpPr>
          <p:spPr>
            <a:xfrm>
              <a:off x="27629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4"/>
            <p:cNvSpPr/>
            <p:nvPr/>
          </p:nvSpPr>
          <p:spPr>
            <a:xfrm>
              <a:off x="2780775"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4"/>
            <p:cNvSpPr/>
            <p:nvPr/>
          </p:nvSpPr>
          <p:spPr>
            <a:xfrm>
              <a:off x="2798800"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4"/>
            <p:cNvSpPr/>
            <p:nvPr/>
          </p:nvSpPr>
          <p:spPr>
            <a:xfrm>
              <a:off x="2816650" y="43708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4"/>
            <p:cNvSpPr/>
            <p:nvPr/>
          </p:nvSpPr>
          <p:spPr>
            <a:xfrm>
              <a:off x="283467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4"/>
            <p:cNvSpPr/>
            <p:nvPr/>
          </p:nvSpPr>
          <p:spPr>
            <a:xfrm>
              <a:off x="287037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4"/>
            <p:cNvSpPr/>
            <p:nvPr/>
          </p:nvSpPr>
          <p:spPr>
            <a:xfrm>
              <a:off x="2888400"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4"/>
            <p:cNvSpPr/>
            <p:nvPr/>
          </p:nvSpPr>
          <p:spPr>
            <a:xfrm>
              <a:off x="3049600"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4"/>
            <p:cNvSpPr/>
            <p:nvPr/>
          </p:nvSpPr>
          <p:spPr>
            <a:xfrm>
              <a:off x="3067650" y="43708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4"/>
            <p:cNvSpPr/>
            <p:nvPr/>
          </p:nvSpPr>
          <p:spPr>
            <a:xfrm>
              <a:off x="3085500"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4"/>
            <p:cNvSpPr/>
            <p:nvPr/>
          </p:nvSpPr>
          <p:spPr>
            <a:xfrm>
              <a:off x="3103525" y="43708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4"/>
            <p:cNvSpPr/>
            <p:nvPr/>
          </p:nvSpPr>
          <p:spPr>
            <a:xfrm>
              <a:off x="3121375"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4"/>
            <p:cNvSpPr/>
            <p:nvPr/>
          </p:nvSpPr>
          <p:spPr>
            <a:xfrm>
              <a:off x="3139225" y="43708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4"/>
            <p:cNvSpPr/>
            <p:nvPr/>
          </p:nvSpPr>
          <p:spPr>
            <a:xfrm>
              <a:off x="3157250"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4"/>
            <p:cNvSpPr/>
            <p:nvPr/>
          </p:nvSpPr>
          <p:spPr>
            <a:xfrm>
              <a:off x="3175100"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4"/>
            <p:cNvSpPr/>
            <p:nvPr/>
          </p:nvSpPr>
          <p:spPr>
            <a:xfrm>
              <a:off x="319312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4"/>
            <p:cNvSpPr/>
            <p:nvPr/>
          </p:nvSpPr>
          <p:spPr>
            <a:xfrm>
              <a:off x="3210975"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4"/>
            <p:cNvSpPr/>
            <p:nvPr/>
          </p:nvSpPr>
          <p:spPr>
            <a:xfrm>
              <a:off x="3228825" y="4370825"/>
              <a:ext cx="8325" cy="8325"/>
            </a:xfrm>
            <a:custGeom>
              <a:rect b="b" l="l" r="r" t="t"/>
              <a:pathLst>
                <a:path extrusionOk="0" h="333" w="333">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4"/>
            <p:cNvSpPr/>
            <p:nvPr/>
          </p:nvSpPr>
          <p:spPr>
            <a:xfrm>
              <a:off x="3246875" y="4370825"/>
              <a:ext cx="8300" cy="8325"/>
            </a:xfrm>
            <a:custGeom>
              <a:rect b="b" l="l" r="r" t="t"/>
              <a:pathLst>
                <a:path extrusionOk="0" h="333" w="332">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4"/>
            <p:cNvSpPr/>
            <p:nvPr/>
          </p:nvSpPr>
          <p:spPr>
            <a:xfrm>
              <a:off x="32647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4"/>
            <p:cNvSpPr/>
            <p:nvPr/>
          </p:nvSpPr>
          <p:spPr>
            <a:xfrm>
              <a:off x="3282750" y="4370825"/>
              <a:ext cx="8325" cy="8325"/>
            </a:xfrm>
            <a:custGeom>
              <a:rect b="b" l="l" r="r" t="t"/>
              <a:pathLst>
                <a:path extrusionOk="0" h="333" w="333">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4"/>
            <p:cNvSpPr/>
            <p:nvPr/>
          </p:nvSpPr>
          <p:spPr>
            <a:xfrm>
              <a:off x="3300600" y="4370825"/>
              <a:ext cx="8325" cy="8325"/>
            </a:xfrm>
            <a:custGeom>
              <a:rect b="b" l="l" r="r" t="t"/>
              <a:pathLst>
                <a:path extrusionOk="0" h="333" w="333">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4"/>
            <p:cNvSpPr/>
            <p:nvPr/>
          </p:nvSpPr>
          <p:spPr>
            <a:xfrm>
              <a:off x="3318450" y="43708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4"/>
            <p:cNvSpPr/>
            <p:nvPr/>
          </p:nvSpPr>
          <p:spPr>
            <a:xfrm>
              <a:off x="333647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4"/>
            <p:cNvSpPr/>
            <p:nvPr/>
          </p:nvSpPr>
          <p:spPr>
            <a:xfrm>
              <a:off x="3354325" y="43708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4"/>
            <p:cNvSpPr/>
            <p:nvPr/>
          </p:nvSpPr>
          <p:spPr>
            <a:xfrm>
              <a:off x="3372375" y="43708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4"/>
            <p:cNvSpPr/>
            <p:nvPr/>
          </p:nvSpPr>
          <p:spPr>
            <a:xfrm>
              <a:off x="33902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4"/>
            <p:cNvSpPr/>
            <p:nvPr/>
          </p:nvSpPr>
          <p:spPr>
            <a:xfrm>
              <a:off x="3408075"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4"/>
            <p:cNvSpPr/>
            <p:nvPr/>
          </p:nvSpPr>
          <p:spPr>
            <a:xfrm>
              <a:off x="3426100" y="43708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4"/>
            <p:cNvSpPr/>
            <p:nvPr/>
          </p:nvSpPr>
          <p:spPr>
            <a:xfrm>
              <a:off x="3443950"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4"/>
            <p:cNvSpPr/>
            <p:nvPr/>
          </p:nvSpPr>
          <p:spPr>
            <a:xfrm>
              <a:off x="3461975" y="43708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4"/>
            <p:cNvSpPr/>
            <p:nvPr/>
          </p:nvSpPr>
          <p:spPr>
            <a:xfrm>
              <a:off x="3479825" y="43708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4"/>
            <p:cNvSpPr/>
            <p:nvPr/>
          </p:nvSpPr>
          <p:spPr>
            <a:xfrm>
              <a:off x="349767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4"/>
            <p:cNvSpPr/>
            <p:nvPr/>
          </p:nvSpPr>
          <p:spPr>
            <a:xfrm>
              <a:off x="3533550"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4"/>
            <p:cNvSpPr/>
            <p:nvPr/>
          </p:nvSpPr>
          <p:spPr>
            <a:xfrm>
              <a:off x="2655450" y="4388675"/>
              <a:ext cx="8325" cy="8325"/>
            </a:xfrm>
            <a:custGeom>
              <a:rect b="b" l="l" r="r" t="t"/>
              <a:pathLst>
                <a:path extrusionOk="0" h="333" w="333">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4"/>
            <p:cNvSpPr/>
            <p:nvPr/>
          </p:nvSpPr>
          <p:spPr>
            <a:xfrm>
              <a:off x="2673300" y="4388675"/>
              <a:ext cx="8325" cy="8325"/>
            </a:xfrm>
            <a:custGeom>
              <a:rect b="b" l="l" r="r" t="t"/>
              <a:pathLst>
                <a:path extrusionOk="0" h="333" w="333">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4"/>
            <p:cNvSpPr/>
            <p:nvPr/>
          </p:nvSpPr>
          <p:spPr>
            <a:xfrm>
              <a:off x="2691150" y="4388675"/>
              <a:ext cx="8325" cy="8325"/>
            </a:xfrm>
            <a:custGeom>
              <a:rect b="b" l="l" r="r" t="t"/>
              <a:pathLst>
                <a:path extrusionOk="0" h="333" w="333">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4"/>
            <p:cNvSpPr/>
            <p:nvPr/>
          </p:nvSpPr>
          <p:spPr>
            <a:xfrm>
              <a:off x="2709175"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4"/>
            <p:cNvSpPr/>
            <p:nvPr/>
          </p:nvSpPr>
          <p:spPr>
            <a:xfrm>
              <a:off x="2727025"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4"/>
            <p:cNvSpPr/>
            <p:nvPr/>
          </p:nvSpPr>
          <p:spPr>
            <a:xfrm>
              <a:off x="2745075" y="4388675"/>
              <a:ext cx="8300" cy="8325"/>
            </a:xfrm>
            <a:custGeom>
              <a:rect b="b" l="l" r="r" t="t"/>
              <a:pathLst>
                <a:path extrusionOk="0" h="333" w="332">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4"/>
            <p:cNvSpPr/>
            <p:nvPr/>
          </p:nvSpPr>
          <p:spPr>
            <a:xfrm>
              <a:off x="27629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4"/>
            <p:cNvSpPr/>
            <p:nvPr/>
          </p:nvSpPr>
          <p:spPr>
            <a:xfrm>
              <a:off x="2780775"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4"/>
            <p:cNvSpPr/>
            <p:nvPr/>
          </p:nvSpPr>
          <p:spPr>
            <a:xfrm>
              <a:off x="2798800" y="4388675"/>
              <a:ext cx="8325" cy="8325"/>
            </a:xfrm>
            <a:custGeom>
              <a:rect b="b" l="l" r="r" t="t"/>
              <a:pathLst>
                <a:path extrusionOk="0" h="333" w="333">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4"/>
            <p:cNvSpPr/>
            <p:nvPr/>
          </p:nvSpPr>
          <p:spPr>
            <a:xfrm>
              <a:off x="2816650" y="4388675"/>
              <a:ext cx="8325" cy="8325"/>
            </a:xfrm>
            <a:custGeom>
              <a:rect b="b" l="l" r="r" t="t"/>
              <a:pathLst>
                <a:path extrusionOk="0" h="333" w="333">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4"/>
            <p:cNvSpPr/>
            <p:nvPr/>
          </p:nvSpPr>
          <p:spPr>
            <a:xfrm>
              <a:off x="3049600"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4"/>
            <p:cNvSpPr/>
            <p:nvPr/>
          </p:nvSpPr>
          <p:spPr>
            <a:xfrm>
              <a:off x="3067650" y="4388675"/>
              <a:ext cx="8300" cy="8325"/>
            </a:xfrm>
            <a:custGeom>
              <a:rect b="b" l="l" r="r" t="t"/>
              <a:pathLst>
                <a:path extrusionOk="0" h="333" w="332">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4"/>
            <p:cNvSpPr/>
            <p:nvPr/>
          </p:nvSpPr>
          <p:spPr>
            <a:xfrm>
              <a:off x="3085500"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4"/>
            <p:cNvSpPr/>
            <p:nvPr/>
          </p:nvSpPr>
          <p:spPr>
            <a:xfrm>
              <a:off x="3103525" y="4388675"/>
              <a:ext cx="8325" cy="8325"/>
            </a:xfrm>
            <a:custGeom>
              <a:rect b="b" l="l" r="r" t="t"/>
              <a:pathLst>
                <a:path extrusionOk="0" h="333" w="333">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4"/>
            <p:cNvSpPr/>
            <p:nvPr/>
          </p:nvSpPr>
          <p:spPr>
            <a:xfrm>
              <a:off x="3139225" y="4388675"/>
              <a:ext cx="8325" cy="8325"/>
            </a:xfrm>
            <a:custGeom>
              <a:rect b="b" l="l" r="r" t="t"/>
              <a:pathLst>
                <a:path extrusionOk="0" h="333" w="333">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4"/>
            <p:cNvSpPr/>
            <p:nvPr/>
          </p:nvSpPr>
          <p:spPr>
            <a:xfrm>
              <a:off x="3157250"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4"/>
            <p:cNvSpPr/>
            <p:nvPr/>
          </p:nvSpPr>
          <p:spPr>
            <a:xfrm>
              <a:off x="3175100"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4"/>
            <p:cNvSpPr/>
            <p:nvPr/>
          </p:nvSpPr>
          <p:spPr>
            <a:xfrm>
              <a:off x="3193125"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4"/>
            <p:cNvSpPr/>
            <p:nvPr/>
          </p:nvSpPr>
          <p:spPr>
            <a:xfrm>
              <a:off x="3210975" y="4388675"/>
              <a:ext cx="8325" cy="8325"/>
            </a:xfrm>
            <a:custGeom>
              <a:rect b="b" l="l" r="r" t="t"/>
              <a:pathLst>
                <a:path extrusionOk="0" h="333" w="333">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4"/>
            <p:cNvSpPr/>
            <p:nvPr/>
          </p:nvSpPr>
          <p:spPr>
            <a:xfrm>
              <a:off x="3228825" y="4388675"/>
              <a:ext cx="8325" cy="8325"/>
            </a:xfrm>
            <a:custGeom>
              <a:rect b="b" l="l" r="r" t="t"/>
              <a:pathLst>
                <a:path extrusionOk="0" h="333" w="333">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4"/>
            <p:cNvSpPr/>
            <p:nvPr/>
          </p:nvSpPr>
          <p:spPr>
            <a:xfrm>
              <a:off x="3246875" y="4388675"/>
              <a:ext cx="8300" cy="8325"/>
            </a:xfrm>
            <a:custGeom>
              <a:rect b="b" l="l" r="r" t="t"/>
              <a:pathLst>
                <a:path extrusionOk="0" h="333" w="332">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4"/>
            <p:cNvSpPr/>
            <p:nvPr/>
          </p:nvSpPr>
          <p:spPr>
            <a:xfrm>
              <a:off x="32647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4"/>
            <p:cNvSpPr/>
            <p:nvPr/>
          </p:nvSpPr>
          <p:spPr>
            <a:xfrm>
              <a:off x="3282750" y="4388675"/>
              <a:ext cx="8325" cy="8325"/>
            </a:xfrm>
            <a:custGeom>
              <a:rect b="b" l="l" r="r" t="t"/>
              <a:pathLst>
                <a:path extrusionOk="0" h="333" w="333">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4"/>
            <p:cNvSpPr/>
            <p:nvPr/>
          </p:nvSpPr>
          <p:spPr>
            <a:xfrm>
              <a:off x="3300600" y="4388675"/>
              <a:ext cx="8325" cy="8325"/>
            </a:xfrm>
            <a:custGeom>
              <a:rect b="b" l="l" r="r" t="t"/>
              <a:pathLst>
                <a:path extrusionOk="0" h="333" w="333">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4"/>
            <p:cNvSpPr/>
            <p:nvPr/>
          </p:nvSpPr>
          <p:spPr>
            <a:xfrm>
              <a:off x="3318450" y="4388675"/>
              <a:ext cx="8325" cy="8325"/>
            </a:xfrm>
            <a:custGeom>
              <a:rect b="b" l="l" r="r" t="t"/>
              <a:pathLst>
                <a:path extrusionOk="0" h="333" w="333">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4"/>
            <p:cNvSpPr/>
            <p:nvPr/>
          </p:nvSpPr>
          <p:spPr>
            <a:xfrm>
              <a:off x="3336475"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4"/>
            <p:cNvSpPr/>
            <p:nvPr/>
          </p:nvSpPr>
          <p:spPr>
            <a:xfrm>
              <a:off x="3354325"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4"/>
            <p:cNvSpPr/>
            <p:nvPr/>
          </p:nvSpPr>
          <p:spPr>
            <a:xfrm>
              <a:off x="3372375" y="4388675"/>
              <a:ext cx="8300" cy="8325"/>
            </a:xfrm>
            <a:custGeom>
              <a:rect b="b" l="l" r="r" t="t"/>
              <a:pathLst>
                <a:path extrusionOk="0" h="333" w="332">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4"/>
            <p:cNvSpPr/>
            <p:nvPr/>
          </p:nvSpPr>
          <p:spPr>
            <a:xfrm>
              <a:off x="33902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4"/>
            <p:cNvSpPr/>
            <p:nvPr/>
          </p:nvSpPr>
          <p:spPr>
            <a:xfrm>
              <a:off x="3408075"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4"/>
            <p:cNvSpPr/>
            <p:nvPr/>
          </p:nvSpPr>
          <p:spPr>
            <a:xfrm>
              <a:off x="3426100" y="4388675"/>
              <a:ext cx="8325" cy="8325"/>
            </a:xfrm>
            <a:custGeom>
              <a:rect b="b" l="l" r="r" t="t"/>
              <a:pathLst>
                <a:path extrusionOk="0" h="333" w="333">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4"/>
            <p:cNvSpPr/>
            <p:nvPr/>
          </p:nvSpPr>
          <p:spPr>
            <a:xfrm>
              <a:off x="3443950" y="4388675"/>
              <a:ext cx="8325" cy="8325"/>
            </a:xfrm>
            <a:custGeom>
              <a:rect b="b" l="l" r="r" t="t"/>
              <a:pathLst>
                <a:path extrusionOk="0" h="333" w="333">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4"/>
            <p:cNvSpPr/>
            <p:nvPr/>
          </p:nvSpPr>
          <p:spPr>
            <a:xfrm>
              <a:off x="3461975" y="4388675"/>
              <a:ext cx="8325" cy="8325"/>
            </a:xfrm>
            <a:custGeom>
              <a:rect b="b" l="l" r="r" t="t"/>
              <a:pathLst>
                <a:path extrusionOk="0" h="333" w="333">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4"/>
            <p:cNvSpPr/>
            <p:nvPr/>
          </p:nvSpPr>
          <p:spPr>
            <a:xfrm>
              <a:off x="3479825" y="4388675"/>
              <a:ext cx="8325" cy="8325"/>
            </a:xfrm>
            <a:custGeom>
              <a:rect b="b" l="l" r="r" t="t"/>
              <a:pathLst>
                <a:path extrusionOk="0" h="333" w="333">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4"/>
            <p:cNvSpPr/>
            <p:nvPr/>
          </p:nvSpPr>
          <p:spPr>
            <a:xfrm>
              <a:off x="3497675"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4"/>
            <p:cNvSpPr/>
            <p:nvPr/>
          </p:nvSpPr>
          <p:spPr>
            <a:xfrm>
              <a:off x="3533550" y="4388675"/>
              <a:ext cx="8325" cy="8325"/>
            </a:xfrm>
            <a:custGeom>
              <a:rect b="b" l="l" r="r" t="t"/>
              <a:pathLst>
                <a:path extrusionOk="0" h="333" w="333">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4"/>
            <p:cNvSpPr/>
            <p:nvPr/>
          </p:nvSpPr>
          <p:spPr>
            <a:xfrm>
              <a:off x="2655450" y="4406725"/>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4"/>
            <p:cNvSpPr/>
            <p:nvPr/>
          </p:nvSpPr>
          <p:spPr>
            <a:xfrm>
              <a:off x="2673300" y="44067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4"/>
            <p:cNvSpPr/>
            <p:nvPr/>
          </p:nvSpPr>
          <p:spPr>
            <a:xfrm>
              <a:off x="2691150" y="44067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4"/>
            <p:cNvSpPr/>
            <p:nvPr/>
          </p:nvSpPr>
          <p:spPr>
            <a:xfrm>
              <a:off x="2709175"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4"/>
            <p:cNvSpPr/>
            <p:nvPr/>
          </p:nvSpPr>
          <p:spPr>
            <a:xfrm>
              <a:off x="2727025"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4"/>
            <p:cNvSpPr/>
            <p:nvPr/>
          </p:nvSpPr>
          <p:spPr>
            <a:xfrm>
              <a:off x="2745075" y="44067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4"/>
            <p:cNvSpPr/>
            <p:nvPr/>
          </p:nvSpPr>
          <p:spPr>
            <a:xfrm>
              <a:off x="27629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4"/>
            <p:cNvSpPr/>
            <p:nvPr/>
          </p:nvSpPr>
          <p:spPr>
            <a:xfrm>
              <a:off x="2780775" y="44067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4"/>
            <p:cNvSpPr/>
            <p:nvPr/>
          </p:nvSpPr>
          <p:spPr>
            <a:xfrm>
              <a:off x="2798800"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4"/>
            <p:cNvSpPr/>
            <p:nvPr/>
          </p:nvSpPr>
          <p:spPr>
            <a:xfrm>
              <a:off x="2816650" y="44067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4"/>
            <p:cNvSpPr/>
            <p:nvPr/>
          </p:nvSpPr>
          <p:spPr>
            <a:xfrm>
              <a:off x="3031750"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4"/>
            <p:cNvSpPr/>
            <p:nvPr/>
          </p:nvSpPr>
          <p:spPr>
            <a:xfrm>
              <a:off x="3031750"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4"/>
            <p:cNvSpPr/>
            <p:nvPr/>
          </p:nvSpPr>
          <p:spPr>
            <a:xfrm>
              <a:off x="3049600"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4"/>
            <p:cNvSpPr/>
            <p:nvPr/>
          </p:nvSpPr>
          <p:spPr>
            <a:xfrm>
              <a:off x="3067650" y="44067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4"/>
            <p:cNvSpPr/>
            <p:nvPr/>
          </p:nvSpPr>
          <p:spPr>
            <a:xfrm>
              <a:off x="3103525" y="44067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4"/>
            <p:cNvSpPr/>
            <p:nvPr/>
          </p:nvSpPr>
          <p:spPr>
            <a:xfrm>
              <a:off x="3121375"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4"/>
            <p:cNvSpPr/>
            <p:nvPr/>
          </p:nvSpPr>
          <p:spPr>
            <a:xfrm>
              <a:off x="3121375" y="44231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4"/>
            <p:cNvSpPr/>
            <p:nvPr/>
          </p:nvSpPr>
          <p:spPr>
            <a:xfrm>
              <a:off x="3139225" y="44067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4"/>
            <p:cNvSpPr/>
            <p:nvPr/>
          </p:nvSpPr>
          <p:spPr>
            <a:xfrm>
              <a:off x="3139225" y="44231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4"/>
            <p:cNvSpPr/>
            <p:nvPr/>
          </p:nvSpPr>
          <p:spPr>
            <a:xfrm>
              <a:off x="3157250"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4"/>
            <p:cNvSpPr/>
            <p:nvPr/>
          </p:nvSpPr>
          <p:spPr>
            <a:xfrm>
              <a:off x="3157250" y="4424025"/>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4"/>
            <p:cNvSpPr/>
            <p:nvPr/>
          </p:nvSpPr>
          <p:spPr>
            <a:xfrm>
              <a:off x="3175100" y="4424025"/>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4"/>
            <p:cNvSpPr/>
            <p:nvPr/>
          </p:nvSpPr>
          <p:spPr>
            <a:xfrm>
              <a:off x="3175100" y="4448375"/>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4"/>
            <p:cNvSpPr/>
            <p:nvPr/>
          </p:nvSpPr>
          <p:spPr>
            <a:xfrm>
              <a:off x="3175100"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4"/>
            <p:cNvSpPr/>
            <p:nvPr/>
          </p:nvSpPr>
          <p:spPr>
            <a:xfrm>
              <a:off x="3193125"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4"/>
            <p:cNvSpPr/>
            <p:nvPr/>
          </p:nvSpPr>
          <p:spPr>
            <a:xfrm>
              <a:off x="3210975" y="44067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4"/>
            <p:cNvSpPr/>
            <p:nvPr/>
          </p:nvSpPr>
          <p:spPr>
            <a:xfrm>
              <a:off x="3228825" y="4406725"/>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4"/>
            <p:cNvSpPr/>
            <p:nvPr/>
          </p:nvSpPr>
          <p:spPr>
            <a:xfrm>
              <a:off x="3246875" y="44067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4"/>
            <p:cNvSpPr/>
            <p:nvPr/>
          </p:nvSpPr>
          <p:spPr>
            <a:xfrm>
              <a:off x="32647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4"/>
            <p:cNvSpPr/>
            <p:nvPr/>
          </p:nvSpPr>
          <p:spPr>
            <a:xfrm>
              <a:off x="3282750" y="4406725"/>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4"/>
            <p:cNvSpPr/>
            <p:nvPr/>
          </p:nvSpPr>
          <p:spPr>
            <a:xfrm>
              <a:off x="3300600" y="4406725"/>
              <a:ext cx="8325" cy="8300"/>
            </a:xfrm>
            <a:custGeom>
              <a:rect b="b" l="l" r="r" t="t"/>
              <a:pathLst>
                <a:path extrusionOk="0" h="332" w="333">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4"/>
            <p:cNvSpPr/>
            <p:nvPr/>
          </p:nvSpPr>
          <p:spPr>
            <a:xfrm>
              <a:off x="3318450" y="44067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4"/>
            <p:cNvSpPr/>
            <p:nvPr/>
          </p:nvSpPr>
          <p:spPr>
            <a:xfrm>
              <a:off x="3336475"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4"/>
            <p:cNvSpPr/>
            <p:nvPr/>
          </p:nvSpPr>
          <p:spPr>
            <a:xfrm>
              <a:off x="3354325"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4"/>
            <p:cNvSpPr/>
            <p:nvPr/>
          </p:nvSpPr>
          <p:spPr>
            <a:xfrm>
              <a:off x="3372375" y="44067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4"/>
            <p:cNvSpPr/>
            <p:nvPr/>
          </p:nvSpPr>
          <p:spPr>
            <a:xfrm>
              <a:off x="33902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4"/>
            <p:cNvSpPr/>
            <p:nvPr/>
          </p:nvSpPr>
          <p:spPr>
            <a:xfrm>
              <a:off x="3408075" y="44067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4"/>
            <p:cNvSpPr/>
            <p:nvPr/>
          </p:nvSpPr>
          <p:spPr>
            <a:xfrm>
              <a:off x="3426100" y="44067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4"/>
            <p:cNvSpPr/>
            <p:nvPr/>
          </p:nvSpPr>
          <p:spPr>
            <a:xfrm>
              <a:off x="3443950"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4"/>
            <p:cNvSpPr/>
            <p:nvPr/>
          </p:nvSpPr>
          <p:spPr>
            <a:xfrm>
              <a:off x="3461975" y="4406725"/>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4"/>
            <p:cNvSpPr/>
            <p:nvPr/>
          </p:nvSpPr>
          <p:spPr>
            <a:xfrm>
              <a:off x="3479825" y="44067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4"/>
            <p:cNvSpPr/>
            <p:nvPr/>
          </p:nvSpPr>
          <p:spPr>
            <a:xfrm>
              <a:off x="3533550" y="44067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4"/>
            <p:cNvSpPr/>
            <p:nvPr/>
          </p:nvSpPr>
          <p:spPr>
            <a:xfrm>
              <a:off x="2655450" y="44245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4"/>
            <p:cNvSpPr/>
            <p:nvPr/>
          </p:nvSpPr>
          <p:spPr>
            <a:xfrm>
              <a:off x="2673300" y="44245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4"/>
            <p:cNvSpPr/>
            <p:nvPr/>
          </p:nvSpPr>
          <p:spPr>
            <a:xfrm>
              <a:off x="2691150" y="44245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4"/>
            <p:cNvSpPr/>
            <p:nvPr/>
          </p:nvSpPr>
          <p:spPr>
            <a:xfrm>
              <a:off x="2709175" y="44245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4"/>
            <p:cNvSpPr/>
            <p:nvPr/>
          </p:nvSpPr>
          <p:spPr>
            <a:xfrm>
              <a:off x="2727025" y="44245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4"/>
            <p:cNvSpPr/>
            <p:nvPr/>
          </p:nvSpPr>
          <p:spPr>
            <a:xfrm>
              <a:off x="2745075" y="44245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4"/>
            <p:cNvSpPr/>
            <p:nvPr/>
          </p:nvSpPr>
          <p:spPr>
            <a:xfrm>
              <a:off x="27629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4"/>
            <p:cNvSpPr/>
            <p:nvPr/>
          </p:nvSpPr>
          <p:spPr>
            <a:xfrm>
              <a:off x="2780775"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4"/>
            <p:cNvSpPr/>
            <p:nvPr/>
          </p:nvSpPr>
          <p:spPr>
            <a:xfrm>
              <a:off x="2798800" y="44245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4"/>
            <p:cNvSpPr/>
            <p:nvPr/>
          </p:nvSpPr>
          <p:spPr>
            <a:xfrm>
              <a:off x="3067650" y="44245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4"/>
            <p:cNvSpPr/>
            <p:nvPr/>
          </p:nvSpPr>
          <p:spPr>
            <a:xfrm>
              <a:off x="3085500"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4"/>
            <p:cNvSpPr/>
            <p:nvPr/>
          </p:nvSpPr>
          <p:spPr>
            <a:xfrm>
              <a:off x="3193125"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4"/>
            <p:cNvSpPr/>
            <p:nvPr/>
          </p:nvSpPr>
          <p:spPr>
            <a:xfrm>
              <a:off x="3210975" y="44245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4"/>
            <p:cNvSpPr/>
            <p:nvPr/>
          </p:nvSpPr>
          <p:spPr>
            <a:xfrm>
              <a:off x="3228825" y="4424575"/>
              <a:ext cx="8325" cy="8325"/>
            </a:xfrm>
            <a:custGeom>
              <a:rect b="b" l="l" r="r" t="t"/>
              <a:pathLst>
                <a:path extrusionOk="0" h="333" w="333">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4"/>
            <p:cNvSpPr/>
            <p:nvPr/>
          </p:nvSpPr>
          <p:spPr>
            <a:xfrm>
              <a:off x="3246875" y="44245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4"/>
            <p:cNvSpPr/>
            <p:nvPr/>
          </p:nvSpPr>
          <p:spPr>
            <a:xfrm>
              <a:off x="32647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4"/>
            <p:cNvSpPr/>
            <p:nvPr/>
          </p:nvSpPr>
          <p:spPr>
            <a:xfrm>
              <a:off x="3282750" y="4424575"/>
              <a:ext cx="8325" cy="8325"/>
            </a:xfrm>
            <a:custGeom>
              <a:rect b="b" l="l" r="r" t="t"/>
              <a:pathLst>
                <a:path extrusionOk="0" h="333" w="333">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4"/>
            <p:cNvSpPr/>
            <p:nvPr/>
          </p:nvSpPr>
          <p:spPr>
            <a:xfrm>
              <a:off x="3300600" y="4424575"/>
              <a:ext cx="8325" cy="8325"/>
            </a:xfrm>
            <a:custGeom>
              <a:rect b="b" l="l" r="r" t="t"/>
              <a:pathLst>
                <a:path extrusionOk="0" h="333" w="333">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4"/>
            <p:cNvSpPr/>
            <p:nvPr/>
          </p:nvSpPr>
          <p:spPr>
            <a:xfrm>
              <a:off x="3318450" y="44245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4"/>
            <p:cNvSpPr/>
            <p:nvPr/>
          </p:nvSpPr>
          <p:spPr>
            <a:xfrm>
              <a:off x="3336475"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4"/>
            <p:cNvSpPr/>
            <p:nvPr/>
          </p:nvSpPr>
          <p:spPr>
            <a:xfrm>
              <a:off x="3354325" y="44245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4"/>
            <p:cNvSpPr/>
            <p:nvPr/>
          </p:nvSpPr>
          <p:spPr>
            <a:xfrm>
              <a:off x="3372375" y="44245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4"/>
            <p:cNvSpPr/>
            <p:nvPr/>
          </p:nvSpPr>
          <p:spPr>
            <a:xfrm>
              <a:off x="33902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4"/>
            <p:cNvSpPr/>
            <p:nvPr/>
          </p:nvSpPr>
          <p:spPr>
            <a:xfrm>
              <a:off x="3408075"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4"/>
            <p:cNvSpPr/>
            <p:nvPr/>
          </p:nvSpPr>
          <p:spPr>
            <a:xfrm>
              <a:off x="3426100" y="44245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4"/>
            <p:cNvSpPr/>
            <p:nvPr/>
          </p:nvSpPr>
          <p:spPr>
            <a:xfrm>
              <a:off x="3443950" y="44245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4"/>
            <p:cNvSpPr/>
            <p:nvPr/>
          </p:nvSpPr>
          <p:spPr>
            <a:xfrm>
              <a:off x="3461975" y="44245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4"/>
            <p:cNvSpPr/>
            <p:nvPr/>
          </p:nvSpPr>
          <p:spPr>
            <a:xfrm>
              <a:off x="3515700"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4"/>
            <p:cNvSpPr/>
            <p:nvPr/>
          </p:nvSpPr>
          <p:spPr>
            <a:xfrm>
              <a:off x="3533550" y="44245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4"/>
            <p:cNvSpPr/>
            <p:nvPr/>
          </p:nvSpPr>
          <p:spPr>
            <a:xfrm>
              <a:off x="2673300" y="4442600"/>
              <a:ext cx="8325" cy="8325"/>
            </a:xfrm>
            <a:custGeom>
              <a:rect b="b" l="l" r="r" t="t"/>
              <a:pathLst>
                <a:path extrusionOk="0" h="333" w="333">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4"/>
            <p:cNvSpPr/>
            <p:nvPr/>
          </p:nvSpPr>
          <p:spPr>
            <a:xfrm>
              <a:off x="2691150" y="44426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4"/>
            <p:cNvSpPr/>
            <p:nvPr/>
          </p:nvSpPr>
          <p:spPr>
            <a:xfrm>
              <a:off x="2709175"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4"/>
            <p:cNvSpPr/>
            <p:nvPr/>
          </p:nvSpPr>
          <p:spPr>
            <a:xfrm>
              <a:off x="2727025" y="44426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4"/>
            <p:cNvSpPr/>
            <p:nvPr/>
          </p:nvSpPr>
          <p:spPr>
            <a:xfrm>
              <a:off x="2745075" y="44426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4"/>
            <p:cNvSpPr/>
            <p:nvPr/>
          </p:nvSpPr>
          <p:spPr>
            <a:xfrm>
              <a:off x="27629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4"/>
            <p:cNvSpPr/>
            <p:nvPr/>
          </p:nvSpPr>
          <p:spPr>
            <a:xfrm>
              <a:off x="2780775"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4"/>
            <p:cNvSpPr/>
            <p:nvPr/>
          </p:nvSpPr>
          <p:spPr>
            <a:xfrm>
              <a:off x="2798800" y="44426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4"/>
            <p:cNvSpPr/>
            <p:nvPr/>
          </p:nvSpPr>
          <p:spPr>
            <a:xfrm>
              <a:off x="3031750"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4"/>
            <p:cNvSpPr/>
            <p:nvPr/>
          </p:nvSpPr>
          <p:spPr>
            <a:xfrm>
              <a:off x="3049600" y="44426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4"/>
            <p:cNvSpPr/>
            <p:nvPr/>
          </p:nvSpPr>
          <p:spPr>
            <a:xfrm>
              <a:off x="3067650" y="44426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4"/>
            <p:cNvSpPr/>
            <p:nvPr/>
          </p:nvSpPr>
          <p:spPr>
            <a:xfrm>
              <a:off x="3085500"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4"/>
            <p:cNvSpPr/>
            <p:nvPr/>
          </p:nvSpPr>
          <p:spPr>
            <a:xfrm>
              <a:off x="3103525" y="4442600"/>
              <a:ext cx="8325" cy="8325"/>
            </a:xfrm>
            <a:custGeom>
              <a:rect b="b" l="l" r="r" t="t"/>
              <a:pathLst>
                <a:path extrusionOk="0" h="333" w="333">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4"/>
            <p:cNvSpPr/>
            <p:nvPr/>
          </p:nvSpPr>
          <p:spPr>
            <a:xfrm>
              <a:off x="3193125" y="44426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4"/>
            <p:cNvSpPr/>
            <p:nvPr/>
          </p:nvSpPr>
          <p:spPr>
            <a:xfrm>
              <a:off x="3210975" y="4442600"/>
              <a:ext cx="8325" cy="8325"/>
            </a:xfrm>
            <a:custGeom>
              <a:rect b="b" l="l" r="r" t="t"/>
              <a:pathLst>
                <a:path extrusionOk="0" h="333" w="333">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4"/>
            <p:cNvSpPr/>
            <p:nvPr/>
          </p:nvSpPr>
          <p:spPr>
            <a:xfrm>
              <a:off x="3228825" y="44426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4"/>
            <p:cNvSpPr/>
            <p:nvPr/>
          </p:nvSpPr>
          <p:spPr>
            <a:xfrm>
              <a:off x="3246875" y="44426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4"/>
            <p:cNvSpPr/>
            <p:nvPr/>
          </p:nvSpPr>
          <p:spPr>
            <a:xfrm>
              <a:off x="32647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4"/>
            <p:cNvSpPr/>
            <p:nvPr/>
          </p:nvSpPr>
          <p:spPr>
            <a:xfrm>
              <a:off x="3282750" y="4442600"/>
              <a:ext cx="8325" cy="8325"/>
            </a:xfrm>
            <a:custGeom>
              <a:rect b="b" l="l" r="r" t="t"/>
              <a:pathLst>
                <a:path extrusionOk="0" h="333" w="333">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4"/>
            <p:cNvSpPr/>
            <p:nvPr/>
          </p:nvSpPr>
          <p:spPr>
            <a:xfrm>
              <a:off x="3300600" y="44426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4"/>
            <p:cNvSpPr/>
            <p:nvPr/>
          </p:nvSpPr>
          <p:spPr>
            <a:xfrm>
              <a:off x="3318450" y="44426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4"/>
            <p:cNvSpPr/>
            <p:nvPr/>
          </p:nvSpPr>
          <p:spPr>
            <a:xfrm>
              <a:off x="3336475" y="44426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4"/>
            <p:cNvSpPr/>
            <p:nvPr/>
          </p:nvSpPr>
          <p:spPr>
            <a:xfrm>
              <a:off x="3354325"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4"/>
            <p:cNvSpPr/>
            <p:nvPr/>
          </p:nvSpPr>
          <p:spPr>
            <a:xfrm>
              <a:off x="3372375" y="44426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4"/>
            <p:cNvSpPr/>
            <p:nvPr/>
          </p:nvSpPr>
          <p:spPr>
            <a:xfrm>
              <a:off x="33902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4"/>
            <p:cNvSpPr/>
            <p:nvPr/>
          </p:nvSpPr>
          <p:spPr>
            <a:xfrm>
              <a:off x="3408075"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4"/>
            <p:cNvSpPr/>
            <p:nvPr/>
          </p:nvSpPr>
          <p:spPr>
            <a:xfrm>
              <a:off x="3426100" y="4442600"/>
              <a:ext cx="8325" cy="8325"/>
            </a:xfrm>
            <a:custGeom>
              <a:rect b="b" l="l" r="r" t="t"/>
              <a:pathLst>
                <a:path extrusionOk="0" h="333" w="333">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4"/>
            <p:cNvSpPr/>
            <p:nvPr/>
          </p:nvSpPr>
          <p:spPr>
            <a:xfrm>
              <a:off x="3443950" y="44426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4"/>
            <p:cNvSpPr/>
            <p:nvPr/>
          </p:nvSpPr>
          <p:spPr>
            <a:xfrm>
              <a:off x="3461975" y="4442600"/>
              <a:ext cx="8325" cy="8325"/>
            </a:xfrm>
            <a:custGeom>
              <a:rect b="b" l="l" r="r" t="t"/>
              <a:pathLst>
                <a:path extrusionOk="0" h="333" w="333">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4"/>
            <p:cNvSpPr/>
            <p:nvPr/>
          </p:nvSpPr>
          <p:spPr>
            <a:xfrm>
              <a:off x="2673300" y="44606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4"/>
            <p:cNvSpPr/>
            <p:nvPr/>
          </p:nvSpPr>
          <p:spPr>
            <a:xfrm>
              <a:off x="2691150" y="44606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4"/>
            <p:cNvSpPr/>
            <p:nvPr/>
          </p:nvSpPr>
          <p:spPr>
            <a:xfrm>
              <a:off x="2709175"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4"/>
            <p:cNvSpPr/>
            <p:nvPr/>
          </p:nvSpPr>
          <p:spPr>
            <a:xfrm>
              <a:off x="2727025"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4"/>
            <p:cNvSpPr/>
            <p:nvPr/>
          </p:nvSpPr>
          <p:spPr>
            <a:xfrm>
              <a:off x="27629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4"/>
            <p:cNvSpPr/>
            <p:nvPr/>
          </p:nvSpPr>
          <p:spPr>
            <a:xfrm>
              <a:off x="2780775"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4"/>
            <p:cNvSpPr/>
            <p:nvPr/>
          </p:nvSpPr>
          <p:spPr>
            <a:xfrm>
              <a:off x="2798800"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4"/>
            <p:cNvSpPr/>
            <p:nvPr/>
          </p:nvSpPr>
          <p:spPr>
            <a:xfrm>
              <a:off x="3031750"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4"/>
            <p:cNvSpPr/>
            <p:nvPr/>
          </p:nvSpPr>
          <p:spPr>
            <a:xfrm>
              <a:off x="3049600"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4"/>
            <p:cNvSpPr/>
            <p:nvPr/>
          </p:nvSpPr>
          <p:spPr>
            <a:xfrm>
              <a:off x="3067650" y="44606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4"/>
            <p:cNvSpPr/>
            <p:nvPr/>
          </p:nvSpPr>
          <p:spPr>
            <a:xfrm>
              <a:off x="3085500"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4"/>
            <p:cNvSpPr/>
            <p:nvPr/>
          </p:nvSpPr>
          <p:spPr>
            <a:xfrm>
              <a:off x="3103525" y="44606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4"/>
            <p:cNvSpPr/>
            <p:nvPr/>
          </p:nvSpPr>
          <p:spPr>
            <a:xfrm>
              <a:off x="3121375"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4"/>
            <p:cNvSpPr/>
            <p:nvPr/>
          </p:nvSpPr>
          <p:spPr>
            <a:xfrm>
              <a:off x="3139225" y="44606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4"/>
            <p:cNvSpPr/>
            <p:nvPr/>
          </p:nvSpPr>
          <p:spPr>
            <a:xfrm>
              <a:off x="3139225" y="44442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4"/>
            <p:cNvSpPr/>
            <p:nvPr/>
          </p:nvSpPr>
          <p:spPr>
            <a:xfrm>
              <a:off x="3157250"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4"/>
            <p:cNvSpPr/>
            <p:nvPr/>
          </p:nvSpPr>
          <p:spPr>
            <a:xfrm>
              <a:off x="3175100"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4"/>
            <p:cNvSpPr/>
            <p:nvPr/>
          </p:nvSpPr>
          <p:spPr>
            <a:xfrm>
              <a:off x="3193125"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4"/>
            <p:cNvSpPr/>
            <p:nvPr/>
          </p:nvSpPr>
          <p:spPr>
            <a:xfrm>
              <a:off x="3210975" y="44606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4"/>
            <p:cNvSpPr/>
            <p:nvPr/>
          </p:nvSpPr>
          <p:spPr>
            <a:xfrm>
              <a:off x="3228825" y="4460625"/>
              <a:ext cx="8325" cy="8325"/>
            </a:xfrm>
            <a:custGeom>
              <a:rect b="b" l="l" r="r" t="t"/>
              <a:pathLst>
                <a:path extrusionOk="0" h="333" w="333">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4"/>
            <p:cNvSpPr/>
            <p:nvPr/>
          </p:nvSpPr>
          <p:spPr>
            <a:xfrm>
              <a:off x="32647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4"/>
            <p:cNvSpPr/>
            <p:nvPr/>
          </p:nvSpPr>
          <p:spPr>
            <a:xfrm>
              <a:off x="3282750" y="4460625"/>
              <a:ext cx="8325" cy="8325"/>
            </a:xfrm>
            <a:custGeom>
              <a:rect b="b" l="l" r="r" t="t"/>
              <a:pathLst>
                <a:path extrusionOk="0" h="333" w="333">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4"/>
            <p:cNvSpPr/>
            <p:nvPr/>
          </p:nvSpPr>
          <p:spPr>
            <a:xfrm>
              <a:off x="3300600" y="4460625"/>
              <a:ext cx="8325" cy="8325"/>
            </a:xfrm>
            <a:custGeom>
              <a:rect b="b" l="l" r="r" t="t"/>
              <a:pathLst>
                <a:path extrusionOk="0" h="333" w="333">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4"/>
            <p:cNvSpPr/>
            <p:nvPr/>
          </p:nvSpPr>
          <p:spPr>
            <a:xfrm>
              <a:off x="3318450" y="44606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4"/>
            <p:cNvSpPr/>
            <p:nvPr/>
          </p:nvSpPr>
          <p:spPr>
            <a:xfrm>
              <a:off x="3336475"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4"/>
            <p:cNvSpPr/>
            <p:nvPr/>
          </p:nvSpPr>
          <p:spPr>
            <a:xfrm>
              <a:off x="3354325"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4"/>
            <p:cNvSpPr/>
            <p:nvPr/>
          </p:nvSpPr>
          <p:spPr>
            <a:xfrm>
              <a:off x="3372375" y="44606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4"/>
            <p:cNvSpPr/>
            <p:nvPr/>
          </p:nvSpPr>
          <p:spPr>
            <a:xfrm>
              <a:off x="33902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4"/>
            <p:cNvSpPr/>
            <p:nvPr/>
          </p:nvSpPr>
          <p:spPr>
            <a:xfrm>
              <a:off x="3408075"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4"/>
            <p:cNvSpPr/>
            <p:nvPr/>
          </p:nvSpPr>
          <p:spPr>
            <a:xfrm>
              <a:off x="3426100" y="44606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4"/>
            <p:cNvSpPr/>
            <p:nvPr/>
          </p:nvSpPr>
          <p:spPr>
            <a:xfrm>
              <a:off x="3443950"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4"/>
            <p:cNvSpPr/>
            <p:nvPr/>
          </p:nvSpPr>
          <p:spPr>
            <a:xfrm>
              <a:off x="3461975" y="44606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4"/>
            <p:cNvSpPr/>
            <p:nvPr/>
          </p:nvSpPr>
          <p:spPr>
            <a:xfrm>
              <a:off x="2673300" y="4478475"/>
              <a:ext cx="8325" cy="8325"/>
            </a:xfrm>
            <a:custGeom>
              <a:rect b="b" l="l" r="r" t="t"/>
              <a:pathLst>
                <a:path extrusionOk="0" h="333" w="333">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4"/>
            <p:cNvSpPr/>
            <p:nvPr/>
          </p:nvSpPr>
          <p:spPr>
            <a:xfrm>
              <a:off x="2691150" y="4478475"/>
              <a:ext cx="8325" cy="8325"/>
            </a:xfrm>
            <a:custGeom>
              <a:rect b="b" l="l" r="r" t="t"/>
              <a:pathLst>
                <a:path extrusionOk="0" h="333" w="333">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4"/>
            <p:cNvSpPr/>
            <p:nvPr/>
          </p:nvSpPr>
          <p:spPr>
            <a:xfrm>
              <a:off x="2709175"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4"/>
            <p:cNvSpPr/>
            <p:nvPr/>
          </p:nvSpPr>
          <p:spPr>
            <a:xfrm>
              <a:off x="2727025"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4"/>
            <p:cNvSpPr/>
            <p:nvPr/>
          </p:nvSpPr>
          <p:spPr>
            <a:xfrm>
              <a:off x="3013900"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4"/>
            <p:cNvSpPr/>
            <p:nvPr/>
          </p:nvSpPr>
          <p:spPr>
            <a:xfrm>
              <a:off x="3031750"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4"/>
            <p:cNvSpPr/>
            <p:nvPr/>
          </p:nvSpPr>
          <p:spPr>
            <a:xfrm>
              <a:off x="3049600"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4"/>
            <p:cNvSpPr/>
            <p:nvPr/>
          </p:nvSpPr>
          <p:spPr>
            <a:xfrm>
              <a:off x="3067650" y="4478475"/>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4"/>
            <p:cNvSpPr/>
            <p:nvPr/>
          </p:nvSpPr>
          <p:spPr>
            <a:xfrm>
              <a:off x="3085500" y="4478475"/>
              <a:ext cx="8300" cy="8325"/>
            </a:xfrm>
            <a:custGeom>
              <a:rect b="b" l="l" r="r" t="t"/>
              <a:pathLst>
                <a:path extrusionOk="0" h="333" w="332">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4"/>
            <p:cNvSpPr/>
            <p:nvPr/>
          </p:nvSpPr>
          <p:spPr>
            <a:xfrm>
              <a:off x="3103525" y="4478475"/>
              <a:ext cx="8325" cy="8325"/>
            </a:xfrm>
            <a:custGeom>
              <a:rect b="b" l="l" r="r" t="t"/>
              <a:pathLst>
                <a:path extrusionOk="0" h="333" w="333">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4"/>
            <p:cNvSpPr/>
            <p:nvPr/>
          </p:nvSpPr>
          <p:spPr>
            <a:xfrm>
              <a:off x="3121375" y="4478475"/>
              <a:ext cx="8325" cy="8325"/>
            </a:xfrm>
            <a:custGeom>
              <a:rect b="b" l="l" r="r" t="t"/>
              <a:pathLst>
                <a:path extrusionOk="0" h="333" w="333">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4"/>
            <p:cNvSpPr/>
            <p:nvPr/>
          </p:nvSpPr>
          <p:spPr>
            <a:xfrm>
              <a:off x="3139225" y="4478475"/>
              <a:ext cx="8325" cy="8325"/>
            </a:xfrm>
            <a:custGeom>
              <a:rect b="b" l="l" r="r" t="t"/>
              <a:pathLst>
                <a:path extrusionOk="0" h="333" w="333">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4"/>
            <p:cNvSpPr/>
            <p:nvPr/>
          </p:nvSpPr>
          <p:spPr>
            <a:xfrm>
              <a:off x="3157250"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4"/>
            <p:cNvSpPr/>
            <p:nvPr/>
          </p:nvSpPr>
          <p:spPr>
            <a:xfrm>
              <a:off x="3175100"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4"/>
            <p:cNvSpPr/>
            <p:nvPr/>
          </p:nvSpPr>
          <p:spPr>
            <a:xfrm>
              <a:off x="3210975" y="4478475"/>
              <a:ext cx="8325" cy="8325"/>
            </a:xfrm>
            <a:custGeom>
              <a:rect b="b" l="l" r="r" t="t"/>
              <a:pathLst>
                <a:path extrusionOk="0" h="333" w="333">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4"/>
            <p:cNvSpPr/>
            <p:nvPr/>
          </p:nvSpPr>
          <p:spPr>
            <a:xfrm>
              <a:off x="3228825" y="4478475"/>
              <a:ext cx="8325" cy="8325"/>
            </a:xfrm>
            <a:custGeom>
              <a:rect b="b" l="l" r="r" t="t"/>
              <a:pathLst>
                <a:path extrusionOk="0" h="333" w="333">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4"/>
            <p:cNvSpPr/>
            <p:nvPr/>
          </p:nvSpPr>
          <p:spPr>
            <a:xfrm>
              <a:off x="3246875" y="4478475"/>
              <a:ext cx="8300" cy="8325"/>
            </a:xfrm>
            <a:custGeom>
              <a:rect b="b" l="l" r="r" t="t"/>
              <a:pathLst>
                <a:path extrusionOk="0" h="333" w="332">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4"/>
            <p:cNvSpPr/>
            <p:nvPr/>
          </p:nvSpPr>
          <p:spPr>
            <a:xfrm>
              <a:off x="3282750" y="4478475"/>
              <a:ext cx="8325" cy="8325"/>
            </a:xfrm>
            <a:custGeom>
              <a:rect b="b" l="l" r="r" t="t"/>
              <a:pathLst>
                <a:path extrusionOk="0" h="333" w="333">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4"/>
            <p:cNvSpPr/>
            <p:nvPr/>
          </p:nvSpPr>
          <p:spPr>
            <a:xfrm>
              <a:off x="3300600" y="4478475"/>
              <a:ext cx="8325" cy="8325"/>
            </a:xfrm>
            <a:custGeom>
              <a:rect b="b" l="l" r="r" t="t"/>
              <a:pathLst>
                <a:path extrusionOk="0" h="333" w="333">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4"/>
            <p:cNvSpPr/>
            <p:nvPr/>
          </p:nvSpPr>
          <p:spPr>
            <a:xfrm>
              <a:off x="3318450" y="4478475"/>
              <a:ext cx="8325" cy="8325"/>
            </a:xfrm>
            <a:custGeom>
              <a:rect b="b" l="l" r="r" t="t"/>
              <a:pathLst>
                <a:path extrusionOk="0" h="333" w="333">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4"/>
            <p:cNvSpPr/>
            <p:nvPr/>
          </p:nvSpPr>
          <p:spPr>
            <a:xfrm>
              <a:off x="3336475"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4"/>
            <p:cNvSpPr/>
            <p:nvPr/>
          </p:nvSpPr>
          <p:spPr>
            <a:xfrm>
              <a:off x="3354325"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4"/>
            <p:cNvSpPr/>
            <p:nvPr/>
          </p:nvSpPr>
          <p:spPr>
            <a:xfrm>
              <a:off x="3372375" y="4478475"/>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4"/>
            <p:cNvSpPr/>
            <p:nvPr/>
          </p:nvSpPr>
          <p:spPr>
            <a:xfrm>
              <a:off x="3390225" y="4478475"/>
              <a:ext cx="8300" cy="8325"/>
            </a:xfrm>
            <a:custGeom>
              <a:rect b="b" l="l" r="r" t="t"/>
              <a:pathLst>
                <a:path extrusionOk="0" h="333" w="332">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4"/>
            <p:cNvSpPr/>
            <p:nvPr/>
          </p:nvSpPr>
          <p:spPr>
            <a:xfrm>
              <a:off x="3408075" y="4478475"/>
              <a:ext cx="8300" cy="8325"/>
            </a:xfrm>
            <a:custGeom>
              <a:rect b="b" l="l" r="r" t="t"/>
              <a:pathLst>
                <a:path extrusionOk="0" h="333" w="332">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4"/>
            <p:cNvSpPr/>
            <p:nvPr/>
          </p:nvSpPr>
          <p:spPr>
            <a:xfrm>
              <a:off x="3426100" y="4478475"/>
              <a:ext cx="8325" cy="8325"/>
            </a:xfrm>
            <a:custGeom>
              <a:rect b="b" l="l" r="r" t="t"/>
              <a:pathLst>
                <a:path extrusionOk="0" h="333" w="333">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4"/>
            <p:cNvSpPr/>
            <p:nvPr/>
          </p:nvSpPr>
          <p:spPr>
            <a:xfrm>
              <a:off x="3443950" y="4478475"/>
              <a:ext cx="8325" cy="8325"/>
            </a:xfrm>
            <a:custGeom>
              <a:rect b="b" l="l" r="r" t="t"/>
              <a:pathLst>
                <a:path extrusionOk="0" h="333" w="333">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4"/>
            <p:cNvSpPr/>
            <p:nvPr/>
          </p:nvSpPr>
          <p:spPr>
            <a:xfrm>
              <a:off x="3461975" y="4478475"/>
              <a:ext cx="8325" cy="8325"/>
            </a:xfrm>
            <a:custGeom>
              <a:rect b="b" l="l" r="r" t="t"/>
              <a:pathLst>
                <a:path extrusionOk="0" h="333" w="333">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4"/>
            <p:cNvSpPr/>
            <p:nvPr/>
          </p:nvSpPr>
          <p:spPr>
            <a:xfrm>
              <a:off x="2709175"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4"/>
            <p:cNvSpPr/>
            <p:nvPr/>
          </p:nvSpPr>
          <p:spPr>
            <a:xfrm>
              <a:off x="2727025"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4"/>
            <p:cNvSpPr/>
            <p:nvPr/>
          </p:nvSpPr>
          <p:spPr>
            <a:xfrm>
              <a:off x="2745075" y="44965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4"/>
            <p:cNvSpPr/>
            <p:nvPr/>
          </p:nvSpPr>
          <p:spPr>
            <a:xfrm>
              <a:off x="2780775"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4"/>
            <p:cNvSpPr/>
            <p:nvPr/>
          </p:nvSpPr>
          <p:spPr>
            <a:xfrm>
              <a:off x="2816650" y="44965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4"/>
            <p:cNvSpPr/>
            <p:nvPr/>
          </p:nvSpPr>
          <p:spPr>
            <a:xfrm>
              <a:off x="2834675"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4"/>
            <p:cNvSpPr/>
            <p:nvPr/>
          </p:nvSpPr>
          <p:spPr>
            <a:xfrm>
              <a:off x="3013900"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4"/>
            <p:cNvSpPr/>
            <p:nvPr/>
          </p:nvSpPr>
          <p:spPr>
            <a:xfrm>
              <a:off x="3031750"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4"/>
            <p:cNvSpPr/>
            <p:nvPr/>
          </p:nvSpPr>
          <p:spPr>
            <a:xfrm>
              <a:off x="3049600"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4"/>
            <p:cNvSpPr/>
            <p:nvPr/>
          </p:nvSpPr>
          <p:spPr>
            <a:xfrm>
              <a:off x="3067650" y="44965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4"/>
            <p:cNvSpPr/>
            <p:nvPr/>
          </p:nvSpPr>
          <p:spPr>
            <a:xfrm>
              <a:off x="3085500"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4"/>
            <p:cNvSpPr/>
            <p:nvPr/>
          </p:nvSpPr>
          <p:spPr>
            <a:xfrm>
              <a:off x="3103525" y="44965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4"/>
            <p:cNvSpPr/>
            <p:nvPr/>
          </p:nvSpPr>
          <p:spPr>
            <a:xfrm>
              <a:off x="3121375" y="44965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4"/>
            <p:cNvSpPr/>
            <p:nvPr/>
          </p:nvSpPr>
          <p:spPr>
            <a:xfrm>
              <a:off x="3139225" y="44965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4"/>
            <p:cNvSpPr/>
            <p:nvPr/>
          </p:nvSpPr>
          <p:spPr>
            <a:xfrm>
              <a:off x="3157250"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4"/>
            <p:cNvSpPr/>
            <p:nvPr/>
          </p:nvSpPr>
          <p:spPr>
            <a:xfrm>
              <a:off x="3175100"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4"/>
            <p:cNvSpPr/>
            <p:nvPr/>
          </p:nvSpPr>
          <p:spPr>
            <a:xfrm>
              <a:off x="3210975" y="44965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4"/>
            <p:cNvSpPr/>
            <p:nvPr/>
          </p:nvSpPr>
          <p:spPr>
            <a:xfrm>
              <a:off x="3228825" y="4496525"/>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4"/>
            <p:cNvSpPr/>
            <p:nvPr/>
          </p:nvSpPr>
          <p:spPr>
            <a:xfrm>
              <a:off x="3246875" y="44965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4"/>
            <p:cNvSpPr/>
            <p:nvPr/>
          </p:nvSpPr>
          <p:spPr>
            <a:xfrm>
              <a:off x="3264725" y="44965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4"/>
            <p:cNvSpPr/>
            <p:nvPr/>
          </p:nvSpPr>
          <p:spPr>
            <a:xfrm>
              <a:off x="3318450" y="44965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4"/>
            <p:cNvSpPr/>
            <p:nvPr/>
          </p:nvSpPr>
          <p:spPr>
            <a:xfrm>
              <a:off x="3336475"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4"/>
            <p:cNvSpPr/>
            <p:nvPr/>
          </p:nvSpPr>
          <p:spPr>
            <a:xfrm>
              <a:off x="3354325"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4"/>
            <p:cNvSpPr/>
            <p:nvPr/>
          </p:nvSpPr>
          <p:spPr>
            <a:xfrm>
              <a:off x="3390225" y="44965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4"/>
            <p:cNvSpPr/>
            <p:nvPr/>
          </p:nvSpPr>
          <p:spPr>
            <a:xfrm>
              <a:off x="3408075"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4"/>
            <p:cNvSpPr/>
            <p:nvPr/>
          </p:nvSpPr>
          <p:spPr>
            <a:xfrm>
              <a:off x="3426100" y="44965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4"/>
            <p:cNvSpPr/>
            <p:nvPr/>
          </p:nvSpPr>
          <p:spPr>
            <a:xfrm>
              <a:off x="3443950" y="44965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4"/>
            <p:cNvSpPr/>
            <p:nvPr/>
          </p:nvSpPr>
          <p:spPr>
            <a:xfrm>
              <a:off x="3479825" y="44965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4"/>
            <p:cNvSpPr/>
            <p:nvPr/>
          </p:nvSpPr>
          <p:spPr>
            <a:xfrm>
              <a:off x="3497675"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4"/>
            <p:cNvSpPr/>
            <p:nvPr/>
          </p:nvSpPr>
          <p:spPr>
            <a:xfrm>
              <a:off x="2709175" y="4514550"/>
              <a:ext cx="8325" cy="8325"/>
            </a:xfrm>
            <a:custGeom>
              <a:rect b="b" l="l" r="r" t="t"/>
              <a:pathLst>
                <a:path extrusionOk="0" h="333"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4"/>
            <p:cNvSpPr/>
            <p:nvPr/>
          </p:nvSpPr>
          <p:spPr>
            <a:xfrm>
              <a:off x="2727025"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4"/>
            <p:cNvSpPr/>
            <p:nvPr/>
          </p:nvSpPr>
          <p:spPr>
            <a:xfrm>
              <a:off x="2745075" y="4514550"/>
              <a:ext cx="8300" cy="8325"/>
            </a:xfrm>
            <a:custGeom>
              <a:rect b="b" l="l" r="r" t="t"/>
              <a:pathLst>
                <a:path extrusionOk="0" h="333"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4"/>
            <p:cNvSpPr/>
            <p:nvPr/>
          </p:nvSpPr>
          <p:spPr>
            <a:xfrm>
              <a:off x="2762925"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4"/>
            <p:cNvSpPr/>
            <p:nvPr/>
          </p:nvSpPr>
          <p:spPr>
            <a:xfrm>
              <a:off x="3013900"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4"/>
            <p:cNvSpPr/>
            <p:nvPr/>
          </p:nvSpPr>
          <p:spPr>
            <a:xfrm>
              <a:off x="2981100"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4"/>
            <p:cNvSpPr/>
            <p:nvPr/>
          </p:nvSpPr>
          <p:spPr>
            <a:xfrm>
              <a:off x="3031750" y="4514550"/>
              <a:ext cx="8325" cy="8325"/>
            </a:xfrm>
            <a:custGeom>
              <a:rect b="b" l="l" r="r" t="t"/>
              <a:pathLst>
                <a:path extrusionOk="0" h="333"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4"/>
            <p:cNvSpPr/>
            <p:nvPr/>
          </p:nvSpPr>
          <p:spPr>
            <a:xfrm>
              <a:off x="3049600"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4"/>
            <p:cNvSpPr/>
            <p:nvPr/>
          </p:nvSpPr>
          <p:spPr>
            <a:xfrm>
              <a:off x="3067650" y="4514550"/>
              <a:ext cx="8300" cy="8325"/>
            </a:xfrm>
            <a:custGeom>
              <a:rect b="b" l="l" r="r" t="t"/>
              <a:pathLst>
                <a:path extrusionOk="0" h="333" w="332">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4"/>
            <p:cNvSpPr/>
            <p:nvPr/>
          </p:nvSpPr>
          <p:spPr>
            <a:xfrm>
              <a:off x="3085500" y="4514550"/>
              <a:ext cx="8300" cy="8325"/>
            </a:xfrm>
            <a:custGeom>
              <a:rect b="b" l="l" r="r" t="t"/>
              <a:pathLst>
                <a:path extrusionOk="0" h="333"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4"/>
            <p:cNvSpPr/>
            <p:nvPr/>
          </p:nvSpPr>
          <p:spPr>
            <a:xfrm>
              <a:off x="3103525" y="4514550"/>
              <a:ext cx="8325" cy="8325"/>
            </a:xfrm>
            <a:custGeom>
              <a:rect b="b" l="l" r="r" t="t"/>
              <a:pathLst>
                <a:path extrusionOk="0" h="333"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4"/>
            <p:cNvSpPr/>
            <p:nvPr/>
          </p:nvSpPr>
          <p:spPr>
            <a:xfrm>
              <a:off x="3121375" y="4514550"/>
              <a:ext cx="8325" cy="8325"/>
            </a:xfrm>
            <a:custGeom>
              <a:rect b="b" l="l" r="r" t="t"/>
              <a:pathLst>
                <a:path extrusionOk="0" h="333"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4"/>
            <p:cNvSpPr/>
            <p:nvPr/>
          </p:nvSpPr>
          <p:spPr>
            <a:xfrm>
              <a:off x="3139225" y="4514550"/>
              <a:ext cx="8325" cy="8325"/>
            </a:xfrm>
            <a:custGeom>
              <a:rect b="b" l="l" r="r" t="t"/>
              <a:pathLst>
                <a:path extrusionOk="0" h="333"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4"/>
            <p:cNvSpPr/>
            <p:nvPr/>
          </p:nvSpPr>
          <p:spPr>
            <a:xfrm>
              <a:off x="3157250"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4"/>
            <p:cNvSpPr/>
            <p:nvPr/>
          </p:nvSpPr>
          <p:spPr>
            <a:xfrm>
              <a:off x="3175100"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4"/>
            <p:cNvSpPr/>
            <p:nvPr/>
          </p:nvSpPr>
          <p:spPr>
            <a:xfrm>
              <a:off x="3193125"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4"/>
            <p:cNvSpPr/>
            <p:nvPr/>
          </p:nvSpPr>
          <p:spPr>
            <a:xfrm>
              <a:off x="3228825" y="4514550"/>
              <a:ext cx="8325" cy="8325"/>
            </a:xfrm>
            <a:custGeom>
              <a:rect b="b" l="l" r="r" t="t"/>
              <a:pathLst>
                <a:path extrusionOk="0" h="333"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4"/>
            <p:cNvSpPr/>
            <p:nvPr/>
          </p:nvSpPr>
          <p:spPr>
            <a:xfrm>
              <a:off x="3246875" y="4514550"/>
              <a:ext cx="8300" cy="8325"/>
            </a:xfrm>
            <a:custGeom>
              <a:rect b="b" l="l" r="r" t="t"/>
              <a:pathLst>
                <a:path extrusionOk="0" h="333"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4"/>
            <p:cNvSpPr/>
            <p:nvPr/>
          </p:nvSpPr>
          <p:spPr>
            <a:xfrm>
              <a:off x="3318450" y="4514550"/>
              <a:ext cx="8325" cy="8325"/>
            </a:xfrm>
            <a:custGeom>
              <a:rect b="b" l="l" r="r" t="t"/>
              <a:pathLst>
                <a:path extrusionOk="0" h="333"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4"/>
            <p:cNvSpPr/>
            <p:nvPr/>
          </p:nvSpPr>
          <p:spPr>
            <a:xfrm>
              <a:off x="3336475"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4"/>
            <p:cNvSpPr/>
            <p:nvPr/>
          </p:nvSpPr>
          <p:spPr>
            <a:xfrm>
              <a:off x="3390225"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4"/>
            <p:cNvSpPr/>
            <p:nvPr/>
          </p:nvSpPr>
          <p:spPr>
            <a:xfrm>
              <a:off x="3408075" y="4514550"/>
              <a:ext cx="8300" cy="8325"/>
            </a:xfrm>
            <a:custGeom>
              <a:rect b="b" l="l" r="r" t="t"/>
              <a:pathLst>
                <a:path extrusionOk="0" h="333"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4"/>
            <p:cNvSpPr/>
            <p:nvPr/>
          </p:nvSpPr>
          <p:spPr>
            <a:xfrm>
              <a:off x="3426100" y="4514550"/>
              <a:ext cx="8325" cy="8325"/>
            </a:xfrm>
            <a:custGeom>
              <a:rect b="b" l="l" r="r" t="t"/>
              <a:pathLst>
                <a:path extrusionOk="0" h="333"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4"/>
            <p:cNvSpPr/>
            <p:nvPr/>
          </p:nvSpPr>
          <p:spPr>
            <a:xfrm>
              <a:off x="3497675"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4"/>
            <p:cNvSpPr/>
            <p:nvPr/>
          </p:nvSpPr>
          <p:spPr>
            <a:xfrm>
              <a:off x="2762925" y="4532400"/>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4"/>
            <p:cNvSpPr/>
            <p:nvPr/>
          </p:nvSpPr>
          <p:spPr>
            <a:xfrm>
              <a:off x="2798800" y="4532400"/>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4"/>
            <p:cNvSpPr/>
            <p:nvPr/>
          </p:nvSpPr>
          <p:spPr>
            <a:xfrm>
              <a:off x="2816650" y="4532400"/>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4"/>
            <p:cNvSpPr/>
            <p:nvPr/>
          </p:nvSpPr>
          <p:spPr>
            <a:xfrm>
              <a:off x="283467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4"/>
            <p:cNvSpPr/>
            <p:nvPr/>
          </p:nvSpPr>
          <p:spPr>
            <a:xfrm>
              <a:off x="3013900"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4"/>
            <p:cNvSpPr/>
            <p:nvPr/>
          </p:nvSpPr>
          <p:spPr>
            <a:xfrm>
              <a:off x="3031750" y="4532400"/>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4"/>
            <p:cNvSpPr/>
            <p:nvPr/>
          </p:nvSpPr>
          <p:spPr>
            <a:xfrm>
              <a:off x="3049600"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4"/>
            <p:cNvSpPr/>
            <p:nvPr/>
          </p:nvSpPr>
          <p:spPr>
            <a:xfrm>
              <a:off x="3067650" y="4532400"/>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4"/>
            <p:cNvSpPr/>
            <p:nvPr/>
          </p:nvSpPr>
          <p:spPr>
            <a:xfrm>
              <a:off x="3085500" y="4532400"/>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4"/>
            <p:cNvSpPr/>
            <p:nvPr/>
          </p:nvSpPr>
          <p:spPr>
            <a:xfrm>
              <a:off x="3103525" y="4532400"/>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4"/>
            <p:cNvSpPr/>
            <p:nvPr/>
          </p:nvSpPr>
          <p:spPr>
            <a:xfrm>
              <a:off x="3121375" y="4532400"/>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4"/>
            <p:cNvSpPr/>
            <p:nvPr/>
          </p:nvSpPr>
          <p:spPr>
            <a:xfrm>
              <a:off x="3139225" y="4532400"/>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4"/>
            <p:cNvSpPr/>
            <p:nvPr/>
          </p:nvSpPr>
          <p:spPr>
            <a:xfrm>
              <a:off x="3157250"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4"/>
            <p:cNvSpPr/>
            <p:nvPr/>
          </p:nvSpPr>
          <p:spPr>
            <a:xfrm>
              <a:off x="3175100"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4"/>
            <p:cNvSpPr/>
            <p:nvPr/>
          </p:nvSpPr>
          <p:spPr>
            <a:xfrm>
              <a:off x="319312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4"/>
            <p:cNvSpPr/>
            <p:nvPr/>
          </p:nvSpPr>
          <p:spPr>
            <a:xfrm>
              <a:off x="3318450" y="4532400"/>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4"/>
            <p:cNvSpPr/>
            <p:nvPr/>
          </p:nvSpPr>
          <p:spPr>
            <a:xfrm>
              <a:off x="333647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4"/>
            <p:cNvSpPr/>
            <p:nvPr/>
          </p:nvSpPr>
          <p:spPr>
            <a:xfrm>
              <a:off x="3390225" y="4532400"/>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4"/>
            <p:cNvSpPr/>
            <p:nvPr/>
          </p:nvSpPr>
          <p:spPr>
            <a:xfrm>
              <a:off x="3408075" y="4532400"/>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4"/>
            <p:cNvSpPr/>
            <p:nvPr/>
          </p:nvSpPr>
          <p:spPr>
            <a:xfrm>
              <a:off x="3426100" y="4532400"/>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4"/>
            <p:cNvSpPr/>
            <p:nvPr/>
          </p:nvSpPr>
          <p:spPr>
            <a:xfrm>
              <a:off x="3497675"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4"/>
            <p:cNvSpPr/>
            <p:nvPr/>
          </p:nvSpPr>
          <p:spPr>
            <a:xfrm>
              <a:off x="2780775"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4"/>
            <p:cNvSpPr/>
            <p:nvPr/>
          </p:nvSpPr>
          <p:spPr>
            <a:xfrm>
              <a:off x="2798800" y="45504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4"/>
            <p:cNvSpPr/>
            <p:nvPr/>
          </p:nvSpPr>
          <p:spPr>
            <a:xfrm>
              <a:off x="2816650" y="45504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4"/>
            <p:cNvSpPr/>
            <p:nvPr/>
          </p:nvSpPr>
          <p:spPr>
            <a:xfrm>
              <a:off x="2834675"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4"/>
            <p:cNvSpPr/>
            <p:nvPr/>
          </p:nvSpPr>
          <p:spPr>
            <a:xfrm>
              <a:off x="2852525" y="4550425"/>
              <a:ext cx="8325" cy="8325"/>
            </a:xfrm>
            <a:custGeom>
              <a:rect b="b" l="l" r="r" t="t"/>
              <a:pathLst>
                <a:path extrusionOk="0" h="333" w="333">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4"/>
            <p:cNvSpPr/>
            <p:nvPr/>
          </p:nvSpPr>
          <p:spPr>
            <a:xfrm>
              <a:off x="3013900"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4"/>
            <p:cNvSpPr/>
            <p:nvPr/>
          </p:nvSpPr>
          <p:spPr>
            <a:xfrm>
              <a:off x="3031750" y="4550425"/>
              <a:ext cx="8325" cy="8325"/>
            </a:xfrm>
            <a:custGeom>
              <a:rect b="b" l="l" r="r" t="t"/>
              <a:pathLst>
                <a:path extrusionOk="0" h="333" w="333">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4"/>
            <p:cNvSpPr/>
            <p:nvPr/>
          </p:nvSpPr>
          <p:spPr>
            <a:xfrm>
              <a:off x="3049600" y="4550425"/>
              <a:ext cx="8325" cy="8325"/>
            </a:xfrm>
            <a:custGeom>
              <a:rect b="b" l="l" r="r" t="t"/>
              <a:pathLst>
                <a:path extrusionOk="0" h="333" w="333">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4"/>
            <p:cNvSpPr/>
            <p:nvPr/>
          </p:nvSpPr>
          <p:spPr>
            <a:xfrm>
              <a:off x="3067650" y="4550425"/>
              <a:ext cx="8300" cy="8325"/>
            </a:xfrm>
            <a:custGeom>
              <a:rect b="b" l="l" r="r" t="t"/>
              <a:pathLst>
                <a:path extrusionOk="0" h="333" w="332">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4"/>
            <p:cNvSpPr/>
            <p:nvPr/>
          </p:nvSpPr>
          <p:spPr>
            <a:xfrm>
              <a:off x="3085500"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4"/>
            <p:cNvSpPr/>
            <p:nvPr/>
          </p:nvSpPr>
          <p:spPr>
            <a:xfrm>
              <a:off x="3103525" y="4550425"/>
              <a:ext cx="8325" cy="8325"/>
            </a:xfrm>
            <a:custGeom>
              <a:rect b="b" l="l" r="r" t="t"/>
              <a:pathLst>
                <a:path extrusionOk="0" h="333" w="333">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4"/>
            <p:cNvSpPr/>
            <p:nvPr/>
          </p:nvSpPr>
          <p:spPr>
            <a:xfrm>
              <a:off x="3121375" y="45504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4"/>
            <p:cNvSpPr/>
            <p:nvPr/>
          </p:nvSpPr>
          <p:spPr>
            <a:xfrm>
              <a:off x="3139225" y="45504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4"/>
            <p:cNvSpPr/>
            <p:nvPr/>
          </p:nvSpPr>
          <p:spPr>
            <a:xfrm>
              <a:off x="3157250"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4"/>
            <p:cNvSpPr/>
            <p:nvPr/>
          </p:nvSpPr>
          <p:spPr>
            <a:xfrm>
              <a:off x="3175100" y="4550425"/>
              <a:ext cx="8325" cy="8325"/>
            </a:xfrm>
            <a:custGeom>
              <a:rect b="b" l="l" r="r" t="t"/>
              <a:pathLst>
                <a:path extrusionOk="0" h="333" w="333">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4"/>
            <p:cNvSpPr/>
            <p:nvPr/>
          </p:nvSpPr>
          <p:spPr>
            <a:xfrm>
              <a:off x="3193125"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4"/>
            <p:cNvSpPr/>
            <p:nvPr/>
          </p:nvSpPr>
          <p:spPr>
            <a:xfrm>
              <a:off x="3210975" y="4550425"/>
              <a:ext cx="8325" cy="8325"/>
            </a:xfrm>
            <a:custGeom>
              <a:rect b="b" l="l" r="r" t="t"/>
              <a:pathLst>
                <a:path extrusionOk="0" h="333" w="333">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4"/>
            <p:cNvSpPr/>
            <p:nvPr/>
          </p:nvSpPr>
          <p:spPr>
            <a:xfrm>
              <a:off x="3228825" y="4550425"/>
              <a:ext cx="8325" cy="8325"/>
            </a:xfrm>
            <a:custGeom>
              <a:rect b="b" l="l" r="r" t="t"/>
              <a:pathLst>
                <a:path extrusionOk="0" h="333" w="333">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4"/>
            <p:cNvSpPr/>
            <p:nvPr/>
          </p:nvSpPr>
          <p:spPr>
            <a:xfrm>
              <a:off x="3390225" y="4550425"/>
              <a:ext cx="8300" cy="8325"/>
            </a:xfrm>
            <a:custGeom>
              <a:rect b="b" l="l" r="r" t="t"/>
              <a:pathLst>
                <a:path extrusionOk="0" h="333" w="332">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4"/>
            <p:cNvSpPr/>
            <p:nvPr/>
          </p:nvSpPr>
          <p:spPr>
            <a:xfrm>
              <a:off x="3408075"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4"/>
            <p:cNvSpPr/>
            <p:nvPr/>
          </p:nvSpPr>
          <p:spPr>
            <a:xfrm>
              <a:off x="3461975" y="4550425"/>
              <a:ext cx="8325" cy="8325"/>
            </a:xfrm>
            <a:custGeom>
              <a:rect b="b" l="l" r="r" t="t"/>
              <a:pathLst>
                <a:path extrusionOk="0" h="333" w="333">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4"/>
            <p:cNvSpPr/>
            <p:nvPr/>
          </p:nvSpPr>
          <p:spPr>
            <a:xfrm>
              <a:off x="2780775" y="4568275"/>
              <a:ext cx="8300" cy="8325"/>
            </a:xfrm>
            <a:custGeom>
              <a:rect b="b" l="l" r="r" t="t"/>
              <a:pathLst>
                <a:path extrusionOk="0" h="333" w="332">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4"/>
            <p:cNvSpPr/>
            <p:nvPr/>
          </p:nvSpPr>
          <p:spPr>
            <a:xfrm>
              <a:off x="2798800"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4"/>
            <p:cNvSpPr/>
            <p:nvPr/>
          </p:nvSpPr>
          <p:spPr>
            <a:xfrm>
              <a:off x="2816650" y="4568275"/>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4"/>
            <p:cNvSpPr/>
            <p:nvPr/>
          </p:nvSpPr>
          <p:spPr>
            <a:xfrm>
              <a:off x="2834675"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4"/>
            <p:cNvSpPr/>
            <p:nvPr/>
          </p:nvSpPr>
          <p:spPr>
            <a:xfrm>
              <a:off x="2852525" y="4568275"/>
              <a:ext cx="8325" cy="8325"/>
            </a:xfrm>
            <a:custGeom>
              <a:rect b="b" l="l" r="r" t="t"/>
              <a:pathLst>
                <a:path extrusionOk="0" h="333" w="333">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4"/>
            <p:cNvSpPr/>
            <p:nvPr/>
          </p:nvSpPr>
          <p:spPr>
            <a:xfrm>
              <a:off x="2870375" y="4568275"/>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4"/>
            <p:cNvSpPr/>
            <p:nvPr/>
          </p:nvSpPr>
          <p:spPr>
            <a:xfrm>
              <a:off x="3103525" y="4568275"/>
              <a:ext cx="8325" cy="8325"/>
            </a:xfrm>
            <a:custGeom>
              <a:rect b="b" l="l" r="r" t="t"/>
              <a:pathLst>
                <a:path extrusionOk="0" h="333" w="333">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4"/>
            <p:cNvSpPr/>
            <p:nvPr/>
          </p:nvSpPr>
          <p:spPr>
            <a:xfrm>
              <a:off x="3121375"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4"/>
            <p:cNvSpPr/>
            <p:nvPr/>
          </p:nvSpPr>
          <p:spPr>
            <a:xfrm>
              <a:off x="3139225" y="4568275"/>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4"/>
            <p:cNvSpPr/>
            <p:nvPr/>
          </p:nvSpPr>
          <p:spPr>
            <a:xfrm>
              <a:off x="3157250"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4"/>
            <p:cNvSpPr/>
            <p:nvPr/>
          </p:nvSpPr>
          <p:spPr>
            <a:xfrm>
              <a:off x="3175100" y="4568275"/>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4"/>
            <p:cNvSpPr/>
            <p:nvPr/>
          </p:nvSpPr>
          <p:spPr>
            <a:xfrm>
              <a:off x="3193125"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4"/>
            <p:cNvSpPr/>
            <p:nvPr/>
          </p:nvSpPr>
          <p:spPr>
            <a:xfrm>
              <a:off x="3210975" y="4568275"/>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4"/>
            <p:cNvSpPr/>
            <p:nvPr/>
          </p:nvSpPr>
          <p:spPr>
            <a:xfrm>
              <a:off x="3390225" y="4568275"/>
              <a:ext cx="8300" cy="8325"/>
            </a:xfrm>
            <a:custGeom>
              <a:rect b="b" l="l" r="r" t="t"/>
              <a:pathLst>
                <a:path extrusionOk="0" h="333" w="332">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4"/>
            <p:cNvSpPr/>
            <p:nvPr/>
          </p:nvSpPr>
          <p:spPr>
            <a:xfrm>
              <a:off x="3408075" y="4568275"/>
              <a:ext cx="8300" cy="8325"/>
            </a:xfrm>
            <a:custGeom>
              <a:rect b="b" l="l" r="r" t="t"/>
              <a:pathLst>
                <a:path extrusionOk="0" h="333" w="332">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4"/>
            <p:cNvSpPr/>
            <p:nvPr/>
          </p:nvSpPr>
          <p:spPr>
            <a:xfrm>
              <a:off x="3443950"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4"/>
            <p:cNvSpPr/>
            <p:nvPr/>
          </p:nvSpPr>
          <p:spPr>
            <a:xfrm>
              <a:off x="3461975" y="4568275"/>
              <a:ext cx="8325" cy="8325"/>
            </a:xfrm>
            <a:custGeom>
              <a:rect b="b" l="l" r="r" t="t"/>
              <a:pathLst>
                <a:path extrusionOk="0" h="333" w="333">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4"/>
            <p:cNvSpPr/>
            <p:nvPr/>
          </p:nvSpPr>
          <p:spPr>
            <a:xfrm>
              <a:off x="2780775" y="4586300"/>
              <a:ext cx="8300" cy="8325"/>
            </a:xfrm>
            <a:custGeom>
              <a:rect b="b" l="l" r="r" t="t"/>
              <a:pathLst>
                <a:path extrusionOk="0" h="333" w="332">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4"/>
            <p:cNvSpPr/>
            <p:nvPr/>
          </p:nvSpPr>
          <p:spPr>
            <a:xfrm>
              <a:off x="2798800"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4"/>
            <p:cNvSpPr/>
            <p:nvPr/>
          </p:nvSpPr>
          <p:spPr>
            <a:xfrm>
              <a:off x="2816650" y="4586300"/>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4"/>
            <p:cNvSpPr/>
            <p:nvPr/>
          </p:nvSpPr>
          <p:spPr>
            <a:xfrm>
              <a:off x="2834675"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4"/>
            <p:cNvSpPr/>
            <p:nvPr/>
          </p:nvSpPr>
          <p:spPr>
            <a:xfrm>
              <a:off x="2852525" y="4586300"/>
              <a:ext cx="8325" cy="8325"/>
            </a:xfrm>
            <a:custGeom>
              <a:rect b="b" l="l" r="r" t="t"/>
              <a:pathLst>
                <a:path extrusionOk="0" h="333" w="333">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4"/>
            <p:cNvSpPr/>
            <p:nvPr/>
          </p:nvSpPr>
          <p:spPr>
            <a:xfrm>
              <a:off x="2870375"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4"/>
            <p:cNvSpPr/>
            <p:nvPr/>
          </p:nvSpPr>
          <p:spPr>
            <a:xfrm>
              <a:off x="2888400" y="4586300"/>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4"/>
            <p:cNvSpPr/>
            <p:nvPr/>
          </p:nvSpPr>
          <p:spPr>
            <a:xfrm>
              <a:off x="3103525" y="4586300"/>
              <a:ext cx="8325" cy="8325"/>
            </a:xfrm>
            <a:custGeom>
              <a:rect b="b" l="l" r="r" t="t"/>
              <a:pathLst>
                <a:path extrusionOk="0" h="333" w="333">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4"/>
            <p:cNvSpPr/>
            <p:nvPr/>
          </p:nvSpPr>
          <p:spPr>
            <a:xfrm>
              <a:off x="3121375"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4"/>
            <p:cNvSpPr/>
            <p:nvPr/>
          </p:nvSpPr>
          <p:spPr>
            <a:xfrm>
              <a:off x="3139225" y="4586300"/>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4"/>
            <p:cNvSpPr/>
            <p:nvPr/>
          </p:nvSpPr>
          <p:spPr>
            <a:xfrm>
              <a:off x="3157250"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4"/>
            <p:cNvSpPr/>
            <p:nvPr/>
          </p:nvSpPr>
          <p:spPr>
            <a:xfrm>
              <a:off x="3175100"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4"/>
            <p:cNvSpPr/>
            <p:nvPr/>
          </p:nvSpPr>
          <p:spPr>
            <a:xfrm>
              <a:off x="3193125"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4"/>
            <p:cNvSpPr/>
            <p:nvPr/>
          </p:nvSpPr>
          <p:spPr>
            <a:xfrm>
              <a:off x="3408075" y="4586300"/>
              <a:ext cx="8300" cy="8325"/>
            </a:xfrm>
            <a:custGeom>
              <a:rect b="b" l="l" r="r" t="t"/>
              <a:pathLst>
                <a:path extrusionOk="0" h="333" w="332">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4"/>
            <p:cNvSpPr/>
            <p:nvPr/>
          </p:nvSpPr>
          <p:spPr>
            <a:xfrm>
              <a:off x="3443950"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4"/>
            <p:cNvSpPr/>
            <p:nvPr/>
          </p:nvSpPr>
          <p:spPr>
            <a:xfrm>
              <a:off x="3461975" y="4586300"/>
              <a:ext cx="8325" cy="8325"/>
            </a:xfrm>
            <a:custGeom>
              <a:rect b="b" l="l" r="r" t="t"/>
              <a:pathLst>
                <a:path extrusionOk="0" h="333" w="333">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4"/>
            <p:cNvSpPr/>
            <p:nvPr/>
          </p:nvSpPr>
          <p:spPr>
            <a:xfrm>
              <a:off x="3479825" y="4586300"/>
              <a:ext cx="8325" cy="8325"/>
            </a:xfrm>
            <a:custGeom>
              <a:rect b="b" l="l" r="r" t="t"/>
              <a:pathLst>
                <a:path extrusionOk="0" h="333" w="333">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4"/>
            <p:cNvSpPr/>
            <p:nvPr/>
          </p:nvSpPr>
          <p:spPr>
            <a:xfrm>
              <a:off x="3497675"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4"/>
            <p:cNvSpPr/>
            <p:nvPr/>
          </p:nvSpPr>
          <p:spPr>
            <a:xfrm>
              <a:off x="3515700"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4"/>
            <p:cNvSpPr/>
            <p:nvPr/>
          </p:nvSpPr>
          <p:spPr>
            <a:xfrm>
              <a:off x="3533550" y="4586300"/>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4"/>
            <p:cNvSpPr/>
            <p:nvPr/>
          </p:nvSpPr>
          <p:spPr>
            <a:xfrm>
              <a:off x="3551600" y="4586300"/>
              <a:ext cx="8300" cy="8325"/>
            </a:xfrm>
            <a:custGeom>
              <a:rect b="b" l="l" r="r" t="t"/>
              <a:pathLst>
                <a:path extrusionOk="0" h="333" w="332">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4"/>
            <p:cNvSpPr/>
            <p:nvPr/>
          </p:nvSpPr>
          <p:spPr>
            <a:xfrm>
              <a:off x="2780775" y="460435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4"/>
            <p:cNvSpPr/>
            <p:nvPr/>
          </p:nvSpPr>
          <p:spPr>
            <a:xfrm>
              <a:off x="2798800"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4"/>
            <p:cNvSpPr/>
            <p:nvPr/>
          </p:nvSpPr>
          <p:spPr>
            <a:xfrm>
              <a:off x="2816650" y="460435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4"/>
            <p:cNvSpPr/>
            <p:nvPr/>
          </p:nvSpPr>
          <p:spPr>
            <a:xfrm>
              <a:off x="2834675"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4"/>
            <p:cNvSpPr/>
            <p:nvPr/>
          </p:nvSpPr>
          <p:spPr>
            <a:xfrm>
              <a:off x="2852525" y="460435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4"/>
            <p:cNvSpPr/>
            <p:nvPr/>
          </p:nvSpPr>
          <p:spPr>
            <a:xfrm>
              <a:off x="2870375" y="460435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4"/>
            <p:cNvSpPr/>
            <p:nvPr/>
          </p:nvSpPr>
          <p:spPr>
            <a:xfrm>
              <a:off x="2888400" y="460435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4"/>
            <p:cNvSpPr/>
            <p:nvPr/>
          </p:nvSpPr>
          <p:spPr>
            <a:xfrm>
              <a:off x="2906250" y="460435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4"/>
            <p:cNvSpPr/>
            <p:nvPr/>
          </p:nvSpPr>
          <p:spPr>
            <a:xfrm>
              <a:off x="2924300" y="460435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4"/>
            <p:cNvSpPr/>
            <p:nvPr/>
          </p:nvSpPr>
          <p:spPr>
            <a:xfrm>
              <a:off x="3103525" y="460435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4"/>
            <p:cNvSpPr/>
            <p:nvPr/>
          </p:nvSpPr>
          <p:spPr>
            <a:xfrm>
              <a:off x="3121375"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4"/>
            <p:cNvSpPr/>
            <p:nvPr/>
          </p:nvSpPr>
          <p:spPr>
            <a:xfrm>
              <a:off x="3139225" y="460435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4"/>
            <p:cNvSpPr/>
            <p:nvPr/>
          </p:nvSpPr>
          <p:spPr>
            <a:xfrm>
              <a:off x="3157250"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4"/>
            <p:cNvSpPr/>
            <p:nvPr/>
          </p:nvSpPr>
          <p:spPr>
            <a:xfrm>
              <a:off x="3175100" y="460435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4"/>
            <p:cNvSpPr/>
            <p:nvPr/>
          </p:nvSpPr>
          <p:spPr>
            <a:xfrm>
              <a:off x="3193125"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4"/>
            <p:cNvSpPr/>
            <p:nvPr/>
          </p:nvSpPr>
          <p:spPr>
            <a:xfrm>
              <a:off x="3408075" y="460435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4"/>
            <p:cNvSpPr/>
            <p:nvPr/>
          </p:nvSpPr>
          <p:spPr>
            <a:xfrm>
              <a:off x="3426100" y="460435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4"/>
            <p:cNvSpPr/>
            <p:nvPr/>
          </p:nvSpPr>
          <p:spPr>
            <a:xfrm>
              <a:off x="3443950"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4"/>
            <p:cNvSpPr/>
            <p:nvPr/>
          </p:nvSpPr>
          <p:spPr>
            <a:xfrm>
              <a:off x="3533550" y="460435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4"/>
            <p:cNvSpPr/>
            <p:nvPr/>
          </p:nvSpPr>
          <p:spPr>
            <a:xfrm>
              <a:off x="3551600" y="460435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4"/>
            <p:cNvSpPr/>
            <p:nvPr/>
          </p:nvSpPr>
          <p:spPr>
            <a:xfrm>
              <a:off x="3569450" y="460435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4"/>
            <p:cNvSpPr/>
            <p:nvPr/>
          </p:nvSpPr>
          <p:spPr>
            <a:xfrm>
              <a:off x="2780775" y="4622200"/>
              <a:ext cx="8300" cy="8500"/>
            </a:xfrm>
            <a:custGeom>
              <a:rect b="b" l="l" r="r" t="t"/>
              <a:pathLst>
                <a:path extrusionOk="0" h="340" w="332">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4"/>
            <p:cNvSpPr/>
            <p:nvPr/>
          </p:nvSpPr>
          <p:spPr>
            <a:xfrm>
              <a:off x="2798800" y="4622200"/>
              <a:ext cx="8325" cy="8500"/>
            </a:xfrm>
            <a:custGeom>
              <a:rect b="b" l="l" r="r" t="t"/>
              <a:pathLst>
                <a:path extrusionOk="0" h="340" w="333">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4"/>
            <p:cNvSpPr/>
            <p:nvPr/>
          </p:nvSpPr>
          <p:spPr>
            <a:xfrm>
              <a:off x="2816650" y="4622200"/>
              <a:ext cx="8325" cy="8500"/>
            </a:xfrm>
            <a:custGeom>
              <a:rect b="b" l="l" r="r" t="t"/>
              <a:pathLst>
                <a:path extrusionOk="0" h="340" w="333">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4"/>
            <p:cNvSpPr/>
            <p:nvPr/>
          </p:nvSpPr>
          <p:spPr>
            <a:xfrm>
              <a:off x="2834675"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4"/>
            <p:cNvSpPr/>
            <p:nvPr/>
          </p:nvSpPr>
          <p:spPr>
            <a:xfrm>
              <a:off x="2852525" y="4622200"/>
              <a:ext cx="8325" cy="8500"/>
            </a:xfrm>
            <a:custGeom>
              <a:rect b="b" l="l" r="r" t="t"/>
              <a:pathLst>
                <a:path extrusionOk="0" h="340" w="333">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4"/>
            <p:cNvSpPr/>
            <p:nvPr/>
          </p:nvSpPr>
          <p:spPr>
            <a:xfrm>
              <a:off x="2870375" y="4622200"/>
              <a:ext cx="8325" cy="8500"/>
            </a:xfrm>
            <a:custGeom>
              <a:rect b="b" l="l" r="r" t="t"/>
              <a:pathLst>
                <a:path extrusionOk="0" h="340" w="333">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4"/>
            <p:cNvSpPr/>
            <p:nvPr/>
          </p:nvSpPr>
          <p:spPr>
            <a:xfrm>
              <a:off x="2888400" y="4622200"/>
              <a:ext cx="8325" cy="8500"/>
            </a:xfrm>
            <a:custGeom>
              <a:rect b="b" l="l" r="r" t="t"/>
              <a:pathLst>
                <a:path extrusionOk="0" h="340" w="333">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4"/>
            <p:cNvSpPr/>
            <p:nvPr/>
          </p:nvSpPr>
          <p:spPr>
            <a:xfrm>
              <a:off x="2906250" y="4622200"/>
              <a:ext cx="8325" cy="8500"/>
            </a:xfrm>
            <a:custGeom>
              <a:rect b="b" l="l" r="r" t="t"/>
              <a:pathLst>
                <a:path extrusionOk="0" h="340" w="333">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4"/>
            <p:cNvSpPr/>
            <p:nvPr/>
          </p:nvSpPr>
          <p:spPr>
            <a:xfrm>
              <a:off x="2924300" y="4622200"/>
              <a:ext cx="8300" cy="8500"/>
            </a:xfrm>
            <a:custGeom>
              <a:rect b="b" l="l" r="r" t="t"/>
              <a:pathLst>
                <a:path extrusionOk="0" h="340" w="332">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4"/>
            <p:cNvSpPr/>
            <p:nvPr/>
          </p:nvSpPr>
          <p:spPr>
            <a:xfrm>
              <a:off x="3103525" y="4622200"/>
              <a:ext cx="8325" cy="8500"/>
            </a:xfrm>
            <a:custGeom>
              <a:rect b="b" l="l" r="r" t="t"/>
              <a:pathLst>
                <a:path extrusionOk="0" h="340" w="333">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4"/>
            <p:cNvSpPr/>
            <p:nvPr/>
          </p:nvSpPr>
          <p:spPr>
            <a:xfrm>
              <a:off x="3121375" y="4622200"/>
              <a:ext cx="8325" cy="8500"/>
            </a:xfrm>
            <a:custGeom>
              <a:rect b="b" l="l" r="r" t="t"/>
              <a:pathLst>
                <a:path extrusionOk="0" h="340" w="333">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4"/>
            <p:cNvSpPr/>
            <p:nvPr/>
          </p:nvSpPr>
          <p:spPr>
            <a:xfrm>
              <a:off x="3139225" y="4622200"/>
              <a:ext cx="8325" cy="8500"/>
            </a:xfrm>
            <a:custGeom>
              <a:rect b="b" l="l" r="r" t="t"/>
              <a:pathLst>
                <a:path extrusionOk="0" h="340" w="333">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4"/>
            <p:cNvSpPr/>
            <p:nvPr/>
          </p:nvSpPr>
          <p:spPr>
            <a:xfrm>
              <a:off x="3157250"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4"/>
            <p:cNvSpPr/>
            <p:nvPr/>
          </p:nvSpPr>
          <p:spPr>
            <a:xfrm>
              <a:off x="3175100" y="4622200"/>
              <a:ext cx="8325" cy="8500"/>
            </a:xfrm>
            <a:custGeom>
              <a:rect b="b" l="l" r="r" t="t"/>
              <a:pathLst>
                <a:path extrusionOk="0" h="340" w="333">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4"/>
            <p:cNvSpPr/>
            <p:nvPr/>
          </p:nvSpPr>
          <p:spPr>
            <a:xfrm>
              <a:off x="3193125"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4"/>
            <p:cNvSpPr/>
            <p:nvPr/>
          </p:nvSpPr>
          <p:spPr>
            <a:xfrm>
              <a:off x="3551600" y="4622200"/>
              <a:ext cx="8300" cy="8500"/>
            </a:xfrm>
            <a:custGeom>
              <a:rect b="b" l="l" r="r" t="t"/>
              <a:pathLst>
                <a:path extrusionOk="0" h="340" w="332">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4"/>
            <p:cNvSpPr/>
            <p:nvPr/>
          </p:nvSpPr>
          <p:spPr>
            <a:xfrm>
              <a:off x="2798800" y="4640225"/>
              <a:ext cx="8325" cy="8325"/>
            </a:xfrm>
            <a:custGeom>
              <a:rect b="b" l="l" r="r" t="t"/>
              <a:pathLst>
                <a:path extrusionOk="0" h="333"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4"/>
            <p:cNvSpPr/>
            <p:nvPr/>
          </p:nvSpPr>
          <p:spPr>
            <a:xfrm>
              <a:off x="2816650" y="4640225"/>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4"/>
            <p:cNvSpPr/>
            <p:nvPr/>
          </p:nvSpPr>
          <p:spPr>
            <a:xfrm>
              <a:off x="2834675"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4"/>
            <p:cNvSpPr/>
            <p:nvPr/>
          </p:nvSpPr>
          <p:spPr>
            <a:xfrm>
              <a:off x="2852525" y="4640225"/>
              <a:ext cx="8325" cy="8325"/>
            </a:xfrm>
            <a:custGeom>
              <a:rect b="b" l="l" r="r" t="t"/>
              <a:pathLst>
                <a:path extrusionOk="0" h="333"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4"/>
            <p:cNvSpPr/>
            <p:nvPr/>
          </p:nvSpPr>
          <p:spPr>
            <a:xfrm>
              <a:off x="2870375"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4"/>
            <p:cNvSpPr/>
            <p:nvPr/>
          </p:nvSpPr>
          <p:spPr>
            <a:xfrm>
              <a:off x="2888400" y="4640225"/>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4"/>
            <p:cNvSpPr/>
            <p:nvPr/>
          </p:nvSpPr>
          <p:spPr>
            <a:xfrm>
              <a:off x="2906250" y="4640225"/>
              <a:ext cx="8325" cy="8325"/>
            </a:xfrm>
            <a:custGeom>
              <a:rect b="b" l="l" r="r" t="t"/>
              <a:pathLst>
                <a:path extrusionOk="0" h="333"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4"/>
            <p:cNvSpPr/>
            <p:nvPr/>
          </p:nvSpPr>
          <p:spPr>
            <a:xfrm>
              <a:off x="2924300" y="4640225"/>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4"/>
            <p:cNvSpPr/>
            <p:nvPr/>
          </p:nvSpPr>
          <p:spPr>
            <a:xfrm>
              <a:off x="3103525" y="4640225"/>
              <a:ext cx="8325" cy="8325"/>
            </a:xfrm>
            <a:custGeom>
              <a:rect b="b" l="l" r="r" t="t"/>
              <a:pathLst>
                <a:path extrusionOk="0" h="333"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4"/>
            <p:cNvSpPr/>
            <p:nvPr/>
          </p:nvSpPr>
          <p:spPr>
            <a:xfrm>
              <a:off x="3121375" y="4640225"/>
              <a:ext cx="8325" cy="8325"/>
            </a:xfrm>
            <a:custGeom>
              <a:rect b="b" l="l" r="r" t="t"/>
              <a:pathLst>
                <a:path extrusionOk="0" h="333"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4"/>
            <p:cNvSpPr/>
            <p:nvPr/>
          </p:nvSpPr>
          <p:spPr>
            <a:xfrm>
              <a:off x="3139225" y="4640225"/>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4"/>
            <p:cNvSpPr/>
            <p:nvPr/>
          </p:nvSpPr>
          <p:spPr>
            <a:xfrm>
              <a:off x="3157250"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4"/>
            <p:cNvSpPr/>
            <p:nvPr/>
          </p:nvSpPr>
          <p:spPr>
            <a:xfrm>
              <a:off x="3175100"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4"/>
            <p:cNvSpPr/>
            <p:nvPr/>
          </p:nvSpPr>
          <p:spPr>
            <a:xfrm>
              <a:off x="3193125"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4"/>
            <p:cNvSpPr/>
            <p:nvPr/>
          </p:nvSpPr>
          <p:spPr>
            <a:xfrm>
              <a:off x="3228825" y="4640225"/>
              <a:ext cx="8325" cy="8325"/>
            </a:xfrm>
            <a:custGeom>
              <a:rect b="b" l="l" r="r" t="t"/>
              <a:pathLst>
                <a:path extrusionOk="0" h="333"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4"/>
            <p:cNvSpPr/>
            <p:nvPr/>
          </p:nvSpPr>
          <p:spPr>
            <a:xfrm>
              <a:off x="3497675"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4"/>
            <p:cNvSpPr/>
            <p:nvPr/>
          </p:nvSpPr>
          <p:spPr>
            <a:xfrm>
              <a:off x="3515700"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4"/>
            <p:cNvSpPr/>
            <p:nvPr/>
          </p:nvSpPr>
          <p:spPr>
            <a:xfrm>
              <a:off x="3533550" y="4640225"/>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4"/>
            <p:cNvSpPr/>
            <p:nvPr/>
          </p:nvSpPr>
          <p:spPr>
            <a:xfrm>
              <a:off x="3551600" y="4640225"/>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4"/>
            <p:cNvSpPr/>
            <p:nvPr/>
          </p:nvSpPr>
          <p:spPr>
            <a:xfrm>
              <a:off x="2816650" y="4658250"/>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4"/>
            <p:cNvSpPr/>
            <p:nvPr/>
          </p:nvSpPr>
          <p:spPr>
            <a:xfrm>
              <a:off x="2834675"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4"/>
            <p:cNvSpPr/>
            <p:nvPr/>
          </p:nvSpPr>
          <p:spPr>
            <a:xfrm>
              <a:off x="2852525" y="4658250"/>
              <a:ext cx="8325" cy="8325"/>
            </a:xfrm>
            <a:custGeom>
              <a:rect b="b" l="l" r="r" t="t"/>
              <a:pathLst>
                <a:path extrusionOk="0" h="333" w="333">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4"/>
            <p:cNvSpPr/>
            <p:nvPr/>
          </p:nvSpPr>
          <p:spPr>
            <a:xfrm>
              <a:off x="2870375"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4"/>
            <p:cNvSpPr/>
            <p:nvPr/>
          </p:nvSpPr>
          <p:spPr>
            <a:xfrm>
              <a:off x="2888400"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4"/>
            <p:cNvSpPr/>
            <p:nvPr/>
          </p:nvSpPr>
          <p:spPr>
            <a:xfrm>
              <a:off x="2906250" y="4658250"/>
              <a:ext cx="8325" cy="8325"/>
            </a:xfrm>
            <a:custGeom>
              <a:rect b="b" l="l" r="r" t="t"/>
              <a:pathLst>
                <a:path extrusionOk="0" h="333" w="333">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4"/>
            <p:cNvSpPr/>
            <p:nvPr/>
          </p:nvSpPr>
          <p:spPr>
            <a:xfrm>
              <a:off x="3103525" y="4658250"/>
              <a:ext cx="8325" cy="8325"/>
            </a:xfrm>
            <a:custGeom>
              <a:rect b="b" l="l" r="r" t="t"/>
              <a:pathLst>
                <a:path extrusionOk="0" h="333" w="333">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4"/>
            <p:cNvSpPr/>
            <p:nvPr/>
          </p:nvSpPr>
          <p:spPr>
            <a:xfrm>
              <a:off x="3121375" y="4658250"/>
              <a:ext cx="8325" cy="8325"/>
            </a:xfrm>
            <a:custGeom>
              <a:rect b="b" l="l" r="r" t="t"/>
              <a:pathLst>
                <a:path extrusionOk="0" h="333" w="333">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4"/>
            <p:cNvSpPr/>
            <p:nvPr/>
          </p:nvSpPr>
          <p:spPr>
            <a:xfrm>
              <a:off x="3139225" y="4658250"/>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4"/>
            <p:cNvSpPr/>
            <p:nvPr/>
          </p:nvSpPr>
          <p:spPr>
            <a:xfrm>
              <a:off x="3157250"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4"/>
            <p:cNvSpPr/>
            <p:nvPr/>
          </p:nvSpPr>
          <p:spPr>
            <a:xfrm>
              <a:off x="3175100"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4"/>
            <p:cNvSpPr/>
            <p:nvPr/>
          </p:nvSpPr>
          <p:spPr>
            <a:xfrm>
              <a:off x="3193125"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4"/>
            <p:cNvSpPr/>
            <p:nvPr/>
          </p:nvSpPr>
          <p:spPr>
            <a:xfrm>
              <a:off x="3210975"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4"/>
            <p:cNvSpPr/>
            <p:nvPr/>
          </p:nvSpPr>
          <p:spPr>
            <a:xfrm>
              <a:off x="3228825" y="4658250"/>
              <a:ext cx="8325" cy="8325"/>
            </a:xfrm>
            <a:custGeom>
              <a:rect b="b" l="l" r="r" t="t"/>
              <a:pathLst>
                <a:path extrusionOk="0" h="333" w="333">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4"/>
            <p:cNvSpPr/>
            <p:nvPr/>
          </p:nvSpPr>
          <p:spPr>
            <a:xfrm>
              <a:off x="3479825" y="4658250"/>
              <a:ext cx="8325" cy="8325"/>
            </a:xfrm>
            <a:custGeom>
              <a:rect b="b" l="l" r="r" t="t"/>
              <a:pathLst>
                <a:path extrusionOk="0" h="333" w="333">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4"/>
            <p:cNvSpPr/>
            <p:nvPr/>
          </p:nvSpPr>
          <p:spPr>
            <a:xfrm>
              <a:off x="3497675"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4"/>
            <p:cNvSpPr/>
            <p:nvPr/>
          </p:nvSpPr>
          <p:spPr>
            <a:xfrm>
              <a:off x="3515700"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4"/>
            <p:cNvSpPr/>
            <p:nvPr/>
          </p:nvSpPr>
          <p:spPr>
            <a:xfrm>
              <a:off x="3533550"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4"/>
            <p:cNvSpPr/>
            <p:nvPr/>
          </p:nvSpPr>
          <p:spPr>
            <a:xfrm>
              <a:off x="3551600" y="4658250"/>
              <a:ext cx="8300" cy="8325"/>
            </a:xfrm>
            <a:custGeom>
              <a:rect b="b" l="l" r="r" t="t"/>
              <a:pathLst>
                <a:path extrusionOk="0" h="333" w="332">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4"/>
            <p:cNvSpPr/>
            <p:nvPr/>
          </p:nvSpPr>
          <p:spPr>
            <a:xfrm>
              <a:off x="2816650" y="4676100"/>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4"/>
            <p:cNvSpPr/>
            <p:nvPr/>
          </p:nvSpPr>
          <p:spPr>
            <a:xfrm>
              <a:off x="2834675"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4"/>
            <p:cNvSpPr/>
            <p:nvPr/>
          </p:nvSpPr>
          <p:spPr>
            <a:xfrm>
              <a:off x="2852525" y="4676100"/>
              <a:ext cx="8325" cy="8325"/>
            </a:xfrm>
            <a:custGeom>
              <a:rect b="b" l="l" r="r" t="t"/>
              <a:pathLst>
                <a:path extrusionOk="0" h="333" w="333">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4"/>
            <p:cNvSpPr/>
            <p:nvPr/>
          </p:nvSpPr>
          <p:spPr>
            <a:xfrm>
              <a:off x="2870375"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4"/>
            <p:cNvSpPr/>
            <p:nvPr/>
          </p:nvSpPr>
          <p:spPr>
            <a:xfrm>
              <a:off x="2888400"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4"/>
            <p:cNvSpPr/>
            <p:nvPr/>
          </p:nvSpPr>
          <p:spPr>
            <a:xfrm>
              <a:off x="2906250" y="4676100"/>
              <a:ext cx="8325" cy="8325"/>
            </a:xfrm>
            <a:custGeom>
              <a:rect b="b" l="l" r="r" t="t"/>
              <a:pathLst>
                <a:path extrusionOk="0" h="333" w="333">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4"/>
            <p:cNvSpPr/>
            <p:nvPr/>
          </p:nvSpPr>
          <p:spPr>
            <a:xfrm>
              <a:off x="3121375" y="4676100"/>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4"/>
            <p:cNvSpPr/>
            <p:nvPr/>
          </p:nvSpPr>
          <p:spPr>
            <a:xfrm>
              <a:off x="3139225" y="4676100"/>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4"/>
            <p:cNvSpPr/>
            <p:nvPr/>
          </p:nvSpPr>
          <p:spPr>
            <a:xfrm>
              <a:off x="3157250"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4"/>
            <p:cNvSpPr/>
            <p:nvPr/>
          </p:nvSpPr>
          <p:spPr>
            <a:xfrm>
              <a:off x="3175100"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4"/>
            <p:cNvSpPr/>
            <p:nvPr/>
          </p:nvSpPr>
          <p:spPr>
            <a:xfrm>
              <a:off x="3210975"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4"/>
            <p:cNvSpPr/>
            <p:nvPr/>
          </p:nvSpPr>
          <p:spPr>
            <a:xfrm>
              <a:off x="3228825" y="4676100"/>
              <a:ext cx="8325" cy="8325"/>
            </a:xfrm>
            <a:custGeom>
              <a:rect b="b" l="l" r="r" t="t"/>
              <a:pathLst>
                <a:path extrusionOk="0" h="333" w="333">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4"/>
            <p:cNvSpPr/>
            <p:nvPr/>
          </p:nvSpPr>
          <p:spPr>
            <a:xfrm>
              <a:off x="3461975" y="4676100"/>
              <a:ext cx="8325" cy="8325"/>
            </a:xfrm>
            <a:custGeom>
              <a:rect b="b" l="l" r="r" t="t"/>
              <a:pathLst>
                <a:path extrusionOk="0" h="333" w="333">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4"/>
            <p:cNvSpPr/>
            <p:nvPr/>
          </p:nvSpPr>
          <p:spPr>
            <a:xfrm>
              <a:off x="3479825" y="4676100"/>
              <a:ext cx="8325" cy="8325"/>
            </a:xfrm>
            <a:custGeom>
              <a:rect b="b" l="l" r="r" t="t"/>
              <a:pathLst>
                <a:path extrusionOk="0" h="333" w="333">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4"/>
            <p:cNvSpPr/>
            <p:nvPr/>
          </p:nvSpPr>
          <p:spPr>
            <a:xfrm>
              <a:off x="3497675"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4"/>
            <p:cNvSpPr/>
            <p:nvPr/>
          </p:nvSpPr>
          <p:spPr>
            <a:xfrm>
              <a:off x="3515700"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4"/>
            <p:cNvSpPr/>
            <p:nvPr/>
          </p:nvSpPr>
          <p:spPr>
            <a:xfrm>
              <a:off x="3533550"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4"/>
            <p:cNvSpPr/>
            <p:nvPr/>
          </p:nvSpPr>
          <p:spPr>
            <a:xfrm>
              <a:off x="3551600" y="4676100"/>
              <a:ext cx="8300" cy="8325"/>
            </a:xfrm>
            <a:custGeom>
              <a:rect b="b" l="l" r="r" t="t"/>
              <a:pathLst>
                <a:path extrusionOk="0" h="333" w="332">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4"/>
            <p:cNvSpPr/>
            <p:nvPr/>
          </p:nvSpPr>
          <p:spPr>
            <a:xfrm>
              <a:off x="3569450" y="4676100"/>
              <a:ext cx="8300" cy="8325"/>
            </a:xfrm>
            <a:custGeom>
              <a:rect b="b" l="l" r="r" t="t"/>
              <a:pathLst>
                <a:path extrusionOk="0" h="333" w="332">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4"/>
            <p:cNvSpPr/>
            <p:nvPr/>
          </p:nvSpPr>
          <p:spPr>
            <a:xfrm>
              <a:off x="2816650" y="4694125"/>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4"/>
            <p:cNvSpPr/>
            <p:nvPr/>
          </p:nvSpPr>
          <p:spPr>
            <a:xfrm>
              <a:off x="2834675"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4"/>
            <p:cNvSpPr/>
            <p:nvPr/>
          </p:nvSpPr>
          <p:spPr>
            <a:xfrm>
              <a:off x="2852525" y="4694125"/>
              <a:ext cx="8325" cy="8325"/>
            </a:xfrm>
            <a:custGeom>
              <a:rect b="b" l="l" r="r" t="t"/>
              <a:pathLst>
                <a:path extrusionOk="0" h="333" w="333">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4"/>
            <p:cNvSpPr/>
            <p:nvPr/>
          </p:nvSpPr>
          <p:spPr>
            <a:xfrm>
              <a:off x="2870375"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4"/>
            <p:cNvSpPr/>
            <p:nvPr/>
          </p:nvSpPr>
          <p:spPr>
            <a:xfrm>
              <a:off x="2888400"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4"/>
            <p:cNvSpPr/>
            <p:nvPr/>
          </p:nvSpPr>
          <p:spPr>
            <a:xfrm>
              <a:off x="3121375" y="4694125"/>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4"/>
            <p:cNvSpPr/>
            <p:nvPr/>
          </p:nvSpPr>
          <p:spPr>
            <a:xfrm>
              <a:off x="3139225" y="4694125"/>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4"/>
            <p:cNvSpPr/>
            <p:nvPr/>
          </p:nvSpPr>
          <p:spPr>
            <a:xfrm>
              <a:off x="3157250"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4"/>
            <p:cNvSpPr/>
            <p:nvPr/>
          </p:nvSpPr>
          <p:spPr>
            <a:xfrm>
              <a:off x="3175100"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4"/>
            <p:cNvSpPr/>
            <p:nvPr/>
          </p:nvSpPr>
          <p:spPr>
            <a:xfrm>
              <a:off x="3210975"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4"/>
            <p:cNvSpPr/>
            <p:nvPr/>
          </p:nvSpPr>
          <p:spPr>
            <a:xfrm>
              <a:off x="3461975" y="4694125"/>
              <a:ext cx="8325" cy="8325"/>
            </a:xfrm>
            <a:custGeom>
              <a:rect b="b" l="l" r="r" t="t"/>
              <a:pathLst>
                <a:path extrusionOk="0" h="333" w="333">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4"/>
            <p:cNvSpPr/>
            <p:nvPr/>
          </p:nvSpPr>
          <p:spPr>
            <a:xfrm>
              <a:off x="3479825" y="4694125"/>
              <a:ext cx="8325" cy="8325"/>
            </a:xfrm>
            <a:custGeom>
              <a:rect b="b" l="l" r="r" t="t"/>
              <a:pathLst>
                <a:path extrusionOk="0" h="333" w="333">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4"/>
            <p:cNvSpPr/>
            <p:nvPr/>
          </p:nvSpPr>
          <p:spPr>
            <a:xfrm>
              <a:off x="3497675"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4"/>
            <p:cNvSpPr/>
            <p:nvPr/>
          </p:nvSpPr>
          <p:spPr>
            <a:xfrm>
              <a:off x="3515700"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4"/>
            <p:cNvSpPr/>
            <p:nvPr/>
          </p:nvSpPr>
          <p:spPr>
            <a:xfrm>
              <a:off x="3533550"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4"/>
            <p:cNvSpPr/>
            <p:nvPr/>
          </p:nvSpPr>
          <p:spPr>
            <a:xfrm>
              <a:off x="3551600" y="4694125"/>
              <a:ext cx="8300" cy="8325"/>
            </a:xfrm>
            <a:custGeom>
              <a:rect b="b" l="l" r="r" t="t"/>
              <a:pathLst>
                <a:path extrusionOk="0" h="333" w="332">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4"/>
            <p:cNvSpPr/>
            <p:nvPr/>
          </p:nvSpPr>
          <p:spPr>
            <a:xfrm>
              <a:off x="3569450" y="4694125"/>
              <a:ext cx="8300" cy="8325"/>
            </a:xfrm>
            <a:custGeom>
              <a:rect b="b" l="l" r="r" t="t"/>
              <a:pathLst>
                <a:path extrusionOk="0" h="333" w="332">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4"/>
            <p:cNvSpPr/>
            <p:nvPr/>
          </p:nvSpPr>
          <p:spPr>
            <a:xfrm>
              <a:off x="2816650" y="471217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4"/>
            <p:cNvSpPr/>
            <p:nvPr/>
          </p:nvSpPr>
          <p:spPr>
            <a:xfrm>
              <a:off x="2834675"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4"/>
            <p:cNvSpPr/>
            <p:nvPr/>
          </p:nvSpPr>
          <p:spPr>
            <a:xfrm>
              <a:off x="2852525" y="4712175"/>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4"/>
            <p:cNvSpPr/>
            <p:nvPr/>
          </p:nvSpPr>
          <p:spPr>
            <a:xfrm>
              <a:off x="2870375" y="4712175"/>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4"/>
            <p:cNvSpPr/>
            <p:nvPr/>
          </p:nvSpPr>
          <p:spPr>
            <a:xfrm>
              <a:off x="2888400" y="471217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4"/>
            <p:cNvSpPr/>
            <p:nvPr/>
          </p:nvSpPr>
          <p:spPr>
            <a:xfrm>
              <a:off x="3121375" y="471217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4"/>
            <p:cNvSpPr/>
            <p:nvPr/>
          </p:nvSpPr>
          <p:spPr>
            <a:xfrm>
              <a:off x="3139225" y="471217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4"/>
            <p:cNvSpPr/>
            <p:nvPr/>
          </p:nvSpPr>
          <p:spPr>
            <a:xfrm>
              <a:off x="3157250"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4"/>
            <p:cNvSpPr/>
            <p:nvPr/>
          </p:nvSpPr>
          <p:spPr>
            <a:xfrm>
              <a:off x="3461975" y="4712175"/>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4"/>
            <p:cNvSpPr/>
            <p:nvPr/>
          </p:nvSpPr>
          <p:spPr>
            <a:xfrm>
              <a:off x="3479825" y="4712175"/>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4"/>
            <p:cNvSpPr/>
            <p:nvPr/>
          </p:nvSpPr>
          <p:spPr>
            <a:xfrm>
              <a:off x="3497675" y="4712175"/>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4"/>
            <p:cNvSpPr/>
            <p:nvPr/>
          </p:nvSpPr>
          <p:spPr>
            <a:xfrm>
              <a:off x="3515700"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4"/>
            <p:cNvSpPr/>
            <p:nvPr/>
          </p:nvSpPr>
          <p:spPr>
            <a:xfrm>
              <a:off x="3533550" y="471217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4"/>
            <p:cNvSpPr/>
            <p:nvPr/>
          </p:nvSpPr>
          <p:spPr>
            <a:xfrm>
              <a:off x="3551600" y="4712175"/>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4"/>
            <p:cNvSpPr/>
            <p:nvPr/>
          </p:nvSpPr>
          <p:spPr>
            <a:xfrm>
              <a:off x="3569450" y="4712175"/>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4"/>
            <p:cNvSpPr/>
            <p:nvPr/>
          </p:nvSpPr>
          <p:spPr>
            <a:xfrm>
              <a:off x="2816650" y="473002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4"/>
            <p:cNvSpPr/>
            <p:nvPr/>
          </p:nvSpPr>
          <p:spPr>
            <a:xfrm>
              <a:off x="2834675" y="4730025"/>
              <a:ext cx="8325" cy="8300"/>
            </a:xfrm>
            <a:custGeom>
              <a:rect b="b" l="l" r="r" t="t"/>
              <a:pathLst>
                <a:path extrusionOk="0" h="332" w="333">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4"/>
            <p:cNvSpPr/>
            <p:nvPr/>
          </p:nvSpPr>
          <p:spPr>
            <a:xfrm>
              <a:off x="2852525" y="4730025"/>
              <a:ext cx="8325" cy="8300"/>
            </a:xfrm>
            <a:custGeom>
              <a:rect b="b" l="l" r="r" t="t"/>
              <a:pathLst>
                <a:path extrusionOk="0" h="332" w="333">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4"/>
            <p:cNvSpPr/>
            <p:nvPr/>
          </p:nvSpPr>
          <p:spPr>
            <a:xfrm>
              <a:off x="2870375" y="4730025"/>
              <a:ext cx="8325" cy="8300"/>
            </a:xfrm>
            <a:custGeom>
              <a:rect b="b" l="l" r="r" t="t"/>
              <a:pathLst>
                <a:path extrusionOk="0" h="332" w="333">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4"/>
            <p:cNvSpPr/>
            <p:nvPr/>
          </p:nvSpPr>
          <p:spPr>
            <a:xfrm>
              <a:off x="3121375" y="473002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4"/>
            <p:cNvSpPr/>
            <p:nvPr/>
          </p:nvSpPr>
          <p:spPr>
            <a:xfrm>
              <a:off x="3139225" y="473002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4"/>
            <p:cNvSpPr/>
            <p:nvPr/>
          </p:nvSpPr>
          <p:spPr>
            <a:xfrm>
              <a:off x="3461975" y="4730025"/>
              <a:ext cx="8325" cy="8300"/>
            </a:xfrm>
            <a:custGeom>
              <a:rect b="b" l="l" r="r" t="t"/>
              <a:pathLst>
                <a:path extrusionOk="0" h="332" w="333">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4"/>
            <p:cNvSpPr/>
            <p:nvPr/>
          </p:nvSpPr>
          <p:spPr>
            <a:xfrm>
              <a:off x="3515700" y="4730025"/>
              <a:ext cx="8325" cy="8300"/>
            </a:xfrm>
            <a:custGeom>
              <a:rect b="b" l="l" r="r" t="t"/>
              <a:pathLst>
                <a:path extrusionOk="0" h="332" w="333">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4"/>
            <p:cNvSpPr/>
            <p:nvPr/>
          </p:nvSpPr>
          <p:spPr>
            <a:xfrm>
              <a:off x="3533550" y="4730025"/>
              <a:ext cx="8325" cy="8300"/>
            </a:xfrm>
            <a:custGeom>
              <a:rect b="b" l="l" r="r" t="t"/>
              <a:pathLst>
                <a:path extrusionOk="0" h="332" w="333">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4"/>
            <p:cNvSpPr/>
            <p:nvPr/>
          </p:nvSpPr>
          <p:spPr>
            <a:xfrm>
              <a:off x="3551600" y="473002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4"/>
            <p:cNvSpPr/>
            <p:nvPr/>
          </p:nvSpPr>
          <p:spPr>
            <a:xfrm>
              <a:off x="3569450" y="4730025"/>
              <a:ext cx="8300" cy="8300"/>
            </a:xfrm>
            <a:custGeom>
              <a:rect b="b" l="l" r="r" t="t"/>
              <a:pathLst>
                <a:path extrusionOk="0" h="332" w="332">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4"/>
            <p:cNvSpPr/>
            <p:nvPr/>
          </p:nvSpPr>
          <p:spPr>
            <a:xfrm>
              <a:off x="3659050" y="4730025"/>
              <a:ext cx="8325" cy="8300"/>
            </a:xfrm>
            <a:custGeom>
              <a:rect b="b" l="l" r="r" t="t"/>
              <a:pathLst>
                <a:path extrusionOk="0" h="332" w="333">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4"/>
            <p:cNvSpPr/>
            <p:nvPr/>
          </p:nvSpPr>
          <p:spPr>
            <a:xfrm>
              <a:off x="2816650" y="4748050"/>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4"/>
            <p:cNvSpPr/>
            <p:nvPr/>
          </p:nvSpPr>
          <p:spPr>
            <a:xfrm>
              <a:off x="2834675" y="4748050"/>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4"/>
            <p:cNvSpPr/>
            <p:nvPr/>
          </p:nvSpPr>
          <p:spPr>
            <a:xfrm>
              <a:off x="2852525" y="4748050"/>
              <a:ext cx="8325" cy="8325"/>
            </a:xfrm>
            <a:custGeom>
              <a:rect b="b" l="l" r="r" t="t"/>
              <a:pathLst>
                <a:path extrusionOk="0" h="333"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4"/>
            <p:cNvSpPr/>
            <p:nvPr/>
          </p:nvSpPr>
          <p:spPr>
            <a:xfrm>
              <a:off x="3533550" y="4748050"/>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4"/>
            <p:cNvSpPr/>
            <p:nvPr/>
          </p:nvSpPr>
          <p:spPr>
            <a:xfrm>
              <a:off x="3551600" y="4748050"/>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4"/>
            <p:cNvSpPr/>
            <p:nvPr/>
          </p:nvSpPr>
          <p:spPr>
            <a:xfrm>
              <a:off x="3659050" y="4748050"/>
              <a:ext cx="8325" cy="8325"/>
            </a:xfrm>
            <a:custGeom>
              <a:rect b="b" l="l" r="r" t="t"/>
              <a:pathLst>
                <a:path extrusionOk="0" h="333"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4"/>
            <p:cNvSpPr/>
            <p:nvPr/>
          </p:nvSpPr>
          <p:spPr>
            <a:xfrm>
              <a:off x="2816650" y="4766075"/>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4"/>
            <p:cNvSpPr/>
            <p:nvPr/>
          </p:nvSpPr>
          <p:spPr>
            <a:xfrm>
              <a:off x="2834675" y="4766075"/>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4"/>
            <p:cNvSpPr/>
            <p:nvPr/>
          </p:nvSpPr>
          <p:spPr>
            <a:xfrm>
              <a:off x="3551600" y="4766075"/>
              <a:ext cx="8300" cy="8325"/>
            </a:xfrm>
            <a:custGeom>
              <a:rect b="b" l="l" r="r" t="t"/>
              <a:pathLst>
                <a:path extrusionOk="0" h="333" w="332">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4"/>
            <p:cNvSpPr/>
            <p:nvPr/>
          </p:nvSpPr>
          <p:spPr>
            <a:xfrm>
              <a:off x="3623175" y="4766075"/>
              <a:ext cx="8325" cy="8325"/>
            </a:xfrm>
            <a:custGeom>
              <a:rect b="b" l="l" r="r" t="t"/>
              <a:pathLst>
                <a:path extrusionOk="0" h="333" w="333">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4"/>
            <p:cNvSpPr/>
            <p:nvPr/>
          </p:nvSpPr>
          <p:spPr>
            <a:xfrm>
              <a:off x="3641200" y="4766075"/>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4"/>
            <p:cNvSpPr/>
            <p:nvPr/>
          </p:nvSpPr>
          <p:spPr>
            <a:xfrm>
              <a:off x="2816650" y="4783925"/>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4"/>
            <p:cNvSpPr/>
            <p:nvPr/>
          </p:nvSpPr>
          <p:spPr>
            <a:xfrm>
              <a:off x="2834675" y="4783925"/>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4"/>
            <p:cNvSpPr/>
            <p:nvPr/>
          </p:nvSpPr>
          <p:spPr>
            <a:xfrm>
              <a:off x="3605325" y="4783925"/>
              <a:ext cx="8325" cy="8325"/>
            </a:xfrm>
            <a:custGeom>
              <a:rect b="b" l="l" r="r" t="t"/>
              <a:pathLst>
                <a:path extrusionOk="0" h="333" w="333">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4"/>
            <p:cNvSpPr/>
            <p:nvPr/>
          </p:nvSpPr>
          <p:spPr>
            <a:xfrm>
              <a:off x="3623175" y="4783925"/>
              <a:ext cx="8325" cy="8325"/>
            </a:xfrm>
            <a:custGeom>
              <a:rect b="b" l="l" r="r" t="t"/>
              <a:pathLst>
                <a:path extrusionOk="0" h="333" w="333">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4"/>
            <p:cNvSpPr/>
            <p:nvPr/>
          </p:nvSpPr>
          <p:spPr>
            <a:xfrm>
              <a:off x="2816650" y="4801950"/>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4"/>
            <p:cNvSpPr/>
            <p:nvPr/>
          </p:nvSpPr>
          <p:spPr>
            <a:xfrm>
              <a:off x="2834675" y="4801950"/>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4"/>
            <p:cNvSpPr/>
            <p:nvPr/>
          </p:nvSpPr>
          <p:spPr>
            <a:xfrm>
              <a:off x="2874350" y="4801950"/>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4"/>
            <p:cNvSpPr/>
            <p:nvPr/>
          </p:nvSpPr>
          <p:spPr>
            <a:xfrm>
              <a:off x="2834675" y="4819800"/>
              <a:ext cx="8325" cy="8325"/>
            </a:xfrm>
            <a:custGeom>
              <a:rect b="b" l="l" r="r" t="t"/>
              <a:pathLst>
                <a:path extrusionOk="0" h="333" w="333">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4"/>
            <p:cNvSpPr/>
            <p:nvPr/>
          </p:nvSpPr>
          <p:spPr>
            <a:xfrm>
              <a:off x="2852525" y="483785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 name="Google Shape;2149;p44"/>
          <p:cNvGrpSpPr/>
          <p:nvPr/>
        </p:nvGrpSpPr>
        <p:grpSpPr>
          <a:xfrm>
            <a:off x="3739420" y="2325786"/>
            <a:ext cx="299053" cy="288720"/>
            <a:chOff x="2127141" y="3043500"/>
            <a:chExt cx="422629" cy="408027"/>
          </a:xfrm>
        </p:grpSpPr>
        <p:grpSp>
          <p:nvGrpSpPr>
            <p:cNvPr id="2150" name="Google Shape;2150;p44"/>
            <p:cNvGrpSpPr/>
            <p:nvPr/>
          </p:nvGrpSpPr>
          <p:grpSpPr>
            <a:xfrm>
              <a:off x="2127141" y="3048223"/>
              <a:ext cx="418743" cy="403304"/>
              <a:chOff x="2101363" y="3048223"/>
              <a:chExt cx="418743" cy="403304"/>
            </a:xfrm>
          </p:grpSpPr>
          <p:sp>
            <p:nvSpPr>
              <p:cNvPr id="2151" name="Google Shape;2151;p44"/>
              <p:cNvSpPr/>
              <p:nvPr/>
            </p:nvSpPr>
            <p:spPr>
              <a:xfrm>
                <a:off x="2101363" y="3048223"/>
                <a:ext cx="418743" cy="403304"/>
              </a:xfrm>
              <a:custGeom>
                <a:rect b="b" l="l" r="r" t="t"/>
                <a:pathLst>
                  <a:path extrusionOk="0" h="7941" w="8245">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4"/>
              <p:cNvSpPr/>
              <p:nvPr/>
            </p:nvSpPr>
            <p:spPr>
              <a:xfrm>
                <a:off x="2119755" y="3068670"/>
                <a:ext cx="397728" cy="333674"/>
              </a:xfrm>
              <a:custGeom>
                <a:rect b="b" l="l" r="r" t="t"/>
                <a:pathLst>
                  <a:path extrusionOk="0" h="6570" w="7884">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3" name="Google Shape;2153;p44"/>
            <p:cNvSpPr/>
            <p:nvPr/>
          </p:nvSpPr>
          <p:spPr>
            <a:xfrm>
              <a:off x="2140388" y="3043500"/>
              <a:ext cx="388677" cy="377707"/>
            </a:xfrm>
            <a:custGeom>
              <a:rect b="b" l="l" r="r" t="t"/>
              <a:pathLst>
                <a:path extrusionOk="0" h="7437" w="7653">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4"/>
            <p:cNvSpPr/>
            <p:nvPr/>
          </p:nvSpPr>
          <p:spPr>
            <a:xfrm rot="5400000">
              <a:off x="2166579" y="3051828"/>
              <a:ext cx="388677" cy="377707"/>
            </a:xfrm>
            <a:custGeom>
              <a:rect b="b" l="l" r="r" t="t"/>
              <a:pathLst>
                <a:path extrusionOk="0" h="7437" w="7653">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 name="Google Shape;2155;p44"/>
          <p:cNvGrpSpPr/>
          <p:nvPr/>
        </p:nvGrpSpPr>
        <p:grpSpPr>
          <a:xfrm>
            <a:off x="6204707" y="3202278"/>
            <a:ext cx="1928879" cy="1118124"/>
            <a:chOff x="1397225" y="1410350"/>
            <a:chExt cx="4786300" cy="2774500"/>
          </a:xfrm>
        </p:grpSpPr>
        <p:grpSp>
          <p:nvGrpSpPr>
            <p:cNvPr id="2156" name="Google Shape;2156;p44"/>
            <p:cNvGrpSpPr/>
            <p:nvPr/>
          </p:nvGrpSpPr>
          <p:grpSpPr>
            <a:xfrm>
              <a:off x="4293400" y="2574725"/>
              <a:ext cx="84425" cy="80100"/>
              <a:chOff x="4293400" y="2574725"/>
              <a:chExt cx="84425" cy="80100"/>
            </a:xfrm>
          </p:grpSpPr>
          <p:sp>
            <p:nvSpPr>
              <p:cNvPr id="2157" name="Google Shape;2157;p4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2158" name="Google Shape;2158;p4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 name="Google Shape;2159;p44"/>
            <p:cNvGrpSpPr/>
            <p:nvPr/>
          </p:nvGrpSpPr>
          <p:grpSpPr>
            <a:xfrm>
              <a:off x="4000175" y="1462675"/>
              <a:ext cx="1917275" cy="1140875"/>
              <a:chOff x="4000175" y="1462675"/>
              <a:chExt cx="1917275" cy="1140875"/>
            </a:xfrm>
          </p:grpSpPr>
          <p:sp>
            <p:nvSpPr>
              <p:cNvPr id="2160" name="Google Shape;2160;p4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2161" name="Google Shape;2161;p44"/>
              <p:cNvGrpSpPr/>
              <p:nvPr/>
            </p:nvGrpSpPr>
            <p:grpSpPr>
              <a:xfrm>
                <a:off x="4000175" y="1462675"/>
                <a:ext cx="1917275" cy="1140875"/>
                <a:chOff x="4000175" y="1462675"/>
                <a:chExt cx="1917275" cy="1140875"/>
              </a:xfrm>
            </p:grpSpPr>
            <p:sp>
              <p:nvSpPr>
                <p:cNvPr id="2162" name="Google Shape;2162;p4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2163" name="Google Shape;2163;p4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68" name="Google Shape;2168;p44"/>
            <p:cNvGrpSpPr/>
            <p:nvPr/>
          </p:nvGrpSpPr>
          <p:grpSpPr>
            <a:xfrm>
              <a:off x="3960625" y="2587825"/>
              <a:ext cx="94050" cy="104125"/>
              <a:chOff x="3960625" y="2587825"/>
              <a:chExt cx="94050" cy="104125"/>
            </a:xfrm>
          </p:grpSpPr>
          <p:sp>
            <p:nvSpPr>
              <p:cNvPr id="2169" name="Google Shape;2169;p4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2170" name="Google Shape;2170;p4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 name="Google Shape;2171;p44"/>
            <p:cNvGrpSpPr/>
            <p:nvPr/>
          </p:nvGrpSpPr>
          <p:grpSpPr>
            <a:xfrm>
              <a:off x="3765350" y="2500900"/>
              <a:ext cx="173600" cy="187925"/>
              <a:chOff x="3765350" y="2500900"/>
              <a:chExt cx="173600" cy="187925"/>
            </a:xfrm>
          </p:grpSpPr>
          <p:sp>
            <p:nvSpPr>
              <p:cNvPr id="2172" name="Google Shape;2172;p4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2173" name="Google Shape;2173;p4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 name="Google Shape;2178;p44"/>
            <p:cNvGrpSpPr/>
            <p:nvPr/>
          </p:nvGrpSpPr>
          <p:grpSpPr>
            <a:xfrm>
              <a:off x="3750475" y="2481850"/>
              <a:ext cx="85125" cy="51800"/>
              <a:chOff x="3750475" y="2481850"/>
              <a:chExt cx="85125" cy="51800"/>
            </a:xfrm>
          </p:grpSpPr>
          <p:sp>
            <p:nvSpPr>
              <p:cNvPr id="2179" name="Google Shape;2179;p4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2181" name="Google Shape;2181;p44"/>
            <p:cNvGrpSpPr/>
            <p:nvPr/>
          </p:nvGrpSpPr>
          <p:grpSpPr>
            <a:xfrm>
              <a:off x="3627175" y="2432450"/>
              <a:ext cx="172100" cy="169075"/>
              <a:chOff x="3627175" y="2432450"/>
              <a:chExt cx="172100" cy="169075"/>
            </a:xfrm>
          </p:grpSpPr>
          <p:sp>
            <p:nvSpPr>
              <p:cNvPr id="2182" name="Google Shape;2182;p4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2184" name="Google Shape;2184;p4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2185" name="Google Shape;2185;p44"/>
            <p:cNvGrpSpPr/>
            <p:nvPr/>
          </p:nvGrpSpPr>
          <p:grpSpPr>
            <a:xfrm>
              <a:off x="3561536" y="2585450"/>
              <a:ext cx="61539" cy="99045"/>
              <a:chOff x="3561536" y="2585450"/>
              <a:chExt cx="61539" cy="99045"/>
            </a:xfrm>
          </p:grpSpPr>
          <p:sp>
            <p:nvSpPr>
              <p:cNvPr id="2186" name="Google Shape;2186;p4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2188" name="Google Shape;2188;p44"/>
            <p:cNvGrpSpPr/>
            <p:nvPr/>
          </p:nvGrpSpPr>
          <p:grpSpPr>
            <a:xfrm>
              <a:off x="3906325" y="1984500"/>
              <a:ext cx="156075" cy="262825"/>
              <a:chOff x="3906325" y="1984500"/>
              <a:chExt cx="156075" cy="262825"/>
            </a:xfrm>
          </p:grpSpPr>
          <p:sp>
            <p:nvSpPr>
              <p:cNvPr id="2189" name="Google Shape;2189;p4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2190" name="Google Shape;2190;p4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 name="Google Shape;2191;p44"/>
            <p:cNvGrpSpPr/>
            <p:nvPr/>
          </p:nvGrpSpPr>
          <p:grpSpPr>
            <a:xfrm>
              <a:off x="1397225" y="1637375"/>
              <a:ext cx="1401575" cy="1228250"/>
              <a:chOff x="1397225" y="1637375"/>
              <a:chExt cx="1401575" cy="1228250"/>
            </a:xfrm>
          </p:grpSpPr>
          <p:sp>
            <p:nvSpPr>
              <p:cNvPr id="2192" name="Google Shape;2192;p4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2193" name="Google Shape;2193;p44"/>
              <p:cNvGrpSpPr/>
              <p:nvPr/>
            </p:nvGrpSpPr>
            <p:grpSpPr>
              <a:xfrm>
                <a:off x="1397225" y="1637375"/>
                <a:ext cx="1398775" cy="1228250"/>
                <a:chOff x="1397225" y="1637375"/>
                <a:chExt cx="1398775" cy="1228250"/>
              </a:xfrm>
            </p:grpSpPr>
            <p:sp>
              <p:nvSpPr>
                <p:cNvPr id="2194" name="Google Shape;2194;p4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96" name="Google Shape;2196;p44"/>
            <p:cNvGrpSpPr/>
            <p:nvPr/>
          </p:nvGrpSpPr>
          <p:grpSpPr>
            <a:xfrm>
              <a:off x="2605700" y="3152850"/>
              <a:ext cx="594125" cy="616250"/>
              <a:chOff x="2605700" y="3152850"/>
              <a:chExt cx="594125" cy="616250"/>
            </a:xfrm>
          </p:grpSpPr>
          <p:sp>
            <p:nvSpPr>
              <p:cNvPr id="2197" name="Google Shape;2197;p4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2198" name="Google Shape;2198;p4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 name="Google Shape;2199;p44"/>
            <p:cNvGrpSpPr/>
            <p:nvPr/>
          </p:nvGrpSpPr>
          <p:grpSpPr>
            <a:xfrm>
              <a:off x="2680375" y="3423800"/>
              <a:ext cx="182975" cy="761050"/>
              <a:chOff x="2680375" y="3423800"/>
              <a:chExt cx="182975" cy="761050"/>
            </a:xfrm>
          </p:grpSpPr>
          <p:sp>
            <p:nvSpPr>
              <p:cNvPr id="2200" name="Google Shape;2200;p4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2201" name="Google Shape;2201;p4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 name="Google Shape;2202;p44"/>
            <p:cNvGrpSpPr/>
            <p:nvPr/>
          </p:nvGrpSpPr>
          <p:grpSpPr>
            <a:xfrm>
              <a:off x="3918000" y="3561900"/>
              <a:ext cx="236225" cy="207100"/>
              <a:chOff x="3918000" y="3561900"/>
              <a:chExt cx="236225" cy="207100"/>
            </a:xfrm>
          </p:grpSpPr>
          <p:sp>
            <p:nvSpPr>
              <p:cNvPr id="2203" name="Google Shape;2203;p4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2204" name="Google Shape;2204;p4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5" name="Google Shape;2205;p44"/>
            <p:cNvSpPr/>
            <p:nvPr/>
          </p:nvSpPr>
          <p:spPr>
            <a:xfrm>
              <a:off x="2736350" y="2969700"/>
              <a:ext cx="39250" cy="12050"/>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4"/>
            <p:cNvSpPr/>
            <p:nvPr/>
          </p:nvSpPr>
          <p:spPr>
            <a:xfrm>
              <a:off x="2668350" y="2948250"/>
              <a:ext cx="55475" cy="3662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4"/>
            <p:cNvSpPr/>
            <p:nvPr/>
          </p:nvSpPr>
          <p:spPr>
            <a:xfrm>
              <a:off x="2980100" y="1451675"/>
              <a:ext cx="608375" cy="778925"/>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8" name="Google Shape;2208;p44"/>
            <p:cNvGrpSpPr/>
            <p:nvPr/>
          </p:nvGrpSpPr>
          <p:grpSpPr>
            <a:xfrm>
              <a:off x="1922950" y="1410350"/>
              <a:ext cx="1252825" cy="1162875"/>
              <a:chOff x="1922950" y="1410350"/>
              <a:chExt cx="1252825" cy="1162875"/>
            </a:xfrm>
          </p:grpSpPr>
          <p:sp>
            <p:nvSpPr>
              <p:cNvPr id="2209" name="Google Shape;2209;p4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5" name="Google Shape;2225;p44"/>
            <p:cNvSpPr/>
            <p:nvPr/>
          </p:nvSpPr>
          <p:spPr>
            <a:xfrm>
              <a:off x="2577325" y="2970225"/>
              <a:ext cx="32450" cy="13100"/>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4"/>
            <p:cNvSpPr/>
            <p:nvPr/>
          </p:nvSpPr>
          <p:spPr>
            <a:xfrm>
              <a:off x="2632250" y="2947725"/>
              <a:ext cx="41350" cy="2932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4"/>
            <p:cNvSpPr/>
            <p:nvPr/>
          </p:nvSpPr>
          <p:spPr>
            <a:xfrm>
              <a:off x="2485775" y="2895925"/>
              <a:ext cx="153825" cy="54950"/>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4"/>
            <p:cNvSpPr/>
            <p:nvPr/>
          </p:nvSpPr>
          <p:spPr>
            <a:xfrm>
              <a:off x="2901125" y="4083350"/>
              <a:ext cx="39250" cy="22525"/>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4"/>
            <p:cNvSpPr/>
            <p:nvPr/>
          </p:nvSpPr>
          <p:spPr>
            <a:xfrm>
              <a:off x="2506700" y="3102550"/>
              <a:ext cx="80075" cy="36650"/>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4"/>
            <p:cNvSpPr/>
            <p:nvPr/>
          </p:nvSpPr>
          <p:spPr>
            <a:xfrm>
              <a:off x="2464350" y="3080075"/>
              <a:ext cx="48650" cy="4552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4"/>
            <p:cNvSpPr/>
            <p:nvPr/>
          </p:nvSpPr>
          <p:spPr>
            <a:xfrm>
              <a:off x="2438700" y="3020425"/>
              <a:ext cx="67500" cy="66975"/>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4"/>
            <p:cNvSpPr/>
            <p:nvPr/>
          </p:nvSpPr>
          <p:spPr>
            <a:xfrm>
              <a:off x="2416725" y="3006825"/>
              <a:ext cx="91575" cy="4605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4"/>
            <p:cNvSpPr/>
            <p:nvPr/>
          </p:nvSpPr>
          <p:spPr>
            <a:xfrm>
              <a:off x="2404175" y="3031950"/>
              <a:ext cx="36125" cy="20925"/>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4"/>
            <p:cNvSpPr/>
            <p:nvPr/>
          </p:nvSpPr>
          <p:spPr>
            <a:xfrm>
              <a:off x="2420400" y="2972825"/>
              <a:ext cx="16750" cy="36650"/>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4"/>
            <p:cNvSpPr/>
            <p:nvPr/>
          </p:nvSpPr>
          <p:spPr>
            <a:xfrm>
              <a:off x="2374900" y="2981200"/>
              <a:ext cx="59650" cy="6280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4"/>
            <p:cNvSpPr/>
            <p:nvPr/>
          </p:nvSpPr>
          <p:spPr>
            <a:xfrm>
              <a:off x="2050050" y="2725400"/>
              <a:ext cx="412225" cy="305525"/>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4"/>
            <p:cNvSpPr/>
            <p:nvPr/>
          </p:nvSpPr>
          <p:spPr>
            <a:xfrm>
              <a:off x="2916800" y="3161675"/>
              <a:ext cx="40825" cy="58600"/>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4"/>
            <p:cNvSpPr/>
            <p:nvPr/>
          </p:nvSpPr>
          <p:spPr>
            <a:xfrm>
              <a:off x="2866075" y="3155900"/>
              <a:ext cx="58075" cy="63325"/>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4"/>
            <p:cNvSpPr/>
            <p:nvPr/>
          </p:nvSpPr>
          <p:spPr>
            <a:xfrm>
              <a:off x="2816900" y="3119825"/>
              <a:ext cx="72725" cy="109350"/>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4"/>
            <p:cNvSpPr/>
            <p:nvPr/>
          </p:nvSpPr>
          <p:spPr>
            <a:xfrm>
              <a:off x="2646900" y="3064375"/>
              <a:ext cx="192000" cy="17265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4"/>
            <p:cNvSpPr/>
            <p:nvPr/>
          </p:nvSpPr>
          <p:spPr>
            <a:xfrm>
              <a:off x="2561625" y="3060700"/>
              <a:ext cx="173700" cy="247450"/>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4"/>
            <p:cNvSpPr/>
            <p:nvPr/>
          </p:nvSpPr>
          <p:spPr>
            <a:xfrm>
              <a:off x="2531825" y="3224950"/>
              <a:ext cx="85800" cy="9420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4"/>
            <p:cNvSpPr/>
            <p:nvPr/>
          </p:nvSpPr>
          <p:spPr>
            <a:xfrm>
              <a:off x="2527100" y="3246400"/>
              <a:ext cx="186250" cy="274650"/>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4"/>
            <p:cNvSpPr/>
            <p:nvPr/>
          </p:nvSpPr>
          <p:spPr>
            <a:xfrm>
              <a:off x="2700250" y="3389200"/>
              <a:ext cx="179975" cy="20090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4"/>
            <p:cNvSpPr/>
            <p:nvPr/>
          </p:nvSpPr>
          <p:spPr>
            <a:xfrm>
              <a:off x="2809050" y="3531500"/>
              <a:ext cx="123475" cy="1302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4"/>
            <p:cNvSpPr/>
            <p:nvPr/>
          </p:nvSpPr>
          <p:spPr>
            <a:xfrm>
              <a:off x="2884375" y="3700450"/>
              <a:ext cx="73250" cy="83200"/>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7" name="Google Shape;2247;p44"/>
            <p:cNvGrpSpPr/>
            <p:nvPr/>
          </p:nvGrpSpPr>
          <p:grpSpPr>
            <a:xfrm>
              <a:off x="2711750" y="3572300"/>
              <a:ext cx="230725" cy="598425"/>
              <a:chOff x="2711750" y="3572300"/>
              <a:chExt cx="230725" cy="598425"/>
            </a:xfrm>
          </p:grpSpPr>
          <p:sp>
            <p:nvSpPr>
              <p:cNvPr id="2248" name="Google Shape;2248;p4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0" name="Google Shape;2250;p44"/>
            <p:cNvSpPr/>
            <p:nvPr/>
          </p:nvSpPr>
          <p:spPr>
            <a:xfrm>
              <a:off x="5404100" y="2847275"/>
              <a:ext cx="26175" cy="6125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1" name="Google Shape;2251;p44"/>
            <p:cNvGrpSpPr/>
            <p:nvPr/>
          </p:nvGrpSpPr>
          <p:grpSpPr>
            <a:xfrm>
              <a:off x="3781475" y="1624825"/>
              <a:ext cx="153300" cy="166375"/>
              <a:chOff x="3781475" y="1624825"/>
              <a:chExt cx="153300" cy="166375"/>
            </a:xfrm>
          </p:grpSpPr>
          <p:sp>
            <p:nvSpPr>
              <p:cNvPr id="2252" name="Google Shape;2252;p4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6" name="Google Shape;2256;p44"/>
            <p:cNvSpPr/>
            <p:nvPr/>
          </p:nvSpPr>
          <p:spPr>
            <a:xfrm>
              <a:off x="5511350" y="2436650"/>
              <a:ext cx="175250" cy="3071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4"/>
            <p:cNvSpPr/>
            <p:nvPr/>
          </p:nvSpPr>
          <p:spPr>
            <a:xfrm>
              <a:off x="5440200" y="2597250"/>
              <a:ext cx="60175" cy="83725"/>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4"/>
            <p:cNvSpPr/>
            <p:nvPr/>
          </p:nvSpPr>
          <p:spPr>
            <a:xfrm>
              <a:off x="5410900" y="2501000"/>
              <a:ext cx="68550" cy="117725"/>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4"/>
            <p:cNvSpPr/>
            <p:nvPr/>
          </p:nvSpPr>
          <p:spPr>
            <a:xfrm>
              <a:off x="4855375" y="2348250"/>
              <a:ext cx="444650" cy="20980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4"/>
            <p:cNvSpPr/>
            <p:nvPr/>
          </p:nvSpPr>
          <p:spPr>
            <a:xfrm>
              <a:off x="5730000" y="3287725"/>
              <a:ext cx="141250" cy="120875"/>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4"/>
            <p:cNvSpPr/>
            <p:nvPr/>
          </p:nvSpPr>
          <p:spPr>
            <a:xfrm>
              <a:off x="5413525" y="2961325"/>
              <a:ext cx="115100" cy="20090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4"/>
            <p:cNvSpPr/>
            <p:nvPr/>
          </p:nvSpPr>
          <p:spPr>
            <a:xfrm>
              <a:off x="5472625" y="3375600"/>
              <a:ext cx="56000" cy="2932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3" name="Google Shape;2263;p44"/>
            <p:cNvGrpSpPr/>
            <p:nvPr/>
          </p:nvGrpSpPr>
          <p:grpSpPr>
            <a:xfrm>
              <a:off x="5068275" y="3161675"/>
              <a:ext cx="664875" cy="222850"/>
              <a:chOff x="5068275" y="3161675"/>
              <a:chExt cx="664875" cy="222850"/>
            </a:xfrm>
          </p:grpSpPr>
          <p:sp>
            <p:nvSpPr>
              <p:cNvPr id="2264" name="Google Shape;2264;p4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8" name="Google Shape;2268;p44"/>
            <p:cNvSpPr/>
            <p:nvPr/>
          </p:nvSpPr>
          <p:spPr>
            <a:xfrm>
              <a:off x="5139425" y="3145975"/>
              <a:ext cx="62800" cy="8215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4"/>
            <p:cNvSpPr/>
            <p:nvPr/>
          </p:nvSpPr>
          <p:spPr>
            <a:xfrm>
              <a:off x="5279075" y="3142825"/>
              <a:ext cx="137075" cy="9262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4"/>
            <p:cNvSpPr/>
            <p:nvPr/>
          </p:nvSpPr>
          <p:spPr>
            <a:xfrm>
              <a:off x="5150925" y="2887575"/>
              <a:ext cx="119300" cy="230700"/>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4"/>
            <p:cNvSpPr/>
            <p:nvPr/>
          </p:nvSpPr>
          <p:spPr>
            <a:xfrm>
              <a:off x="5166625" y="3025150"/>
              <a:ext cx="75875" cy="6540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4"/>
            <p:cNvSpPr/>
            <p:nvPr/>
          </p:nvSpPr>
          <p:spPr>
            <a:xfrm>
              <a:off x="5123725" y="2903250"/>
              <a:ext cx="117200" cy="135525"/>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4"/>
            <p:cNvSpPr/>
            <p:nvPr/>
          </p:nvSpPr>
          <p:spPr>
            <a:xfrm>
              <a:off x="5089200" y="2934650"/>
              <a:ext cx="121900" cy="227050"/>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4"/>
            <p:cNvSpPr/>
            <p:nvPr/>
          </p:nvSpPr>
          <p:spPr>
            <a:xfrm>
              <a:off x="5009700" y="2810675"/>
              <a:ext cx="128175" cy="288250"/>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4"/>
            <p:cNvSpPr/>
            <p:nvPr/>
          </p:nvSpPr>
          <p:spPr>
            <a:xfrm>
              <a:off x="4941700" y="2836825"/>
              <a:ext cx="74300" cy="9575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4"/>
            <p:cNvSpPr/>
            <p:nvPr/>
          </p:nvSpPr>
          <p:spPr>
            <a:xfrm>
              <a:off x="3787225" y="2293850"/>
              <a:ext cx="55475" cy="6802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4"/>
            <p:cNvSpPr/>
            <p:nvPr/>
          </p:nvSpPr>
          <p:spPr>
            <a:xfrm>
              <a:off x="3743300" y="1958025"/>
              <a:ext cx="290325" cy="33742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4"/>
            <p:cNvSpPr/>
            <p:nvPr/>
          </p:nvSpPr>
          <p:spPr>
            <a:xfrm>
              <a:off x="3823325" y="2021850"/>
              <a:ext cx="143875" cy="324875"/>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4"/>
            <p:cNvSpPr/>
            <p:nvPr/>
          </p:nvSpPr>
          <p:spPr>
            <a:xfrm>
              <a:off x="3976075" y="2250975"/>
              <a:ext cx="57550" cy="52325"/>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4"/>
            <p:cNvSpPr/>
            <p:nvPr/>
          </p:nvSpPr>
          <p:spPr>
            <a:xfrm>
              <a:off x="3949400" y="2288625"/>
              <a:ext cx="91550" cy="49725"/>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4"/>
            <p:cNvSpPr/>
            <p:nvPr/>
          </p:nvSpPr>
          <p:spPr>
            <a:xfrm>
              <a:off x="3952525" y="2322625"/>
              <a:ext cx="71175" cy="52325"/>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4"/>
            <p:cNvSpPr/>
            <p:nvPr/>
          </p:nvSpPr>
          <p:spPr>
            <a:xfrm>
              <a:off x="3986525" y="2326300"/>
              <a:ext cx="120875" cy="93650"/>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4"/>
            <p:cNvSpPr/>
            <p:nvPr/>
          </p:nvSpPr>
          <p:spPr>
            <a:xfrm>
              <a:off x="3903350" y="2478500"/>
              <a:ext cx="83200" cy="53900"/>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4"/>
            <p:cNvSpPr/>
            <p:nvPr/>
          </p:nvSpPr>
          <p:spPr>
            <a:xfrm>
              <a:off x="3910150" y="2462825"/>
              <a:ext cx="71700" cy="3140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4"/>
            <p:cNvSpPr/>
            <p:nvPr/>
          </p:nvSpPr>
          <p:spPr>
            <a:xfrm>
              <a:off x="3947825" y="2585750"/>
              <a:ext cx="27225" cy="52325"/>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4"/>
            <p:cNvSpPr/>
            <p:nvPr/>
          </p:nvSpPr>
          <p:spPr>
            <a:xfrm>
              <a:off x="3934750" y="2566400"/>
              <a:ext cx="26175" cy="32975"/>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4"/>
            <p:cNvSpPr/>
            <p:nvPr/>
          </p:nvSpPr>
          <p:spPr>
            <a:xfrm>
              <a:off x="3895525" y="2538675"/>
              <a:ext cx="54425" cy="4762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4"/>
            <p:cNvSpPr/>
            <p:nvPr/>
          </p:nvSpPr>
          <p:spPr>
            <a:xfrm>
              <a:off x="3865700" y="2510950"/>
              <a:ext cx="42400" cy="2670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4"/>
            <p:cNvSpPr/>
            <p:nvPr/>
          </p:nvSpPr>
          <p:spPr>
            <a:xfrm>
              <a:off x="3811300" y="2470650"/>
              <a:ext cx="99925" cy="48150"/>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4"/>
            <p:cNvSpPr/>
            <p:nvPr/>
          </p:nvSpPr>
          <p:spPr>
            <a:xfrm>
              <a:off x="3867800" y="2355575"/>
              <a:ext cx="132350" cy="111450"/>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4"/>
            <p:cNvSpPr/>
            <p:nvPr/>
          </p:nvSpPr>
          <p:spPr>
            <a:xfrm>
              <a:off x="3841625" y="2432475"/>
              <a:ext cx="105700" cy="46050"/>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4"/>
            <p:cNvSpPr/>
            <p:nvPr/>
          </p:nvSpPr>
          <p:spPr>
            <a:xfrm>
              <a:off x="3759500" y="2356100"/>
              <a:ext cx="120350" cy="143875"/>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4"/>
            <p:cNvSpPr/>
            <p:nvPr/>
          </p:nvSpPr>
          <p:spPr>
            <a:xfrm>
              <a:off x="3727600" y="2387500"/>
              <a:ext cx="51800" cy="47100"/>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4"/>
            <p:cNvSpPr/>
            <p:nvPr/>
          </p:nvSpPr>
          <p:spPr>
            <a:xfrm>
              <a:off x="3722900" y="2426200"/>
              <a:ext cx="40825" cy="3507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4"/>
            <p:cNvSpPr/>
            <p:nvPr/>
          </p:nvSpPr>
          <p:spPr>
            <a:xfrm>
              <a:off x="3758475" y="2449750"/>
              <a:ext cx="9950" cy="141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4"/>
            <p:cNvSpPr/>
            <p:nvPr/>
          </p:nvSpPr>
          <p:spPr>
            <a:xfrm>
              <a:off x="3552375" y="2346700"/>
              <a:ext cx="58075" cy="76900"/>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7" name="Google Shape;2297;p44"/>
            <p:cNvGrpSpPr/>
            <p:nvPr/>
          </p:nvGrpSpPr>
          <p:grpSpPr>
            <a:xfrm>
              <a:off x="3586375" y="2281300"/>
              <a:ext cx="125025" cy="175275"/>
              <a:chOff x="3586375" y="2281300"/>
              <a:chExt cx="125025" cy="175275"/>
            </a:xfrm>
          </p:grpSpPr>
          <p:sp>
            <p:nvSpPr>
              <p:cNvPr id="2298" name="Google Shape;2298;p4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0" name="Google Shape;2300;p44"/>
            <p:cNvSpPr/>
            <p:nvPr/>
          </p:nvSpPr>
          <p:spPr>
            <a:xfrm>
              <a:off x="4300900" y="3419025"/>
              <a:ext cx="109875" cy="205600"/>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1" name="Google Shape;2301;p44"/>
            <p:cNvGrpSpPr/>
            <p:nvPr/>
          </p:nvGrpSpPr>
          <p:grpSpPr>
            <a:xfrm>
              <a:off x="5298975" y="3412225"/>
              <a:ext cx="576450" cy="616225"/>
              <a:chOff x="5298975" y="3412225"/>
              <a:chExt cx="576450" cy="616225"/>
            </a:xfrm>
          </p:grpSpPr>
          <p:sp>
            <p:nvSpPr>
              <p:cNvPr id="2302" name="Google Shape;2302;p4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4" name="Google Shape;2304;p44"/>
            <p:cNvGrpSpPr/>
            <p:nvPr/>
          </p:nvGrpSpPr>
          <p:grpSpPr>
            <a:xfrm>
              <a:off x="5952300" y="3852150"/>
              <a:ext cx="231225" cy="287200"/>
              <a:chOff x="5952300" y="3852150"/>
              <a:chExt cx="231225" cy="287200"/>
            </a:xfrm>
          </p:grpSpPr>
          <p:sp>
            <p:nvSpPr>
              <p:cNvPr id="2305" name="Google Shape;2305;p4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7" name="Google Shape;2307;p44"/>
            <p:cNvSpPr/>
            <p:nvPr/>
          </p:nvSpPr>
          <p:spPr>
            <a:xfrm>
              <a:off x="3399625" y="2088800"/>
              <a:ext cx="127125" cy="77450"/>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4"/>
            <p:cNvSpPr/>
            <p:nvPr/>
          </p:nvSpPr>
          <p:spPr>
            <a:xfrm>
              <a:off x="4616850" y="2275025"/>
              <a:ext cx="885625" cy="661225"/>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4"/>
            <p:cNvSpPr/>
            <p:nvPr/>
          </p:nvSpPr>
          <p:spPr>
            <a:xfrm>
              <a:off x="5150925" y="2903250"/>
              <a:ext cx="1600" cy="2125"/>
            </a:xfrm>
            <a:custGeom>
              <a:rect b="b" l="l" r="r" t="t"/>
              <a:pathLst>
                <a:path extrusionOk="0" h="85" w="64">
                  <a:moveTo>
                    <a:pt x="63" y="85"/>
                  </a:moveTo>
                  <a:lnTo>
                    <a:pt x="1" y="1"/>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4"/>
            <p:cNvSpPr/>
            <p:nvPr/>
          </p:nvSpPr>
          <p:spPr>
            <a:xfrm>
              <a:off x="5134200" y="2918425"/>
              <a:ext cx="2625" cy="2650"/>
            </a:xfrm>
            <a:custGeom>
              <a:rect b="b" l="l" r="r" t="t"/>
              <a:pathLst>
                <a:path extrusionOk="0" h="106" w="105">
                  <a:moveTo>
                    <a:pt x="0" y="105"/>
                  </a:moveTo>
                  <a:lnTo>
                    <a:pt x="105" y="1"/>
                  </a:lnTo>
                  <a:lnTo>
                    <a:pt x="10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4"/>
            <p:cNvSpPr/>
            <p:nvPr/>
          </p:nvSpPr>
          <p:spPr>
            <a:xfrm>
              <a:off x="4608475" y="2660550"/>
              <a:ext cx="5275" cy="1600"/>
            </a:xfrm>
            <a:custGeom>
              <a:rect b="b" l="l" r="r" t="t"/>
              <a:pathLst>
                <a:path extrusionOk="0" h="64" w="211">
                  <a:moveTo>
                    <a:pt x="210" y="0"/>
                  </a:moveTo>
                  <a:lnTo>
                    <a:pt x="1" y="63"/>
                  </a:lnTo>
                  <a:lnTo>
                    <a:pt x="22"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4"/>
            <p:cNvSpPr/>
            <p:nvPr/>
          </p:nvSpPr>
          <p:spPr>
            <a:xfrm>
              <a:off x="4302475" y="2310075"/>
              <a:ext cx="547700" cy="287725"/>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4"/>
            <p:cNvSpPr/>
            <p:nvPr/>
          </p:nvSpPr>
          <p:spPr>
            <a:xfrm>
              <a:off x="4443200" y="2520875"/>
              <a:ext cx="231750" cy="14440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4"/>
            <p:cNvSpPr/>
            <p:nvPr/>
          </p:nvSpPr>
          <p:spPr>
            <a:xfrm>
              <a:off x="4401875" y="2571100"/>
              <a:ext cx="207150" cy="1302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5" name="Google Shape;2315;p44"/>
            <p:cNvGrpSpPr/>
            <p:nvPr/>
          </p:nvGrpSpPr>
          <p:grpSpPr>
            <a:xfrm>
              <a:off x="4842300" y="3099950"/>
              <a:ext cx="31425" cy="59650"/>
              <a:chOff x="4842300" y="3099950"/>
              <a:chExt cx="31425" cy="59650"/>
            </a:xfrm>
          </p:grpSpPr>
          <p:sp>
            <p:nvSpPr>
              <p:cNvPr id="2316" name="Google Shape;2316;p4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0" name="Google Shape;2320;p44"/>
            <p:cNvSpPr/>
            <p:nvPr/>
          </p:nvSpPr>
          <p:spPr>
            <a:xfrm>
              <a:off x="4663400" y="2731150"/>
              <a:ext cx="405425" cy="396025"/>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4"/>
            <p:cNvSpPr/>
            <p:nvPr/>
          </p:nvSpPr>
          <p:spPr>
            <a:xfrm>
              <a:off x="4822425" y="2778250"/>
              <a:ext cx="119300" cy="63825"/>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4"/>
            <p:cNvSpPr/>
            <p:nvPr/>
          </p:nvSpPr>
          <p:spPr>
            <a:xfrm>
              <a:off x="4547800" y="2671000"/>
              <a:ext cx="200375" cy="220775"/>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4"/>
            <p:cNvSpPr/>
            <p:nvPr/>
          </p:nvSpPr>
          <p:spPr>
            <a:xfrm>
              <a:off x="4533150" y="2640675"/>
              <a:ext cx="191475" cy="159550"/>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4"/>
            <p:cNvSpPr/>
            <p:nvPr/>
          </p:nvSpPr>
          <p:spPr>
            <a:xfrm>
              <a:off x="3978150" y="2401100"/>
              <a:ext cx="237525" cy="14805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4"/>
            <p:cNvSpPr/>
            <p:nvPr/>
          </p:nvSpPr>
          <p:spPr>
            <a:xfrm>
              <a:off x="4036750" y="2474325"/>
              <a:ext cx="49725" cy="55475"/>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4"/>
            <p:cNvSpPr/>
            <p:nvPr/>
          </p:nvSpPr>
          <p:spPr>
            <a:xfrm>
              <a:off x="3957250" y="2483750"/>
              <a:ext cx="127650" cy="81625"/>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4"/>
            <p:cNvSpPr/>
            <p:nvPr/>
          </p:nvSpPr>
          <p:spPr>
            <a:xfrm>
              <a:off x="3989150" y="2555400"/>
              <a:ext cx="83725" cy="52850"/>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8" name="Google Shape;2328;p44"/>
            <p:cNvGrpSpPr/>
            <p:nvPr/>
          </p:nvGrpSpPr>
          <p:grpSpPr>
            <a:xfrm>
              <a:off x="3866750" y="2520350"/>
              <a:ext cx="78475" cy="60700"/>
              <a:chOff x="3866750" y="2520350"/>
              <a:chExt cx="78475" cy="60700"/>
            </a:xfrm>
          </p:grpSpPr>
          <p:sp>
            <p:nvSpPr>
              <p:cNvPr id="2329" name="Google Shape;2329;p4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3" name="Google Shape;2333;p44"/>
            <p:cNvSpPr/>
            <p:nvPr/>
          </p:nvSpPr>
          <p:spPr>
            <a:xfrm>
              <a:off x="3799775" y="2577900"/>
              <a:ext cx="14675" cy="2932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4"/>
            <p:cNvSpPr/>
            <p:nvPr/>
          </p:nvSpPr>
          <p:spPr>
            <a:xfrm>
              <a:off x="3567525" y="2564825"/>
              <a:ext cx="160625" cy="134450"/>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4"/>
            <p:cNvSpPr/>
            <p:nvPr/>
          </p:nvSpPr>
          <p:spPr>
            <a:xfrm>
              <a:off x="4298300" y="2628625"/>
              <a:ext cx="25125" cy="1992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4"/>
            <p:cNvSpPr/>
            <p:nvPr/>
          </p:nvSpPr>
          <p:spPr>
            <a:xfrm>
              <a:off x="4292025" y="2631250"/>
              <a:ext cx="295050" cy="237500"/>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4"/>
            <p:cNvSpPr/>
            <p:nvPr/>
          </p:nvSpPr>
          <p:spPr>
            <a:xfrm>
              <a:off x="4277375" y="2602475"/>
              <a:ext cx="51800" cy="4397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4"/>
            <p:cNvSpPr/>
            <p:nvPr/>
          </p:nvSpPr>
          <p:spPr>
            <a:xfrm>
              <a:off x="4044600" y="2592025"/>
              <a:ext cx="260525" cy="10725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4"/>
            <p:cNvSpPr/>
            <p:nvPr/>
          </p:nvSpPr>
          <p:spPr>
            <a:xfrm>
              <a:off x="4041450" y="2592550"/>
              <a:ext cx="39775" cy="3507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4"/>
            <p:cNvSpPr/>
            <p:nvPr/>
          </p:nvSpPr>
          <p:spPr>
            <a:xfrm>
              <a:off x="4231325" y="2673625"/>
              <a:ext cx="139700" cy="134450"/>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4"/>
            <p:cNvSpPr/>
            <p:nvPr/>
          </p:nvSpPr>
          <p:spPr>
            <a:xfrm>
              <a:off x="4345375" y="2791325"/>
              <a:ext cx="25125" cy="25650"/>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4"/>
            <p:cNvSpPr/>
            <p:nvPr/>
          </p:nvSpPr>
          <p:spPr>
            <a:xfrm>
              <a:off x="4136125" y="2704475"/>
              <a:ext cx="32475" cy="18350"/>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4"/>
            <p:cNvSpPr/>
            <p:nvPr/>
          </p:nvSpPr>
          <p:spPr>
            <a:xfrm>
              <a:off x="4184250" y="2677275"/>
              <a:ext cx="90000" cy="80075"/>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4"/>
            <p:cNvSpPr/>
            <p:nvPr/>
          </p:nvSpPr>
          <p:spPr>
            <a:xfrm>
              <a:off x="4165950" y="2741625"/>
              <a:ext cx="22000" cy="63850"/>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4"/>
            <p:cNvSpPr/>
            <p:nvPr/>
          </p:nvSpPr>
          <p:spPr>
            <a:xfrm>
              <a:off x="4185300" y="2741625"/>
              <a:ext cx="5775" cy="13100"/>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4"/>
            <p:cNvSpPr/>
            <p:nvPr/>
          </p:nvSpPr>
          <p:spPr>
            <a:xfrm>
              <a:off x="4179025" y="2755750"/>
              <a:ext cx="7875" cy="18325"/>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4"/>
            <p:cNvSpPr/>
            <p:nvPr/>
          </p:nvSpPr>
          <p:spPr>
            <a:xfrm>
              <a:off x="4179025" y="2721750"/>
              <a:ext cx="18850" cy="23550"/>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4"/>
            <p:cNvSpPr/>
            <p:nvPr/>
          </p:nvSpPr>
          <p:spPr>
            <a:xfrm>
              <a:off x="4180075" y="2740050"/>
              <a:ext cx="58075" cy="7170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4"/>
            <p:cNvSpPr/>
            <p:nvPr/>
          </p:nvSpPr>
          <p:spPr>
            <a:xfrm>
              <a:off x="4179025" y="2758875"/>
              <a:ext cx="299225" cy="252175"/>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4"/>
            <p:cNvSpPr/>
            <p:nvPr/>
          </p:nvSpPr>
          <p:spPr>
            <a:xfrm>
              <a:off x="4409700" y="2852525"/>
              <a:ext cx="11025" cy="24075"/>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4"/>
            <p:cNvSpPr/>
            <p:nvPr/>
          </p:nvSpPr>
          <p:spPr>
            <a:xfrm>
              <a:off x="4421225" y="2854100"/>
              <a:ext cx="69075" cy="54425"/>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4"/>
            <p:cNvSpPr/>
            <p:nvPr/>
          </p:nvSpPr>
          <p:spPr>
            <a:xfrm>
              <a:off x="4434300" y="2866125"/>
              <a:ext cx="108300" cy="133400"/>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4"/>
            <p:cNvSpPr/>
            <p:nvPr/>
          </p:nvSpPr>
          <p:spPr>
            <a:xfrm>
              <a:off x="4483475" y="2847275"/>
              <a:ext cx="5775" cy="13125"/>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4"/>
            <p:cNvSpPr/>
            <p:nvPr/>
          </p:nvSpPr>
          <p:spPr>
            <a:xfrm>
              <a:off x="4300375" y="2959750"/>
              <a:ext cx="153825" cy="99925"/>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4"/>
            <p:cNvSpPr/>
            <p:nvPr/>
          </p:nvSpPr>
          <p:spPr>
            <a:xfrm>
              <a:off x="4035700" y="2769350"/>
              <a:ext cx="180500" cy="15172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4"/>
            <p:cNvSpPr/>
            <p:nvPr/>
          </p:nvSpPr>
          <p:spPr>
            <a:xfrm>
              <a:off x="4003800" y="2919475"/>
              <a:ext cx="238550" cy="273600"/>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4"/>
            <p:cNvSpPr/>
            <p:nvPr/>
          </p:nvSpPr>
          <p:spPr>
            <a:xfrm>
              <a:off x="4166475" y="3025650"/>
              <a:ext cx="219725" cy="166900"/>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4"/>
            <p:cNvSpPr/>
            <p:nvPr/>
          </p:nvSpPr>
          <p:spPr>
            <a:xfrm>
              <a:off x="4213550" y="2979100"/>
              <a:ext cx="96800" cy="85825"/>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4"/>
            <p:cNvSpPr/>
            <p:nvPr/>
          </p:nvSpPr>
          <p:spPr>
            <a:xfrm>
              <a:off x="4292025" y="3059150"/>
              <a:ext cx="21975" cy="2617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4"/>
            <p:cNvSpPr/>
            <p:nvPr/>
          </p:nvSpPr>
          <p:spPr>
            <a:xfrm>
              <a:off x="4282600" y="3069600"/>
              <a:ext cx="148050" cy="196175"/>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4"/>
            <p:cNvSpPr/>
            <p:nvPr/>
          </p:nvSpPr>
          <p:spPr>
            <a:xfrm>
              <a:off x="4175375" y="3163750"/>
              <a:ext cx="121375" cy="147025"/>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4"/>
            <p:cNvSpPr/>
            <p:nvPr/>
          </p:nvSpPr>
          <p:spPr>
            <a:xfrm>
              <a:off x="4145025" y="3258950"/>
              <a:ext cx="11000" cy="25"/>
            </a:xfrm>
            <a:custGeom>
              <a:rect b="b" l="l" r="r" t="t"/>
              <a:pathLst>
                <a:path extrusionOk="0" h="1" w="440">
                  <a:moveTo>
                    <a:pt x="1" y="1"/>
                  </a:moveTo>
                  <a:lnTo>
                    <a:pt x="210" y="1"/>
                  </a:lnTo>
                  <a:lnTo>
                    <a:pt x="440" y="1"/>
                  </a:lnTo>
                  <a:lnTo>
                    <a:pt x="2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4"/>
            <p:cNvSpPr/>
            <p:nvPr/>
          </p:nvSpPr>
          <p:spPr>
            <a:xfrm>
              <a:off x="4115200" y="3182075"/>
              <a:ext cx="83725" cy="82675"/>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4"/>
            <p:cNvSpPr/>
            <p:nvPr/>
          </p:nvSpPr>
          <p:spPr>
            <a:xfrm>
              <a:off x="3898125" y="3081625"/>
              <a:ext cx="188350" cy="12715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4"/>
            <p:cNvSpPr/>
            <p:nvPr/>
          </p:nvSpPr>
          <p:spPr>
            <a:xfrm>
              <a:off x="3821225" y="2747900"/>
              <a:ext cx="223400" cy="207700"/>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4"/>
            <p:cNvSpPr/>
            <p:nvPr/>
          </p:nvSpPr>
          <p:spPr>
            <a:xfrm>
              <a:off x="3792975" y="2679900"/>
              <a:ext cx="57050" cy="111450"/>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4"/>
            <p:cNvSpPr/>
            <p:nvPr/>
          </p:nvSpPr>
          <p:spPr>
            <a:xfrm>
              <a:off x="3568575" y="2683550"/>
              <a:ext cx="289825" cy="280400"/>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4"/>
            <p:cNvSpPr/>
            <p:nvPr/>
          </p:nvSpPr>
          <p:spPr>
            <a:xfrm>
              <a:off x="3511050" y="2702400"/>
              <a:ext cx="167400" cy="132350"/>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4"/>
            <p:cNvSpPr/>
            <p:nvPr/>
          </p:nvSpPr>
          <p:spPr>
            <a:xfrm>
              <a:off x="3450875" y="2834200"/>
              <a:ext cx="118775" cy="95225"/>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4"/>
            <p:cNvSpPr/>
            <p:nvPr/>
          </p:nvSpPr>
          <p:spPr>
            <a:xfrm>
              <a:off x="3450375" y="2838400"/>
              <a:ext cx="170550" cy="18780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4"/>
            <p:cNvSpPr/>
            <p:nvPr/>
          </p:nvSpPr>
          <p:spPr>
            <a:xfrm>
              <a:off x="3518375" y="2873975"/>
              <a:ext cx="235400" cy="218150"/>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4"/>
            <p:cNvSpPr/>
            <p:nvPr/>
          </p:nvSpPr>
          <p:spPr>
            <a:xfrm>
              <a:off x="3617750" y="3020950"/>
              <a:ext cx="108825" cy="79025"/>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4"/>
            <p:cNvSpPr/>
            <p:nvPr/>
          </p:nvSpPr>
          <p:spPr>
            <a:xfrm>
              <a:off x="3442525" y="2997925"/>
              <a:ext cx="93125" cy="68050"/>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4"/>
            <p:cNvSpPr/>
            <p:nvPr/>
          </p:nvSpPr>
          <p:spPr>
            <a:xfrm>
              <a:off x="3452975" y="3056525"/>
              <a:ext cx="44500" cy="2670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5" name="Google Shape;2375;p44"/>
            <p:cNvGrpSpPr/>
            <p:nvPr/>
          </p:nvGrpSpPr>
          <p:grpSpPr>
            <a:xfrm>
              <a:off x="3450375" y="3038225"/>
              <a:ext cx="132875" cy="99400"/>
              <a:chOff x="3450375" y="3038225"/>
              <a:chExt cx="132875" cy="99400"/>
            </a:xfrm>
          </p:grpSpPr>
          <p:sp>
            <p:nvSpPr>
              <p:cNvPr id="2376" name="Google Shape;2376;p4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8" name="Google Shape;2378;p44"/>
            <p:cNvSpPr/>
            <p:nvPr/>
          </p:nvSpPr>
          <p:spPr>
            <a:xfrm>
              <a:off x="3503200" y="3095750"/>
              <a:ext cx="40300" cy="48150"/>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4"/>
            <p:cNvSpPr/>
            <p:nvPr/>
          </p:nvSpPr>
          <p:spPr>
            <a:xfrm>
              <a:off x="3529350" y="3117725"/>
              <a:ext cx="58600" cy="6280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4"/>
            <p:cNvSpPr/>
            <p:nvPr/>
          </p:nvSpPr>
          <p:spPr>
            <a:xfrm>
              <a:off x="3570150" y="3086875"/>
              <a:ext cx="89475" cy="94175"/>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4"/>
            <p:cNvSpPr/>
            <p:nvPr/>
          </p:nvSpPr>
          <p:spPr>
            <a:xfrm>
              <a:off x="3647050" y="3079025"/>
              <a:ext cx="61225" cy="9575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4"/>
            <p:cNvSpPr/>
            <p:nvPr/>
          </p:nvSpPr>
          <p:spPr>
            <a:xfrm>
              <a:off x="3689950" y="3079025"/>
              <a:ext cx="29300" cy="77950"/>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4"/>
            <p:cNvSpPr/>
            <p:nvPr/>
          </p:nvSpPr>
          <p:spPr>
            <a:xfrm>
              <a:off x="3705625" y="3059150"/>
              <a:ext cx="45025" cy="94175"/>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4"/>
            <p:cNvSpPr/>
            <p:nvPr/>
          </p:nvSpPr>
          <p:spPr>
            <a:xfrm>
              <a:off x="3881925" y="2896975"/>
              <a:ext cx="150650" cy="239600"/>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4"/>
            <p:cNvSpPr/>
            <p:nvPr/>
          </p:nvSpPr>
          <p:spPr>
            <a:xfrm>
              <a:off x="3863600" y="3051825"/>
              <a:ext cx="4725" cy="2625"/>
            </a:xfrm>
            <a:custGeom>
              <a:rect b="b" l="l" r="r" t="t"/>
              <a:pathLst>
                <a:path extrusionOk="0" h="105" w="189">
                  <a:moveTo>
                    <a:pt x="189" y="0"/>
                  </a:moveTo>
                  <a:lnTo>
                    <a:pt x="1" y="42"/>
                  </a:lnTo>
                  <a:lnTo>
                    <a:pt x="63" y="105"/>
                  </a:lnTo>
                  <a:lnTo>
                    <a:pt x="168" y="84"/>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4"/>
            <p:cNvSpPr/>
            <p:nvPr/>
          </p:nvSpPr>
          <p:spPr>
            <a:xfrm>
              <a:off x="3695700" y="2900125"/>
              <a:ext cx="220250" cy="171075"/>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4"/>
            <p:cNvSpPr/>
            <p:nvPr/>
          </p:nvSpPr>
          <p:spPr>
            <a:xfrm>
              <a:off x="3732825" y="3041350"/>
              <a:ext cx="165325" cy="141775"/>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4"/>
            <p:cNvSpPr/>
            <p:nvPr/>
          </p:nvSpPr>
          <p:spPr>
            <a:xfrm>
              <a:off x="3813400" y="3053900"/>
              <a:ext cx="109850" cy="164800"/>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4"/>
            <p:cNvSpPr/>
            <p:nvPr/>
          </p:nvSpPr>
          <p:spPr>
            <a:xfrm>
              <a:off x="3813900" y="3211875"/>
              <a:ext cx="82675" cy="89475"/>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4"/>
            <p:cNvSpPr/>
            <p:nvPr/>
          </p:nvSpPr>
          <p:spPr>
            <a:xfrm>
              <a:off x="3821750" y="3213450"/>
              <a:ext cx="29325" cy="18850"/>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4"/>
            <p:cNvSpPr/>
            <p:nvPr/>
          </p:nvSpPr>
          <p:spPr>
            <a:xfrm>
              <a:off x="3848425" y="3188875"/>
              <a:ext cx="110925" cy="129750"/>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4"/>
            <p:cNvSpPr/>
            <p:nvPr/>
          </p:nvSpPr>
          <p:spPr>
            <a:xfrm>
              <a:off x="3860475" y="3308125"/>
              <a:ext cx="15700" cy="2147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4"/>
            <p:cNvSpPr/>
            <p:nvPr/>
          </p:nvSpPr>
          <p:spPr>
            <a:xfrm>
              <a:off x="4111550" y="3257925"/>
              <a:ext cx="161650" cy="164775"/>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4"/>
            <p:cNvSpPr/>
            <p:nvPr/>
          </p:nvSpPr>
          <p:spPr>
            <a:xfrm>
              <a:off x="4106850" y="3261050"/>
              <a:ext cx="29300" cy="24100"/>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4"/>
            <p:cNvSpPr/>
            <p:nvPr/>
          </p:nvSpPr>
          <p:spPr>
            <a:xfrm>
              <a:off x="4106850" y="3275175"/>
              <a:ext cx="28775" cy="3507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4"/>
            <p:cNvSpPr/>
            <p:nvPr/>
          </p:nvSpPr>
          <p:spPr>
            <a:xfrm>
              <a:off x="3862550" y="3166900"/>
              <a:ext cx="275700" cy="2730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4"/>
            <p:cNvSpPr/>
            <p:nvPr/>
          </p:nvSpPr>
          <p:spPr>
            <a:xfrm>
              <a:off x="4159150" y="3380850"/>
              <a:ext cx="46050" cy="11615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4"/>
            <p:cNvSpPr/>
            <p:nvPr/>
          </p:nvSpPr>
          <p:spPr>
            <a:xfrm>
              <a:off x="4001175" y="3363575"/>
              <a:ext cx="170550" cy="145450"/>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4"/>
            <p:cNvSpPr/>
            <p:nvPr/>
          </p:nvSpPr>
          <p:spPr>
            <a:xfrm>
              <a:off x="3852625" y="3330100"/>
              <a:ext cx="181000" cy="178925"/>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4"/>
            <p:cNvSpPr/>
            <p:nvPr/>
          </p:nvSpPr>
          <p:spPr>
            <a:xfrm>
              <a:off x="4046675" y="3472375"/>
              <a:ext cx="113025" cy="103075"/>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4"/>
            <p:cNvSpPr/>
            <p:nvPr/>
          </p:nvSpPr>
          <p:spPr>
            <a:xfrm>
              <a:off x="3968750" y="3504300"/>
              <a:ext cx="135500" cy="1355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4"/>
            <p:cNvSpPr/>
            <p:nvPr/>
          </p:nvSpPr>
          <p:spPr>
            <a:xfrm>
              <a:off x="3853150" y="3491725"/>
              <a:ext cx="193550" cy="182075"/>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4"/>
            <p:cNvSpPr/>
            <p:nvPr/>
          </p:nvSpPr>
          <p:spPr>
            <a:xfrm>
              <a:off x="4123050" y="3397575"/>
              <a:ext cx="150675" cy="242750"/>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4"/>
            <p:cNvSpPr/>
            <p:nvPr/>
          </p:nvSpPr>
          <p:spPr>
            <a:xfrm>
              <a:off x="4120450" y="3622500"/>
              <a:ext cx="20950" cy="23575"/>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4"/>
            <p:cNvSpPr/>
            <p:nvPr/>
          </p:nvSpPr>
          <p:spPr>
            <a:xfrm>
              <a:off x="4064475" y="3669050"/>
              <a:ext cx="33500" cy="3142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4"/>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4"/>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4"/>
            <p:cNvSpPr/>
            <p:nvPr/>
          </p:nvSpPr>
          <p:spPr>
            <a:xfrm>
              <a:off x="4252775" y="2586800"/>
              <a:ext cx="70650" cy="19900"/>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4"/>
            <p:cNvSpPr/>
            <p:nvPr/>
          </p:nvSpPr>
          <p:spPr>
            <a:xfrm>
              <a:off x="4298825" y="2603000"/>
              <a:ext cx="2625" cy="2650"/>
            </a:xfrm>
            <a:custGeom>
              <a:rect b="b" l="l" r="r" t="t"/>
              <a:pathLst>
                <a:path extrusionOk="0" fill="none" h="106" w="105">
                  <a:moveTo>
                    <a:pt x="105" y="105"/>
                  </a:moveTo>
                  <a:lnTo>
                    <a:pt x="0" y="1"/>
                  </a:lnTo>
                </a:path>
              </a:pathLst>
            </a:custGeom>
            <a:solidFill>
              <a:srgbClr val="BAC8D3"/>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4"/>
            <p:cNvSpPr/>
            <p:nvPr/>
          </p:nvSpPr>
          <p:spPr>
            <a:xfrm>
              <a:off x="4949025" y="2811200"/>
              <a:ext cx="44475" cy="2617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4"/>
            <p:cNvSpPr/>
            <p:nvPr/>
          </p:nvSpPr>
          <p:spPr>
            <a:xfrm>
              <a:off x="3967175" y="2589925"/>
              <a:ext cx="35075" cy="2985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4"/>
            <p:cNvSpPr/>
            <p:nvPr/>
          </p:nvSpPr>
          <p:spPr>
            <a:xfrm>
              <a:off x="3938400" y="2522975"/>
              <a:ext cx="58625" cy="7692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3" name="Google Shape;2413;p44"/>
          <p:cNvGrpSpPr/>
          <p:nvPr/>
        </p:nvGrpSpPr>
        <p:grpSpPr>
          <a:xfrm>
            <a:off x="4073623" y="3195884"/>
            <a:ext cx="1990503" cy="1173794"/>
            <a:chOff x="4714886" y="3271938"/>
            <a:chExt cx="1202721" cy="709241"/>
          </a:xfrm>
        </p:grpSpPr>
        <p:grpSp>
          <p:nvGrpSpPr>
            <p:cNvPr id="2414" name="Google Shape;2414;p44"/>
            <p:cNvGrpSpPr/>
            <p:nvPr/>
          </p:nvGrpSpPr>
          <p:grpSpPr>
            <a:xfrm>
              <a:off x="4714886" y="3271938"/>
              <a:ext cx="1202721" cy="709241"/>
              <a:chOff x="2514225" y="4239175"/>
              <a:chExt cx="2084800" cy="1229400"/>
            </a:xfrm>
          </p:grpSpPr>
          <p:sp>
            <p:nvSpPr>
              <p:cNvPr id="2415" name="Google Shape;2415;p44"/>
              <p:cNvSpPr/>
              <p:nvPr/>
            </p:nvSpPr>
            <p:spPr>
              <a:xfrm>
                <a:off x="4176650" y="5109975"/>
                <a:ext cx="242800" cy="213275"/>
              </a:xfrm>
              <a:custGeom>
                <a:rect b="b" l="l" r="r" t="t"/>
                <a:pathLst>
                  <a:path extrusionOk="0" h="8531" w="9712">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4"/>
              <p:cNvSpPr/>
              <p:nvPr/>
            </p:nvSpPr>
            <p:spPr>
              <a:xfrm>
                <a:off x="3480600" y="4568475"/>
                <a:ext cx="46475" cy="82950"/>
              </a:xfrm>
              <a:custGeom>
                <a:rect b="b" l="l" r="r" t="t"/>
                <a:pathLst>
                  <a:path extrusionOk="0" h="3318" w="1859">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4"/>
              <p:cNvSpPr/>
              <p:nvPr/>
            </p:nvSpPr>
            <p:spPr>
              <a:xfrm>
                <a:off x="3371275" y="4481975"/>
                <a:ext cx="64300" cy="35375"/>
              </a:xfrm>
              <a:custGeom>
                <a:rect b="b" l="l" r="r" t="t"/>
                <a:pathLst>
                  <a:path extrusionOk="0" h="1415" w="2572">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4"/>
              <p:cNvSpPr/>
              <p:nvPr/>
            </p:nvSpPr>
            <p:spPr>
              <a:xfrm>
                <a:off x="3579900" y="4298275"/>
                <a:ext cx="63600" cy="52600"/>
              </a:xfrm>
              <a:custGeom>
                <a:rect b="b" l="l" r="r" t="t"/>
                <a:pathLst>
                  <a:path extrusionOk="0" h="2104" w="2544">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4"/>
              <p:cNvSpPr/>
              <p:nvPr/>
            </p:nvSpPr>
            <p:spPr>
              <a:xfrm>
                <a:off x="3633325" y="4321125"/>
                <a:ext cx="13275" cy="5900"/>
              </a:xfrm>
              <a:custGeom>
                <a:rect b="b" l="l" r="r" t="t"/>
                <a:pathLst>
                  <a:path extrusionOk="0" h="236" w="531">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4"/>
              <p:cNvSpPr/>
              <p:nvPr/>
            </p:nvSpPr>
            <p:spPr>
              <a:xfrm>
                <a:off x="3637950" y="4327275"/>
                <a:ext cx="24050" cy="13375"/>
              </a:xfrm>
              <a:custGeom>
                <a:rect b="b" l="l" r="r" t="t"/>
                <a:pathLst>
                  <a:path extrusionOk="0" h="535" w="962">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4"/>
              <p:cNvSpPr/>
              <p:nvPr/>
            </p:nvSpPr>
            <p:spPr>
              <a:xfrm>
                <a:off x="3618525" y="4291175"/>
                <a:ext cx="58250" cy="19875"/>
              </a:xfrm>
              <a:custGeom>
                <a:rect b="b" l="l" r="r" t="t"/>
                <a:pathLst>
                  <a:path extrusionOk="0" h="795" w="233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4"/>
              <p:cNvSpPr/>
              <p:nvPr/>
            </p:nvSpPr>
            <p:spPr>
              <a:xfrm>
                <a:off x="3579300" y="4317650"/>
                <a:ext cx="9900" cy="9125"/>
              </a:xfrm>
              <a:custGeom>
                <a:rect b="b" l="l" r="r" t="t"/>
                <a:pathLst>
                  <a:path extrusionOk="0" h="365" w="396">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4"/>
              <p:cNvSpPr/>
              <p:nvPr/>
            </p:nvSpPr>
            <p:spPr>
              <a:xfrm>
                <a:off x="3832625" y="4430150"/>
                <a:ext cx="950" cy="25"/>
              </a:xfrm>
              <a:custGeom>
                <a:rect b="b" l="l" r="r" t="t"/>
                <a:pathLst>
                  <a:path extrusionOk="0" h="1" w="38">
                    <a:moveTo>
                      <a:pt x="37" y="1"/>
                    </a:moveTo>
                    <a:lnTo>
                      <a:pt x="37" y="1"/>
                    </a:lnTo>
                    <a:cubicBezTo>
                      <a:pt x="0" y="1"/>
                      <a:pt x="12"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4"/>
              <p:cNvSpPr/>
              <p:nvPr/>
            </p:nvSpPr>
            <p:spPr>
              <a:xfrm>
                <a:off x="3821225" y="4347250"/>
                <a:ext cx="106600" cy="86250"/>
              </a:xfrm>
              <a:custGeom>
                <a:rect b="b" l="l" r="r" t="t"/>
                <a:pathLst>
                  <a:path extrusionOk="0" h="3450" w="4264">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4"/>
              <p:cNvSpPr/>
              <p:nvPr/>
            </p:nvSpPr>
            <p:spPr>
              <a:xfrm>
                <a:off x="4097525" y="4309975"/>
                <a:ext cx="36675" cy="21750"/>
              </a:xfrm>
              <a:custGeom>
                <a:rect b="b" l="l" r="r" t="t"/>
                <a:pathLst>
                  <a:path extrusionOk="0" h="870" w="1467">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4"/>
              <p:cNvSpPr/>
              <p:nvPr/>
            </p:nvSpPr>
            <p:spPr>
              <a:xfrm>
                <a:off x="4065175" y="4298200"/>
                <a:ext cx="37300" cy="21250"/>
              </a:xfrm>
              <a:custGeom>
                <a:rect b="b" l="l" r="r" t="t"/>
                <a:pathLst>
                  <a:path extrusionOk="0" h="850" w="1492">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4"/>
              <p:cNvSpPr/>
              <p:nvPr/>
            </p:nvSpPr>
            <p:spPr>
              <a:xfrm>
                <a:off x="4055325" y="4299550"/>
                <a:ext cx="14800" cy="6200"/>
              </a:xfrm>
              <a:custGeom>
                <a:rect b="b" l="l" r="r" t="t"/>
                <a:pathLst>
                  <a:path extrusionOk="0" h="248" w="592">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4"/>
              <p:cNvSpPr/>
              <p:nvPr/>
            </p:nvSpPr>
            <p:spPr>
              <a:xfrm>
                <a:off x="4058100" y="4279675"/>
                <a:ext cx="31125" cy="20875"/>
              </a:xfrm>
              <a:custGeom>
                <a:rect b="b" l="l" r="r" t="t"/>
                <a:pathLst>
                  <a:path extrusionOk="0" h="835" w="1245">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4"/>
              <p:cNvSpPr/>
              <p:nvPr/>
            </p:nvSpPr>
            <p:spPr>
              <a:xfrm>
                <a:off x="4376000" y="4367675"/>
                <a:ext cx="29575" cy="11400"/>
              </a:xfrm>
              <a:custGeom>
                <a:rect b="b" l="l" r="r" t="t"/>
                <a:pathLst>
                  <a:path extrusionOk="0" h="456" w="1183">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4"/>
              <p:cNvSpPr/>
              <p:nvPr/>
            </p:nvSpPr>
            <p:spPr>
              <a:xfrm>
                <a:off x="4339650" y="4390975"/>
                <a:ext cx="24350" cy="9650"/>
              </a:xfrm>
              <a:custGeom>
                <a:rect b="b" l="l" r="r" t="t"/>
                <a:pathLst>
                  <a:path extrusionOk="0" h="386" w="974">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4"/>
              <p:cNvSpPr/>
              <p:nvPr/>
            </p:nvSpPr>
            <p:spPr>
              <a:xfrm>
                <a:off x="4340900" y="4385450"/>
                <a:ext cx="7700" cy="5025"/>
              </a:xfrm>
              <a:custGeom>
                <a:rect b="b" l="l" r="r" t="t"/>
                <a:pathLst>
                  <a:path extrusionOk="0" h="201" w="308">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4"/>
              <p:cNvSpPr/>
              <p:nvPr/>
            </p:nvSpPr>
            <p:spPr>
              <a:xfrm>
                <a:off x="4313800" y="4365375"/>
                <a:ext cx="3675" cy="5850"/>
              </a:xfrm>
              <a:custGeom>
                <a:rect b="b" l="l" r="r" t="t"/>
                <a:pathLst>
                  <a:path extrusionOk="0" h="234" w="147">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4"/>
              <p:cNvSpPr/>
              <p:nvPr/>
            </p:nvSpPr>
            <p:spPr>
              <a:xfrm>
                <a:off x="4313225" y="4386350"/>
                <a:ext cx="4850" cy="4525"/>
              </a:xfrm>
              <a:custGeom>
                <a:rect b="b" l="l" r="r" t="t"/>
                <a:pathLst>
                  <a:path extrusionOk="0" h="181" w="194">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4"/>
              <p:cNvSpPr/>
              <p:nvPr/>
            </p:nvSpPr>
            <p:spPr>
              <a:xfrm>
                <a:off x="4391175" y="4350500"/>
                <a:ext cx="5650" cy="1850"/>
              </a:xfrm>
              <a:custGeom>
                <a:rect b="b" l="l" r="r" t="t"/>
                <a:pathLst>
                  <a:path extrusionOk="0" h="74" w="226">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4"/>
              <p:cNvSpPr/>
              <p:nvPr/>
            </p:nvSpPr>
            <p:spPr>
              <a:xfrm>
                <a:off x="4322400" y="4358825"/>
                <a:ext cx="49925" cy="21475"/>
              </a:xfrm>
              <a:custGeom>
                <a:rect b="b" l="l" r="r" t="t"/>
                <a:pathLst>
                  <a:path extrusionOk="0" h="859" w="1997">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4"/>
              <p:cNvSpPr/>
              <p:nvPr/>
            </p:nvSpPr>
            <p:spPr>
              <a:xfrm>
                <a:off x="4506900" y="4442125"/>
                <a:ext cx="10075" cy="5200"/>
              </a:xfrm>
              <a:custGeom>
                <a:rect b="b" l="l" r="r" t="t"/>
                <a:pathLst>
                  <a:path extrusionOk="0" h="208" w="403">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4"/>
              <p:cNvSpPr/>
              <p:nvPr/>
            </p:nvSpPr>
            <p:spPr>
              <a:xfrm>
                <a:off x="4571600" y="4422125"/>
                <a:ext cx="24275" cy="9350"/>
              </a:xfrm>
              <a:custGeom>
                <a:rect b="b" l="l" r="r" t="t"/>
                <a:pathLst>
                  <a:path extrusionOk="0" h="374" w="971">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4"/>
              <p:cNvSpPr/>
              <p:nvPr/>
            </p:nvSpPr>
            <p:spPr>
              <a:xfrm>
                <a:off x="4482575" y="4565050"/>
                <a:ext cx="6725" cy="4675"/>
              </a:xfrm>
              <a:custGeom>
                <a:rect b="b" l="l" r="r" t="t"/>
                <a:pathLst>
                  <a:path extrusionOk="0" h="187" w="269">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4"/>
              <p:cNvSpPr/>
              <p:nvPr/>
            </p:nvSpPr>
            <p:spPr>
              <a:xfrm>
                <a:off x="4481475" y="4569700"/>
                <a:ext cx="1125" cy="725"/>
              </a:xfrm>
              <a:custGeom>
                <a:rect b="b" l="l" r="r" t="t"/>
                <a:pathLst>
                  <a:path extrusionOk="0" h="29" w="45">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4"/>
              <p:cNvSpPr/>
              <p:nvPr/>
            </p:nvSpPr>
            <p:spPr>
              <a:xfrm>
                <a:off x="4323625" y="4604825"/>
                <a:ext cx="4950" cy="4025"/>
              </a:xfrm>
              <a:custGeom>
                <a:rect b="b" l="l" r="r" t="t"/>
                <a:pathLst>
                  <a:path extrusionOk="0" h="161" w="198">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4"/>
              <p:cNvSpPr/>
              <p:nvPr/>
            </p:nvSpPr>
            <p:spPr>
              <a:xfrm>
                <a:off x="4431425" y="4647300"/>
                <a:ext cx="5875" cy="5800"/>
              </a:xfrm>
              <a:custGeom>
                <a:rect b="b" l="l" r="r" t="t"/>
                <a:pathLst>
                  <a:path extrusionOk="0" h="232" w="235">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4"/>
              <p:cNvSpPr/>
              <p:nvPr/>
            </p:nvSpPr>
            <p:spPr>
              <a:xfrm>
                <a:off x="4426775" y="4657375"/>
                <a:ext cx="2125" cy="1725"/>
              </a:xfrm>
              <a:custGeom>
                <a:rect b="b" l="l" r="r" t="t"/>
                <a:pathLst>
                  <a:path extrusionOk="0" h="69" w="85">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4"/>
              <p:cNvSpPr/>
              <p:nvPr/>
            </p:nvSpPr>
            <p:spPr>
              <a:xfrm>
                <a:off x="4410500" y="4679350"/>
                <a:ext cx="3325" cy="1600"/>
              </a:xfrm>
              <a:custGeom>
                <a:rect b="b" l="l" r="r" t="t"/>
                <a:pathLst>
                  <a:path extrusionOk="0" h="64" w="133">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4"/>
              <p:cNvSpPr/>
              <p:nvPr/>
            </p:nvSpPr>
            <p:spPr>
              <a:xfrm>
                <a:off x="4396050" y="4687050"/>
                <a:ext cx="7575" cy="4475"/>
              </a:xfrm>
              <a:custGeom>
                <a:rect b="b" l="l" r="r" t="t"/>
                <a:pathLst>
                  <a:path extrusionOk="0" h="179" w="303">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4"/>
              <p:cNvSpPr/>
              <p:nvPr/>
            </p:nvSpPr>
            <p:spPr>
              <a:xfrm>
                <a:off x="4387475" y="4693175"/>
                <a:ext cx="5875" cy="3650"/>
              </a:xfrm>
              <a:custGeom>
                <a:rect b="b" l="l" r="r" t="t"/>
                <a:pathLst>
                  <a:path extrusionOk="0" h="146" w="235">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4"/>
              <p:cNvSpPr/>
              <p:nvPr/>
            </p:nvSpPr>
            <p:spPr>
              <a:xfrm>
                <a:off x="4380175" y="4696600"/>
                <a:ext cx="6125" cy="5850"/>
              </a:xfrm>
              <a:custGeom>
                <a:rect b="b" l="l" r="r" t="t"/>
                <a:pathLst>
                  <a:path extrusionOk="0" h="234" w="245">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4"/>
              <p:cNvSpPr/>
              <p:nvPr/>
            </p:nvSpPr>
            <p:spPr>
              <a:xfrm>
                <a:off x="4379400" y="4707025"/>
                <a:ext cx="1525" cy="1050"/>
              </a:xfrm>
              <a:custGeom>
                <a:rect b="b" l="l" r="r" t="t"/>
                <a:pathLst>
                  <a:path extrusionOk="0" h="42" w="61">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4"/>
              <p:cNvSpPr/>
              <p:nvPr/>
            </p:nvSpPr>
            <p:spPr>
              <a:xfrm>
                <a:off x="4372775" y="4702050"/>
                <a:ext cx="5000" cy="5250"/>
              </a:xfrm>
              <a:custGeom>
                <a:rect b="b" l="l" r="r" t="t"/>
                <a:pathLst>
                  <a:path extrusionOk="0" h="210" w="20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4"/>
              <p:cNvSpPr/>
              <p:nvPr/>
            </p:nvSpPr>
            <p:spPr>
              <a:xfrm>
                <a:off x="4328850" y="4753275"/>
                <a:ext cx="2200" cy="3425"/>
              </a:xfrm>
              <a:custGeom>
                <a:rect b="b" l="l" r="r" t="t"/>
                <a:pathLst>
                  <a:path extrusionOk="0" h="137" w="88">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4"/>
              <p:cNvSpPr/>
              <p:nvPr/>
            </p:nvSpPr>
            <p:spPr>
              <a:xfrm>
                <a:off x="4338100" y="4693500"/>
                <a:ext cx="37000" cy="33700"/>
              </a:xfrm>
              <a:custGeom>
                <a:rect b="b" l="l" r="r" t="t"/>
                <a:pathLst>
                  <a:path extrusionOk="0" h="1348" w="148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4"/>
              <p:cNvSpPr/>
              <p:nvPr/>
            </p:nvSpPr>
            <p:spPr>
              <a:xfrm>
                <a:off x="4284800" y="4727150"/>
                <a:ext cx="67175" cy="64150"/>
              </a:xfrm>
              <a:custGeom>
                <a:rect b="b" l="l" r="r" t="t"/>
                <a:pathLst>
                  <a:path extrusionOk="0" h="2566" w="2687">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4"/>
              <p:cNvSpPr/>
              <p:nvPr/>
            </p:nvSpPr>
            <p:spPr>
              <a:xfrm>
                <a:off x="4307925" y="4783125"/>
                <a:ext cx="1850" cy="2350"/>
              </a:xfrm>
              <a:custGeom>
                <a:rect b="b" l="l" r="r" t="t"/>
                <a:pathLst>
                  <a:path extrusionOk="0" h="94" w="74">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4"/>
              <p:cNvSpPr/>
              <p:nvPr/>
            </p:nvSpPr>
            <p:spPr>
              <a:xfrm>
                <a:off x="4292825" y="4784450"/>
                <a:ext cx="15100" cy="12025"/>
              </a:xfrm>
              <a:custGeom>
                <a:rect b="b" l="l" r="r" t="t"/>
                <a:pathLst>
                  <a:path extrusionOk="0" h="481" w="604">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4"/>
              <p:cNvSpPr/>
              <p:nvPr/>
            </p:nvSpPr>
            <p:spPr>
              <a:xfrm>
                <a:off x="4277425" y="4788400"/>
                <a:ext cx="13575" cy="22150"/>
              </a:xfrm>
              <a:custGeom>
                <a:rect b="b" l="l" r="r" t="t"/>
                <a:pathLst>
                  <a:path extrusionOk="0" h="886" w="543">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4"/>
              <p:cNvSpPr/>
              <p:nvPr/>
            </p:nvSpPr>
            <p:spPr>
              <a:xfrm>
                <a:off x="4265425" y="4842925"/>
                <a:ext cx="4325" cy="4175"/>
              </a:xfrm>
              <a:custGeom>
                <a:rect b="b" l="l" r="r" t="t"/>
                <a:pathLst>
                  <a:path extrusionOk="0" h="167" w="173">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4"/>
              <p:cNvSpPr/>
              <p:nvPr/>
            </p:nvSpPr>
            <p:spPr>
              <a:xfrm>
                <a:off x="4275250" y="4830000"/>
                <a:ext cx="2500" cy="1375"/>
              </a:xfrm>
              <a:custGeom>
                <a:rect b="b" l="l" r="r" t="t"/>
                <a:pathLst>
                  <a:path extrusionOk="0" h="55" w="10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4"/>
              <p:cNvSpPr/>
              <p:nvPr/>
            </p:nvSpPr>
            <p:spPr>
              <a:xfrm>
                <a:off x="4243525" y="4858950"/>
                <a:ext cx="2200" cy="1875"/>
              </a:xfrm>
              <a:custGeom>
                <a:rect b="b" l="l" r="r" t="t"/>
                <a:pathLst>
                  <a:path extrusionOk="0" h="75" w="88">
                    <a:moveTo>
                      <a:pt x="62" y="0"/>
                    </a:moveTo>
                    <a:cubicBezTo>
                      <a:pt x="25" y="0"/>
                      <a:pt x="1" y="74"/>
                      <a:pt x="38" y="74"/>
                    </a:cubicBezTo>
                    <a:cubicBezTo>
                      <a:pt x="75" y="74"/>
                      <a:pt x="87"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4"/>
              <p:cNvSpPr/>
              <p:nvPr/>
            </p:nvSpPr>
            <p:spPr>
              <a:xfrm>
                <a:off x="4219200" y="4854550"/>
                <a:ext cx="11425" cy="23025"/>
              </a:xfrm>
              <a:custGeom>
                <a:rect b="b" l="l" r="r" t="t"/>
                <a:pathLst>
                  <a:path extrusionOk="0" h="921" w="457">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4"/>
              <p:cNvSpPr/>
              <p:nvPr/>
            </p:nvSpPr>
            <p:spPr>
              <a:xfrm>
                <a:off x="4151425" y="4892200"/>
                <a:ext cx="15750" cy="12950"/>
              </a:xfrm>
              <a:custGeom>
                <a:rect b="b" l="l" r="r" t="t"/>
                <a:pathLst>
                  <a:path extrusionOk="0" h="518" w="63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4"/>
              <p:cNvSpPr/>
              <p:nvPr/>
            </p:nvSpPr>
            <p:spPr>
              <a:xfrm>
                <a:off x="4218575" y="4903425"/>
                <a:ext cx="21600" cy="37650"/>
              </a:xfrm>
              <a:custGeom>
                <a:rect b="b" l="l" r="r" t="t"/>
                <a:pathLst>
                  <a:path extrusionOk="0" h="1506" w="864">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4"/>
              <p:cNvSpPr/>
              <p:nvPr/>
            </p:nvSpPr>
            <p:spPr>
              <a:xfrm>
                <a:off x="4237675" y="4936625"/>
                <a:ext cx="7125" cy="9350"/>
              </a:xfrm>
              <a:custGeom>
                <a:rect b="b" l="l" r="r" t="t"/>
                <a:pathLst>
                  <a:path extrusionOk="0" h="374" w="285">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4"/>
              <p:cNvSpPr/>
              <p:nvPr/>
            </p:nvSpPr>
            <p:spPr>
              <a:xfrm>
                <a:off x="4245075" y="4945400"/>
                <a:ext cx="10200" cy="17675"/>
              </a:xfrm>
              <a:custGeom>
                <a:rect b="b" l="l" r="r" t="t"/>
                <a:pathLst>
                  <a:path extrusionOk="0" h="707" w="408">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4"/>
              <p:cNvSpPr/>
              <p:nvPr/>
            </p:nvSpPr>
            <p:spPr>
              <a:xfrm>
                <a:off x="4221525" y="4939250"/>
                <a:ext cx="7250" cy="8425"/>
              </a:xfrm>
              <a:custGeom>
                <a:rect b="b" l="l" r="r" t="t"/>
                <a:pathLst>
                  <a:path extrusionOk="0" h="337" w="29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4"/>
              <p:cNvSpPr/>
              <p:nvPr/>
            </p:nvSpPr>
            <p:spPr>
              <a:xfrm>
                <a:off x="4229950" y="4949500"/>
                <a:ext cx="8375" cy="11650"/>
              </a:xfrm>
              <a:custGeom>
                <a:rect b="b" l="l" r="r" t="t"/>
                <a:pathLst>
                  <a:path extrusionOk="0" h="466" w="335">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4"/>
              <p:cNvSpPr/>
              <p:nvPr/>
            </p:nvSpPr>
            <p:spPr>
              <a:xfrm>
                <a:off x="4233050" y="4957200"/>
                <a:ext cx="6800" cy="13300"/>
              </a:xfrm>
              <a:custGeom>
                <a:rect b="b" l="l" r="r" t="t"/>
                <a:pathLst>
                  <a:path extrusionOk="0" h="532" w="272">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4"/>
              <p:cNvSpPr/>
              <p:nvPr/>
            </p:nvSpPr>
            <p:spPr>
              <a:xfrm>
                <a:off x="4238925" y="4956250"/>
                <a:ext cx="4950" cy="10525"/>
              </a:xfrm>
              <a:custGeom>
                <a:rect b="b" l="l" r="r" t="t"/>
                <a:pathLst>
                  <a:path extrusionOk="0" h="421" w="198">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4"/>
              <p:cNvSpPr/>
              <p:nvPr/>
            </p:nvSpPr>
            <p:spPr>
              <a:xfrm>
                <a:off x="4242300" y="4963525"/>
                <a:ext cx="4950" cy="3250"/>
              </a:xfrm>
              <a:custGeom>
                <a:rect b="b" l="l" r="r" t="t"/>
                <a:pathLst>
                  <a:path extrusionOk="0" h="130" w="198">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4"/>
              <p:cNvSpPr/>
              <p:nvPr/>
            </p:nvSpPr>
            <p:spPr>
              <a:xfrm>
                <a:off x="4242600" y="4966750"/>
                <a:ext cx="16350" cy="27400"/>
              </a:xfrm>
              <a:custGeom>
                <a:rect b="b" l="l" r="r" t="t"/>
                <a:pathLst>
                  <a:path extrusionOk="0" h="1096" w="654">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4"/>
              <p:cNvSpPr/>
              <p:nvPr/>
            </p:nvSpPr>
            <p:spPr>
              <a:xfrm>
                <a:off x="4230350" y="4973525"/>
                <a:ext cx="14750" cy="12125"/>
              </a:xfrm>
              <a:custGeom>
                <a:rect b="b" l="l" r="r" t="t"/>
                <a:pathLst>
                  <a:path extrusionOk="0" h="485" w="59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4"/>
              <p:cNvSpPr/>
              <p:nvPr/>
            </p:nvSpPr>
            <p:spPr>
              <a:xfrm>
                <a:off x="4202275" y="4957775"/>
                <a:ext cx="14100" cy="17375"/>
              </a:xfrm>
              <a:custGeom>
                <a:rect b="b" l="l" r="r" t="t"/>
                <a:pathLst>
                  <a:path extrusionOk="0" h="695" w="564">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4"/>
              <p:cNvSpPr/>
              <p:nvPr/>
            </p:nvSpPr>
            <p:spPr>
              <a:xfrm>
                <a:off x="4243625" y="4936550"/>
                <a:ext cx="3025" cy="2225"/>
              </a:xfrm>
              <a:custGeom>
                <a:rect b="b" l="l" r="r" t="t"/>
                <a:pathLst>
                  <a:path extrusionOk="0" h="89" w="121">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4"/>
              <p:cNvSpPr/>
              <p:nvPr/>
            </p:nvSpPr>
            <p:spPr>
              <a:xfrm>
                <a:off x="4072275" y="4994675"/>
                <a:ext cx="65325" cy="79450"/>
              </a:xfrm>
              <a:custGeom>
                <a:rect b="b" l="l" r="r" t="t"/>
                <a:pathLst>
                  <a:path extrusionOk="0" h="3178" w="2613">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4"/>
              <p:cNvSpPr/>
              <p:nvPr/>
            </p:nvSpPr>
            <p:spPr>
              <a:xfrm>
                <a:off x="4083450" y="5024025"/>
                <a:ext cx="4825" cy="5450"/>
              </a:xfrm>
              <a:custGeom>
                <a:rect b="b" l="l" r="r" t="t"/>
                <a:pathLst>
                  <a:path extrusionOk="0" h="218" w="193">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4"/>
              <p:cNvSpPr/>
              <p:nvPr/>
            </p:nvSpPr>
            <p:spPr>
              <a:xfrm>
                <a:off x="4091750" y="5040975"/>
                <a:ext cx="5150" cy="5450"/>
              </a:xfrm>
              <a:custGeom>
                <a:rect b="b" l="l" r="r" t="t"/>
                <a:pathLst>
                  <a:path extrusionOk="0" h="218" w="206">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4"/>
              <p:cNvSpPr/>
              <p:nvPr/>
            </p:nvSpPr>
            <p:spPr>
              <a:xfrm>
                <a:off x="4130800" y="5045000"/>
                <a:ext cx="9250" cy="9800"/>
              </a:xfrm>
              <a:custGeom>
                <a:rect b="b" l="l" r="r" t="t"/>
                <a:pathLst>
                  <a:path extrusionOk="0" h="392" w="37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4"/>
              <p:cNvSpPr/>
              <p:nvPr/>
            </p:nvSpPr>
            <p:spPr>
              <a:xfrm>
                <a:off x="4145600" y="5052000"/>
                <a:ext cx="4625" cy="4475"/>
              </a:xfrm>
              <a:custGeom>
                <a:rect b="b" l="l" r="r" t="t"/>
                <a:pathLst>
                  <a:path extrusionOk="0" h="179" w="185">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4"/>
              <p:cNvSpPr/>
              <p:nvPr/>
            </p:nvSpPr>
            <p:spPr>
              <a:xfrm>
                <a:off x="4132950" y="5075775"/>
                <a:ext cx="55150" cy="18975"/>
              </a:xfrm>
              <a:custGeom>
                <a:rect b="b" l="l" r="r" t="t"/>
                <a:pathLst>
                  <a:path extrusionOk="0" h="759" w="2206">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4"/>
              <p:cNvSpPr/>
              <p:nvPr/>
            </p:nvSpPr>
            <p:spPr>
              <a:xfrm>
                <a:off x="4176375" y="5082375"/>
                <a:ext cx="7125" cy="2450"/>
              </a:xfrm>
              <a:custGeom>
                <a:rect b="b" l="l" r="r" t="t"/>
                <a:pathLst>
                  <a:path extrusionOk="0" h="98" w="285">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4"/>
              <p:cNvSpPr/>
              <p:nvPr/>
            </p:nvSpPr>
            <p:spPr>
              <a:xfrm>
                <a:off x="4186850" y="5090275"/>
                <a:ext cx="7125" cy="5675"/>
              </a:xfrm>
              <a:custGeom>
                <a:rect b="b" l="l" r="r" t="t"/>
                <a:pathLst>
                  <a:path extrusionOk="0" h="227" w="285">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4"/>
              <p:cNvSpPr/>
              <p:nvPr/>
            </p:nvSpPr>
            <p:spPr>
              <a:xfrm>
                <a:off x="4193950" y="5092400"/>
                <a:ext cx="6175" cy="3475"/>
              </a:xfrm>
              <a:custGeom>
                <a:rect b="b" l="l" r="r" t="t"/>
                <a:pathLst>
                  <a:path extrusionOk="0" h="139" w="247">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4"/>
              <p:cNvSpPr/>
              <p:nvPr/>
            </p:nvSpPr>
            <p:spPr>
              <a:xfrm>
                <a:off x="4199800" y="5092175"/>
                <a:ext cx="7725" cy="5525"/>
              </a:xfrm>
              <a:custGeom>
                <a:rect b="b" l="l" r="r" t="t"/>
                <a:pathLst>
                  <a:path extrusionOk="0" h="221" w="309">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4"/>
              <p:cNvSpPr/>
              <p:nvPr/>
            </p:nvSpPr>
            <p:spPr>
              <a:xfrm>
                <a:off x="4204500" y="5091150"/>
                <a:ext cx="11325" cy="5600"/>
              </a:xfrm>
              <a:custGeom>
                <a:rect b="b" l="l" r="r" t="t"/>
                <a:pathLst>
                  <a:path extrusionOk="0" h="224" w="453">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4"/>
              <p:cNvSpPr/>
              <p:nvPr/>
            </p:nvSpPr>
            <p:spPr>
              <a:xfrm>
                <a:off x="4217350" y="5092075"/>
                <a:ext cx="14700" cy="3875"/>
              </a:xfrm>
              <a:custGeom>
                <a:rect b="b" l="l" r="r" t="t"/>
                <a:pathLst>
                  <a:path extrusionOk="0" h="155" w="588">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4"/>
              <p:cNvSpPr/>
              <p:nvPr/>
            </p:nvSpPr>
            <p:spPr>
              <a:xfrm>
                <a:off x="4211800" y="5100450"/>
                <a:ext cx="13575" cy="5600"/>
              </a:xfrm>
              <a:custGeom>
                <a:rect b="b" l="l" r="r" t="t"/>
                <a:pathLst>
                  <a:path extrusionOk="0" h="224" w="543">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4"/>
              <p:cNvSpPr/>
              <p:nvPr/>
            </p:nvSpPr>
            <p:spPr>
              <a:xfrm>
                <a:off x="4255600" y="5056000"/>
                <a:ext cx="5825" cy="4450"/>
              </a:xfrm>
              <a:custGeom>
                <a:rect b="b" l="l" r="r" t="t"/>
                <a:pathLst>
                  <a:path extrusionOk="0" h="178" w="233">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4"/>
              <p:cNvSpPr/>
              <p:nvPr/>
            </p:nvSpPr>
            <p:spPr>
              <a:xfrm>
                <a:off x="4266775" y="5054100"/>
                <a:ext cx="17700" cy="6950"/>
              </a:xfrm>
              <a:custGeom>
                <a:rect b="b" l="l" r="r" t="t"/>
                <a:pathLst>
                  <a:path extrusionOk="0" h="278" w="708">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4"/>
              <p:cNvSpPr/>
              <p:nvPr/>
            </p:nvSpPr>
            <p:spPr>
              <a:xfrm>
                <a:off x="4212125" y="5023400"/>
                <a:ext cx="38425" cy="49100"/>
              </a:xfrm>
              <a:custGeom>
                <a:rect b="b" l="l" r="r" t="t"/>
                <a:pathLst>
                  <a:path extrusionOk="0" h="1964" w="1537">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4"/>
              <p:cNvSpPr/>
              <p:nvPr/>
            </p:nvSpPr>
            <p:spPr>
              <a:xfrm>
                <a:off x="4263550" y="5019150"/>
                <a:ext cx="8625" cy="20825"/>
              </a:xfrm>
              <a:custGeom>
                <a:rect b="b" l="l" r="r" t="t"/>
                <a:pathLst>
                  <a:path extrusionOk="0" h="833" w="345">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4"/>
              <p:cNvSpPr/>
              <p:nvPr/>
            </p:nvSpPr>
            <p:spPr>
              <a:xfrm>
                <a:off x="4268175" y="5016400"/>
                <a:ext cx="3725" cy="3375"/>
              </a:xfrm>
              <a:custGeom>
                <a:rect b="b" l="l" r="r" t="t"/>
                <a:pathLst>
                  <a:path extrusionOk="0" h="135" w="149">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4"/>
              <p:cNvSpPr/>
              <p:nvPr/>
            </p:nvSpPr>
            <p:spPr>
              <a:xfrm>
                <a:off x="4281425" y="5035025"/>
                <a:ext cx="5775" cy="1925"/>
              </a:xfrm>
              <a:custGeom>
                <a:rect b="b" l="l" r="r" t="t"/>
                <a:pathLst>
                  <a:path extrusionOk="0" h="77" w="231">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4"/>
              <p:cNvSpPr/>
              <p:nvPr/>
            </p:nvSpPr>
            <p:spPr>
              <a:xfrm>
                <a:off x="4282650" y="5037000"/>
                <a:ext cx="21900" cy="13250"/>
              </a:xfrm>
              <a:custGeom>
                <a:rect b="b" l="l" r="r" t="t"/>
                <a:pathLst>
                  <a:path extrusionOk="0" h="530" w="876">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4"/>
              <p:cNvSpPr/>
              <p:nvPr/>
            </p:nvSpPr>
            <p:spPr>
              <a:xfrm>
                <a:off x="4389225" y="5064700"/>
                <a:ext cx="23125" cy="14200"/>
              </a:xfrm>
              <a:custGeom>
                <a:rect b="b" l="l" r="r" t="t"/>
                <a:pathLst>
                  <a:path extrusionOk="0" h="568" w="925">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4"/>
              <p:cNvSpPr/>
              <p:nvPr/>
            </p:nvSpPr>
            <p:spPr>
              <a:xfrm>
                <a:off x="4425275" y="5071150"/>
                <a:ext cx="8650" cy="11750"/>
              </a:xfrm>
              <a:custGeom>
                <a:rect b="b" l="l" r="r" t="t"/>
                <a:pathLst>
                  <a:path extrusionOk="0" h="470" w="346">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4"/>
              <p:cNvSpPr/>
              <p:nvPr/>
            </p:nvSpPr>
            <p:spPr>
              <a:xfrm>
                <a:off x="4456375" y="5100400"/>
                <a:ext cx="6500" cy="5025"/>
              </a:xfrm>
              <a:custGeom>
                <a:rect b="b" l="l" r="r" t="t"/>
                <a:pathLst>
                  <a:path extrusionOk="0" h="201" w="26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4"/>
              <p:cNvSpPr/>
              <p:nvPr/>
            </p:nvSpPr>
            <p:spPr>
              <a:xfrm>
                <a:off x="4447800" y="5088300"/>
                <a:ext cx="11000" cy="6325"/>
              </a:xfrm>
              <a:custGeom>
                <a:rect b="b" l="l" r="r" t="t"/>
                <a:pathLst>
                  <a:path extrusionOk="0" h="253" w="44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4"/>
              <p:cNvSpPr/>
              <p:nvPr/>
            </p:nvSpPr>
            <p:spPr>
              <a:xfrm>
                <a:off x="4437850" y="5081100"/>
                <a:ext cx="4725" cy="5325"/>
              </a:xfrm>
              <a:custGeom>
                <a:rect b="b" l="l" r="r" t="t"/>
                <a:pathLst>
                  <a:path extrusionOk="0" h="213" w="189">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4"/>
              <p:cNvSpPr/>
              <p:nvPr/>
            </p:nvSpPr>
            <p:spPr>
              <a:xfrm>
                <a:off x="4481650" y="5179000"/>
                <a:ext cx="19125" cy="15125"/>
              </a:xfrm>
              <a:custGeom>
                <a:rect b="b" l="l" r="r" t="t"/>
                <a:pathLst>
                  <a:path extrusionOk="0" h="605" w="765">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4"/>
              <p:cNvSpPr/>
              <p:nvPr/>
            </p:nvSpPr>
            <p:spPr>
              <a:xfrm>
                <a:off x="4533575" y="5285350"/>
                <a:ext cx="13100" cy="18725"/>
              </a:xfrm>
              <a:custGeom>
                <a:rect b="b" l="l" r="r" t="t"/>
                <a:pathLst>
                  <a:path extrusionOk="0" h="749" w="524">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4"/>
              <p:cNvSpPr/>
              <p:nvPr/>
            </p:nvSpPr>
            <p:spPr>
              <a:xfrm>
                <a:off x="4539550" y="5303200"/>
                <a:ext cx="28675" cy="39475"/>
              </a:xfrm>
              <a:custGeom>
                <a:rect b="b" l="l" r="r" t="t"/>
                <a:pathLst>
                  <a:path extrusionOk="0" h="1579" w="1147">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4"/>
              <p:cNvSpPr/>
              <p:nvPr/>
            </p:nvSpPr>
            <p:spPr>
              <a:xfrm>
                <a:off x="4496425" y="5334750"/>
                <a:ext cx="46050" cy="51025"/>
              </a:xfrm>
              <a:custGeom>
                <a:rect b="b" l="l" r="r" t="t"/>
                <a:pathLst>
                  <a:path extrusionOk="0" h="2041" w="1842">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4"/>
              <p:cNvSpPr/>
              <p:nvPr/>
            </p:nvSpPr>
            <p:spPr>
              <a:xfrm>
                <a:off x="4503825" y="5386300"/>
                <a:ext cx="2475" cy="3100"/>
              </a:xfrm>
              <a:custGeom>
                <a:rect b="b" l="l" r="r" t="t"/>
                <a:pathLst>
                  <a:path extrusionOk="0" h="124" w="99">
                    <a:moveTo>
                      <a:pt x="13" y="1"/>
                    </a:moveTo>
                    <a:lnTo>
                      <a:pt x="0" y="124"/>
                    </a:lnTo>
                    <a:lnTo>
                      <a:pt x="99" y="124"/>
                    </a:lnTo>
                    <a:cubicBezTo>
                      <a:pt x="62" y="87"/>
                      <a:pt x="25" y="50"/>
                      <a:pt x="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4"/>
              <p:cNvSpPr/>
              <p:nvPr/>
            </p:nvSpPr>
            <p:spPr>
              <a:xfrm>
                <a:off x="4365525" y="5336500"/>
                <a:ext cx="23125" cy="23050"/>
              </a:xfrm>
              <a:custGeom>
                <a:rect b="b" l="l" r="r" t="t"/>
                <a:pathLst>
                  <a:path extrusionOk="0" h="922" w="925">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4"/>
              <p:cNvSpPr/>
              <p:nvPr/>
            </p:nvSpPr>
            <p:spPr>
              <a:xfrm>
                <a:off x="4384375" y="5328275"/>
                <a:ext cx="3850" cy="5850"/>
              </a:xfrm>
              <a:custGeom>
                <a:rect b="b" l="l" r="r" t="t"/>
                <a:pathLst>
                  <a:path extrusionOk="0" h="234" w="154">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4"/>
              <p:cNvSpPr/>
              <p:nvPr/>
            </p:nvSpPr>
            <p:spPr>
              <a:xfrm>
                <a:off x="4359650" y="5328050"/>
                <a:ext cx="2775" cy="3125"/>
              </a:xfrm>
              <a:custGeom>
                <a:rect b="b" l="l" r="r" t="t"/>
                <a:pathLst>
                  <a:path extrusionOk="0" h="125" w="111">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4"/>
              <p:cNvSpPr/>
              <p:nvPr/>
            </p:nvSpPr>
            <p:spPr>
              <a:xfrm>
                <a:off x="3987250" y="4966150"/>
                <a:ext cx="12350" cy="25575"/>
              </a:xfrm>
              <a:custGeom>
                <a:rect b="b" l="l" r="r" t="t"/>
                <a:pathLst>
                  <a:path extrusionOk="0" h="1023" w="494">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4"/>
              <p:cNvSpPr/>
              <p:nvPr/>
            </p:nvSpPr>
            <p:spPr>
              <a:xfrm>
                <a:off x="3767300" y="5117100"/>
                <a:ext cx="43150" cy="97475"/>
              </a:xfrm>
              <a:custGeom>
                <a:rect b="b" l="l" r="r" t="t"/>
                <a:pathLst>
                  <a:path extrusionOk="0" h="3899" w="1726">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4"/>
              <p:cNvSpPr/>
              <p:nvPr/>
            </p:nvSpPr>
            <p:spPr>
              <a:xfrm>
                <a:off x="3862800" y="4434725"/>
                <a:ext cx="13200" cy="9650"/>
              </a:xfrm>
              <a:custGeom>
                <a:rect b="b" l="l" r="r" t="t"/>
                <a:pathLst>
                  <a:path extrusionOk="0" h="386" w="528">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4"/>
              <p:cNvSpPr/>
              <p:nvPr/>
            </p:nvSpPr>
            <p:spPr>
              <a:xfrm>
                <a:off x="3801200" y="4447075"/>
                <a:ext cx="13275" cy="9500"/>
              </a:xfrm>
              <a:custGeom>
                <a:rect b="b" l="l" r="r" t="t"/>
                <a:pathLst>
                  <a:path extrusionOk="0" h="380" w="531">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4"/>
              <p:cNvSpPr/>
              <p:nvPr/>
            </p:nvSpPr>
            <p:spPr>
              <a:xfrm>
                <a:off x="3931500" y="4395725"/>
                <a:ext cx="10500" cy="5875"/>
              </a:xfrm>
              <a:custGeom>
                <a:rect b="b" l="l" r="r" t="t"/>
                <a:pathLst>
                  <a:path extrusionOk="0" h="235" w="42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4"/>
              <p:cNvSpPr/>
              <p:nvPr/>
            </p:nvSpPr>
            <p:spPr>
              <a:xfrm>
                <a:off x="4169200" y="4381825"/>
                <a:ext cx="12450" cy="6250"/>
              </a:xfrm>
              <a:custGeom>
                <a:rect b="b" l="l" r="r" t="t"/>
                <a:pathLst>
                  <a:path extrusionOk="0" h="250" w="498">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4"/>
              <p:cNvSpPr/>
              <p:nvPr/>
            </p:nvSpPr>
            <p:spPr>
              <a:xfrm>
                <a:off x="3889150" y="4281450"/>
                <a:ext cx="16800" cy="7275"/>
              </a:xfrm>
              <a:custGeom>
                <a:rect b="b" l="l" r="r" t="t"/>
                <a:pathLst>
                  <a:path extrusionOk="0" h="291" w="672">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4"/>
              <p:cNvSpPr/>
              <p:nvPr/>
            </p:nvSpPr>
            <p:spPr>
              <a:xfrm>
                <a:off x="3867725" y="4286200"/>
                <a:ext cx="19400" cy="7850"/>
              </a:xfrm>
              <a:custGeom>
                <a:rect b="b" l="l" r="r" t="t"/>
                <a:pathLst>
                  <a:path extrusionOk="0" h="314" w="776">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4"/>
              <p:cNvSpPr/>
              <p:nvPr/>
            </p:nvSpPr>
            <p:spPr>
              <a:xfrm>
                <a:off x="3856025" y="4292475"/>
                <a:ext cx="11425" cy="5875"/>
              </a:xfrm>
              <a:custGeom>
                <a:rect b="b" l="l" r="r" t="t"/>
                <a:pathLst>
                  <a:path extrusionOk="0" h="235" w="457">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4"/>
              <p:cNvSpPr/>
              <p:nvPr/>
            </p:nvSpPr>
            <p:spPr>
              <a:xfrm>
                <a:off x="3847550" y="4294350"/>
                <a:ext cx="8200" cy="5475"/>
              </a:xfrm>
              <a:custGeom>
                <a:rect b="b" l="l" r="r" t="t"/>
                <a:pathLst>
                  <a:path extrusionOk="0" h="219" w="328">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4"/>
              <p:cNvSpPr/>
              <p:nvPr/>
            </p:nvSpPr>
            <p:spPr>
              <a:xfrm>
                <a:off x="3827650" y="4292850"/>
                <a:ext cx="7150" cy="4150"/>
              </a:xfrm>
              <a:custGeom>
                <a:rect b="b" l="l" r="r" t="t"/>
                <a:pathLst>
                  <a:path extrusionOk="0" h="166" w="286">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4"/>
              <p:cNvSpPr/>
              <p:nvPr/>
            </p:nvSpPr>
            <p:spPr>
              <a:xfrm>
                <a:off x="3794725" y="4285250"/>
                <a:ext cx="28050" cy="12225"/>
              </a:xfrm>
              <a:custGeom>
                <a:rect b="b" l="l" r="r" t="t"/>
                <a:pathLst>
                  <a:path extrusionOk="0" h="489" w="1122">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4"/>
              <p:cNvSpPr/>
              <p:nvPr/>
            </p:nvSpPr>
            <p:spPr>
              <a:xfrm>
                <a:off x="3780875" y="4285675"/>
                <a:ext cx="23650" cy="7475"/>
              </a:xfrm>
              <a:custGeom>
                <a:rect b="b" l="l" r="r" t="t"/>
                <a:pathLst>
                  <a:path extrusionOk="0" h="299" w="946">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4"/>
              <p:cNvSpPr/>
              <p:nvPr/>
            </p:nvSpPr>
            <p:spPr>
              <a:xfrm>
                <a:off x="3844625" y="4287550"/>
                <a:ext cx="9300" cy="2200"/>
              </a:xfrm>
              <a:custGeom>
                <a:rect b="b" l="l" r="r" t="t"/>
                <a:pathLst>
                  <a:path extrusionOk="0" h="88" w="372">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4"/>
              <p:cNvSpPr/>
              <p:nvPr/>
            </p:nvSpPr>
            <p:spPr>
              <a:xfrm>
                <a:off x="3834125" y="4285375"/>
                <a:ext cx="15450" cy="3125"/>
              </a:xfrm>
              <a:custGeom>
                <a:rect b="b" l="l" r="r" t="t"/>
                <a:pathLst>
                  <a:path extrusionOk="0" h="125" w="618">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4"/>
              <p:cNvSpPr/>
              <p:nvPr/>
            </p:nvSpPr>
            <p:spPr>
              <a:xfrm>
                <a:off x="3838150" y="4282400"/>
                <a:ext cx="22525" cy="5475"/>
              </a:xfrm>
              <a:custGeom>
                <a:rect b="b" l="l" r="r" t="t"/>
                <a:pathLst>
                  <a:path extrusionOk="0" h="219" w="901">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4"/>
              <p:cNvSpPr/>
              <p:nvPr/>
            </p:nvSpPr>
            <p:spPr>
              <a:xfrm>
                <a:off x="3861275" y="4286000"/>
                <a:ext cx="6175" cy="1875"/>
              </a:xfrm>
              <a:custGeom>
                <a:rect b="b" l="l" r="r" t="t"/>
                <a:pathLst>
                  <a:path extrusionOk="0" h="75" w="247">
                    <a:moveTo>
                      <a:pt x="62" y="0"/>
                    </a:moveTo>
                    <a:cubicBezTo>
                      <a:pt x="0" y="0"/>
                      <a:pt x="49" y="62"/>
                      <a:pt x="136" y="74"/>
                    </a:cubicBezTo>
                    <a:cubicBezTo>
                      <a:pt x="246" y="74"/>
                      <a:pt x="123"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4"/>
              <p:cNvSpPr/>
              <p:nvPr/>
            </p:nvSpPr>
            <p:spPr>
              <a:xfrm>
                <a:off x="3861700" y="4282975"/>
                <a:ext cx="2675" cy="2150"/>
              </a:xfrm>
              <a:custGeom>
                <a:rect b="b" l="l" r="r" t="t"/>
                <a:pathLst>
                  <a:path extrusionOk="0" h="86" w="107">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4"/>
              <p:cNvSpPr/>
              <p:nvPr/>
            </p:nvSpPr>
            <p:spPr>
              <a:xfrm>
                <a:off x="3847550" y="4276025"/>
                <a:ext cx="17750" cy="5375"/>
              </a:xfrm>
              <a:custGeom>
                <a:rect b="b" l="l" r="r" t="t"/>
                <a:pathLst>
                  <a:path extrusionOk="0" h="215" w="71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4"/>
              <p:cNvSpPr/>
              <p:nvPr/>
            </p:nvSpPr>
            <p:spPr>
              <a:xfrm>
                <a:off x="3884750" y="4272750"/>
                <a:ext cx="13200" cy="1675"/>
              </a:xfrm>
              <a:custGeom>
                <a:rect b="b" l="l" r="r" t="t"/>
                <a:pathLst>
                  <a:path extrusionOk="0" h="67" w="528">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4"/>
              <p:cNvSpPr/>
              <p:nvPr/>
            </p:nvSpPr>
            <p:spPr>
              <a:xfrm>
                <a:off x="3861875" y="4270250"/>
                <a:ext cx="7725" cy="1500"/>
              </a:xfrm>
              <a:custGeom>
                <a:rect b="b" l="l" r="r" t="t"/>
                <a:pathLst>
                  <a:path extrusionOk="0" h="60" w="309">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4"/>
              <p:cNvSpPr/>
              <p:nvPr/>
            </p:nvSpPr>
            <p:spPr>
              <a:xfrm>
                <a:off x="3871725" y="4282375"/>
                <a:ext cx="11750" cy="2725"/>
              </a:xfrm>
              <a:custGeom>
                <a:rect b="b" l="l" r="r" t="t"/>
                <a:pathLst>
                  <a:path extrusionOk="0" h="109" w="47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4"/>
              <p:cNvSpPr/>
              <p:nvPr/>
            </p:nvSpPr>
            <p:spPr>
              <a:xfrm>
                <a:off x="3865875" y="4299225"/>
                <a:ext cx="6700" cy="1925"/>
              </a:xfrm>
              <a:custGeom>
                <a:rect b="b" l="l" r="r" t="t"/>
                <a:pathLst>
                  <a:path extrusionOk="0" h="77" w="268">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4"/>
              <p:cNvSpPr/>
              <p:nvPr/>
            </p:nvSpPr>
            <p:spPr>
              <a:xfrm>
                <a:off x="3985450" y="4285300"/>
                <a:ext cx="9175" cy="2900"/>
              </a:xfrm>
              <a:custGeom>
                <a:rect b="b" l="l" r="r" t="t"/>
                <a:pathLst>
                  <a:path extrusionOk="0" h="116" w="367">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4"/>
              <p:cNvSpPr/>
              <p:nvPr/>
            </p:nvSpPr>
            <p:spPr>
              <a:xfrm>
                <a:off x="4050100" y="4281175"/>
                <a:ext cx="6800" cy="2125"/>
              </a:xfrm>
              <a:custGeom>
                <a:rect b="b" l="l" r="r" t="t"/>
                <a:pathLst>
                  <a:path extrusionOk="0" h="85" w="272">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4"/>
              <p:cNvSpPr/>
              <p:nvPr/>
            </p:nvSpPr>
            <p:spPr>
              <a:xfrm>
                <a:off x="3983250" y="4402150"/>
                <a:ext cx="6500" cy="4000"/>
              </a:xfrm>
              <a:custGeom>
                <a:rect b="b" l="l" r="r" t="t"/>
                <a:pathLst>
                  <a:path extrusionOk="0" h="160" w="26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4"/>
              <p:cNvSpPr/>
              <p:nvPr/>
            </p:nvSpPr>
            <p:spPr>
              <a:xfrm>
                <a:off x="4560200" y="5158325"/>
                <a:ext cx="9550" cy="5750"/>
              </a:xfrm>
              <a:custGeom>
                <a:rect b="b" l="l" r="r" t="t"/>
                <a:pathLst>
                  <a:path extrusionOk="0" h="230" w="382">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4"/>
              <p:cNvSpPr/>
              <p:nvPr/>
            </p:nvSpPr>
            <p:spPr>
              <a:xfrm>
                <a:off x="4569425" y="5149350"/>
                <a:ext cx="8975" cy="5525"/>
              </a:xfrm>
              <a:custGeom>
                <a:rect b="b" l="l" r="r" t="t"/>
                <a:pathLst>
                  <a:path extrusionOk="0" h="221" w="359">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4"/>
              <p:cNvSpPr/>
              <p:nvPr/>
            </p:nvSpPr>
            <p:spPr>
              <a:xfrm>
                <a:off x="3567400" y="4713200"/>
                <a:ext cx="6175" cy="13600"/>
              </a:xfrm>
              <a:custGeom>
                <a:rect b="b" l="l" r="r" t="t"/>
                <a:pathLst>
                  <a:path extrusionOk="0" h="544" w="247">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4"/>
              <p:cNvSpPr/>
              <p:nvPr/>
            </p:nvSpPr>
            <p:spPr>
              <a:xfrm>
                <a:off x="3564925" y="4728475"/>
                <a:ext cx="9900" cy="18300"/>
              </a:xfrm>
              <a:custGeom>
                <a:rect b="b" l="l" r="r" t="t"/>
                <a:pathLst>
                  <a:path extrusionOk="0" h="732" w="396">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4"/>
              <p:cNvSpPr/>
              <p:nvPr/>
            </p:nvSpPr>
            <p:spPr>
              <a:xfrm>
                <a:off x="3589200" y="4752375"/>
                <a:ext cx="19800" cy="11100"/>
              </a:xfrm>
              <a:custGeom>
                <a:rect b="b" l="l" r="r" t="t"/>
                <a:pathLst>
                  <a:path extrusionOk="0" h="444" w="792">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4"/>
              <p:cNvSpPr/>
              <p:nvPr/>
            </p:nvSpPr>
            <p:spPr>
              <a:xfrm>
                <a:off x="3703550" y="4771950"/>
                <a:ext cx="14550" cy="8150"/>
              </a:xfrm>
              <a:custGeom>
                <a:rect b="b" l="l" r="r" t="t"/>
                <a:pathLst>
                  <a:path extrusionOk="0" h="326" w="582">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4"/>
              <p:cNvSpPr/>
              <p:nvPr/>
            </p:nvSpPr>
            <p:spPr>
              <a:xfrm>
                <a:off x="3651775" y="4772975"/>
                <a:ext cx="18175" cy="5050"/>
              </a:xfrm>
              <a:custGeom>
                <a:rect b="b" l="l" r="r" t="t"/>
                <a:pathLst>
                  <a:path extrusionOk="0" h="202" w="727">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4"/>
              <p:cNvSpPr/>
              <p:nvPr/>
            </p:nvSpPr>
            <p:spPr>
              <a:xfrm>
                <a:off x="3643475" y="4567350"/>
                <a:ext cx="9050" cy="6625"/>
              </a:xfrm>
              <a:custGeom>
                <a:rect b="b" l="l" r="r" t="t"/>
                <a:pathLst>
                  <a:path extrusionOk="0" h="265" w="362">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4"/>
              <p:cNvSpPr/>
              <p:nvPr/>
            </p:nvSpPr>
            <p:spPr>
              <a:xfrm>
                <a:off x="3642875" y="4563250"/>
                <a:ext cx="7725" cy="3000"/>
              </a:xfrm>
              <a:custGeom>
                <a:rect b="b" l="l" r="r" t="t"/>
                <a:pathLst>
                  <a:path extrusionOk="0" h="120" w="309">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4"/>
              <p:cNvSpPr/>
              <p:nvPr/>
            </p:nvSpPr>
            <p:spPr>
              <a:xfrm>
                <a:off x="3622475" y="4574650"/>
                <a:ext cx="4400" cy="10550"/>
              </a:xfrm>
              <a:custGeom>
                <a:rect b="b" l="l" r="r" t="t"/>
                <a:pathLst>
                  <a:path extrusionOk="0" h="422" w="176">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4"/>
              <p:cNvSpPr/>
              <p:nvPr/>
            </p:nvSpPr>
            <p:spPr>
              <a:xfrm>
                <a:off x="3630775" y="4549300"/>
                <a:ext cx="4100" cy="3575"/>
              </a:xfrm>
              <a:custGeom>
                <a:rect b="b" l="l" r="r" t="t"/>
                <a:pathLst>
                  <a:path extrusionOk="0" h="143" w="164">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4"/>
              <p:cNvSpPr/>
              <p:nvPr/>
            </p:nvSpPr>
            <p:spPr>
              <a:xfrm>
                <a:off x="3581950" y="4594225"/>
                <a:ext cx="7950" cy="11175"/>
              </a:xfrm>
              <a:custGeom>
                <a:rect b="b" l="l" r="r" t="t"/>
                <a:pathLst>
                  <a:path extrusionOk="0" h="447" w="318">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4"/>
              <p:cNvSpPr/>
              <p:nvPr/>
            </p:nvSpPr>
            <p:spPr>
              <a:xfrm>
                <a:off x="3574800" y="4598325"/>
                <a:ext cx="7400" cy="7000"/>
              </a:xfrm>
              <a:custGeom>
                <a:rect b="b" l="l" r="r" t="t"/>
                <a:pathLst>
                  <a:path extrusionOk="0" h="280" w="296">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4"/>
              <p:cNvSpPr/>
              <p:nvPr/>
            </p:nvSpPr>
            <p:spPr>
              <a:xfrm>
                <a:off x="3530700" y="4738200"/>
                <a:ext cx="6725" cy="4825"/>
              </a:xfrm>
              <a:custGeom>
                <a:rect b="b" l="l" r="r" t="t"/>
                <a:pathLst>
                  <a:path extrusionOk="0" h="193" w="269">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4"/>
              <p:cNvSpPr/>
              <p:nvPr/>
            </p:nvSpPr>
            <p:spPr>
              <a:xfrm>
                <a:off x="3473450" y="4569550"/>
                <a:ext cx="6500" cy="6725"/>
              </a:xfrm>
              <a:custGeom>
                <a:rect b="b" l="l" r="r" t="t"/>
                <a:pathLst>
                  <a:path extrusionOk="0" h="269" w="26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4"/>
              <p:cNvSpPr/>
              <p:nvPr/>
            </p:nvSpPr>
            <p:spPr>
              <a:xfrm>
                <a:off x="3475300" y="4578875"/>
                <a:ext cx="4950" cy="3800"/>
              </a:xfrm>
              <a:custGeom>
                <a:rect b="b" l="l" r="r" t="t"/>
                <a:pathLst>
                  <a:path extrusionOk="0" h="152" w="198">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4"/>
              <p:cNvSpPr/>
              <p:nvPr/>
            </p:nvSpPr>
            <p:spPr>
              <a:xfrm>
                <a:off x="3480225" y="4582325"/>
                <a:ext cx="2500" cy="1250"/>
              </a:xfrm>
              <a:custGeom>
                <a:rect b="b" l="l" r="r" t="t"/>
                <a:pathLst>
                  <a:path extrusionOk="0" h="50" w="100">
                    <a:moveTo>
                      <a:pt x="74" y="1"/>
                    </a:moveTo>
                    <a:cubicBezTo>
                      <a:pt x="37" y="1"/>
                      <a:pt x="0" y="38"/>
                      <a:pt x="37" y="50"/>
                    </a:cubicBezTo>
                    <a:cubicBezTo>
                      <a:pt x="62" y="50"/>
                      <a:pt x="99" y="1"/>
                      <a:pt x="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4"/>
              <p:cNvSpPr/>
              <p:nvPr/>
            </p:nvSpPr>
            <p:spPr>
              <a:xfrm>
                <a:off x="3479500" y="4586625"/>
                <a:ext cx="1900" cy="2525"/>
              </a:xfrm>
              <a:custGeom>
                <a:rect b="b" l="l" r="r" t="t"/>
                <a:pathLst>
                  <a:path extrusionOk="0" h="101" w="76">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4"/>
              <p:cNvSpPr/>
              <p:nvPr/>
            </p:nvSpPr>
            <p:spPr>
              <a:xfrm>
                <a:off x="3480225" y="4589725"/>
                <a:ext cx="2500" cy="1250"/>
              </a:xfrm>
              <a:custGeom>
                <a:rect b="b" l="l" r="r" t="t"/>
                <a:pathLst>
                  <a:path extrusionOk="0" h="50" w="100">
                    <a:moveTo>
                      <a:pt x="62" y="0"/>
                    </a:moveTo>
                    <a:cubicBezTo>
                      <a:pt x="25" y="0"/>
                      <a:pt x="0" y="50"/>
                      <a:pt x="37" y="50"/>
                    </a:cubicBezTo>
                    <a:cubicBezTo>
                      <a:pt x="74" y="50"/>
                      <a:pt x="99"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4"/>
              <p:cNvSpPr/>
              <p:nvPr/>
            </p:nvSpPr>
            <p:spPr>
              <a:xfrm>
                <a:off x="3489150" y="4610325"/>
                <a:ext cx="900" cy="2525"/>
              </a:xfrm>
              <a:custGeom>
                <a:rect b="b" l="l" r="r" t="t"/>
                <a:pathLst>
                  <a:path extrusionOk="0" h="101" w="36">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4"/>
              <p:cNvSpPr/>
              <p:nvPr/>
            </p:nvSpPr>
            <p:spPr>
              <a:xfrm>
                <a:off x="3506725" y="4548250"/>
                <a:ext cx="2775" cy="4300"/>
              </a:xfrm>
              <a:custGeom>
                <a:rect b="b" l="l" r="r" t="t"/>
                <a:pathLst>
                  <a:path extrusionOk="0" h="172" w="111">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4"/>
              <p:cNvSpPr/>
              <p:nvPr/>
            </p:nvSpPr>
            <p:spPr>
              <a:xfrm>
                <a:off x="3163250" y="5426750"/>
                <a:ext cx="6800" cy="5475"/>
              </a:xfrm>
              <a:custGeom>
                <a:rect b="b" l="l" r="r" t="t"/>
                <a:pathLst>
                  <a:path extrusionOk="0" h="219" w="272">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4"/>
              <p:cNvSpPr/>
              <p:nvPr/>
            </p:nvSpPr>
            <p:spPr>
              <a:xfrm>
                <a:off x="3158250" y="5430650"/>
                <a:ext cx="7200" cy="3775"/>
              </a:xfrm>
              <a:custGeom>
                <a:rect b="b" l="l" r="r" t="t"/>
                <a:pathLst>
                  <a:path extrusionOk="0" h="151" w="288">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4"/>
              <p:cNvSpPr/>
              <p:nvPr/>
            </p:nvSpPr>
            <p:spPr>
              <a:xfrm>
                <a:off x="3150225" y="5426475"/>
                <a:ext cx="11175" cy="8325"/>
              </a:xfrm>
              <a:custGeom>
                <a:rect b="b" l="l" r="r" t="t"/>
                <a:pathLst>
                  <a:path extrusionOk="0" h="333" w="447">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4"/>
              <p:cNvSpPr/>
              <p:nvPr/>
            </p:nvSpPr>
            <p:spPr>
              <a:xfrm>
                <a:off x="3075475" y="5438350"/>
                <a:ext cx="15425" cy="6125"/>
              </a:xfrm>
              <a:custGeom>
                <a:rect b="b" l="l" r="r" t="t"/>
                <a:pathLst>
                  <a:path extrusionOk="0" h="245" w="617">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4"/>
              <p:cNvSpPr/>
              <p:nvPr/>
            </p:nvSpPr>
            <p:spPr>
              <a:xfrm>
                <a:off x="3074300" y="5446250"/>
                <a:ext cx="10750" cy="6625"/>
              </a:xfrm>
              <a:custGeom>
                <a:rect b="b" l="l" r="r" t="t"/>
                <a:pathLst>
                  <a:path extrusionOk="0" h="265" w="43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4"/>
              <p:cNvSpPr/>
              <p:nvPr/>
            </p:nvSpPr>
            <p:spPr>
              <a:xfrm>
                <a:off x="3072375" y="5434050"/>
                <a:ext cx="11125" cy="5225"/>
              </a:xfrm>
              <a:custGeom>
                <a:rect b="b" l="l" r="r" t="t"/>
                <a:pathLst>
                  <a:path extrusionOk="0" h="209" w="445">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4"/>
              <p:cNvSpPr/>
              <p:nvPr/>
            </p:nvSpPr>
            <p:spPr>
              <a:xfrm>
                <a:off x="3070550" y="5441125"/>
                <a:ext cx="7175" cy="3950"/>
              </a:xfrm>
              <a:custGeom>
                <a:rect b="b" l="l" r="r" t="t"/>
                <a:pathLst>
                  <a:path extrusionOk="0" h="158" w="287">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4"/>
              <p:cNvSpPr/>
              <p:nvPr/>
            </p:nvSpPr>
            <p:spPr>
              <a:xfrm>
                <a:off x="3066250" y="5430475"/>
                <a:ext cx="3400" cy="3250"/>
              </a:xfrm>
              <a:custGeom>
                <a:rect b="b" l="l" r="r" t="t"/>
                <a:pathLst>
                  <a:path extrusionOk="0" h="130" w="136">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4"/>
              <p:cNvSpPr/>
              <p:nvPr/>
            </p:nvSpPr>
            <p:spPr>
              <a:xfrm>
                <a:off x="3066600" y="5418325"/>
                <a:ext cx="8275" cy="9350"/>
              </a:xfrm>
              <a:custGeom>
                <a:rect b="b" l="l" r="r" t="t"/>
                <a:pathLst>
                  <a:path extrusionOk="0" h="374" w="331">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4"/>
              <p:cNvSpPr/>
              <p:nvPr/>
            </p:nvSpPr>
            <p:spPr>
              <a:xfrm>
                <a:off x="3065300" y="5403200"/>
                <a:ext cx="5875" cy="10225"/>
              </a:xfrm>
              <a:custGeom>
                <a:rect b="b" l="l" r="r" t="t"/>
                <a:pathLst>
                  <a:path extrusionOk="0" h="409" w="235">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4"/>
              <p:cNvSpPr/>
              <p:nvPr/>
            </p:nvSpPr>
            <p:spPr>
              <a:xfrm>
                <a:off x="3064550" y="5414875"/>
                <a:ext cx="3250" cy="6125"/>
              </a:xfrm>
              <a:custGeom>
                <a:rect b="b" l="l" r="r" t="t"/>
                <a:pathLst>
                  <a:path extrusionOk="0" h="245" w="13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4"/>
              <p:cNvSpPr/>
              <p:nvPr/>
            </p:nvSpPr>
            <p:spPr>
              <a:xfrm>
                <a:off x="3063950" y="5395175"/>
                <a:ext cx="6300" cy="8900"/>
              </a:xfrm>
              <a:custGeom>
                <a:rect b="b" l="l" r="r" t="t"/>
                <a:pathLst>
                  <a:path extrusionOk="0" h="356" w="252">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4"/>
              <p:cNvSpPr/>
              <p:nvPr/>
            </p:nvSpPr>
            <p:spPr>
              <a:xfrm>
                <a:off x="3070075" y="5366825"/>
                <a:ext cx="5725" cy="6200"/>
              </a:xfrm>
              <a:custGeom>
                <a:rect b="b" l="l" r="r" t="t"/>
                <a:pathLst>
                  <a:path extrusionOk="0" h="248" w="229">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4"/>
              <p:cNvSpPr/>
              <p:nvPr/>
            </p:nvSpPr>
            <p:spPr>
              <a:xfrm>
                <a:off x="3071175" y="5343350"/>
                <a:ext cx="6175" cy="13150"/>
              </a:xfrm>
              <a:custGeom>
                <a:rect b="b" l="l" r="r" t="t"/>
                <a:pathLst>
                  <a:path extrusionOk="0" h="526" w="247">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4"/>
              <p:cNvSpPr/>
              <p:nvPr/>
            </p:nvSpPr>
            <p:spPr>
              <a:xfrm>
                <a:off x="3095800" y="4947650"/>
                <a:ext cx="5575" cy="4000"/>
              </a:xfrm>
              <a:custGeom>
                <a:rect b="b" l="l" r="r" t="t"/>
                <a:pathLst>
                  <a:path extrusionOk="0" h="160" w="223">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4"/>
              <p:cNvSpPr/>
              <p:nvPr/>
            </p:nvSpPr>
            <p:spPr>
              <a:xfrm>
                <a:off x="3146625" y="4957200"/>
                <a:ext cx="6500" cy="6275"/>
              </a:xfrm>
              <a:custGeom>
                <a:rect b="b" l="l" r="r" t="t"/>
                <a:pathLst>
                  <a:path extrusionOk="0" h="251" w="26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4"/>
              <p:cNvSpPr/>
              <p:nvPr/>
            </p:nvSpPr>
            <p:spPr>
              <a:xfrm>
                <a:off x="3212850" y="5031000"/>
                <a:ext cx="16050" cy="16925"/>
              </a:xfrm>
              <a:custGeom>
                <a:rect b="b" l="l" r="r" t="t"/>
                <a:pathLst>
                  <a:path extrusionOk="0" h="677" w="642">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4"/>
              <p:cNvSpPr/>
              <p:nvPr/>
            </p:nvSpPr>
            <p:spPr>
              <a:xfrm>
                <a:off x="3113350" y="4902375"/>
                <a:ext cx="13575" cy="3725"/>
              </a:xfrm>
              <a:custGeom>
                <a:rect b="b" l="l" r="r" t="t"/>
                <a:pathLst>
                  <a:path extrusionOk="0" h="149" w="543">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4"/>
              <p:cNvSpPr/>
              <p:nvPr/>
            </p:nvSpPr>
            <p:spPr>
              <a:xfrm>
                <a:off x="3046350" y="4902225"/>
                <a:ext cx="13750" cy="5250"/>
              </a:xfrm>
              <a:custGeom>
                <a:rect b="b" l="l" r="r" t="t"/>
                <a:pathLst>
                  <a:path extrusionOk="0" h="210" w="55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4"/>
              <p:cNvSpPr/>
              <p:nvPr/>
            </p:nvSpPr>
            <p:spPr>
              <a:xfrm>
                <a:off x="3010175" y="4868800"/>
                <a:ext cx="62225" cy="23750"/>
              </a:xfrm>
              <a:custGeom>
                <a:rect b="b" l="l" r="r" t="t"/>
                <a:pathLst>
                  <a:path extrusionOk="0" h="950" w="2489">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4"/>
              <p:cNvSpPr/>
              <p:nvPr/>
            </p:nvSpPr>
            <p:spPr>
              <a:xfrm>
                <a:off x="3048050" y="4853725"/>
                <a:ext cx="4025" cy="5250"/>
              </a:xfrm>
              <a:custGeom>
                <a:rect b="b" l="l" r="r" t="t"/>
                <a:pathLst>
                  <a:path extrusionOk="0" h="210" w="161">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4"/>
              <p:cNvSpPr/>
              <p:nvPr/>
            </p:nvSpPr>
            <p:spPr>
              <a:xfrm>
                <a:off x="3076900" y="4882600"/>
                <a:ext cx="2600" cy="2050"/>
              </a:xfrm>
              <a:custGeom>
                <a:rect b="b" l="l" r="r" t="t"/>
                <a:pathLst>
                  <a:path extrusionOk="0" h="82" w="104">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4"/>
              <p:cNvSpPr/>
              <p:nvPr/>
            </p:nvSpPr>
            <p:spPr>
              <a:xfrm>
                <a:off x="3149100" y="4679950"/>
                <a:ext cx="7825" cy="10125"/>
              </a:xfrm>
              <a:custGeom>
                <a:rect b="b" l="l" r="r" t="t"/>
                <a:pathLst>
                  <a:path extrusionOk="0" h="405" w="313">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4"/>
              <p:cNvSpPr/>
              <p:nvPr/>
            </p:nvSpPr>
            <p:spPr>
              <a:xfrm>
                <a:off x="3154325" y="4685125"/>
                <a:ext cx="5875" cy="4725"/>
              </a:xfrm>
              <a:custGeom>
                <a:rect b="b" l="l" r="r" t="t"/>
                <a:pathLst>
                  <a:path extrusionOk="0" h="189" w="235">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4"/>
              <p:cNvSpPr/>
              <p:nvPr/>
            </p:nvSpPr>
            <p:spPr>
              <a:xfrm>
                <a:off x="3131950" y="4678425"/>
                <a:ext cx="14075" cy="8825"/>
              </a:xfrm>
              <a:custGeom>
                <a:rect b="b" l="l" r="r" t="t"/>
                <a:pathLst>
                  <a:path extrusionOk="0" h="353" w="563">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4"/>
              <p:cNvSpPr/>
              <p:nvPr/>
            </p:nvSpPr>
            <p:spPr>
              <a:xfrm>
                <a:off x="3131850" y="4652950"/>
                <a:ext cx="17250" cy="6950"/>
              </a:xfrm>
              <a:custGeom>
                <a:rect b="b" l="l" r="r" t="t"/>
                <a:pathLst>
                  <a:path extrusionOk="0" h="278" w="69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4"/>
              <p:cNvSpPr/>
              <p:nvPr/>
            </p:nvSpPr>
            <p:spPr>
              <a:xfrm>
                <a:off x="3161725" y="4636800"/>
                <a:ext cx="38475" cy="42175"/>
              </a:xfrm>
              <a:custGeom>
                <a:rect b="b" l="l" r="r" t="t"/>
                <a:pathLst>
                  <a:path extrusionOk="0" h="1687" w="1539">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4"/>
              <p:cNvSpPr/>
              <p:nvPr/>
            </p:nvSpPr>
            <p:spPr>
              <a:xfrm>
                <a:off x="3194025" y="4668200"/>
                <a:ext cx="8900" cy="13200"/>
              </a:xfrm>
              <a:custGeom>
                <a:rect b="b" l="l" r="r" t="t"/>
                <a:pathLst>
                  <a:path extrusionOk="0" h="528" w="356">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4"/>
              <p:cNvSpPr/>
              <p:nvPr/>
            </p:nvSpPr>
            <p:spPr>
              <a:xfrm>
                <a:off x="3125050" y="4534025"/>
                <a:ext cx="5275" cy="5900"/>
              </a:xfrm>
              <a:custGeom>
                <a:rect b="b" l="l" r="r" t="t"/>
                <a:pathLst>
                  <a:path extrusionOk="0" h="236" w="211">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4"/>
              <p:cNvSpPr/>
              <p:nvPr/>
            </p:nvSpPr>
            <p:spPr>
              <a:xfrm>
                <a:off x="3108175" y="4548425"/>
                <a:ext cx="4050" cy="2450"/>
              </a:xfrm>
              <a:custGeom>
                <a:rect b="b" l="l" r="r" t="t"/>
                <a:pathLst>
                  <a:path extrusionOk="0" h="98" w="162">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4"/>
              <p:cNvSpPr/>
              <p:nvPr/>
            </p:nvSpPr>
            <p:spPr>
              <a:xfrm>
                <a:off x="3026175" y="4621675"/>
                <a:ext cx="7975" cy="4075"/>
              </a:xfrm>
              <a:custGeom>
                <a:rect b="b" l="l" r="r" t="t"/>
                <a:pathLst>
                  <a:path extrusionOk="0" h="163" w="319">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4"/>
              <p:cNvSpPr/>
              <p:nvPr/>
            </p:nvSpPr>
            <p:spPr>
              <a:xfrm>
                <a:off x="3038500" y="4589675"/>
                <a:ext cx="7425" cy="5650"/>
              </a:xfrm>
              <a:custGeom>
                <a:rect b="b" l="l" r="r" t="t"/>
                <a:pathLst>
                  <a:path extrusionOk="0" h="226" w="297">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4"/>
              <p:cNvSpPr/>
              <p:nvPr/>
            </p:nvSpPr>
            <p:spPr>
              <a:xfrm>
                <a:off x="3036100" y="4528675"/>
                <a:ext cx="6750" cy="7800"/>
              </a:xfrm>
              <a:custGeom>
                <a:rect b="b" l="l" r="r" t="t"/>
                <a:pathLst>
                  <a:path extrusionOk="0" h="312" w="27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4"/>
              <p:cNvSpPr/>
              <p:nvPr/>
            </p:nvSpPr>
            <p:spPr>
              <a:xfrm>
                <a:off x="3015100" y="4521975"/>
                <a:ext cx="11425" cy="8325"/>
              </a:xfrm>
              <a:custGeom>
                <a:rect b="b" l="l" r="r" t="t"/>
                <a:pathLst>
                  <a:path extrusionOk="0" h="333" w="457">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4"/>
              <p:cNvSpPr/>
              <p:nvPr/>
            </p:nvSpPr>
            <p:spPr>
              <a:xfrm>
                <a:off x="3046275" y="4516250"/>
                <a:ext cx="7300" cy="4525"/>
              </a:xfrm>
              <a:custGeom>
                <a:rect b="b" l="l" r="r" t="t"/>
                <a:pathLst>
                  <a:path extrusionOk="0" h="181" w="292">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4"/>
              <p:cNvSpPr/>
              <p:nvPr/>
            </p:nvSpPr>
            <p:spPr>
              <a:xfrm>
                <a:off x="2996000" y="4489475"/>
                <a:ext cx="40075" cy="31475"/>
              </a:xfrm>
              <a:custGeom>
                <a:rect b="b" l="l" r="r" t="t"/>
                <a:pathLst>
                  <a:path extrusionOk="0" h="1259" w="1603">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4"/>
              <p:cNvSpPr/>
              <p:nvPr/>
            </p:nvSpPr>
            <p:spPr>
              <a:xfrm>
                <a:off x="3011225" y="4486150"/>
                <a:ext cx="7900" cy="5425"/>
              </a:xfrm>
              <a:custGeom>
                <a:rect b="b" l="l" r="r" t="t"/>
                <a:pathLst>
                  <a:path extrusionOk="0" h="217" w="316">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4"/>
              <p:cNvSpPr/>
              <p:nvPr/>
            </p:nvSpPr>
            <p:spPr>
              <a:xfrm>
                <a:off x="3008625" y="4488750"/>
                <a:ext cx="3600" cy="4000"/>
              </a:xfrm>
              <a:custGeom>
                <a:rect b="b" l="l" r="r" t="t"/>
                <a:pathLst>
                  <a:path extrusionOk="0" h="160" w="144">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4"/>
              <p:cNvSpPr/>
              <p:nvPr/>
            </p:nvSpPr>
            <p:spPr>
              <a:xfrm>
                <a:off x="2997225" y="4461925"/>
                <a:ext cx="4025" cy="6225"/>
              </a:xfrm>
              <a:custGeom>
                <a:rect b="b" l="l" r="r" t="t"/>
                <a:pathLst>
                  <a:path extrusionOk="0" h="249" w="161">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4"/>
              <p:cNvSpPr/>
              <p:nvPr/>
            </p:nvSpPr>
            <p:spPr>
              <a:xfrm>
                <a:off x="2979350" y="4390425"/>
                <a:ext cx="171425" cy="144375"/>
              </a:xfrm>
              <a:custGeom>
                <a:rect b="b" l="l" r="r" t="t"/>
                <a:pathLst>
                  <a:path extrusionOk="0" h="5775" w="6857">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4"/>
              <p:cNvSpPr/>
              <p:nvPr/>
            </p:nvSpPr>
            <p:spPr>
              <a:xfrm>
                <a:off x="3090475" y="4524650"/>
                <a:ext cx="6475" cy="2725"/>
              </a:xfrm>
              <a:custGeom>
                <a:rect b="b" l="l" r="r" t="t"/>
                <a:pathLst>
                  <a:path extrusionOk="0" h="109" w="259">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4"/>
              <p:cNvSpPr/>
              <p:nvPr/>
            </p:nvSpPr>
            <p:spPr>
              <a:xfrm>
                <a:off x="3069925" y="4463150"/>
                <a:ext cx="8600" cy="3750"/>
              </a:xfrm>
              <a:custGeom>
                <a:rect b="b" l="l" r="r" t="t"/>
                <a:pathLst>
                  <a:path extrusionOk="0" h="150" w="344">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4"/>
              <p:cNvSpPr/>
              <p:nvPr/>
            </p:nvSpPr>
            <p:spPr>
              <a:xfrm>
                <a:off x="3054550" y="4460875"/>
                <a:ext cx="14775" cy="12775"/>
              </a:xfrm>
              <a:custGeom>
                <a:rect b="b" l="l" r="r" t="t"/>
                <a:pathLst>
                  <a:path extrusionOk="0" h="511" w="591">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4"/>
              <p:cNvSpPr/>
              <p:nvPr/>
            </p:nvSpPr>
            <p:spPr>
              <a:xfrm>
                <a:off x="3041975" y="4448550"/>
                <a:ext cx="7650" cy="5650"/>
              </a:xfrm>
              <a:custGeom>
                <a:rect b="b" l="l" r="r" t="t"/>
                <a:pathLst>
                  <a:path extrusionOk="0" h="226" w="306">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4"/>
              <p:cNvSpPr/>
              <p:nvPr/>
            </p:nvSpPr>
            <p:spPr>
              <a:xfrm>
                <a:off x="3053600" y="4447700"/>
                <a:ext cx="6600" cy="3125"/>
              </a:xfrm>
              <a:custGeom>
                <a:rect b="b" l="l" r="r" t="t"/>
                <a:pathLst>
                  <a:path extrusionOk="0" h="125" w="264">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4"/>
              <p:cNvSpPr/>
              <p:nvPr/>
            </p:nvSpPr>
            <p:spPr>
              <a:xfrm>
                <a:off x="3046250" y="4444500"/>
                <a:ext cx="5675" cy="1450"/>
              </a:xfrm>
              <a:custGeom>
                <a:rect b="b" l="l" r="r" t="t"/>
                <a:pathLst>
                  <a:path extrusionOk="0" h="58" w="227">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4"/>
              <p:cNvSpPr/>
              <p:nvPr/>
            </p:nvSpPr>
            <p:spPr>
              <a:xfrm>
                <a:off x="3033275" y="4391625"/>
                <a:ext cx="29275" cy="13925"/>
              </a:xfrm>
              <a:custGeom>
                <a:rect b="b" l="l" r="r" t="t"/>
                <a:pathLst>
                  <a:path extrusionOk="0" h="557" w="1171">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4"/>
              <p:cNvSpPr/>
              <p:nvPr/>
            </p:nvSpPr>
            <p:spPr>
              <a:xfrm>
                <a:off x="2750500" y="4644475"/>
                <a:ext cx="32200" cy="23225"/>
              </a:xfrm>
              <a:custGeom>
                <a:rect b="b" l="l" r="r" t="t"/>
                <a:pathLst>
                  <a:path extrusionOk="0" h="929" w="1288">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4"/>
              <p:cNvSpPr/>
              <p:nvPr/>
            </p:nvSpPr>
            <p:spPr>
              <a:xfrm>
                <a:off x="2723575" y="4613150"/>
                <a:ext cx="13600" cy="18925"/>
              </a:xfrm>
              <a:custGeom>
                <a:rect b="b" l="l" r="r" t="t"/>
                <a:pathLst>
                  <a:path extrusionOk="0" h="757" w="544">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4"/>
              <p:cNvSpPr/>
              <p:nvPr/>
            </p:nvSpPr>
            <p:spPr>
              <a:xfrm>
                <a:off x="2718275" y="4593500"/>
                <a:ext cx="11075" cy="14650"/>
              </a:xfrm>
              <a:custGeom>
                <a:rect b="b" l="l" r="r" t="t"/>
                <a:pathLst>
                  <a:path extrusionOk="0" h="586" w="443">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4"/>
              <p:cNvSpPr/>
              <p:nvPr/>
            </p:nvSpPr>
            <p:spPr>
              <a:xfrm>
                <a:off x="2724000" y="4591650"/>
                <a:ext cx="4350" cy="3650"/>
              </a:xfrm>
              <a:custGeom>
                <a:rect b="b" l="l" r="r" t="t"/>
                <a:pathLst>
                  <a:path extrusionOk="0" h="146" w="174">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4"/>
              <p:cNvSpPr/>
              <p:nvPr/>
            </p:nvSpPr>
            <p:spPr>
              <a:xfrm>
                <a:off x="2717850" y="4584975"/>
                <a:ext cx="7100" cy="6525"/>
              </a:xfrm>
              <a:custGeom>
                <a:rect b="b" l="l" r="r" t="t"/>
                <a:pathLst>
                  <a:path extrusionOk="0" h="261" w="284">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4"/>
              <p:cNvSpPr/>
              <p:nvPr/>
            </p:nvSpPr>
            <p:spPr>
              <a:xfrm>
                <a:off x="2714750" y="4586650"/>
                <a:ext cx="3725" cy="7550"/>
              </a:xfrm>
              <a:custGeom>
                <a:rect b="b" l="l" r="r" t="t"/>
                <a:pathLst>
                  <a:path extrusionOk="0" h="302" w="149">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4"/>
              <p:cNvSpPr/>
              <p:nvPr/>
            </p:nvSpPr>
            <p:spPr>
              <a:xfrm>
                <a:off x="2707375" y="4581400"/>
                <a:ext cx="6175" cy="10575"/>
              </a:xfrm>
              <a:custGeom>
                <a:rect b="b" l="l" r="r" t="t"/>
                <a:pathLst>
                  <a:path extrusionOk="0" h="423" w="247">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4"/>
              <p:cNvSpPr/>
              <p:nvPr/>
            </p:nvSpPr>
            <p:spPr>
              <a:xfrm>
                <a:off x="2701825" y="4573400"/>
                <a:ext cx="10500" cy="7575"/>
              </a:xfrm>
              <a:custGeom>
                <a:rect b="b" l="l" r="r" t="t"/>
                <a:pathLst>
                  <a:path extrusionOk="0" h="303" w="42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4"/>
              <p:cNvSpPr/>
              <p:nvPr/>
            </p:nvSpPr>
            <p:spPr>
              <a:xfrm>
                <a:off x="2711375" y="4574050"/>
                <a:ext cx="7100" cy="9975"/>
              </a:xfrm>
              <a:custGeom>
                <a:rect b="b" l="l" r="r" t="t"/>
                <a:pathLst>
                  <a:path extrusionOk="0" h="399" w="284">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4"/>
              <p:cNvSpPr/>
              <p:nvPr/>
            </p:nvSpPr>
            <p:spPr>
              <a:xfrm>
                <a:off x="2707050" y="4574975"/>
                <a:ext cx="4525" cy="1525"/>
              </a:xfrm>
              <a:custGeom>
                <a:rect b="b" l="l" r="r" t="t"/>
                <a:pathLst>
                  <a:path extrusionOk="0" h="61" w="181">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4"/>
              <p:cNvSpPr/>
              <p:nvPr/>
            </p:nvSpPr>
            <p:spPr>
              <a:xfrm>
                <a:off x="2593700" y="4577575"/>
                <a:ext cx="15125" cy="8775"/>
              </a:xfrm>
              <a:custGeom>
                <a:rect b="b" l="l" r="r" t="t"/>
                <a:pathLst>
                  <a:path extrusionOk="0" h="351" w="605">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4"/>
              <p:cNvSpPr/>
              <p:nvPr/>
            </p:nvSpPr>
            <p:spPr>
              <a:xfrm>
                <a:off x="2600550" y="4569850"/>
                <a:ext cx="8875" cy="6800"/>
              </a:xfrm>
              <a:custGeom>
                <a:rect b="b" l="l" r="r" t="t"/>
                <a:pathLst>
                  <a:path extrusionOk="0" h="272" w="355">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4"/>
              <p:cNvSpPr/>
              <p:nvPr/>
            </p:nvSpPr>
            <p:spPr>
              <a:xfrm>
                <a:off x="2529625" y="4606350"/>
                <a:ext cx="13675" cy="4800"/>
              </a:xfrm>
              <a:custGeom>
                <a:rect b="b" l="l" r="r" t="t"/>
                <a:pathLst>
                  <a:path extrusionOk="0" h="192" w="547">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4"/>
              <p:cNvSpPr/>
              <p:nvPr/>
            </p:nvSpPr>
            <p:spPr>
              <a:xfrm>
                <a:off x="2516375" y="4615600"/>
                <a:ext cx="8350" cy="6250"/>
              </a:xfrm>
              <a:custGeom>
                <a:rect b="b" l="l" r="r" t="t"/>
                <a:pathLst>
                  <a:path extrusionOk="0" h="250" w="334">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4"/>
              <p:cNvSpPr/>
              <p:nvPr/>
            </p:nvSpPr>
            <p:spPr>
              <a:xfrm>
                <a:off x="2923000" y="4442075"/>
                <a:ext cx="24625" cy="16550"/>
              </a:xfrm>
              <a:custGeom>
                <a:rect b="b" l="l" r="r" t="t"/>
                <a:pathLst>
                  <a:path extrusionOk="0" h="662" w="985">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4"/>
              <p:cNvSpPr/>
              <p:nvPr/>
            </p:nvSpPr>
            <p:spPr>
              <a:xfrm>
                <a:off x="2916250" y="4451325"/>
                <a:ext cx="4075" cy="3525"/>
              </a:xfrm>
              <a:custGeom>
                <a:rect b="b" l="l" r="r" t="t"/>
                <a:pathLst>
                  <a:path extrusionOk="0" h="141" w="163">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4"/>
              <p:cNvSpPr/>
              <p:nvPr/>
            </p:nvSpPr>
            <p:spPr>
              <a:xfrm>
                <a:off x="2907275" y="4455250"/>
                <a:ext cx="2650" cy="2350"/>
              </a:xfrm>
              <a:custGeom>
                <a:rect b="b" l="l" r="r" t="t"/>
                <a:pathLst>
                  <a:path extrusionOk="0" h="94" w="106">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4"/>
              <p:cNvSpPr/>
              <p:nvPr/>
            </p:nvSpPr>
            <p:spPr>
              <a:xfrm>
                <a:off x="2805700" y="4397475"/>
                <a:ext cx="109925" cy="60625"/>
              </a:xfrm>
              <a:custGeom>
                <a:rect b="b" l="l" r="r" t="t"/>
                <a:pathLst>
                  <a:path extrusionOk="0" h="2425" w="4397">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4"/>
              <p:cNvSpPr/>
              <p:nvPr/>
            </p:nvSpPr>
            <p:spPr>
              <a:xfrm>
                <a:off x="2877100" y="4391225"/>
                <a:ext cx="16950" cy="11550"/>
              </a:xfrm>
              <a:custGeom>
                <a:rect b="b" l="l" r="r" t="t"/>
                <a:pathLst>
                  <a:path extrusionOk="0" h="462" w="678">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4"/>
              <p:cNvSpPr/>
              <p:nvPr/>
            </p:nvSpPr>
            <p:spPr>
              <a:xfrm>
                <a:off x="2904200" y="4386125"/>
                <a:ext cx="37925" cy="37600"/>
              </a:xfrm>
              <a:custGeom>
                <a:rect b="b" l="l" r="r" t="t"/>
                <a:pathLst>
                  <a:path extrusionOk="0" h="1504" w="1517">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4"/>
              <p:cNvSpPr/>
              <p:nvPr/>
            </p:nvSpPr>
            <p:spPr>
              <a:xfrm>
                <a:off x="2944550" y="4386050"/>
                <a:ext cx="31750" cy="29675"/>
              </a:xfrm>
              <a:custGeom>
                <a:rect b="b" l="l" r="r" t="t"/>
                <a:pathLst>
                  <a:path extrusionOk="0" h="1187" w="127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4"/>
              <p:cNvSpPr/>
              <p:nvPr/>
            </p:nvSpPr>
            <p:spPr>
              <a:xfrm>
                <a:off x="2764650" y="4380875"/>
                <a:ext cx="65025" cy="45475"/>
              </a:xfrm>
              <a:custGeom>
                <a:rect b="b" l="l" r="r" t="t"/>
                <a:pathLst>
                  <a:path extrusionOk="0" h="1819" w="2601">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4"/>
              <p:cNvSpPr/>
              <p:nvPr/>
            </p:nvSpPr>
            <p:spPr>
              <a:xfrm>
                <a:off x="2890950" y="4368250"/>
                <a:ext cx="7725" cy="6175"/>
              </a:xfrm>
              <a:custGeom>
                <a:rect b="b" l="l" r="r" t="t"/>
                <a:pathLst>
                  <a:path extrusionOk="0" h="247" w="309">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4"/>
              <p:cNvSpPr/>
              <p:nvPr/>
            </p:nvSpPr>
            <p:spPr>
              <a:xfrm>
                <a:off x="2816400" y="4345900"/>
                <a:ext cx="71800" cy="36400"/>
              </a:xfrm>
              <a:custGeom>
                <a:rect b="b" l="l" r="r" t="t"/>
                <a:pathLst>
                  <a:path extrusionOk="0" h="1456" w="2872">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4"/>
              <p:cNvSpPr/>
              <p:nvPr/>
            </p:nvSpPr>
            <p:spPr>
              <a:xfrm>
                <a:off x="2804400" y="4359600"/>
                <a:ext cx="12150" cy="7950"/>
              </a:xfrm>
              <a:custGeom>
                <a:rect b="b" l="l" r="r" t="t"/>
                <a:pathLst>
                  <a:path extrusionOk="0" h="318" w="486">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4"/>
              <p:cNvSpPr/>
              <p:nvPr/>
            </p:nvSpPr>
            <p:spPr>
              <a:xfrm>
                <a:off x="2783525" y="4338000"/>
                <a:ext cx="44300" cy="23900"/>
              </a:xfrm>
              <a:custGeom>
                <a:rect b="b" l="l" r="r" t="t"/>
                <a:pathLst>
                  <a:path extrusionOk="0" h="956" w="1772">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4"/>
              <p:cNvSpPr/>
              <p:nvPr/>
            </p:nvSpPr>
            <p:spPr>
              <a:xfrm>
                <a:off x="2831200" y="4348125"/>
                <a:ext cx="9875" cy="1975"/>
              </a:xfrm>
              <a:custGeom>
                <a:rect b="b" l="l" r="r" t="t"/>
                <a:pathLst>
                  <a:path extrusionOk="0" h="79" w="395">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4"/>
              <p:cNvSpPr/>
              <p:nvPr/>
            </p:nvSpPr>
            <p:spPr>
              <a:xfrm>
                <a:off x="2841050" y="4328500"/>
                <a:ext cx="23450" cy="12675"/>
              </a:xfrm>
              <a:custGeom>
                <a:rect b="b" l="l" r="r" t="t"/>
                <a:pathLst>
                  <a:path extrusionOk="0" h="507" w="938">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4"/>
              <p:cNvSpPr/>
              <p:nvPr/>
            </p:nvSpPr>
            <p:spPr>
              <a:xfrm>
                <a:off x="2828625" y="4330650"/>
                <a:ext cx="9625" cy="5325"/>
              </a:xfrm>
              <a:custGeom>
                <a:rect b="b" l="l" r="r" t="t"/>
                <a:pathLst>
                  <a:path extrusionOk="0" h="213" w="385">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4"/>
              <p:cNvSpPr/>
              <p:nvPr/>
            </p:nvSpPr>
            <p:spPr>
              <a:xfrm>
                <a:off x="2841675" y="4318950"/>
                <a:ext cx="24650" cy="8150"/>
              </a:xfrm>
              <a:custGeom>
                <a:rect b="b" l="l" r="r" t="t"/>
                <a:pathLst>
                  <a:path extrusionOk="0" h="326" w="986">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4"/>
              <p:cNvSpPr/>
              <p:nvPr/>
            </p:nvSpPr>
            <p:spPr>
              <a:xfrm>
                <a:off x="2904200" y="4349150"/>
                <a:ext cx="33175" cy="25100"/>
              </a:xfrm>
              <a:custGeom>
                <a:rect b="b" l="l" r="r" t="t"/>
                <a:pathLst>
                  <a:path extrusionOk="0" h="1004" w="1327">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4"/>
              <p:cNvSpPr/>
              <p:nvPr/>
            </p:nvSpPr>
            <p:spPr>
              <a:xfrm>
                <a:off x="2900225" y="4360550"/>
                <a:ext cx="10475" cy="3425"/>
              </a:xfrm>
              <a:custGeom>
                <a:rect b="b" l="l" r="r" t="t"/>
                <a:pathLst>
                  <a:path extrusionOk="0" h="137" w="419">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4"/>
              <p:cNvSpPr/>
              <p:nvPr/>
            </p:nvSpPr>
            <p:spPr>
              <a:xfrm>
                <a:off x="2897125" y="4359275"/>
                <a:ext cx="9000" cy="2225"/>
              </a:xfrm>
              <a:custGeom>
                <a:rect b="b" l="l" r="r" t="t"/>
                <a:pathLst>
                  <a:path extrusionOk="0" h="89" w="36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4"/>
              <p:cNvSpPr/>
              <p:nvPr/>
            </p:nvSpPr>
            <p:spPr>
              <a:xfrm>
                <a:off x="2892575" y="4355650"/>
                <a:ext cx="11650" cy="4025"/>
              </a:xfrm>
              <a:custGeom>
                <a:rect b="b" l="l" r="r" t="t"/>
                <a:pathLst>
                  <a:path extrusionOk="0" h="161" w="466">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4"/>
              <p:cNvSpPr/>
              <p:nvPr/>
            </p:nvSpPr>
            <p:spPr>
              <a:xfrm>
                <a:off x="2892800" y="4350375"/>
                <a:ext cx="11125" cy="5325"/>
              </a:xfrm>
              <a:custGeom>
                <a:rect b="b" l="l" r="r" t="t"/>
                <a:pathLst>
                  <a:path extrusionOk="0" h="213" w="445">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4"/>
              <p:cNvSpPr/>
              <p:nvPr/>
            </p:nvSpPr>
            <p:spPr>
              <a:xfrm>
                <a:off x="2882725" y="4334175"/>
                <a:ext cx="13500" cy="10075"/>
              </a:xfrm>
              <a:custGeom>
                <a:rect b="b" l="l" r="r" t="t"/>
                <a:pathLst>
                  <a:path extrusionOk="0" h="403" w="54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4"/>
              <p:cNvSpPr/>
              <p:nvPr/>
            </p:nvSpPr>
            <p:spPr>
              <a:xfrm>
                <a:off x="2904425" y="4332100"/>
                <a:ext cx="10625" cy="2625"/>
              </a:xfrm>
              <a:custGeom>
                <a:rect b="b" l="l" r="r" t="t"/>
                <a:pathLst>
                  <a:path extrusionOk="0" h="105" w="425">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4"/>
              <p:cNvSpPr/>
              <p:nvPr/>
            </p:nvSpPr>
            <p:spPr>
              <a:xfrm>
                <a:off x="2886025" y="4309800"/>
                <a:ext cx="40375" cy="23475"/>
              </a:xfrm>
              <a:custGeom>
                <a:rect b="b" l="l" r="r" t="t"/>
                <a:pathLst>
                  <a:path extrusionOk="0" h="939" w="1615">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4"/>
              <p:cNvSpPr/>
              <p:nvPr/>
            </p:nvSpPr>
            <p:spPr>
              <a:xfrm>
                <a:off x="2917750" y="4297575"/>
                <a:ext cx="11725" cy="5700"/>
              </a:xfrm>
              <a:custGeom>
                <a:rect b="b" l="l" r="r" t="t"/>
                <a:pathLst>
                  <a:path extrusionOk="0" h="228" w="469">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4"/>
              <p:cNvSpPr/>
              <p:nvPr/>
            </p:nvSpPr>
            <p:spPr>
              <a:xfrm>
                <a:off x="2927600" y="4318950"/>
                <a:ext cx="24675" cy="14300"/>
              </a:xfrm>
              <a:custGeom>
                <a:rect b="b" l="l" r="r" t="t"/>
                <a:pathLst>
                  <a:path extrusionOk="0" h="572" w="987">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4"/>
              <p:cNvSpPr/>
              <p:nvPr/>
            </p:nvSpPr>
            <p:spPr>
              <a:xfrm>
                <a:off x="2942100" y="4333250"/>
                <a:ext cx="20350" cy="5450"/>
              </a:xfrm>
              <a:custGeom>
                <a:rect b="b" l="l" r="r" t="t"/>
                <a:pathLst>
                  <a:path extrusionOk="0" h="218" w="814">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4"/>
              <p:cNvSpPr/>
              <p:nvPr/>
            </p:nvSpPr>
            <p:spPr>
              <a:xfrm>
                <a:off x="2940025" y="4365650"/>
                <a:ext cx="19950" cy="13950"/>
              </a:xfrm>
              <a:custGeom>
                <a:rect b="b" l="l" r="r" t="t"/>
                <a:pathLst>
                  <a:path extrusionOk="0" h="558" w="798">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4"/>
              <p:cNvSpPr/>
              <p:nvPr/>
            </p:nvSpPr>
            <p:spPr>
              <a:xfrm>
                <a:off x="2949300" y="4361050"/>
                <a:ext cx="4975" cy="2400"/>
              </a:xfrm>
              <a:custGeom>
                <a:rect b="b" l="l" r="r" t="t"/>
                <a:pathLst>
                  <a:path extrusionOk="0" h="96" w="199">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4"/>
              <p:cNvSpPr/>
              <p:nvPr/>
            </p:nvSpPr>
            <p:spPr>
              <a:xfrm>
                <a:off x="2971525" y="4335750"/>
                <a:ext cx="11875" cy="7950"/>
              </a:xfrm>
              <a:custGeom>
                <a:rect b="b" l="l" r="r" t="t"/>
                <a:pathLst>
                  <a:path extrusionOk="0" h="318" w="475">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4"/>
              <p:cNvSpPr/>
              <p:nvPr/>
            </p:nvSpPr>
            <p:spPr>
              <a:xfrm>
                <a:off x="2976600" y="4348375"/>
                <a:ext cx="4100" cy="3975"/>
              </a:xfrm>
              <a:custGeom>
                <a:rect b="b" l="l" r="r" t="t"/>
                <a:pathLst>
                  <a:path extrusionOk="0" h="159" w="164">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4"/>
              <p:cNvSpPr/>
              <p:nvPr/>
            </p:nvSpPr>
            <p:spPr>
              <a:xfrm>
                <a:off x="2936225" y="4344775"/>
                <a:ext cx="106300" cy="36600"/>
              </a:xfrm>
              <a:custGeom>
                <a:rect b="b" l="l" r="r" t="t"/>
                <a:pathLst>
                  <a:path extrusionOk="0" h="1464" w="4252">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4"/>
              <p:cNvSpPr/>
              <p:nvPr/>
            </p:nvSpPr>
            <p:spPr>
              <a:xfrm>
                <a:off x="2940000" y="4277325"/>
                <a:ext cx="69575" cy="51025"/>
              </a:xfrm>
              <a:custGeom>
                <a:rect b="b" l="l" r="r" t="t"/>
                <a:pathLst>
                  <a:path extrusionOk="0" h="2041" w="2783">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4"/>
              <p:cNvSpPr/>
              <p:nvPr/>
            </p:nvSpPr>
            <p:spPr>
              <a:xfrm>
                <a:off x="2967975" y="4247825"/>
                <a:ext cx="183600" cy="109350"/>
              </a:xfrm>
              <a:custGeom>
                <a:rect b="b" l="l" r="r" t="t"/>
                <a:pathLst>
                  <a:path extrusionOk="0" h="4374" w="7344">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4"/>
              <p:cNvSpPr/>
              <p:nvPr/>
            </p:nvSpPr>
            <p:spPr>
              <a:xfrm>
                <a:off x="3052675" y="4310100"/>
                <a:ext cx="19325" cy="4775"/>
              </a:xfrm>
              <a:custGeom>
                <a:rect b="b" l="l" r="r" t="t"/>
                <a:pathLst>
                  <a:path extrusionOk="0" h="191" w="773">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4"/>
              <p:cNvSpPr/>
              <p:nvPr/>
            </p:nvSpPr>
            <p:spPr>
              <a:xfrm>
                <a:off x="3010000" y="4314025"/>
                <a:ext cx="6650" cy="1975"/>
              </a:xfrm>
              <a:custGeom>
                <a:rect b="b" l="l" r="r" t="t"/>
                <a:pathLst>
                  <a:path extrusionOk="0" h="79" w="266">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4"/>
              <p:cNvSpPr/>
              <p:nvPr/>
            </p:nvSpPr>
            <p:spPr>
              <a:xfrm>
                <a:off x="3040450" y="4358350"/>
                <a:ext cx="6275" cy="2450"/>
              </a:xfrm>
              <a:custGeom>
                <a:rect b="b" l="l" r="r" t="t"/>
                <a:pathLst>
                  <a:path extrusionOk="0" h="98" w="251">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4"/>
              <p:cNvSpPr/>
              <p:nvPr/>
            </p:nvSpPr>
            <p:spPr>
              <a:xfrm>
                <a:off x="2634700" y="4552700"/>
                <a:ext cx="4900" cy="4450"/>
              </a:xfrm>
              <a:custGeom>
                <a:rect b="b" l="l" r="r" t="t"/>
                <a:pathLst>
                  <a:path extrusionOk="0" h="178" w="196">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4"/>
              <p:cNvSpPr/>
              <p:nvPr/>
            </p:nvSpPr>
            <p:spPr>
              <a:xfrm>
                <a:off x="2642075" y="4549800"/>
                <a:ext cx="2175" cy="1550"/>
              </a:xfrm>
              <a:custGeom>
                <a:rect b="b" l="l" r="r" t="t"/>
                <a:pathLst>
                  <a:path extrusionOk="0" h="62" w="87">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4"/>
              <p:cNvSpPr/>
              <p:nvPr/>
            </p:nvSpPr>
            <p:spPr>
              <a:xfrm>
                <a:off x="2521625" y="4551775"/>
                <a:ext cx="6075" cy="5175"/>
              </a:xfrm>
              <a:custGeom>
                <a:rect b="b" l="l" r="r" t="t"/>
                <a:pathLst>
                  <a:path extrusionOk="0" h="207" w="243">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4"/>
              <p:cNvSpPr/>
              <p:nvPr/>
            </p:nvSpPr>
            <p:spPr>
              <a:xfrm>
                <a:off x="3835800" y="4290900"/>
                <a:ext cx="3000" cy="2050"/>
              </a:xfrm>
              <a:custGeom>
                <a:rect b="b" l="l" r="r" t="t"/>
                <a:pathLst>
                  <a:path extrusionOk="0" h="82" w="12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4"/>
              <p:cNvSpPr/>
              <p:nvPr/>
            </p:nvSpPr>
            <p:spPr>
              <a:xfrm>
                <a:off x="4279075" y="5047225"/>
                <a:ext cx="2075" cy="875"/>
              </a:xfrm>
              <a:custGeom>
                <a:rect b="b" l="l" r="r" t="t"/>
                <a:pathLst>
                  <a:path extrusionOk="0" h="35" w="83">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4"/>
              <p:cNvSpPr/>
              <p:nvPr/>
            </p:nvSpPr>
            <p:spPr>
              <a:xfrm>
                <a:off x="4263550" y="5044100"/>
                <a:ext cx="2500" cy="2150"/>
              </a:xfrm>
              <a:custGeom>
                <a:rect b="b" l="l" r="r" t="t"/>
                <a:pathLst>
                  <a:path extrusionOk="0" h="86" w="10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4"/>
              <p:cNvSpPr/>
              <p:nvPr/>
            </p:nvSpPr>
            <p:spPr>
              <a:xfrm>
                <a:off x="4317725" y="5293925"/>
                <a:ext cx="7375" cy="3825"/>
              </a:xfrm>
              <a:custGeom>
                <a:rect b="b" l="l" r="r" t="t"/>
                <a:pathLst>
                  <a:path extrusionOk="0" h="153" w="295">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4"/>
              <p:cNvSpPr/>
              <p:nvPr/>
            </p:nvSpPr>
            <p:spPr>
              <a:xfrm>
                <a:off x="3612075" y="4460050"/>
                <a:ext cx="625" cy="25"/>
              </a:xfrm>
              <a:custGeom>
                <a:rect b="b" l="l" r="r" t="t"/>
                <a:pathLst>
                  <a:path extrusionOk="0" h="1" w="25">
                    <a:moveTo>
                      <a:pt x="25" y="0"/>
                    </a:moveTo>
                    <a:cubicBezTo>
                      <a:pt x="0" y="0"/>
                      <a:pt x="12"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4"/>
              <p:cNvSpPr/>
              <p:nvPr/>
            </p:nvSpPr>
            <p:spPr>
              <a:xfrm>
                <a:off x="3020575" y="4688050"/>
                <a:ext cx="8150" cy="2825"/>
              </a:xfrm>
              <a:custGeom>
                <a:rect b="b" l="l" r="r" t="t"/>
                <a:pathLst>
                  <a:path extrusionOk="0" h="113" w="326">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4"/>
              <p:cNvSpPr/>
              <p:nvPr/>
            </p:nvSpPr>
            <p:spPr>
              <a:xfrm>
                <a:off x="3081625" y="5437625"/>
                <a:ext cx="46550" cy="30950"/>
              </a:xfrm>
              <a:custGeom>
                <a:rect b="b" l="l" r="r" t="t"/>
                <a:pathLst>
                  <a:path extrusionOk="0" h="1238" w="1862">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4"/>
              <p:cNvSpPr/>
              <p:nvPr/>
            </p:nvSpPr>
            <p:spPr>
              <a:xfrm>
                <a:off x="2514225" y="4416925"/>
                <a:ext cx="794450" cy="1036075"/>
              </a:xfrm>
              <a:custGeom>
                <a:rect b="b" l="l" r="r" t="t"/>
                <a:pathLst>
                  <a:path extrusionOk="0" h="41443" w="31778">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4"/>
              <p:cNvSpPr/>
              <p:nvPr/>
            </p:nvSpPr>
            <p:spPr>
              <a:xfrm>
                <a:off x="3071475" y="4890625"/>
                <a:ext cx="37600" cy="17125"/>
              </a:xfrm>
              <a:custGeom>
                <a:rect b="b" l="l" r="r" t="t"/>
                <a:pathLst>
                  <a:path extrusionOk="0" h="685" w="1504">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4"/>
              <p:cNvSpPr/>
              <p:nvPr/>
            </p:nvSpPr>
            <p:spPr>
              <a:xfrm>
                <a:off x="4240150" y="5092650"/>
                <a:ext cx="23000" cy="13675"/>
              </a:xfrm>
              <a:custGeom>
                <a:rect b="b" l="l" r="r" t="t"/>
                <a:pathLst>
                  <a:path extrusionOk="0" h="547" w="92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4"/>
              <p:cNvSpPr/>
              <p:nvPr/>
            </p:nvSpPr>
            <p:spPr>
              <a:xfrm>
                <a:off x="4289750" y="5044975"/>
                <a:ext cx="113975" cy="64475"/>
              </a:xfrm>
              <a:custGeom>
                <a:rect b="b" l="l" r="r" t="t"/>
                <a:pathLst>
                  <a:path extrusionOk="0" h="2579" w="4559">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4"/>
              <p:cNvSpPr/>
              <p:nvPr/>
            </p:nvSpPr>
            <p:spPr>
              <a:xfrm>
                <a:off x="4153575" y="4985025"/>
                <a:ext cx="61950" cy="77900"/>
              </a:xfrm>
              <a:custGeom>
                <a:rect b="b" l="l" r="r" t="t"/>
                <a:pathLst>
                  <a:path extrusionOk="0" h="3116" w="2478">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4"/>
              <p:cNvSpPr/>
              <p:nvPr/>
            </p:nvSpPr>
            <p:spPr>
              <a:xfrm>
                <a:off x="3414925" y="4335800"/>
                <a:ext cx="1184100" cy="947650"/>
              </a:xfrm>
              <a:custGeom>
                <a:rect b="b" l="l" r="r" t="t"/>
                <a:pathLst>
                  <a:path extrusionOk="0" h="37906" w="47364">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4"/>
              <p:cNvSpPr/>
              <p:nvPr/>
            </p:nvSpPr>
            <p:spPr>
              <a:xfrm>
                <a:off x="4347950" y="4613175"/>
                <a:ext cx="20075" cy="75225"/>
              </a:xfrm>
              <a:custGeom>
                <a:rect b="b" l="l" r="r" t="t"/>
                <a:pathLst>
                  <a:path extrusionOk="0" h="3009" w="803">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4"/>
              <p:cNvSpPr/>
              <p:nvPr/>
            </p:nvSpPr>
            <p:spPr>
              <a:xfrm>
                <a:off x="3453050" y="4602275"/>
                <a:ext cx="31500" cy="35425"/>
              </a:xfrm>
              <a:custGeom>
                <a:rect b="b" l="l" r="r" t="t"/>
                <a:pathLst>
                  <a:path extrusionOk="0" h="1417" w="126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4"/>
              <p:cNvSpPr/>
              <p:nvPr/>
            </p:nvSpPr>
            <p:spPr>
              <a:xfrm>
                <a:off x="3080400" y="4239175"/>
                <a:ext cx="365975" cy="316825"/>
              </a:xfrm>
              <a:custGeom>
                <a:rect b="b" l="l" r="r" t="t"/>
                <a:pathLst>
                  <a:path extrusionOk="0" h="12673" w="14639">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4"/>
              <p:cNvSpPr/>
              <p:nvPr/>
            </p:nvSpPr>
            <p:spPr>
              <a:xfrm>
                <a:off x="3187275" y="4436700"/>
                <a:ext cx="20050" cy="12100"/>
              </a:xfrm>
              <a:custGeom>
                <a:rect b="b" l="l" r="r" t="t"/>
                <a:pathLst>
                  <a:path extrusionOk="0" h="484" w="802">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4"/>
              <p:cNvSpPr/>
              <p:nvPr/>
            </p:nvSpPr>
            <p:spPr>
              <a:xfrm>
                <a:off x="3195300" y="4424625"/>
                <a:ext cx="3400" cy="2175"/>
              </a:xfrm>
              <a:custGeom>
                <a:rect b="b" l="l" r="r" t="t"/>
                <a:pathLst>
                  <a:path extrusionOk="0" h="87" w="136">
                    <a:moveTo>
                      <a:pt x="49" y="0"/>
                    </a:moveTo>
                    <a:cubicBezTo>
                      <a:pt x="0" y="0"/>
                      <a:pt x="0" y="74"/>
                      <a:pt x="49" y="86"/>
                    </a:cubicBezTo>
                    <a:cubicBezTo>
                      <a:pt x="136" y="86"/>
                      <a:pt x="111"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4"/>
              <p:cNvSpPr/>
              <p:nvPr/>
            </p:nvSpPr>
            <p:spPr>
              <a:xfrm>
                <a:off x="3198450" y="4261625"/>
                <a:ext cx="13525" cy="6050"/>
              </a:xfrm>
              <a:custGeom>
                <a:rect b="b" l="l" r="r" t="t"/>
                <a:pathLst>
                  <a:path extrusionOk="0" h="242" w="541">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4"/>
              <p:cNvSpPr/>
              <p:nvPr/>
            </p:nvSpPr>
            <p:spPr>
              <a:xfrm>
                <a:off x="3227625" y="4251800"/>
                <a:ext cx="5575" cy="1875"/>
              </a:xfrm>
              <a:custGeom>
                <a:rect b="b" l="l" r="r" t="t"/>
                <a:pathLst>
                  <a:path extrusionOk="0" h="75" w="223">
                    <a:moveTo>
                      <a:pt x="87" y="1"/>
                    </a:moveTo>
                    <a:cubicBezTo>
                      <a:pt x="1" y="1"/>
                      <a:pt x="50" y="75"/>
                      <a:pt x="136" y="75"/>
                    </a:cubicBezTo>
                    <a:cubicBezTo>
                      <a:pt x="223" y="75"/>
                      <a:pt x="173" y="1"/>
                      <a:pt x="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4"/>
              <p:cNvSpPr/>
              <p:nvPr/>
            </p:nvSpPr>
            <p:spPr>
              <a:xfrm>
                <a:off x="3238100" y="4249250"/>
                <a:ext cx="9575" cy="3525"/>
              </a:xfrm>
              <a:custGeom>
                <a:rect b="b" l="l" r="r" t="t"/>
                <a:pathLst>
                  <a:path extrusionOk="0" h="141" w="383">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4"/>
              <p:cNvSpPr/>
              <p:nvPr/>
            </p:nvSpPr>
            <p:spPr>
              <a:xfrm>
                <a:off x="3274775" y="4244375"/>
                <a:ext cx="12325" cy="4850"/>
              </a:xfrm>
              <a:custGeom>
                <a:rect b="b" l="l" r="r" t="t"/>
                <a:pathLst>
                  <a:path extrusionOk="0" h="194" w="493">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4"/>
              <p:cNvSpPr/>
              <p:nvPr/>
            </p:nvSpPr>
            <p:spPr>
              <a:xfrm>
                <a:off x="3392625" y="4265275"/>
                <a:ext cx="6525" cy="4025"/>
              </a:xfrm>
              <a:custGeom>
                <a:rect b="b" l="l" r="r" t="t"/>
                <a:pathLst>
                  <a:path extrusionOk="0" h="161" w="261">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4"/>
              <p:cNvSpPr/>
              <p:nvPr/>
            </p:nvSpPr>
            <p:spPr>
              <a:xfrm>
                <a:off x="3402600" y="4270600"/>
                <a:ext cx="6175" cy="1875"/>
              </a:xfrm>
              <a:custGeom>
                <a:rect b="b" l="l" r="r" t="t"/>
                <a:pathLst>
                  <a:path extrusionOk="0" h="75" w="247">
                    <a:moveTo>
                      <a:pt x="74" y="0"/>
                    </a:moveTo>
                    <a:cubicBezTo>
                      <a:pt x="0" y="0"/>
                      <a:pt x="87" y="74"/>
                      <a:pt x="173" y="74"/>
                    </a:cubicBezTo>
                    <a:cubicBezTo>
                      <a:pt x="247" y="74"/>
                      <a:pt x="148" y="13"/>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4"/>
              <p:cNvSpPr/>
              <p:nvPr/>
            </p:nvSpPr>
            <p:spPr>
              <a:xfrm>
                <a:off x="3402325" y="4350675"/>
                <a:ext cx="4600" cy="9900"/>
              </a:xfrm>
              <a:custGeom>
                <a:rect b="b" l="l" r="r" t="t"/>
                <a:pathLst>
                  <a:path extrusionOk="0" h="396" w="184">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4"/>
              <p:cNvSpPr/>
              <p:nvPr/>
            </p:nvSpPr>
            <p:spPr>
              <a:xfrm>
                <a:off x="3403825" y="4369475"/>
                <a:ext cx="7350" cy="4825"/>
              </a:xfrm>
              <a:custGeom>
                <a:rect b="b" l="l" r="r" t="t"/>
                <a:pathLst>
                  <a:path extrusionOk="0" h="193" w="294">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4"/>
              <p:cNvSpPr/>
              <p:nvPr/>
            </p:nvSpPr>
            <p:spPr>
              <a:xfrm>
                <a:off x="3370875" y="4401475"/>
                <a:ext cx="16050" cy="11450"/>
              </a:xfrm>
              <a:custGeom>
                <a:rect b="b" l="l" r="r" t="t"/>
                <a:pathLst>
                  <a:path extrusionOk="0" h="458" w="642">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4"/>
              <p:cNvSpPr/>
              <p:nvPr/>
            </p:nvSpPr>
            <p:spPr>
              <a:xfrm>
                <a:off x="3367475" y="4396275"/>
                <a:ext cx="10825" cy="2175"/>
              </a:xfrm>
              <a:custGeom>
                <a:rect b="b" l="l" r="r" t="t"/>
                <a:pathLst>
                  <a:path extrusionOk="0" h="87" w="433">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4"/>
              <p:cNvSpPr/>
              <p:nvPr/>
            </p:nvSpPr>
            <p:spPr>
              <a:xfrm>
                <a:off x="3350550" y="4426950"/>
                <a:ext cx="15950" cy="6275"/>
              </a:xfrm>
              <a:custGeom>
                <a:rect b="b" l="l" r="r" t="t"/>
                <a:pathLst>
                  <a:path extrusionOk="0" h="251" w="638">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4"/>
              <p:cNvSpPr/>
              <p:nvPr/>
            </p:nvSpPr>
            <p:spPr>
              <a:xfrm>
                <a:off x="3210700" y="4440625"/>
                <a:ext cx="3400" cy="5300"/>
              </a:xfrm>
              <a:custGeom>
                <a:rect b="b" l="l" r="r" t="t"/>
                <a:pathLst>
                  <a:path extrusionOk="0" h="212" w="136">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4"/>
              <p:cNvSpPr/>
              <p:nvPr/>
            </p:nvSpPr>
            <p:spPr>
              <a:xfrm>
                <a:off x="3199600" y="4422725"/>
                <a:ext cx="4650" cy="3200"/>
              </a:xfrm>
              <a:custGeom>
                <a:rect b="b" l="l" r="r" t="t"/>
                <a:pathLst>
                  <a:path extrusionOk="0" h="128" w="186">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4"/>
              <p:cNvSpPr/>
              <p:nvPr/>
            </p:nvSpPr>
            <p:spPr>
              <a:xfrm>
                <a:off x="3409350" y="4333100"/>
                <a:ext cx="3050" cy="1800"/>
              </a:xfrm>
              <a:custGeom>
                <a:rect b="b" l="l" r="r" t="t"/>
                <a:pathLst>
                  <a:path extrusionOk="0" h="72" w="122">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4"/>
              <p:cNvSpPr/>
              <p:nvPr/>
            </p:nvSpPr>
            <p:spPr>
              <a:xfrm>
                <a:off x="3399750" y="4317175"/>
                <a:ext cx="3675" cy="1925"/>
              </a:xfrm>
              <a:custGeom>
                <a:rect b="b" l="l" r="r" t="t"/>
                <a:pathLst>
                  <a:path extrusionOk="0" h="77" w="147">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4"/>
              <p:cNvSpPr/>
              <p:nvPr/>
            </p:nvSpPr>
            <p:spPr>
              <a:xfrm>
                <a:off x="3409250" y="4312325"/>
                <a:ext cx="3100" cy="2025"/>
              </a:xfrm>
              <a:custGeom>
                <a:rect b="b" l="l" r="r" t="t"/>
                <a:pathLst>
                  <a:path extrusionOk="0" h="81" w="124">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4"/>
              <p:cNvSpPr/>
              <p:nvPr/>
            </p:nvSpPr>
            <p:spPr>
              <a:xfrm>
                <a:off x="3083875" y="4339550"/>
                <a:ext cx="5525" cy="725"/>
              </a:xfrm>
              <a:custGeom>
                <a:rect b="b" l="l" r="r" t="t"/>
                <a:pathLst>
                  <a:path extrusionOk="0" h="29" w="221">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4"/>
              <p:cNvSpPr/>
              <p:nvPr/>
            </p:nvSpPr>
            <p:spPr>
              <a:xfrm>
                <a:off x="3091575" y="4339250"/>
                <a:ext cx="5175" cy="600"/>
              </a:xfrm>
              <a:custGeom>
                <a:rect b="b" l="l" r="r" t="t"/>
                <a:pathLst>
                  <a:path extrusionOk="0" h="24" w="207">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9" name="Google Shape;2689;p44"/>
            <p:cNvSpPr/>
            <p:nvPr/>
          </p:nvSpPr>
          <p:spPr>
            <a:xfrm>
              <a:off x="4862183" y="3305557"/>
              <a:ext cx="1007599" cy="635138"/>
            </a:xfrm>
            <a:custGeom>
              <a:rect b="b" l="l" r="r" t="t"/>
              <a:pathLst>
                <a:path extrusionOk="0" h="44038" w="69863">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0" name="Google Shape;2690;p44"/>
            <p:cNvGrpSpPr/>
            <p:nvPr/>
          </p:nvGrpSpPr>
          <p:grpSpPr>
            <a:xfrm>
              <a:off x="4851510" y="3282978"/>
              <a:ext cx="1028757" cy="669305"/>
              <a:chOff x="2732000" y="1526850"/>
              <a:chExt cx="1783250" cy="1160175"/>
            </a:xfrm>
          </p:grpSpPr>
          <p:sp>
            <p:nvSpPr>
              <p:cNvPr id="2691" name="Google Shape;2691;p44"/>
              <p:cNvSpPr/>
              <p:nvPr/>
            </p:nvSpPr>
            <p:spPr>
              <a:xfrm>
                <a:off x="3766400" y="1850425"/>
                <a:ext cx="68700" cy="62425"/>
              </a:xfrm>
              <a:custGeom>
                <a:rect b="b" l="l" r="r" t="t"/>
                <a:pathLst>
                  <a:path extrusionOk="0" h="2497" w="2748">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4"/>
              <p:cNvSpPr/>
              <p:nvPr/>
            </p:nvSpPr>
            <p:spPr>
              <a:xfrm>
                <a:off x="3469450" y="2168575"/>
                <a:ext cx="68700" cy="62550"/>
              </a:xfrm>
              <a:custGeom>
                <a:rect b="b" l="l" r="r" t="t"/>
                <a:pathLst>
                  <a:path extrusionOk="0" h="2502" w="2748">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4"/>
              <p:cNvSpPr/>
              <p:nvPr/>
            </p:nvSpPr>
            <p:spPr>
              <a:xfrm>
                <a:off x="4059625" y="2013625"/>
                <a:ext cx="73050" cy="62500"/>
              </a:xfrm>
              <a:custGeom>
                <a:rect b="b" l="l" r="r" t="t"/>
                <a:pathLst>
                  <a:path extrusionOk="0" h="2500" w="2922">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4"/>
              <p:cNvSpPr/>
              <p:nvPr/>
            </p:nvSpPr>
            <p:spPr>
              <a:xfrm>
                <a:off x="4163450" y="1701900"/>
                <a:ext cx="73025" cy="62575"/>
              </a:xfrm>
              <a:custGeom>
                <a:rect b="b" l="l" r="r" t="t"/>
                <a:pathLst>
                  <a:path extrusionOk="0" h="2503" w="2921">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4"/>
              <p:cNvSpPr/>
              <p:nvPr/>
            </p:nvSpPr>
            <p:spPr>
              <a:xfrm>
                <a:off x="3076400" y="2487150"/>
                <a:ext cx="68700" cy="62400"/>
              </a:xfrm>
              <a:custGeom>
                <a:rect b="b" l="l" r="r" t="t"/>
                <a:pathLst>
                  <a:path extrusionOk="0" h="2496" w="2748">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4"/>
              <p:cNvSpPr/>
              <p:nvPr/>
            </p:nvSpPr>
            <p:spPr>
              <a:xfrm>
                <a:off x="3138925" y="2281300"/>
                <a:ext cx="73025" cy="62575"/>
              </a:xfrm>
              <a:custGeom>
                <a:rect b="b" l="l" r="r" t="t"/>
                <a:pathLst>
                  <a:path extrusionOk="0" h="2503" w="2921">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4"/>
              <p:cNvSpPr/>
              <p:nvPr/>
            </p:nvSpPr>
            <p:spPr>
              <a:xfrm>
                <a:off x="3187900" y="2440550"/>
                <a:ext cx="62550" cy="62575"/>
              </a:xfrm>
              <a:custGeom>
                <a:rect b="b" l="l" r="r" t="t"/>
                <a:pathLst>
                  <a:path extrusionOk="0" h="2503" w="2502">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4"/>
              <p:cNvSpPr/>
              <p:nvPr/>
            </p:nvSpPr>
            <p:spPr>
              <a:xfrm>
                <a:off x="3536275" y="1737400"/>
                <a:ext cx="68725" cy="62425"/>
              </a:xfrm>
              <a:custGeom>
                <a:rect b="b" l="l" r="r" t="t"/>
                <a:pathLst>
                  <a:path extrusionOk="0" h="2497" w="2749">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4"/>
              <p:cNvSpPr/>
              <p:nvPr/>
            </p:nvSpPr>
            <p:spPr>
              <a:xfrm>
                <a:off x="4294050" y="2299775"/>
                <a:ext cx="73025" cy="62375"/>
              </a:xfrm>
              <a:custGeom>
                <a:rect b="b" l="l" r="r" t="t"/>
                <a:pathLst>
                  <a:path extrusionOk="0" h="2495" w="2921">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4"/>
              <p:cNvSpPr/>
              <p:nvPr/>
            </p:nvSpPr>
            <p:spPr>
              <a:xfrm>
                <a:off x="3983250" y="1642450"/>
                <a:ext cx="72925" cy="62550"/>
              </a:xfrm>
              <a:custGeom>
                <a:rect b="b" l="l" r="r" t="t"/>
                <a:pathLst>
                  <a:path extrusionOk="0" h="2502" w="2917">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4"/>
              <p:cNvSpPr/>
              <p:nvPr/>
            </p:nvSpPr>
            <p:spPr>
              <a:xfrm>
                <a:off x="2742800" y="1650150"/>
                <a:ext cx="68700" cy="62550"/>
              </a:xfrm>
              <a:custGeom>
                <a:rect b="b" l="l" r="r" t="t"/>
                <a:pathLst>
                  <a:path extrusionOk="0" h="2502" w="2748">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4"/>
              <p:cNvSpPr/>
              <p:nvPr/>
            </p:nvSpPr>
            <p:spPr>
              <a:xfrm>
                <a:off x="3338825" y="1526850"/>
                <a:ext cx="68425" cy="62400"/>
              </a:xfrm>
              <a:custGeom>
                <a:rect b="b" l="l" r="r" t="t"/>
                <a:pathLst>
                  <a:path extrusionOk="0" h="2496" w="2737">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4"/>
              <p:cNvSpPr/>
              <p:nvPr/>
            </p:nvSpPr>
            <p:spPr>
              <a:xfrm>
                <a:off x="2812725" y="2006775"/>
                <a:ext cx="68400" cy="62400"/>
              </a:xfrm>
              <a:custGeom>
                <a:rect b="b" l="l" r="r" t="t"/>
                <a:pathLst>
                  <a:path extrusionOk="0" h="2496" w="2736">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4"/>
              <p:cNvSpPr/>
              <p:nvPr/>
            </p:nvSpPr>
            <p:spPr>
              <a:xfrm>
                <a:off x="3025250" y="1857425"/>
                <a:ext cx="72725" cy="62575"/>
              </a:xfrm>
              <a:custGeom>
                <a:rect b="b" l="l" r="r" t="t"/>
                <a:pathLst>
                  <a:path extrusionOk="0" h="2503" w="2909">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4"/>
              <p:cNvSpPr/>
              <p:nvPr/>
            </p:nvSpPr>
            <p:spPr>
              <a:xfrm>
                <a:off x="2844125" y="1700725"/>
                <a:ext cx="68725" cy="62425"/>
              </a:xfrm>
              <a:custGeom>
                <a:rect b="b" l="l" r="r" t="t"/>
                <a:pathLst>
                  <a:path extrusionOk="0" h="2497" w="2749">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4"/>
              <p:cNvSpPr/>
              <p:nvPr/>
            </p:nvSpPr>
            <p:spPr>
              <a:xfrm>
                <a:off x="3873900" y="1758625"/>
                <a:ext cx="68700" cy="62425"/>
              </a:xfrm>
              <a:custGeom>
                <a:rect b="b" l="l" r="r" t="t"/>
                <a:pathLst>
                  <a:path extrusionOk="0" h="2497" w="2748">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4"/>
              <p:cNvSpPr/>
              <p:nvPr/>
            </p:nvSpPr>
            <p:spPr>
              <a:xfrm>
                <a:off x="4437900" y="1719900"/>
                <a:ext cx="70875" cy="62425"/>
              </a:xfrm>
              <a:custGeom>
                <a:rect b="b" l="l" r="r" t="t"/>
                <a:pathLst>
                  <a:path extrusionOk="0" h="2497" w="2835">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4"/>
              <p:cNvSpPr/>
              <p:nvPr/>
            </p:nvSpPr>
            <p:spPr>
              <a:xfrm>
                <a:off x="3885600" y="2022800"/>
                <a:ext cx="68725" cy="62400"/>
              </a:xfrm>
              <a:custGeom>
                <a:rect b="b" l="l" r="r" t="t"/>
                <a:pathLst>
                  <a:path extrusionOk="0" h="2496" w="2749">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4"/>
              <p:cNvSpPr/>
              <p:nvPr/>
            </p:nvSpPr>
            <p:spPr>
              <a:xfrm>
                <a:off x="3596350" y="2418150"/>
                <a:ext cx="68725" cy="62400"/>
              </a:xfrm>
              <a:custGeom>
                <a:rect b="b" l="l" r="r" t="t"/>
                <a:pathLst>
                  <a:path extrusionOk="0" h="2496" w="2749">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4"/>
              <p:cNvSpPr/>
              <p:nvPr/>
            </p:nvSpPr>
            <p:spPr>
              <a:xfrm>
                <a:off x="3004925" y="1537175"/>
                <a:ext cx="68725" cy="62625"/>
              </a:xfrm>
              <a:custGeom>
                <a:rect b="b" l="l" r="r" t="t"/>
                <a:pathLst>
                  <a:path extrusionOk="0" h="2505" w="2749">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4"/>
              <p:cNvSpPr/>
              <p:nvPr/>
            </p:nvSpPr>
            <p:spPr>
              <a:xfrm>
                <a:off x="2835825" y="1863000"/>
                <a:ext cx="37600" cy="37300"/>
              </a:xfrm>
              <a:custGeom>
                <a:rect b="b" l="l" r="r" t="t"/>
                <a:pathLst>
                  <a:path extrusionOk="0" h="1492" w="1504">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4"/>
              <p:cNvSpPr/>
              <p:nvPr/>
            </p:nvSpPr>
            <p:spPr>
              <a:xfrm>
                <a:off x="4013750" y="1801075"/>
                <a:ext cx="37600" cy="37600"/>
              </a:xfrm>
              <a:custGeom>
                <a:rect b="b" l="l" r="r" t="t"/>
                <a:pathLst>
                  <a:path extrusionOk="0" h="1504" w="1504">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4"/>
              <p:cNvSpPr/>
              <p:nvPr/>
            </p:nvSpPr>
            <p:spPr>
              <a:xfrm>
                <a:off x="3645325" y="2219575"/>
                <a:ext cx="41000" cy="37550"/>
              </a:xfrm>
              <a:custGeom>
                <a:rect b="b" l="l" r="r" t="t"/>
                <a:pathLst>
                  <a:path extrusionOk="0" h="1502" w="164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4"/>
              <p:cNvSpPr/>
              <p:nvPr/>
            </p:nvSpPr>
            <p:spPr>
              <a:xfrm>
                <a:off x="3072075" y="2347850"/>
                <a:ext cx="37300" cy="37600"/>
              </a:xfrm>
              <a:custGeom>
                <a:rect b="b" l="l" r="r" t="t"/>
                <a:pathLst>
                  <a:path extrusionOk="0" h="1504" w="1492">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4"/>
              <p:cNvSpPr/>
              <p:nvPr/>
            </p:nvSpPr>
            <p:spPr>
              <a:xfrm>
                <a:off x="2732000" y="1809100"/>
                <a:ext cx="37625" cy="37600"/>
              </a:xfrm>
              <a:custGeom>
                <a:rect b="b" l="l" r="r" t="t"/>
                <a:pathLst>
                  <a:path extrusionOk="0" h="1504" w="1505">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4"/>
              <p:cNvSpPr/>
              <p:nvPr/>
            </p:nvSpPr>
            <p:spPr>
              <a:xfrm>
                <a:off x="3434950" y="1987125"/>
                <a:ext cx="37600" cy="37625"/>
              </a:xfrm>
              <a:custGeom>
                <a:rect b="b" l="l" r="r" t="t"/>
                <a:pathLst>
                  <a:path extrusionOk="0" h="1505" w="1504">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4"/>
              <p:cNvSpPr/>
              <p:nvPr/>
            </p:nvSpPr>
            <p:spPr>
              <a:xfrm>
                <a:off x="4287575" y="1789375"/>
                <a:ext cx="37600" cy="37600"/>
              </a:xfrm>
              <a:custGeom>
                <a:rect b="b" l="l" r="r" t="t"/>
                <a:pathLst>
                  <a:path extrusionOk="0" h="1504" w="1504">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4"/>
              <p:cNvSpPr/>
              <p:nvPr/>
            </p:nvSpPr>
            <p:spPr>
              <a:xfrm>
                <a:off x="4039300" y="1562675"/>
                <a:ext cx="37300" cy="37600"/>
              </a:xfrm>
              <a:custGeom>
                <a:rect b="b" l="l" r="r" t="t"/>
                <a:pathLst>
                  <a:path extrusionOk="0" h="1504" w="1492">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4"/>
              <p:cNvSpPr/>
              <p:nvPr/>
            </p:nvSpPr>
            <p:spPr>
              <a:xfrm>
                <a:off x="3754075" y="2428650"/>
                <a:ext cx="42525" cy="37400"/>
              </a:xfrm>
              <a:custGeom>
                <a:rect b="b" l="l" r="r" t="t"/>
                <a:pathLst>
                  <a:path extrusionOk="0" h="1496" w="1701">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4"/>
              <p:cNvSpPr/>
              <p:nvPr/>
            </p:nvSpPr>
            <p:spPr>
              <a:xfrm>
                <a:off x="4471475" y="2611600"/>
                <a:ext cx="43775" cy="37525"/>
              </a:xfrm>
              <a:custGeom>
                <a:rect b="b" l="l" r="r" t="t"/>
                <a:pathLst>
                  <a:path extrusionOk="0" h="1501" w="1751">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4"/>
              <p:cNvSpPr/>
              <p:nvPr/>
            </p:nvSpPr>
            <p:spPr>
              <a:xfrm>
                <a:off x="3045900" y="2649725"/>
                <a:ext cx="37300" cy="37300"/>
              </a:xfrm>
              <a:custGeom>
                <a:rect b="b" l="l" r="r" t="t"/>
                <a:pathLst>
                  <a:path extrusionOk="0" h="1492" w="1492">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4"/>
              <p:cNvSpPr/>
              <p:nvPr/>
            </p:nvSpPr>
            <p:spPr>
              <a:xfrm>
                <a:off x="3583225" y="2266300"/>
                <a:ext cx="44875" cy="37525"/>
              </a:xfrm>
              <a:custGeom>
                <a:rect b="b" l="l" r="r" t="t"/>
                <a:pathLst>
                  <a:path extrusionOk="0" h="1501" w="1795">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4"/>
              <p:cNvSpPr/>
              <p:nvPr/>
            </p:nvSpPr>
            <p:spPr>
              <a:xfrm>
                <a:off x="4225050" y="2447725"/>
                <a:ext cx="43775" cy="37525"/>
              </a:xfrm>
              <a:custGeom>
                <a:rect b="b" l="l" r="r" t="t"/>
                <a:pathLst>
                  <a:path extrusionOk="0" h="1501" w="1751">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4"/>
              <p:cNvSpPr/>
              <p:nvPr/>
            </p:nvSpPr>
            <p:spPr>
              <a:xfrm>
                <a:off x="4184700" y="1906425"/>
                <a:ext cx="43775" cy="37525"/>
              </a:xfrm>
              <a:custGeom>
                <a:rect b="b" l="l" r="r" t="t"/>
                <a:pathLst>
                  <a:path extrusionOk="0" h="1501" w="1751">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4"/>
              <p:cNvSpPr/>
              <p:nvPr/>
            </p:nvSpPr>
            <p:spPr>
              <a:xfrm>
                <a:off x="3575400" y="1583100"/>
                <a:ext cx="42225" cy="37400"/>
              </a:xfrm>
              <a:custGeom>
                <a:rect b="b" l="l" r="r" t="t"/>
                <a:pathLst>
                  <a:path extrusionOk="0" h="1496" w="1689">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4"/>
              <p:cNvSpPr/>
              <p:nvPr/>
            </p:nvSpPr>
            <p:spPr>
              <a:xfrm>
                <a:off x="3231025" y="1595925"/>
                <a:ext cx="37300" cy="37300"/>
              </a:xfrm>
              <a:custGeom>
                <a:rect b="b" l="l" r="r" t="t"/>
                <a:pathLst>
                  <a:path extrusionOk="0" h="1492" w="1492">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27" name="Google Shape;2727;p44"/>
          <p:cNvGrpSpPr/>
          <p:nvPr/>
        </p:nvGrpSpPr>
        <p:grpSpPr>
          <a:xfrm>
            <a:off x="4005100" y="1921297"/>
            <a:ext cx="2127409" cy="1097580"/>
            <a:chOff x="4758945" y="2591412"/>
            <a:chExt cx="1114585" cy="575011"/>
          </a:xfrm>
        </p:grpSpPr>
        <p:grpSp>
          <p:nvGrpSpPr>
            <p:cNvPr id="2728" name="Google Shape;2728;p44"/>
            <p:cNvGrpSpPr/>
            <p:nvPr/>
          </p:nvGrpSpPr>
          <p:grpSpPr>
            <a:xfrm>
              <a:off x="4758945" y="2591412"/>
              <a:ext cx="1114585" cy="575011"/>
              <a:chOff x="4758945" y="2591412"/>
              <a:chExt cx="1114585" cy="575011"/>
            </a:xfrm>
          </p:grpSpPr>
          <p:sp>
            <p:nvSpPr>
              <p:cNvPr id="2729" name="Google Shape;2729;p44"/>
              <p:cNvSpPr/>
              <p:nvPr/>
            </p:nvSpPr>
            <p:spPr>
              <a:xfrm>
                <a:off x="5448196" y="3022270"/>
                <a:ext cx="16903" cy="14596"/>
              </a:xfrm>
              <a:custGeom>
                <a:rect b="b" l="l" r="r" t="t"/>
                <a:pathLst>
                  <a:path extrusionOk="0" h="1012" w="1172">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4"/>
              <p:cNvSpPr/>
              <p:nvPr/>
            </p:nvSpPr>
            <p:spPr>
              <a:xfrm>
                <a:off x="5456546" y="3007126"/>
                <a:ext cx="8553" cy="7327"/>
              </a:xfrm>
              <a:custGeom>
                <a:rect b="b" l="l" r="r" t="t"/>
                <a:pathLst>
                  <a:path extrusionOk="0" h="508" w="593">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4"/>
              <p:cNvSpPr/>
              <p:nvPr/>
            </p:nvSpPr>
            <p:spPr>
              <a:xfrm>
                <a:off x="5531904" y="2597917"/>
                <a:ext cx="9778" cy="8351"/>
              </a:xfrm>
              <a:custGeom>
                <a:rect b="b" l="l" r="r" t="t"/>
                <a:pathLst>
                  <a:path extrusionOk="0" h="579" w="678">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4"/>
              <p:cNvSpPr/>
              <p:nvPr/>
            </p:nvSpPr>
            <p:spPr>
              <a:xfrm>
                <a:off x="5821739" y="2669496"/>
                <a:ext cx="8538" cy="7327"/>
              </a:xfrm>
              <a:custGeom>
                <a:rect b="b" l="l" r="r" t="t"/>
                <a:pathLst>
                  <a:path extrusionOk="0" h="508" w="592">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4"/>
              <p:cNvSpPr/>
              <p:nvPr/>
            </p:nvSpPr>
            <p:spPr>
              <a:xfrm>
                <a:off x="5759001" y="2870141"/>
                <a:ext cx="8553" cy="7327"/>
              </a:xfrm>
              <a:custGeom>
                <a:rect b="b" l="l" r="r" t="t"/>
                <a:pathLst>
                  <a:path extrusionOk="0" h="508" w="593">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4"/>
              <p:cNvSpPr/>
              <p:nvPr/>
            </p:nvSpPr>
            <p:spPr>
              <a:xfrm>
                <a:off x="5766645" y="2877252"/>
                <a:ext cx="8553" cy="7327"/>
              </a:xfrm>
              <a:custGeom>
                <a:rect b="b" l="l" r="r" t="t"/>
                <a:pathLst>
                  <a:path extrusionOk="0" h="508" w="593">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4"/>
              <p:cNvSpPr/>
              <p:nvPr/>
            </p:nvSpPr>
            <p:spPr>
              <a:xfrm>
                <a:off x="5776063" y="2747608"/>
                <a:ext cx="34672" cy="44061"/>
              </a:xfrm>
              <a:custGeom>
                <a:rect b="b" l="l" r="r" t="t"/>
                <a:pathLst>
                  <a:path extrusionOk="0" h="3055" w="2404">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4"/>
              <p:cNvSpPr/>
              <p:nvPr/>
            </p:nvSpPr>
            <p:spPr>
              <a:xfrm>
                <a:off x="5262146" y="2697057"/>
                <a:ext cx="17076" cy="14596"/>
              </a:xfrm>
              <a:custGeom>
                <a:rect b="b" l="l" r="r" t="t"/>
                <a:pathLst>
                  <a:path extrusionOk="0" h="1012" w="1184">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4"/>
              <p:cNvSpPr/>
              <p:nvPr/>
            </p:nvSpPr>
            <p:spPr>
              <a:xfrm>
                <a:off x="5207758" y="2599431"/>
                <a:ext cx="665771" cy="488245"/>
              </a:xfrm>
              <a:custGeom>
                <a:rect b="b" l="l" r="r" t="t"/>
                <a:pathLst>
                  <a:path extrusionOk="0" h="33853" w="46162">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4"/>
              <p:cNvSpPr/>
              <p:nvPr/>
            </p:nvSpPr>
            <p:spPr>
              <a:xfrm>
                <a:off x="5724531" y="2992055"/>
                <a:ext cx="139509" cy="101347"/>
              </a:xfrm>
              <a:custGeom>
                <a:rect b="b" l="l" r="r" t="t"/>
                <a:pathLst>
                  <a:path extrusionOk="0" h="7027" w="9673">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4"/>
              <p:cNvSpPr/>
              <p:nvPr/>
            </p:nvSpPr>
            <p:spPr>
              <a:xfrm>
                <a:off x="5084085" y="2591412"/>
                <a:ext cx="141643" cy="74492"/>
              </a:xfrm>
              <a:custGeom>
                <a:rect b="b" l="l" r="r" t="t"/>
                <a:pathLst>
                  <a:path extrusionOk="0" h="5165" w="9821">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4"/>
              <p:cNvSpPr/>
              <p:nvPr/>
            </p:nvSpPr>
            <p:spPr>
              <a:xfrm>
                <a:off x="5027751" y="3159269"/>
                <a:ext cx="8495" cy="7154"/>
              </a:xfrm>
              <a:custGeom>
                <a:rect b="b" l="l" r="r" t="t"/>
                <a:pathLst>
                  <a:path extrusionOk="0" h="496" w="589">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4"/>
              <p:cNvSpPr/>
              <p:nvPr/>
            </p:nvSpPr>
            <p:spPr>
              <a:xfrm>
                <a:off x="4758945" y="2630324"/>
                <a:ext cx="363721" cy="520753"/>
              </a:xfrm>
              <a:custGeom>
                <a:rect b="b" l="l" r="r" t="t"/>
                <a:pathLst>
                  <a:path extrusionOk="0" h="36107" w="25219">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4"/>
              <p:cNvSpPr/>
              <p:nvPr/>
            </p:nvSpPr>
            <p:spPr>
              <a:xfrm>
                <a:off x="5065783" y="2646593"/>
                <a:ext cx="13687" cy="11754"/>
              </a:xfrm>
              <a:custGeom>
                <a:rect b="b" l="l" r="r" t="t"/>
                <a:pathLst>
                  <a:path extrusionOk="0" h="815" w="949">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4"/>
              <p:cNvSpPr/>
              <p:nvPr/>
            </p:nvSpPr>
            <p:spPr>
              <a:xfrm>
                <a:off x="5245791" y="2697778"/>
                <a:ext cx="8553" cy="7327"/>
              </a:xfrm>
              <a:custGeom>
                <a:rect b="b" l="l" r="r" t="t"/>
                <a:pathLst>
                  <a:path extrusionOk="0" h="508" w="593">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4"/>
              <p:cNvSpPr/>
              <p:nvPr/>
            </p:nvSpPr>
            <p:spPr>
              <a:xfrm>
                <a:off x="5074480" y="2638040"/>
                <a:ext cx="8553" cy="7327"/>
              </a:xfrm>
              <a:custGeom>
                <a:rect b="b" l="l" r="r" t="t"/>
                <a:pathLst>
                  <a:path extrusionOk="0" h="508" w="593">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44"/>
            <p:cNvGrpSpPr/>
            <p:nvPr/>
          </p:nvGrpSpPr>
          <p:grpSpPr>
            <a:xfrm>
              <a:off x="4760834" y="2594715"/>
              <a:ext cx="1108903" cy="517407"/>
              <a:chOff x="4760834" y="2594715"/>
              <a:chExt cx="1108903" cy="517407"/>
            </a:xfrm>
          </p:grpSpPr>
          <p:sp>
            <p:nvSpPr>
              <p:cNvPr id="2746" name="Google Shape;2746;p44"/>
              <p:cNvSpPr/>
              <p:nvPr/>
            </p:nvSpPr>
            <p:spPr>
              <a:xfrm>
                <a:off x="4760834" y="2668270"/>
                <a:ext cx="11567" cy="9966"/>
              </a:xfrm>
              <a:custGeom>
                <a:rect b="b" l="l" r="r" t="t"/>
                <a:pathLst>
                  <a:path extrusionOk="0" h="691" w="802">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4"/>
              <p:cNvSpPr/>
              <p:nvPr/>
            </p:nvSpPr>
            <p:spPr>
              <a:xfrm>
                <a:off x="4816995" y="2636684"/>
                <a:ext cx="8004" cy="6721"/>
              </a:xfrm>
              <a:custGeom>
                <a:rect b="b" l="l" r="r" t="t"/>
                <a:pathLst>
                  <a:path extrusionOk="0" h="466" w="555">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4"/>
              <p:cNvSpPr/>
              <p:nvPr/>
            </p:nvSpPr>
            <p:spPr>
              <a:xfrm>
                <a:off x="4877411" y="2637247"/>
                <a:ext cx="10139" cy="8653"/>
              </a:xfrm>
              <a:custGeom>
                <a:rect b="b" l="l" r="r" t="t"/>
                <a:pathLst>
                  <a:path extrusionOk="0" h="600" w="703">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4"/>
              <p:cNvSpPr/>
              <p:nvPr/>
            </p:nvSpPr>
            <p:spPr>
              <a:xfrm>
                <a:off x="4834230" y="2747507"/>
                <a:ext cx="8538" cy="7154"/>
              </a:xfrm>
              <a:custGeom>
                <a:rect b="b" l="l" r="r" t="t"/>
                <a:pathLst>
                  <a:path extrusionOk="0" h="496" w="592">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4"/>
              <p:cNvSpPr/>
              <p:nvPr/>
            </p:nvSpPr>
            <p:spPr>
              <a:xfrm>
                <a:off x="4882560" y="2695788"/>
                <a:ext cx="8365" cy="7327"/>
              </a:xfrm>
              <a:custGeom>
                <a:rect b="b" l="l" r="r" t="t"/>
                <a:pathLst>
                  <a:path extrusionOk="0" h="508" w="58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4"/>
              <p:cNvSpPr/>
              <p:nvPr/>
            </p:nvSpPr>
            <p:spPr>
              <a:xfrm>
                <a:off x="4964133" y="2657972"/>
                <a:ext cx="8004" cy="6793"/>
              </a:xfrm>
              <a:custGeom>
                <a:rect b="b" l="l" r="r" t="t"/>
                <a:pathLst>
                  <a:path extrusionOk="0" h="471" w="555">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4"/>
              <p:cNvSpPr/>
              <p:nvPr/>
            </p:nvSpPr>
            <p:spPr>
              <a:xfrm>
                <a:off x="5161563" y="2621887"/>
                <a:ext cx="10500" cy="8841"/>
              </a:xfrm>
              <a:custGeom>
                <a:rect b="b" l="l" r="r" t="t"/>
                <a:pathLst>
                  <a:path extrusionOk="0" h="613" w="728">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4"/>
              <p:cNvSpPr/>
              <p:nvPr/>
            </p:nvSpPr>
            <p:spPr>
              <a:xfrm>
                <a:off x="4961105" y="2633093"/>
                <a:ext cx="10153" cy="8711"/>
              </a:xfrm>
              <a:custGeom>
                <a:rect b="b" l="l" r="r" t="t"/>
                <a:pathLst>
                  <a:path extrusionOk="0" h="604" w="704">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4"/>
              <p:cNvSpPr/>
              <p:nvPr/>
            </p:nvSpPr>
            <p:spPr>
              <a:xfrm>
                <a:off x="4997536" y="2903731"/>
                <a:ext cx="10327" cy="8754"/>
              </a:xfrm>
              <a:custGeom>
                <a:rect b="b" l="l" r="r" t="t"/>
                <a:pathLst>
                  <a:path extrusionOk="0" h="607" w="716">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4"/>
              <p:cNvSpPr/>
              <p:nvPr/>
            </p:nvSpPr>
            <p:spPr>
              <a:xfrm>
                <a:off x="5355849" y="3058860"/>
                <a:ext cx="10442" cy="8841"/>
              </a:xfrm>
              <a:custGeom>
                <a:rect b="b" l="l" r="r" t="t"/>
                <a:pathLst>
                  <a:path extrusionOk="0" h="613" w="724">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4"/>
              <p:cNvSpPr/>
              <p:nvPr/>
            </p:nvSpPr>
            <p:spPr>
              <a:xfrm>
                <a:off x="5255742" y="2858257"/>
                <a:ext cx="10153" cy="8711"/>
              </a:xfrm>
              <a:custGeom>
                <a:rect b="b" l="l" r="r" t="t"/>
                <a:pathLst>
                  <a:path extrusionOk="0" h="604" w="704">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4"/>
              <p:cNvSpPr/>
              <p:nvPr/>
            </p:nvSpPr>
            <p:spPr>
              <a:xfrm>
                <a:off x="5376055" y="2878146"/>
                <a:ext cx="11567" cy="9952"/>
              </a:xfrm>
              <a:custGeom>
                <a:rect b="b" l="l" r="r" t="t"/>
                <a:pathLst>
                  <a:path extrusionOk="0" h="690" w="802">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4"/>
              <p:cNvSpPr/>
              <p:nvPr/>
            </p:nvSpPr>
            <p:spPr>
              <a:xfrm>
                <a:off x="5327955" y="2880280"/>
                <a:ext cx="10254" cy="8653"/>
              </a:xfrm>
              <a:custGeom>
                <a:rect b="b" l="l" r="r" t="t"/>
                <a:pathLst>
                  <a:path extrusionOk="0" h="600" w="711">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4"/>
              <p:cNvSpPr/>
              <p:nvPr/>
            </p:nvSpPr>
            <p:spPr>
              <a:xfrm>
                <a:off x="5214523" y="2866940"/>
                <a:ext cx="10139" cy="8625"/>
              </a:xfrm>
              <a:custGeom>
                <a:rect b="b" l="l" r="r" t="t"/>
                <a:pathLst>
                  <a:path extrusionOk="0" h="598" w="703">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4"/>
              <p:cNvSpPr/>
              <p:nvPr/>
            </p:nvSpPr>
            <p:spPr>
              <a:xfrm>
                <a:off x="5288971" y="2879920"/>
                <a:ext cx="10153" cy="8711"/>
              </a:xfrm>
              <a:custGeom>
                <a:rect b="b" l="l" r="r" t="t"/>
                <a:pathLst>
                  <a:path extrusionOk="0" h="604" w="704">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4"/>
              <p:cNvSpPr/>
              <p:nvPr/>
            </p:nvSpPr>
            <p:spPr>
              <a:xfrm>
                <a:off x="5728887" y="3072907"/>
                <a:ext cx="1529" cy="923"/>
              </a:xfrm>
              <a:custGeom>
                <a:rect b="b" l="l" r="r" t="t"/>
                <a:pathLst>
                  <a:path extrusionOk="0" h="64" w="106">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4"/>
              <p:cNvSpPr/>
              <p:nvPr/>
            </p:nvSpPr>
            <p:spPr>
              <a:xfrm>
                <a:off x="5824464" y="3088902"/>
                <a:ext cx="1558" cy="1067"/>
              </a:xfrm>
              <a:custGeom>
                <a:rect b="b" l="l" r="r" t="t"/>
                <a:pathLst>
                  <a:path extrusionOk="0" h="74" w="108">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4"/>
              <p:cNvSpPr/>
              <p:nvPr/>
            </p:nvSpPr>
            <p:spPr>
              <a:xfrm>
                <a:off x="5838079" y="2953503"/>
                <a:ext cx="10153" cy="8711"/>
              </a:xfrm>
              <a:custGeom>
                <a:rect b="b" l="l" r="r" t="t"/>
                <a:pathLst>
                  <a:path extrusionOk="0" h="604" w="704">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4"/>
              <p:cNvSpPr/>
              <p:nvPr/>
            </p:nvSpPr>
            <p:spPr>
              <a:xfrm>
                <a:off x="5771678" y="3008525"/>
                <a:ext cx="10442" cy="8956"/>
              </a:xfrm>
              <a:custGeom>
                <a:rect b="b" l="l" r="r" t="t"/>
                <a:pathLst>
                  <a:path extrusionOk="0" h="621" w="724">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4"/>
              <p:cNvSpPr/>
              <p:nvPr/>
            </p:nvSpPr>
            <p:spPr>
              <a:xfrm>
                <a:off x="5725238" y="2930918"/>
                <a:ext cx="10153" cy="8754"/>
              </a:xfrm>
              <a:custGeom>
                <a:rect b="b" l="l" r="r" t="t"/>
                <a:pathLst>
                  <a:path extrusionOk="0" h="607" w="704">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4"/>
              <p:cNvSpPr/>
              <p:nvPr/>
            </p:nvSpPr>
            <p:spPr>
              <a:xfrm>
                <a:off x="5692787" y="2873069"/>
                <a:ext cx="10557" cy="8827"/>
              </a:xfrm>
              <a:custGeom>
                <a:rect b="b" l="l" r="r" t="t"/>
                <a:pathLst>
                  <a:path extrusionOk="0" h="612" w="732">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4"/>
              <p:cNvSpPr/>
              <p:nvPr/>
            </p:nvSpPr>
            <p:spPr>
              <a:xfrm>
                <a:off x="5562826" y="2759795"/>
                <a:ext cx="10139" cy="8653"/>
              </a:xfrm>
              <a:custGeom>
                <a:rect b="b" l="l" r="r" t="t"/>
                <a:pathLst>
                  <a:path extrusionOk="0" h="600" w="703">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4"/>
              <p:cNvSpPr/>
              <p:nvPr/>
            </p:nvSpPr>
            <p:spPr>
              <a:xfrm>
                <a:off x="5588988" y="2834950"/>
                <a:ext cx="10456" cy="8841"/>
              </a:xfrm>
              <a:custGeom>
                <a:rect b="b" l="l" r="r" t="t"/>
                <a:pathLst>
                  <a:path extrusionOk="0" h="613" w="725">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4"/>
              <p:cNvSpPr/>
              <p:nvPr/>
            </p:nvSpPr>
            <p:spPr>
              <a:xfrm>
                <a:off x="5594628" y="2661693"/>
                <a:ext cx="10139" cy="8653"/>
              </a:xfrm>
              <a:custGeom>
                <a:rect b="b" l="l" r="r" t="t"/>
                <a:pathLst>
                  <a:path extrusionOk="0" h="600" w="703">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4"/>
              <p:cNvSpPr/>
              <p:nvPr/>
            </p:nvSpPr>
            <p:spPr>
              <a:xfrm>
                <a:off x="5777490" y="2645958"/>
                <a:ext cx="10139" cy="8653"/>
              </a:xfrm>
              <a:custGeom>
                <a:rect b="b" l="l" r="r" t="t"/>
                <a:pathLst>
                  <a:path extrusionOk="0" h="600" w="703">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4"/>
              <p:cNvSpPr/>
              <p:nvPr/>
            </p:nvSpPr>
            <p:spPr>
              <a:xfrm>
                <a:off x="5662514" y="2649275"/>
                <a:ext cx="10139" cy="8711"/>
              </a:xfrm>
              <a:custGeom>
                <a:rect b="b" l="l" r="r" t="t"/>
                <a:pathLst>
                  <a:path extrusionOk="0" h="604" w="703">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4"/>
              <p:cNvSpPr/>
              <p:nvPr/>
            </p:nvSpPr>
            <p:spPr>
              <a:xfrm>
                <a:off x="5811080" y="2653429"/>
                <a:ext cx="10500" cy="9000"/>
              </a:xfrm>
              <a:custGeom>
                <a:rect b="b" l="l" r="r" t="t"/>
                <a:pathLst>
                  <a:path extrusionOk="0" h="624" w="728">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4"/>
              <p:cNvSpPr/>
              <p:nvPr/>
            </p:nvSpPr>
            <p:spPr>
              <a:xfrm>
                <a:off x="5338383" y="2640102"/>
                <a:ext cx="10312" cy="9000"/>
              </a:xfrm>
              <a:custGeom>
                <a:rect b="b" l="l" r="r" t="t"/>
                <a:pathLst>
                  <a:path extrusionOk="0" h="624" w="715">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4"/>
              <p:cNvSpPr/>
              <p:nvPr/>
            </p:nvSpPr>
            <p:spPr>
              <a:xfrm>
                <a:off x="5740352" y="2745041"/>
                <a:ext cx="10139" cy="8581"/>
              </a:xfrm>
              <a:custGeom>
                <a:rect b="b" l="l" r="r" t="t"/>
                <a:pathLst>
                  <a:path extrusionOk="0" h="595" w="703">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4"/>
              <p:cNvSpPr/>
              <p:nvPr/>
            </p:nvSpPr>
            <p:spPr>
              <a:xfrm>
                <a:off x="5450922" y="3025284"/>
                <a:ext cx="10572" cy="8827"/>
              </a:xfrm>
              <a:custGeom>
                <a:rect b="b" l="l" r="r" t="t"/>
                <a:pathLst>
                  <a:path extrusionOk="0" h="612" w="733">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4"/>
              <p:cNvSpPr/>
              <p:nvPr/>
            </p:nvSpPr>
            <p:spPr>
              <a:xfrm>
                <a:off x="5132112" y="2654049"/>
                <a:ext cx="10456" cy="8841"/>
              </a:xfrm>
              <a:custGeom>
                <a:rect b="b" l="l" r="r" t="t"/>
                <a:pathLst>
                  <a:path extrusionOk="0" h="613" w="725">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4"/>
              <p:cNvSpPr/>
              <p:nvPr/>
            </p:nvSpPr>
            <p:spPr>
              <a:xfrm>
                <a:off x="5245617" y="2752511"/>
                <a:ext cx="10139" cy="8524"/>
              </a:xfrm>
              <a:custGeom>
                <a:rect b="b" l="l" r="r" t="t"/>
                <a:pathLst>
                  <a:path extrusionOk="0" h="591" w="703">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4"/>
              <p:cNvSpPr/>
              <p:nvPr/>
            </p:nvSpPr>
            <p:spPr>
              <a:xfrm>
                <a:off x="5301245" y="2663481"/>
                <a:ext cx="8711" cy="7500"/>
              </a:xfrm>
              <a:custGeom>
                <a:rect b="b" l="l" r="r" t="t"/>
                <a:pathLst>
                  <a:path extrusionOk="0" h="520" w="604">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4"/>
              <p:cNvSpPr/>
              <p:nvPr/>
            </p:nvSpPr>
            <p:spPr>
              <a:xfrm>
                <a:off x="5322388" y="2659717"/>
                <a:ext cx="9778" cy="8394"/>
              </a:xfrm>
              <a:custGeom>
                <a:rect b="b" l="l" r="r" t="t"/>
                <a:pathLst>
                  <a:path extrusionOk="0" h="582" w="678">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4"/>
              <p:cNvSpPr/>
              <p:nvPr/>
            </p:nvSpPr>
            <p:spPr>
              <a:xfrm>
                <a:off x="5319057" y="2689601"/>
                <a:ext cx="10096" cy="8581"/>
              </a:xfrm>
              <a:custGeom>
                <a:rect b="b" l="l" r="r" t="t"/>
                <a:pathLst>
                  <a:path extrusionOk="0" h="595" w="70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4"/>
              <p:cNvSpPr/>
              <p:nvPr/>
            </p:nvSpPr>
            <p:spPr>
              <a:xfrm>
                <a:off x="5366637" y="2735983"/>
                <a:ext cx="10139" cy="8740"/>
              </a:xfrm>
              <a:custGeom>
                <a:rect b="b" l="l" r="r" t="t"/>
                <a:pathLst>
                  <a:path extrusionOk="0" h="606" w="703">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4"/>
              <p:cNvSpPr/>
              <p:nvPr/>
            </p:nvSpPr>
            <p:spPr>
              <a:xfrm>
                <a:off x="5481786" y="2666856"/>
                <a:ext cx="10327" cy="8653"/>
              </a:xfrm>
              <a:custGeom>
                <a:rect b="b" l="l" r="r" t="t"/>
                <a:pathLst>
                  <a:path extrusionOk="0" h="600" w="716">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4"/>
              <p:cNvSpPr/>
              <p:nvPr/>
            </p:nvSpPr>
            <p:spPr>
              <a:xfrm>
                <a:off x="5602459" y="2754978"/>
                <a:ext cx="10081" cy="8596"/>
              </a:xfrm>
              <a:custGeom>
                <a:rect b="b" l="l" r="r" t="t"/>
                <a:pathLst>
                  <a:path extrusionOk="0" h="596" w="699">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4"/>
              <p:cNvSpPr/>
              <p:nvPr/>
            </p:nvSpPr>
            <p:spPr>
              <a:xfrm>
                <a:off x="5709431" y="2691850"/>
                <a:ext cx="10442" cy="8956"/>
              </a:xfrm>
              <a:custGeom>
                <a:rect b="b" l="l" r="r" t="t"/>
                <a:pathLst>
                  <a:path extrusionOk="0" h="621" w="724">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4"/>
              <p:cNvSpPr/>
              <p:nvPr/>
            </p:nvSpPr>
            <p:spPr>
              <a:xfrm>
                <a:off x="5378362" y="2643117"/>
                <a:ext cx="10269" cy="8827"/>
              </a:xfrm>
              <a:custGeom>
                <a:rect b="b" l="l" r="r" t="t"/>
                <a:pathLst>
                  <a:path extrusionOk="0" h="612" w="712">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4"/>
              <p:cNvSpPr/>
              <p:nvPr/>
            </p:nvSpPr>
            <p:spPr>
              <a:xfrm>
                <a:off x="5460527" y="3010371"/>
                <a:ext cx="1543" cy="1067"/>
              </a:xfrm>
              <a:custGeom>
                <a:rect b="b" l="l" r="r" t="t"/>
                <a:pathLst>
                  <a:path extrusionOk="0" h="74" w="107">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4"/>
              <p:cNvSpPr/>
              <p:nvPr/>
            </p:nvSpPr>
            <p:spPr>
              <a:xfrm>
                <a:off x="5759102" y="2946379"/>
                <a:ext cx="1514" cy="923"/>
              </a:xfrm>
              <a:custGeom>
                <a:rect b="b" l="l" r="r" t="t"/>
                <a:pathLst>
                  <a:path extrusionOk="0" h="64" w="105">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4"/>
              <p:cNvSpPr/>
              <p:nvPr/>
            </p:nvSpPr>
            <p:spPr>
              <a:xfrm>
                <a:off x="5688273" y="2945672"/>
                <a:ext cx="1442" cy="1442"/>
              </a:xfrm>
              <a:custGeom>
                <a:rect b="b" l="l" r="r" t="t"/>
                <a:pathLst>
                  <a:path extrusionOk="0" h="100" w="10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4"/>
              <p:cNvSpPr/>
              <p:nvPr/>
            </p:nvSpPr>
            <p:spPr>
              <a:xfrm>
                <a:off x="5727372" y="3036664"/>
                <a:ext cx="1255" cy="1428"/>
              </a:xfrm>
              <a:custGeom>
                <a:rect b="b" l="l" r="r" t="t"/>
                <a:pathLst>
                  <a:path extrusionOk="0" h="99" w="87">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4"/>
              <p:cNvSpPr/>
              <p:nvPr/>
            </p:nvSpPr>
            <p:spPr>
              <a:xfrm>
                <a:off x="5836132" y="3027231"/>
                <a:ext cx="1529" cy="1082"/>
              </a:xfrm>
              <a:custGeom>
                <a:rect b="b" l="l" r="r" t="t"/>
                <a:pathLst>
                  <a:path extrusionOk="0" h="75" w="106">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4"/>
              <p:cNvSpPr/>
              <p:nvPr/>
            </p:nvSpPr>
            <p:spPr>
              <a:xfrm>
                <a:off x="5757054" y="3043759"/>
                <a:ext cx="10139" cy="8581"/>
              </a:xfrm>
              <a:custGeom>
                <a:rect b="b" l="l" r="r" t="t"/>
                <a:pathLst>
                  <a:path extrusionOk="0" h="595" w="703">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4"/>
              <p:cNvSpPr/>
              <p:nvPr/>
            </p:nvSpPr>
            <p:spPr>
              <a:xfrm>
                <a:off x="5664880" y="2828388"/>
                <a:ext cx="10442" cy="8827"/>
              </a:xfrm>
              <a:custGeom>
                <a:rect b="b" l="l" r="r" t="t"/>
                <a:pathLst>
                  <a:path extrusionOk="0" h="612" w="724">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4"/>
              <p:cNvSpPr/>
              <p:nvPr/>
            </p:nvSpPr>
            <p:spPr>
              <a:xfrm>
                <a:off x="5701296" y="2831936"/>
                <a:ext cx="8682" cy="7413"/>
              </a:xfrm>
              <a:custGeom>
                <a:rect b="b" l="l" r="r" t="t"/>
                <a:pathLst>
                  <a:path extrusionOk="0" h="514" w="602">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4"/>
              <p:cNvSpPr/>
              <p:nvPr/>
            </p:nvSpPr>
            <p:spPr>
              <a:xfrm>
                <a:off x="5582729" y="2890232"/>
                <a:ext cx="1428" cy="1385"/>
              </a:xfrm>
              <a:custGeom>
                <a:rect b="b" l="l" r="r" t="t"/>
                <a:pathLst>
                  <a:path extrusionOk="0" h="96" w="99">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4"/>
              <p:cNvSpPr/>
              <p:nvPr/>
            </p:nvSpPr>
            <p:spPr>
              <a:xfrm>
                <a:off x="5266588" y="2751069"/>
                <a:ext cx="6764" cy="5740"/>
              </a:xfrm>
              <a:custGeom>
                <a:rect b="b" l="l" r="r" t="t"/>
                <a:pathLst>
                  <a:path extrusionOk="0" h="398" w="469">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4"/>
              <p:cNvSpPr/>
              <p:nvPr/>
            </p:nvSpPr>
            <p:spPr>
              <a:xfrm>
                <a:off x="5311370" y="2850599"/>
                <a:ext cx="10615" cy="8956"/>
              </a:xfrm>
              <a:custGeom>
                <a:rect b="b" l="l" r="r" t="t"/>
                <a:pathLst>
                  <a:path extrusionOk="0" h="621" w="736">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4"/>
              <p:cNvSpPr/>
              <p:nvPr/>
            </p:nvSpPr>
            <p:spPr>
              <a:xfrm>
                <a:off x="5450864" y="2788582"/>
                <a:ext cx="2856" cy="2336"/>
              </a:xfrm>
              <a:custGeom>
                <a:rect b="b" l="l" r="r" t="t"/>
                <a:pathLst>
                  <a:path extrusionOk="0" h="162" w="198">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4"/>
              <p:cNvSpPr/>
              <p:nvPr/>
            </p:nvSpPr>
            <p:spPr>
              <a:xfrm>
                <a:off x="5430081" y="3004314"/>
                <a:ext cx="1356" cy="1067"/>
              </a:xfrm>
              <a:custGeom>
                <a:rect b="b" l="l" r="r" t="t"/>
                <a:pathLst>
                  <a:path extrusionOk="0" h="74" w="94">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4"/>
              <p:cNvSpPr/>
              <p:nvPr/>
            </p:nvSpPr>
            <p:spPr>
              <a:xfrm>
                <a:off x="5360954" y="3023323"/>
                <a:ext cx="1255" cy="1442"/>
              </a:xfrm>
              <a:custGeom>
                <a:rect b="b" l="l" r="r" t="t"/>
                <a:pathLst>
                  <a:path extrusionOk="0" h="100" w="87">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4"/>
              <p:cNvSpPr/>
              <p:nvPr/>
            </p:nvSpPr>
            <p:spPr>
              <a:xfrm>
                <a:off x="5312076" y="2915644"/>
                <a:ext cx="1442" cy="1255"/>
              </a:xfrm>
              <a:custGeom>
                <a:rect b="b" l="l" r="r" t="t"/>
                <a:pathLst>
                  <a:path extrusionOk="0" h="87" w="10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4"/>
              <p:cNvSpPr/>
              <p:nvPr/>
            </p:nvSpPr>
            <p:spPr>
              <a:xfrm>
                <a:off x="5389842" y="2838599"/>
                <a:ext cx="2755" cy="1889"/>
              </a:xfrm>
              <a:custGeom>
                <a:rect b="b" l="l" r="r" t="t"/>
                <a:pathLst>
                  <a:path extrusionOk="0" h="131" w="191">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4"/>
              <p:cNvSpPr/>
              <p:nvPr/>
            </p:nvSpPr>
            <p:spPr>
              <a:xfrm>
                <a:off x="5423793" y="2885804"/>
                <a:ext cx="1543" cy="1067"/>
              </a:xfrm>
              <a:custGeom>
                <a:rect b="b" l="l" r="r" t="t"/>
                <a:pathLst>
                  <a:path extrusionOk="0" h="74" w="107">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4"/>
              <p:cNvSpPr/>
              <p:nvPr/>
            </p:nvSpPr>
            <p:spPr>
              <a:xfrm>
                <a:off x="5413149" y="2918125"/>
                <a:ext cx="808" cy="620"/>
              </a:xfrm>
              <a:custGeom>
                <a:rect b="b" l="l" r="r" t="t"/>
                <a:pathLst>
                  <a:path extrusionOk="0" h="43" w="56">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4"/>
              <p:cNvSpPr/>
              <p:nvPr/>
            </p:nvSpPr>
            <p:spPr>
              <a:xfrm>
                <a:off x="5253261" y="2831878"/>
                <a:ext cx="721" cy="793"/>
              </a:xfrm>
              <a:custGeom>
                <a:rect b="b" l="l" r="r" t="t"/>
                <a:pathLst>
                  <a:path extrusionOk="0" h="55" w="5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4"/>
              <p:cNvSpPr/>
              <p:nvPr/>
            </p:nvSpPr>
            <p:spPr>
              <a:xfrm>
                <a:off x="5213455" y="2852373"/>
                <a:ext cx="721" cy="779"/>
              </a:xfrm>
              <a:custGeom>
                <a:rect b="b" l="l" r="r" t="t"/>
                <a:pathLst>
                  <a:path extrusionOk="0" h="54" w="5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4"/>
              <p:cNvSpPr/>
              <p:nvPr/>
            </p:nvSpPr>
            <p:spPr>
              <a:xfrm>
                <a:off x="5267756" y="2815249"/>
                <a:ext cx="1687" cy="1067"/>
              </a:xfrm>
              <a:custGeom>
                <a:rect b="b" l="l" r="r" t="t"/>
                <a:pathLst>
                  <a:path extrusionOk="0" h="74" w="117">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4"/>
              <p:cNvSpPr/>
              <p:nvPr/>
            </p:nvSpPr>
            <p:spPr>
              <a:xfrm>
                <a:off x="5212215" y="2837244"/>
                <a:ext cx="6764" cy="5913"/>
              </a:xfrm>
              <a:custGeom>
                <a:rect b="b" l="l" r="r" t="t"/>
                <a:pathLst>
                  <a:path extrusionOk="0" h="410" w="469">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4"/>
              <p:cNvSpPr/>
              <p:nvPr/>
            </p:nvSpPr>
            <p:spPr>
              <a:xfrm>
                <a:off x="5282452" y="2829441"/>
                <a:ext cx="10629" cy="8798"/>
              </a:xfrm>
              <a:custGeom>
                <a:rect b="b" l="l" r="r" t="t"/>
                <a:pathLst>
                  <a:path extrusionOk="0" h="610" w="737">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4"/>
              <p:cNvSpPr/>
              <p:nvPr/>
            </p:nvSpPr>
            <p:spPr>
              <a:xfrm>
                <a:off x="5400227" y="2899996"/>
                <a:ext cx="721" cy="736"/>
              </a:xfrm>
              <a:custGeom>
                <a:rect b="b" l="l" r="r" t="t"/>
                <a:pathLst>
                  <a:path extrusionOk="0" h="51" w="5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4"/>
              <p:cNvSpPr/>
              <p:nvPr/>
            </p:nvSpPr>
            <p:spPr>
              <a:xfrm>
                <a:off x="5418803" y="2855748"/>
                <a:ext cx="2755" cy="1904"/>
              </a:xfrm>
              <a:custGeom>
                <a:rect b="b" l="l" r="r" t="t"/>
                <a:pathLst>
                  <a:path extrusionOk="0" h="132" w="191">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4"/>
              <p:cNvSpPr/>
              <p:nvPr/>
            </p:nvSpPr>
            <p:spPr>
              <a:xfrm>
                <a:off x="5431134" y="2978916"/>
                <a:ext cx="1558" cy="1067"/>
              </a:xfrm>
              <a:custGeom>
                <a:rect b="b" l="l" r="r" t="t"/>
                <a:pathLst>
                  <a:path extrusionOk="0" h="74" w="108">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4"/>
              <p:cNvSpPr/>
              <p:nvPr/>
            </p:nvSpPr>
            <p:spPr>
              <a:xfrm>
                <a:off x="5426692" y="2943191"/>
                <a:ext cx="1976" cy="1428"/>
              </a:xfrm>
              <a:custGeom>
                <a:rect b="b" l="l" r="r" t="t"/>
                <a:pathLst>
                  <a:path extrusionOk="0" h="99" w="137">
                    <a:moveTo>
                      <a:pt x="75" y="0"/>
                    </a:moveTo>
                    <a:cubicBezTo>
                      <a:pt x="1" y="0"/>
                      <a:pt x="1" y="99"/>
                      <a:pt x="75" y="99"/>
                    </a:cubicBezTo>
                    <a:cubicBezTo>
                      <a:pt x="136" y="99"/>
                      <a:pt x="136" y="0"/>
                      <a:pt x="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4"/>
              <p:cNvSpPr/>
              <p:nvPr/>
            </p:nvSpPr>
            <p:spPr>
              <a:xfrm>
                <a:off x="5328129" y="2959489"/>
                <a:ext cx="4932" cy="4139"/>
              </a:xfrm>
              <a:custGeom>
                <a:rect b="b" l="l" r="r" t="t"/>
                <a:pathLst>
                  <a:path extrusionOk="0" h="287" w="342">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4"/>
              <p:cNvSpPr/>
              <p:nvPr/>
            </p:nvSpPr>
            <p:spPr>
              <a:xfrm>
                <a:off x="5362368" y="2993122"/>
                <a:ext cx="9966" cy="9966"/>
              </a:xfrm>
              <a:custGeom>
                <a:rect b="b" l="l" r="r" t="t"/>
                <a:pathLst>
                  <a:path extrusionOk="0" h="691" w="691">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4"/>
              <p:cNvSpPr/>
              <p:nvPr/>
            </p:nvSpPr>
            <p:spPr>
              <a:xfrm>
                <a:off x="5427471" y="2814471"/>
                <a:ext cx="10788" cy="9129"/>
              </a:xfrm>
              <a:custGeom>
                <a:rect b="b" l="l" r="r" t="t"/>
                <a:pathLst>
                  <a:path extrusionOk="0" h="633" w="748">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4"/>
              <p:cNvSpPr/>
              <p:nvPr/>
            </p:nvSpPr>
            <p:spPr>
              <a:xfrm>
                <a:off x="5339450" y="2821350"/>
                <a:ext cx="10139" cy="8653"/>
              </a:xfrm>
              <a:custGeom>
                <a:rect b="b" l="l" r="r" t="t"/>
                <a:pathLst>
                  <a:path extrusionOk="0" h="600" w="703">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4"/>
              <p:cNvSpPr/>
              <p:nvPr/>
            </p:nvSpPr>
            <p:spPr>
              <a:xfrm>
                <a:off x="5383511" y="2918125"/>
                <a:ext cx="10153" cy="8711"/>
              </a:xfrm>
              <a:custGeom>
                <a:rect b="b" l="l" r="r" t="t"/>
                <a:pathLst>
                  <a:path extrusionOk="0" h="604" w="704">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4"/>
              <p:cNvSpPr/>
              <p:nvPr/>
            </p:nvSpPr>
            <p:spPr>
              <a:xfrm>
                <a:off x="5449263" y="2860190"/>
                <a:ext cx="10153" cy="8668"/>
              </a:xfrm>
              <a:custGeom>
                <a:rect b="b" l="l" r="r" t="t"/>
                <a:pathLst>
                  <a:path extrusionOk="0" h="601" w="704">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4"/>
              <p:cNvSpPr/>
              <p:nvPr/>
            </p:nvSpPr>
            <p:spPr>
              <a:xfrm>
                <a:off x="5475743" y="2755699"/>
                <a:ext cx="10139" cy="8653"/>
              </a:xfrm>
              <a:custGeom>
                <a:rect b="b" l="l" r="r" t="t"/>
                <a:pathLst>
                  <a:path extrusionOk="0" h="600" w="703">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4"/>
              <p:cNvSpPr/>
              <p:nvPr/>
            </p:nvSpPr>
            <p:spPr>
              <a:xfrm>
                <a:off x="5542735" y="2625449"/>
                <a:ext cx="1269" cy="1428"/>
              </a:xfrm>
              <a:custGeom>
                <a:rect b="b" l="l" r="r" t="t"/>
                <a:pathLst>
                  <a:path extrusionOk="0" h="99" w="88">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4"/>
              <p:cNvSpPr/>
              <p:nvPr/>
            </p:nvSpPr>
            <p:spPr>
              <a:xfrm>
                <a:off x="5534745" y="2600931"/>
                <a:ext cx="2495" cy="2495"/>
              </a:xfrm>
              <a:custGeom>
                <a:rect b="b" l="l" r="r" t="t"/>
                <a:pathLst>
                  <a:path extrusionOk="0" h="173" w="173">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4"/>
              <p:cNvSpPr/>
              <p:nvPr/>
            </p:nvSpPr>
            <p:spPr>
              <a:xfrm>
                <a:off x="5443754" y="2622550"/>
                <a:ext cx="1543" cy="1139"/>
              </a:xfrm>
              <a:custGeom>
                <a:rect b="b" l="l" r="r" t="t"/>
                <a:pathLst>
                  <a:path extrusionOk="0" h="79" w="107">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4"/>
              <p:cNvSpPr/>
              <p:nvPr/>
            </p:nvSpPr>
            <p:spPr>
              <a:xfrm>
                <a:off x="5350469" y="2602402"/>
                <a:ext cx="6764" cy="5827"/>
              </a:xfrm>
              <a:custGeom>
                <a:rect b="b" l="l" r="r" t="t"/>
                <a:pathLst>
                  <a:path extrusionOk="0" h="404" w="469">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4"/>
              <p:cNvSpPr/>
              <p:nvPr/>
            </p:nvSpPr>
            <p:spPr>
              <a:xfrm>
                <a:off x="5446595" y="2695990"/>
                <a:ext cx="1558" cy="1067"/>
              </a:xfrm>
              <a:custGeom>
                <a:rect b="b" l="l" r="r" t="t"/>
                <a:pathLst>
                  <a:path extrusionOk="0" h="74" w="108">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4"/>
              <p:cNvSpPr/>
              <p:nvPr/>
            </p:nvSpPr>
            <p:spPr>
              <a:xfrm>
                <a:off x="5445355" y="2719095"/>
                <a:ext cx="10139" cy="8653"/>
              </a:xfrm>
              <a:custGeom>
                <a:rect b="b" l="l" r="r" t="t"/>
                <a:pathLst>
                  <a:path extrusionOk="0" h="600" w="703">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4"/>
              <p:cNvSpPr/>
              <p:nvPr/>
            </p:nvSpPr>
            <p:spPr>
              <a:xfrm>
                <a:off x="5342046" y="2610392"/>
                <a:ext cx="2740" cy="1918"/>
              </a:xfrm>
              <a:custGeom>
                <a:rect b="b" l="l" r="r" t="t"/>
                <a:pathLst>
                  <a:path extrusionOk="0" h="133" w="19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4"/>
              <p:cNvSpPr/>
              <p:nvPr/>
            </p:nvSpPr>
            <p:spPr>
              <a:xfrm>
                <a:off x="5436110" y="2648194"/>
                <a:ext cx="2510" cy="2510"/>
              </a:xfrm>
              <a:custGeom>
                <a:rect b="b" l="l" r="r" t="t"/>
                <a:pathLst>
                  <a:path extrusionOk="0" h="174" w="174">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4"/>
              <p:cNvSpPr/>
              <p:nvPr/>
            </p:nvSpPr>
            <p:spPr>
              <a:xfrm>
                <a:off x="5677615" y="2908000"/>
                <a:ext cx="1976" cy="1255"/>
              </a:xfrm>
              <a:custGeom>
                <a:rect b="b" l="l" r="r" t="t"/>
                <a:pathLst>
                  <a:path extrusionOk="0" h="87" w="137">
                    <a:moveTo>
                      <a:pt x="62" y="0"/>
                    </a:moveTo>
                    <a:cubicBezTo>
                      <a:pt x="1" y="0"/>
                      <a:pt x="1" y="87"/>
                      <a:pt x="62" y="87"/>
                    </a:cubicBezTo>
                    <a:cubicBezTo>
                      <a:pt x="136" y="87"/>
                      <a:pt x="136"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4"/>
              <p:cNvSpPr/>
              <p:nvPr/>
            </p:nvSpPr>
            <p:spPr>
              <a:xfrm>
                <a:off x="5565480" y="2854334"/>
                <a:ext cx="1269" cy="1255"/>
              </a:xfrm>
              <a:custGeom>
                <a:rect b="b" l="l" r="r" t="t"/>
                <a:pathLst>
                  <a:path extrusionOk="0" h="87" w="88">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4"/>
              <p:cNvSpPr/>
              <p:nvPr/>
            </p:nvSpPr>
            <p:spPr>
              <a:xfrm>
                <a:off x="5522299" y="2807591"/>
                <a:ext cx="10153" cy="8711"/>
              </a:xfrm>
              <a:custGeom>
                <a:rect b="b" l="l" r="r" t="t"/>
                <a:pathLst>
                  <a:path extrusionOk="0" h="604" w="704">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4"/>
              <p:cNvSpPr/>
              <p:nvPr/>
            </p:nvSpPr>
            <p:spPr>
              <a:xfrm>
                <a:off x="5512145" y="2689326"/>
                <a:ext cx="2755" cy="1889"/>
              </a:xfrm>
              <a:custGeom>
                <a:rect b="b" l="l" r="r" t="t"/>
                <a:pathLst>
                  <a:path extrusionOk="0" h="131" w="191">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4"/>
              <p:cNvSpPr/>
              <p:nvPr/>
            </p:nvSpPr>
            <p:spPr>
              <a:xfrm>
                <a:off x="5527173" y="2727113"/>
                <a:ext cx="1543" cy="1067"/>
              </a:xfrm>
              <a:custGeom>
                <a:rect b="b" l="l" r="r" t="t"/>
                <a:pathLst>
                  <a:path extrusionOk="0" h="74" w="107">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4"/>
              <p:cNvSpPr/>
              <p:nvPr/>
            </p:nvSpPr>
            <p:spPr>
              <a:xfrm>
                <a:off x="5508799" y="2776583"/>
                <a:ext cx="1514" cy="995"/>
              </a:xfrm>
              <a:custGeom>
                <a:rect b="b" l="l" r="r" t="t"/>
                <a:pathLst>
                  <a:path extrusionOk="0" h="69" w="105">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4"/>
              <p:cNvSpPr/>
              <p:nvPr/>
            </p:nvSpPr>
            <p:spPr>
              <a:xfrm>
                <a:off x="5728858" y="2788236"/>
                <a:ext cx="1558" cy="1067"/>
              </a:xfrm>
              <a:custGeom>
                <a:rect b="b" l="l" r="r" t="t"/>
                <a:pathLst>
                  <a:path extrusionOk="0" h="74" w="108">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4"/>
              <p:cNvSpPr/>
              <p:nvPr/>
            </p:nvSpPr>
            <p:spPr>
              <a:xfrm>
                <a:off x="5804143" y="2750925"/>
                <a:ext cx="1543" cy="1067"/>
              </a:xfrm>
              <a:custGeom>
                <a:rect b="b" l="l" r="r" t="t"/>
                <a:pathLst>
                  <a:path extrusionOk="0" h="74" w="107">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4"/>
              <p:cNvSpPr/>
              <p:nvPr/>
            </p:nvSpPr>
            <p:spPr>
              <a:xfrm>
                <a:off x="5588772" y="2873790"/>
                <a:ext cx="1255" cy="1529"/>
              </a:xfrm>
              <a:custGeom>
                <a:rect b="b" l="l" r="r" t="t"/>
                <a:pathLst>
                  <a:path extrusionOk="0" h="106" w="87">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4"/>
              <p:cNvSpPr/>
              <p:nvPr/>
            </p:nvSpPr>
            <p:spPr>
              <a:xfrm>
                <a:off x="5326643" y="2994362"/>
                <a:ext cx="909" cy="721"/>
              </a:xfrm>
              <a:custGeom>
                <a:rect b="b" l="l" r="r" t="t"/>
                <a:pathLst>
                  <a:path extrusionOk="0" h="50" w="63">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4"/>
              <p:cNvSpPr/>
              <p:nvPr/>
            </p:nvSpPr>
            <p:spPr>
              <a:xfrm>
                <a:off x="5364041" y="2927918"/>
                <a:ext cx="1543" cy="1067"/>
              </a:xfrm>
              <a:custGeom>
                <a:rect b="b" l="l" r="r" t="t"/>
                <a:pathLst>
                  <a:path extrusionOk="0" h="74" w="107">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4"/>
              <p:cNvSpPr/>
              <p:nvPr/>
            </p:nvSpPr>
            <p:spPr>
              <a:xfrm>
                <a:off x="5402419" y="2961147"/>
                <a:ext cx="1543" cy="1067"/>
              </a:xfrm>
              <a:custGeom>
                <a:rect b="b" l="l" r="r" t="t"/>
                <a:pathLst>
                  <a:path extrusionOk="0" h="74" w="107">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4"/>
              <p:cNvSpPr/>
              <p:nvPr/>
            </p:nvSpPr>
            <p:spPr>
              <a:xfrm>
                <a:off x="5355329" y="2907654"/>
                <a:ext cx="1543" cy="1067"/>
              </a:xfrm>
              <a:custGeom>
                <a:rect b="b" l="l" r="r" t="t"/>
                <a:pathLst>
                  <a:path extrusionOk="0" h="74" w="107">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4"/>
              <p:cNvSpPr/>
              <p:nvPr/>
            </p:nvSpPr>
            <p:spPr>
              <a:xfrm>
                <a:off x="5259651" y="2892713"/>
                <a:ext cx="10153" cy="8581"/>
              </a:xfrm>
              <a:custGeom>
                <a:rect b="b" l="l" r="r" t="t"/>
                <a:pathLst>
                  <a:path extrusionOk="0" h="595" w="704">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4"/>
              <p:cNvSpPr/>
              <p:nvPr/>
            </p:nvSpPr>
            <p:spPr>
              <a:xfrm>
                <a:off x="5610507" y="2828028"/>
                <a:ext cx="1558" cy="1067"/>
              </a:xfrm>
              <a:custGeom>
                <a:rect b="b" l="l" r="r" t="t"/>
                <a:pathLst>
                  <a:path extrusionOk="0" h="74" w="108">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4"/>
              <p:cNvSpPr/>
              <p:nvPr/>
            </p:nvSpPr>
            <p:spPr>
              <a:xfrm>
                <a:off x="5675307" y="2753622"/>
                <a:ext cx="1442" cy="1341"/>
              </a:xfrm>
              <a:custGeom>
                <a:rect b="b" l="l" r="r" t="t"/>
                <a:pathLst>
                  <a:path extrusionOk="0" h="93" w="10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4"/>
              <p:cNvSpPr/>
              <p:nvPr/>
            </p:nvSpPr>
            <p:spPr>
              <a:xfrm>
                <a:off x="5634491" y="2738579"/>
                <a:ext cx="10269" cy="8783"/>
              </a:xfrm>
              <a:custGeom>
                <a:rect b="b" l="l" r="r" t="t"/>
                <a:pathLst>
                  <a:path extrusionOk="0" h="609" w="712">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4"/>
              <p:cNvSpPr/>
              <p:nvPr/>
            </p:nvSpPr>
            <p:spPr>
              <a:xfrm>
                <a:off x="5608675" y="2790082"/>
                <a:ext cx="10442" cy="8827"/>
              </a:xfrm>
              <a:custGeom>
                <a:rect b="b" l="l" r="r" t="t"/>
                <a:pathLst>
                  <a:path extrusionOk="0" h="612" w="724">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4"/>
              <p:cNvSpPr/>
              <p:nvPr/>
            </p:nvSpPr>
            <p:spPr>
              <a:xfrm>
                <a:off x="5669336" y="2691562"/>
                <a:ext cx="1543" cy="1067"/>
              </a:xfrm>
              <a:custGeom>
                <a:rect b="b" l="l" r="r" t="t"/>
                <a:pathLst>
                  <a:path extrusionOk="0" h="74" w="107">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4"/>
              <p:cNvSpPr/>
              <p:nvPr/>
            </p:nvSpPr>
            <p:spPr>
              <a:xfrm>
                <a:off x="5658072" y="2725210"/>
                <a:ext cx="10139" cy="8653"/>
              </a:xfrm>
              <a:custGeom>
                <a:rect b="b" l="l" r="r" t="t"/>
                <a:pathLst>
                  <a:path extrusionOk="0" h="600" w="703">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4"/>
              <p:cNvSpPr/>
              <p:nvPr/>
            </p:nvSpPr>
            <p:spPr>
              <a:xfrm>
                <a:off x="5581128" y="2701499"/>
                <a:ext cx="1428" cy="1269"/>
              </a:xfrm>
              <a:custGeom>
                <a:rect b="b" l="l" r="r" t="t"/>
                <a:pathLst>
                  <a:path extrusionOk="0" h="88" w="99">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4"/>
              <p:cNvSpPr/>
              <p:nvPr/>
            </p:nvSpPr>
            <p:spPr>
              <a:xfrm>
                <a:off x="5597123" y="2728181"/>
                <a:ext cx="1543" cy="1067"/>
              </a:xfrm>
              <a:custGeom>
                <a:rect b="b" l="l" r="r" t="t"/>
                <a:pathLst>
                  <a:path extrusionOk="0" h="74" w="107">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4"/>
              <p:cNvSpPr/>
              <p:nvPr/>
            </p:nvSpPr>
            <p:spPr>
              <a:xfrm>
                <a:off x="5539014" y="2784313"/>
                <a:ext cx="2495" cy="2510"/>
              </a:xfrm>
              <a:custGeom>
                <a:rect b="b" l="l" r="r" t="t"/>
                <a:pathLst>
                  <a:path extrusionOk="0" h="174" w="173">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4"/>
              <p:cNvSpPr/>
              <p:nvPr/>
            </p:nvSpPr>
            <p:spPr>
              <a:xfrm>
                <a:off x="5583147" y="2859137"/>
                <a:ext cx="1543" cy="1053"/>
              </a:xfrm>
              <a:custGeom>
                <a:rect b="b" l="l" r="r" t="t"/>
                <a:pathLst>
                  <a:path extrusionOk="0" h="73" w="107">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4"/>
              <p:cNvSpPr/>
              <p:nvPr/>
            </p:nvSpPr>
            <p:spPr>
              <a:xfrm>
                <a:off x="5573484" y="2871396"/>
                <a:ext cx="1428" cy="1255"/>
              </a:xfrm>
              <a:custGeom>
                <a:rect b="b" l="l" r="r" t="t"/>
                <a:pathLst>
                  <a:path extrusionOk="0" h="87" w="99">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4"/>
              <p:cNvSpPr/>
              <p:nvPr/>
            </p:nvSpPr>
            <p:spPr>
              <a:xfrm>
                <a:off x="5534385" y="2729955"/>
                <a:ext cx="10139" cy="8711"/>
              </a:xfrm>
              <a:custGeom>
                <a:rect b="b" l="l" r="r" t="t"/>
                <a:pathLst>
                  <a:path extrusionOk="0" h="604" w="703">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4"/>
              <p:cNvSpPr/>
              <p:nvPr/>
            </p:nvSpPr>
            <p:spPr>
              <a:xfrm>
                <a:off x="5578099" y="2795159"/>
                <a:ext cx="12634" cy="10846"/>
              </a:xfrm>
              <a:custGeom>
                <a:rect b="b" l="l" r="r" t="t"/>
                <a:pathLst>
                  <a:path extrusionOk="0" h="752" w="876">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4"/>
              <p:cNvSpPr/>
              <p:nvPr/>
            </p:nvSpPr>
            <p:spPr>
              <a:xfrm>
                <a:off x="5459748" y="2638415"/>
                <a:ext cx="3043" cy="2510"/>
              </a:xfrm>
              <a:custGeom>
                <a:rect b="b" l="l" r="r" t="t"/>
                <a:pathLst>
                  <a:path extrusionOk="0" h="174" w="211">
                    <a:moveTo>
                      <a:pt x="112" y="1"/>
                    </a:moveTo>
                    <a:cubicBezTo>
                      <a:pt x="1" y="13"/>
                      <a:pt x="1" y="149"/>
                      <a:pt x="112" y="173"/>
                    </a:cubicBezTo>
                    <a:cubicBezTo>
                      <a:pt x="210" y="149"/>
                      <a:pt x="210" y="13"/>
                      <a:pt x="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4"/>
              <p:cNvSpPr/>
              <p:nvPr/>
            </p:nvSpPr>
            <p:spPr>
              <a:xfrm>
                <a:off x="5344772" y="2741493"/>
                <a:ext cx="2510" cy="2495"/>
              </a:xfrm>
              <a:custGeom>
                <a:rect b="b" l="l" r="r" t="t"/>
                <a:pathLst>
                  <a:path extrusionOk="0" h="173" w="174">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4"/>
              <p:cNvSpPr/>
              <p:nvPr/>
            </p:nvSpPr>
            <p:spPr>
              <a:xfrm>
                <a:off x="5343359" y="3081979"/>
                <a:ext cx="2495" cy="2452"/>
              </a:xfrm>
              <a:custGeom>
                <a:rect b="b" l="l" r="r" t="t"/>
                <a:pathLst>
                  <a:path extrusionOk="0" h="170" w="173">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4"/>
              <p:cNvSpPr/>
              <p:nvPr/>
            </p:nvSpPr>
            <p:spPr>
              <a:xfrm>
                <a:off x="5386237" y="3051057"/>
                <a:ext cx="10442" cy="8956"/>
              </a:xfrm>
              <a:custGeom>
                <a:rect b="b" l="l" r="r" t="t"/>
                <a:pathLst>
                  <a:path extrusionOk="0" h="621" w="724">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4"/>
              <p:cNvSpPr/>
              <p:nvPr/>
            </p:nvSpPr>
            <p:spPr>
              <a:xfrm>
                <a:off x="5338729" y="2970017"/>
                <a:ext cx="11754" cy="10038"/>
              </a:xfrm>
              <a:custGeom>
                <a:rect b="b" l="l" r="r" t="t"/>
                <a:pathLst>
                  <a:path extrusionOk="0" h="696" w="815">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4"/>
              <p:cNvSpPr/>
              <p:nvPr/>
            </p:nvSpPr>
            <p:spPr>
              <a:xfrm>
                <a:off x="5324523" y="3003434"/>
                <a:ext cx="10139" cy="8697"/>
              </a:xfrm>
              <a:custGeom>
                <a:rect b="b" l="l" r="r" t="t"/>
                <a:pathLst>
                  <a:path extrusionOk="0" h="603" w="703">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4"/>
              <p:cNvSpPr/>
              <p:nvPr/>
            </p:nvSpPr>
            <p:spPr>
              <a:xfrm>
                <a:off x="5435057" y="2919726"/>
                <a:ext cx="10846" cy="9274"/>
              </a:xfrm>
              <a:custGeom>
                <a:rect b="b" l="l" r="r" t="t"/>
                <a:pathLst>
                  <a:path extrusionOk="0" h="643" w="752">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4"/>
              <p:cNvSpPr/>
              <p:nvPr/>
            </p:nvSpPr>
            <p:spPr>
              <a:xfrm>
                <a:off x="5364675" y="2957931"/>
                <a:ext cx="9086" cy="9086"/>
              </a:xfrm>
              <a:custGeom>
                <a:rect b="b" l="l" r="r" t="t"/>
                <a:pathLst>
                  <a:path extrusionOk="0" h="630" w="63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4"/>
              <p:cNvSpPr/>
              <p:nvPr/>
            </p:nvSpPr>
            <p:spPr>
              <a:xfrm>
                <a:off x="5391328" y="3018534"/>
                <a:ext cx="10153" cy="8711"/>
              </a:xfrm>
              <a:custGeom>
                <a:rect b="b" l="l" r="r" t="t"/>
                <a:pathLst>
                  <a:path extrusionOk="0" h="604" w="704">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4"/>
              <p:cNvSpPr/>
              <p:nvPr/>
            </p:nvSpPr>
            <p:spPr>
              <a:xfrm>
                <a:off x="5336595" y="3030635"/>
                <a:ext cx="10153" cy="8697"/>
              </a:xfrm>
              <a:custGeom>
                <a:rect b="b" l="l" r="r" t="t"/>
                <a:pathLst>
                  <a:path extrusionOk="0" h="603" w="704">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4"/>
              <p:cNvSpPr/>
              <p:nvPr/>
            </p:nvSpPr>
            <p:spPr>
              <a:xfrm>
                <a:off x="5554821" y="2809019"/>
                <a:ext cx="2510" cy="2495"/>
              </a:xfrm>
              <a:custGeom>
                <a:rect b="b" l="l" r="r" t="t"/>
                <a:pathLst>
                  <a:path extrusionOk="0" h="173" w="174">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4"/>
              <p:cNvSpPr/>
              <p:nvPr/>
            </p:nvSpPr>
            <p:spPr>
              <a:xfrm>
                <a:off x="5690306" y="2806005"/>
                <a:ext cx="1543" cy="1067"/>
              </a:xfrm>
              <a:custGeom>
                <a:rect b="b" l="l" r="r" t="t"/>
                <a:pathLst>
                  <a:path extrusionOk="0" h="74" w="107">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4"/>
              <p:cNvSpPr/>
              <p:nvPr/>
            </p:nvSpPr>
            <p:spPr>
              <a:xfrm>
                <a:off x="5824580" y="2672842"/>
                <a:ext cx="1673" cy="1139"/>
              </a:xfrm>
              <a:custGeom>
                <a:rect b="b" l="l" r="r" t="t"/>
                <a:pathLst>
                  <a:path extrusionOk="0" h="79" w="116">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4"/>
              <p:cNvSpPr/>
              <p:nvPr/>
            </p:nvSpPr>
            <p:spPr>
              <a:xfrm>
                <a:off x="5801662" y="2643924"/>
                <a:ext cx="1255" cy="1442"/>
              </a:xfrm>
              <a:custGeom>
                <a:rect b="b" l="l" r="r" t="t"/>
                <a:pathLst>
                  <a:path extrusionOk="0" h="100" w="87">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4"/>
              <p:cNvSpPr/>
              <p:nvPr/>
            </p:nvSpPr>
            <p:spPr>
              <a:xfrm>
                <a:off x="5714406" y="2639857"/>
                <a:ext cx="1543" cy="1067"/>
              </a:xfrm>
              <a:custGeom>
                <a:rect b="b" l="l" r="r" t="t"/>
                <a:pathLst>
                  <a:path extrusionOk="0" h="74" w="107">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4"/>
              <p:cNvSpPr/>
              <p:nvPr/>
            </p:nvSpPr>
            <p:spPr>
              <a:xfrm>
                <a:off x="5732535" y="2666914"/>
                <a:ext cx="10139" cy="8668"/>
              </a:xfrm>
              <a:custGeom>
                <a:rect b="b" l="l" r="r" t="t"/>
                <a:pathLst>
                  <a:path extrusionOk="0" h="601" w="703">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4"/>
              <p:cNvSpPr/>
              <p:nvPr/>
            </p:nvSpPr>
            <p:spPr>
              <a:xfrm>
                <a:off x="5751371" y="2640102"/>
                <a:ext cx="10500" cy="9000"/>
              </a:xfrm>
              <a:custGeom>
                <a:rect b="b" l="l" r="r" t="t"/>
                <a:pathLst>
                  <a:path extrusionOk="0" h="624" w="728">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4"/>
              <p:cNvSpPr/>
              <p:nvPr/>
            </p:nvSpPr>
            <p:spPr>
              <a:xfrm>
                <a:off x="5634607" y="2637103"/>
                <a:ext cx="11754" cy="9865"/>
              </a:xfrm>
              <a:custGeom>
                <a:rect b="b" l="l" r="r" t="t"/>
                <a:pathLst>
                  <a:path extrusionOk="0" h="684" w="815">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4"/>
              <p:cNvSpPr/>
              <p:nvPr/>
            </p:nvSpPr>
            <p:spPr>
              <a:xfrm>
                <a:off x="5704801" y="2660986"/>
                <a:ext cx="8553" cy="8553"/>
              </a:xfrm>
              <a:custGeom>
                <a:rect b="b" l="l" r="r" t="t"/>
                <a:pathLst>
                  <a:path extrusionOk="0" h="593" w="593">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4"/>
              <p:cNvSpPr/>
              <p:nvPr/>
            </p:nvSpPr>
            <p:spPr>
              <a:xfrm>
                <a:off x="5747636" y="2765477"/>
                <a:ext cx="1255" cy="1255"/>
              </a:xfrm>
              <a:custGeom>
                <a:rect b="b" l="l" r="r" t="t"/>
                <a:pathLst>
                  <a:path extrusionOk="0" h="87" w="87">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4"/>
              <p:cNvSpPr/>
              <p:nvPr/>
            </p:nvSpPr>
            <p:spPr>
              <a:xfrm>
                <a:off x="5762029" y="2873040"/>
                <a:ext cx="1428" cy="1341"/>
              </a:xfrm>
              <a:custGeom>
                <a:rect b="b" l="l" r="r" t="t"/>
                <a:pathLst>
                  <a:path extrusionOk="0" h="93" w="99">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4"/>
              <p:cNvSpPr/>
              <p:nvPr/>
            </p:nvSpPr>
            <p:spPr>
              <a:xfrm>
                <a:off x="5610983" y="2640102"/>
                <a:ext cx="10312" cy="9000"/>
              </a:xfrm>
              <a:custGeom>
                <a:rect b="b" l="l" r="r" t="t"/>
                <a:pathLst>
                  <a:path extrusionOk="0" h="624" w="715">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4"/>
              <p:cNvSpPr/>
              <p:nvPr/>
            </p:nvSpPr>
            <p:spPr>
              <a:xfrm>
                <a:off x="5740526" y="2804043"/>
                <a:ext cx="1788" cy="1428"/>
              </a:xfrm>
              <a:custGeom>
                <a:rect b="b" l="l" r="r" t="t"/>
                <a:pathLst>
                  <a:path extrusionOk="0" h="99" w="124">
                    <a:moveTo>
                      <a:pt x="62" y="0"/>
                    </a:moveTo>
                    <a:cubicBezTo>
                      <a:pt x="0" y="0"/>
                      <a:pt x="0" y="99"/>
                      <a:pt x="62" y="99"/>
                    </a:cubicBezTo>
                    <a:cubicBezTo>
                      <a:pt x="124" y="99"/>
                      <a:pt x="124"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4"/>
              <p:cNvSpPr/>
              <p:nvPr/>
            </p:nvSpPr>
            <p:spPr>
              <a:xfrm>
                <a:off x="5696450" y="2758713"/>
                <a:ext cx="1601" cy="1053"/>
              </a:xfrm>
              <a:custGeom>
                <a:rect b="b" l="l" r="r" t="t"/>
                <a:pathLst>
                  <a:path extrusionOk="0" h="73" w="111">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4"/>
              <p:cNvSpPr/>
              <p:nvPr/>
            </p:nvSpPr>
            <p:spPr>
              <a:xfrm>
                <a:off x="5623415" y="2631665"/>
                <a:ext cx="1442" cy="1255"/>
              </a:xfrm>
              <a:custGeom>
                <a:rect b="b" l="l" r="r" t="t"/>
                <a:pathLst>
                  <a:path extrusionOk="0" h="87" w="10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4"/>
              <p:cNvSpPr/>
              <p:nvPr/>
            </p:nvSpPr>
            <p:spPr>
              <a:xfrm>
                <a:off x="5604752" y="2631665"/>
                <a:ext cx="1442" cy="1255"/>
              </a:xfrm>
              <a:custGeom>
                <a:rect b="b" l="l" r="r" t="t"/>
                <a:pathLst>
                  <a:path extrusionOk="0" h="87"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4"/>
              <p:cNvSpPr/>
              <p:nvPr/>
            </p:nvSpPr>
            <p:spPr>
              <a:xfrm>
                <a:off x="5756347" y="2773842"/>
                <a:ext cx="1543" cy="1067"/>
              </a:xfrm>
              <a:custGeom>
                <a:rect b="b" l="l" r="r" t="t"/>
                <a:pathLst>
                  <a:path extrusionOk="0" h="74" w="107">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4"/>
              <p:cNvSpPr/>
              <p:nvPr/>
            </p:nvSpPr>
            <p:spPr>
              <a:xfrm>
                <a:off x="5769486" y="2880280"/>
                <a:ext cx="1543" cy="1067"/>
              </a:xfrm>
              <a:custGeom>
                <a:rect b="b" l="l" r="r" t="t"/>
                <a:pathLst>
                  <a:path extrusionOk="0" h="74" w="107">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4"/>
              <p:cNvSpPr/>
              <p:nvPr/>
            </p:nvSpPr>
            <p:spPr>
              <a:xfrm>
                <a:off x="5779971" y="2780058"/>
                <a:ext cx="10153" cy="8697"/>
              </a:xfrm>
              <a:custGeom>
                <a:rect b="b" l="l" r="r" t="t"/>
                <a:pathLst>
                  <a:path extrusionOk="0" h="603" w="704">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4"/>
              <p:cNvSpPr/>
              <p:nvPr/>
            </p:nvSpPr>
            <p:spPr>
              <a:xfrm>
                <a:off x="5691835" y="2635660"/>
                <a:ext cx="10327" cy="9000"/>
              </a:xfrm>
              <a:custGeom>
                <a:rect b="b" l="l" r="r" t="t"/>
                <a:pathLst>
                  <a:path extrusionOk="0" h="624" w="716">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4"/>
              <p:cNvSpPr/>
              <p:nvPr/>
            </p:nvSpPr>
            <p:spPr>
              <a:xfrm>
                <a:off x="5636525" y="2769227"/>
                <a:ext cx="1413" cy="1067"/>
              </a:xfrm>
              <a:custGeom>
                <a:rect b="b" l="l" r="r" t="t"/>
                <a:pathLst>
                  <a:path extrusionOk="0" h="74" w="98">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4"/>
              <p:cNvSpPr/>
              <p:nvPr/>
            </p:nvSpPr>
            <p:spPr>
              <a:xfrm>
                <a:off x="5629991" y="2818076"/>
                <a:ext cx="10673" cy="9259"/>
              </a:xfrm>
              <a:custGeom>
                <a:rect b="b" l="l" r="r" t="t"/>
                <a:pathLst>
                  <a:path extrusionOk="0" h="642" w="74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4"/>
              <p:cNvSpPr/>
              <p:nvPr/>
            </p:nvSpPr>
            <p:spPr>
              <a:xfrm>
                <a:off x="5555355" y="2832657"/>
                <a:ext cx="10139" cy="8697"/>
              </a:xfrm>
              <a:custGeom>
                <a:rect b="b" l="l" r="r" t="t"/>
                <a:pathLst>
                  <a:path extrusionOk="0" h="603" w="703">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4"/>
              <p:cNvSpPr/>
              <p:nvPr/>
            </p:nvSpPr>
            <p:spPr>
              <a:xfrm>
                <a:off x="5730040" y="2920447"/>
                <a:ext cx="1543" cy="1067"/>
              </a:xfrm>
              <a:custGeom>
                <a:rect b="b" l="l" r="r" t="t"/>
                <a:pathLst>
                  <a:path extrusionOk="0" h="74" w="107">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4"/>
              <p:cNvSpPr/>
              <p:nvPr/>
            </p:nvSpPr>
            <p:spPr>
              <a:xfrm>
                <a:off x="5651668" y="2794106"/>
                <a:ext cx="10153" cy="8711"/>
              </a:xfrm>
              <a:custGeom>
                <a:rect b="b" l="l" r="r" t="t"/>
                <a:pathLst>
                  <a:path extrusionOk="0" h="604" w="704">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4"/>
              <p:cNvSpPr/>
              <p:nvPr/>
            </p:nvSpPr>
            <p:spPr>
              <a:xfrm>
                <a:off x="5703388" y="2726811"/>
                <a:ext cx="10139" cy="8653"/>
              </a:xfrm>
              <a:custGeom>
                <a:rect b="b" l="l" r="r" t="t"/>
                <a:pathLst>
                  <a:path extrusionOk="0" h="600" w="703">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4"/>
              <p:cNvSpPr/>
              <p:nvPr/>
            </p:nvSpPr>
            <p:spPr>
              <a:xfrm>
                <a:off x="5713512" y="2758800"/>
                <a:ext cx="10327" cy="9000"/>
              </a:xfrm>
              <a:custGeom>
                <a:rect b="b" l="l" r="r" t="t"/>
                <a:pathLst>
                  <a:path extrusionOk="0" h="624" w="716">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4"/>
              <p:cNvSpPr/>
              <p:nvPr/>
            </p:nvSpPr>
            <p:spPr>
              <a:xfrm>
                <a:off x="5686153" y="2851306"/>
                <a:ext cx="1255" cy="1442"/>
              </a:xfrm>
              <a:custGeom>
                <a:rect b="b" l="l" r="r" t="t"/>
                <a:pathLst>
                  <a:path extrusionOk="0" h="100" w="87">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4"/>
              <p:cNvSpPr/>
              <p:nvPr/>
            </p:nvSpPr>
            <p:spPr>
              <a:xfrm>
                <a:off x="5805037" y="2773482"/>
                <a:ext cx="1543" cy="1067"/>
              </a:xfrm>
              <a:custGeom>
                <a:rect b="b" l="l" r="r" t="t"/>
                <a:pathLst>
                  <a:path extrusionOk="0" h="74" w="107">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4"/>
              <p:cNvSpPr/>
              <p:nvPr/>
            </p:nvSpPr>
            <p:spPr>
              <a:xfrm>
                <a:off x="5681985" y="2933586"/>
                <a:ext cx="1514" cy="1067"/>
              </a:xfrm>
              <a:custGeom>
                <a:rect b="b" l="l" r="r" t="t"/>
                <a:pathLst>
                  <a:path extrusionOk="0" h="74" w="105">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4"/>
              <p:cNvSpPr/>
              <p:nvPr/>
            </p:nvSpPr>
            <p:spPr>
              <a:xfrm>
                <a:off x="5779798" y="2722916"/>
                <a:ext cx="1514" cy="995"/>
              </a:xfrm>
              <a:custGeom>
                <a:rect b="b" l="l" r="r" t="t"/>
                <a:pathLst>
                  <a:path extrusionOk="0" h="69" w="105">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4"/>
              <p:cNvSpPr/>
              <p:nvPr/>
            </p:nvSpPr>
            <p:spPr>
              <a:xfrm>
                <a:off x="5809479" y="2690495"/>
                <a:ext cx="10139" cy="8639"/>
              </a:xfrm>
              <a:custGeom>
                <a:rect b="b" l="l" r="r" t="t"/>
                <a:pathLst>
                  <a:path extrusionOk="0" h="599" w="703">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4"/>
              <p:cNvSpPr/>
              <p:nvPr/>
            </p:nvSpPr>
            <p:spPr>
              <a:xfrm>
                <a:off x="5787788" y="2675914"/>
                <a:ext cx="10153" cy="8653"/>
              </a:xfrm>
              <a:custGeom>
                <a:rect b="b" l="l" r="r" t="t"/>
                <a:pathLst>
                  <a:path extrusionOk="0" h="600" w="704">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4"/>
              <p:cNvSpPr/>
              <p:nvPr/>
            </p:nvSpPr>
            <p:spPr>
              <a:xfrm>
                <a:off x="5705162" y="2781443"/>
                <a:ext cx="6764" cy="5913"/>
              </a:xfrm>
              <a:custGeom>
                <a:rect b="b" l="l" r="r" t="t"/>
                <a:pathLst>
                  <a:path extrusionOk="0" h="410" w="469">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4"/>
              <p:cNvSpPr/>
              <p:nvPr/>
            </p:nvSpPr>
            <p:spPr>
              <a:xfrm>
                <a:off x="5402534" y="2724791"/>
                <a:ext cx="1428" cy="1385"/>
              </a:xfrm>
              <a:custGeom>
                <a:rect b="b" l="l" r="r" t="t"/>
                <a:pathLst>
                  <a:path extrusionOk="0" h="96" w="99">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4"/>
              <p:cNvSpPr/>
              <p:nvPr/>
            </p:nvSpPr>
            <p:spPr>
              <a:xfrm>
                <a:off x="5521592" y="2689240"/>
                <a:ext cx="10673" cy="9187"/>
              </a:xfrm>
              <a:custGeom>
                <a:rect b="b" l="l" r="r" t="t"/>
                <a:pathLst>
                  <a:path extrusionOk="0" h="637" w="74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4"/>
              <p:cNvSpPr/>
              <p:nvPr/>
            </p:nvSpPr>
            <p:spPr>
              <a:xfrm>
                <a:off x="5542923" y="2643218"/>
                <a:ext cx="6764" cy="5827"/>
              </a:xfrm>
              <a:custGeom>
                <a:rect b="b" l="l" r="r" t="t"/>
                <a:pathLst>
                  <a:path extrusionOk="0" h="404" w="469">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4"/>
              <p:cNvSpPr/>
              <p:nvPr/>
            </p:nvSpPr>
            <p:spPr>
              <a:xfrm>
                <a:off x="5401813" y="2685692"/>
                <a:ext cx="8726" cy="8538"/>
              </a:xfrm>
              <a:custGeom>
                <a:rect b="b" l="l" r="r" t="t"/>
                <a:pathLst>
                  <a:path extrusionOk="0" h="592" w="605">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4"/>
              <p:cNvSpPr/>
              <p:nvPr/>
            </p:nvSpPr>
            <p:spPr>
              <a:xfrm>
                <a:off x="5372680" y="2713037"/>
                <a:ext cx="5408" cy="4139"/>
              </a:xfrm>
              <a:custGeom>
                <a:rect b="b" l="l" r="r" t="t"/>
                <a:pathLst>
                  <a:path extrusionOk="0" h="287" w="375">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4"/>
              <p:cNvSpPr/>
              <p:nvPr/>
            </p:nvSpPr>
            <p:spPr>
              <a:xfrm>
                <a:off x="5548245" y="2668875"/>
                <a:ext cx="10153" cy="8653"/>
              </a:xfrm>
              <a:custGeom>
                <a:rect b="b" l="l" r="r" t="t"/>
                <a:pathLst>
                  <a:path extrusionOk="0" h="600" w="704">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4"/>
              <p:cNvSpPr/>
              <p:nvPr/>
            </p:nvSpPr>
            <p:spPr>
              <a:xfrm>
                <a:off x="5427586" y="2756766"/>
                <a:ext cx="10139" cy="8653"/>
              </a:xfrm>
              <a:custGeom>
                <a:rect b="b" l="l" r="r" t="t"/>
                <a:pathLst>
                  <a:path extrusionOk="0" h="600" w="703">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4"/>
              <p:cNvSpPr/>
              <p:nvPr/>
            </p:nvSpPr>
            <p:spPr>
              <a:xfrm>
                <a:off x="5328604" y="2715893"/>
                <a:ext cx="10139" cy="8711"/>
              </a:xfrm>
              <a:custGeom>
                <a:rect b="b" l="l" r="r" t="t"/>
                <a:pathLst>
                  <a:path extrusionOk="0" h="604" w="703">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4"/>
              <p:cNvSpPr/>
              <p:nvPr/>
            </p:nvSpPr>
            <p:spPr>
              <a:xfrm>
                <a:off x="5356498" y="2859815"/>
                <a:ext cx="10153" cy="8754"/>
              </a:xfrm>
              <a:custGeom>
                <a:rect b="b" l="l" r="r" t="t"/>
                <a:pathLst>
                  <a:path extrusionOk="0" h="607" w="704">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4"/>
              <p:cNvSpPr/>
              <p:nvPr/>
            </p:nvSpPr>
            <p:spPr>
              <a:xfrm>
                <a:off x="5353310" y="2795274"/>
                <a:ext cx="10673" cy="9144"/>
              </a:xfrm>
              <a:custGeom>
                <a:rect b="b" l="l" r="r" t="t"/>
                <a:pathLst>
                  <a:path extrusionOk="0" h="634" w="74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4"/>
              <p:cNvSpPr/>
              <p:nvPr/>
            </p:nvSpPr>
            <p:spPr>
              <a:xfrm>
                <a:off x="5220739" y="2811975"/>
                <a:ext cx="10327" cy="8956"/>
              </a:xfrm>
              <a:custGeom>
                <a:rect b="b" l="l" r="r" t="t"/>
                <a:pathLst>
                  <a:path extrusionOk="0" h="621" w="716">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4"/>
              <p:cNvSpPr/>
              <p:nvPr/>
            </p:nvSpPr>
            <p:spPr>
              <a:xfrm>
                <a:off x="5316879" y="2796125"/>
                <a:ext cx="10673" cy="9173"/>
              </a:xfrm>
              <a:custGeom>
                <a:rect b="b" l="l" r="r" t="t"/>
                <a:pathLst>
                  <a:path extrusionOk="0" h="636" w="74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4"/>
              <p:cNvSpPr/>
              <p:nvPr/>
            </p:nvSpPr>
            <p:spPr>
              <a:xfrm>
                <a:off x="5495646" y="2795765"/>
                <a:ext cx="10673" cy="9000"/>
              </a:xfrm>
              <a:custGeom>
                <a:rect b="b" l="l" r="r" t="t"/>
                <a:pathLst>
                  <a:path extrusionOk="0" h="624" w="74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4"/>
              <p:cNvSpPr/>
              <p:nvPr/>
            </p:nvSpPr>
            <p:spPr>
              <a:xfrm>
                <a:off x="5524087" y="2758728"/>
                <a:ext cx="9072" cy="9259"/>
              </a:xfrm>
              <a:custGeom>
                <a:rect b="b" l="l" r="r" t="t"/>
                <a:pathLst>
                  <a:path extrusionOk="0" h="642" w="629">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4"/>
              <p:cNvSpPr/>
              <p:nvPr/>
            </p:nvSpPr>
            <p:spPr>
              <a:xfrm>
                <a:off x="5468099" y="2840287"/>
                <a:ext cx="10500" cy="8971"/>
              </a:xfrm>
              <a:custGeom>
                <a:rect b="b" l="l" r="r" t="t"/>
                <a:pathLst>
                  <a:path extrusionOk="0" h="622" w="728">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4"/>
              <p:cNvSpPr/>
              <p:nvPr/>
            </p:nvSpPr>
            <p:spPr>
              <a:xfrm>
                <a:off x="5383338" y="2808601"/>
                <a:ext cx="10500" cy="8956"/>
              </a:xfrm>
              <a:custGeom>
                <a:rect b="b" l="l" r="r" t="t"/>
                <a:pathLst>
                  <a:path extrusionOk="0" h="621" w="728">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4"/>
              <p:cNvSpPr/>
              <p:nvPr/>
            </p:nvSpPr>
            <p:spPr>
              <a:xfrm>
                <a:off x="5454426" y="2896087"/>
                <a:ext cx="10139" cy="8754"/>
              </a:xfrm>
              <a:custGeom>
                <a:rect b="b" l="l" r="r" t="t"/>
                <a:pathLst>
                  <a:path extrusionOk="0" h="607" w="703">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4"/>
              <p:cNvSpPr/>
              <p:nvPr/>
            </p:nvSpPr>
            <p:spPr>
              <a:xfrm>
                <a:off x="5501516" y="2725339"/>
                <a:ext cx="10139" cy="8697"/>
              </a:xfrm>
              <a:custGeom>
                <a:rect b="b" l="l" r="r" t="t"/>
                <a:pathLst>
                  <a:path extrusionOk="0" h="603" w="703">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4"/>
              <p:cNvSpPr/>
              <p:nvPr/>
            </p:nvSpPr>
            <p:spPr>
              <a:xfrm>
                <a:off x="5451225" y="2812408"/>
                <a:ext cx="10139" cy="8711"/>
              </a:xfrm>
              <a:custGeom>
                <a:rect b="b" l="l" r="r" t="t"/>
                <a:pathLst>
                  <a:path extrusionOk="0" h="604" w="703">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4"/>
              <p:cNvSpPr/>
              <p:nvPr/>
            </p:nvSpPr>
            <p:spPr>
              <a:xfrm>
                <a:off x="5449090" y="2656198"/>
                <a:ext cx="10139" cy="8711"/>
              </a:xfrm>
              <a:custGeom>
                <a:rect b="b" l="l" r="r" t="t"/>
                <a:pathLst>
                  <a:path extrusionOk="0" h="604" w="703">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4"/>
              <p:cNvSpPr/>
              <p:nvPr/>
            </p:nvSpPr>
            <p:spPr>
              <a:xfrm>
                <a:off x="5360767" y="2687480"/>
                <a:ext cx="10153" cy="8711"/>
              </a:xfrm>
              <a:custGeom>
                <a:rect b="b" l="l" r="r" t="t"/>
                <a:pathLst>
                  <a:path extrusionOk="0" h="604" w="704">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4"/>
              <p:cNvSpPr/>
              <p:nvPr/>
            </p:nvSpPr>
            <p:spPr>
              <a:xfrm>
                <a:off x="5396304" y="2755699"/>
                <a:ext cx="9966" cy="8581"/>
              </a:xfrm>
              <a:custGeom>
                <a:rect b="b" l="l" r="r" t="t"/>
                <a:pathLst>
                  <a:path extrusionOk="0" h="595" w="691">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4"/>
              <p:cNvSpPr/>
              <p:nvPr/>
            </p:nvSpPr>
            <p:spPr>
              <a:xfrm>
                <a:off x="5416207" y="2650746"/>
                <a:ext cx="10153" cy="8653"/>
              </a:xfrm>
              <a:custGeom>
                <a:rect b="b" l="l" r="r" t="t"/>
                <a:pathLst>
                  <a:path extrusionOk="0" h="600" w="704">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4"/>
              <p:cNvSpPr/>
              <p:nvPr/>
            </p:nvSpPr>
            <p:spPr>
              <a:xfrm>
                <a:off x="5502929" y="2635112"/>
                <a:ext cx="10153" cy="8653"/>
              </a:xfrm>
              <a:custGeom>
                <a:rect b="b" l="l" r="r" t="t"/>
                <a:pathLst>
                  <a:path extrusionOk="0" h="600" w="704">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4"/>
              <p:cNvSpPr/>
              <p:nvPr/>
            </p:nvSpPr>
            <p:spPr>
              <a:xfrm>
                <a:off x="5299644" y="2708047"/>
                <a:ext cx="6764" cy="5740"/>
              </a:xfrm>
              <a:custGeom>
                <a:rect b="b" l="l" r="r" t="t"/>
                <a:pathLst>
                  <a:path extrusionOk="0" h="398" w="469">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4"/>
              <p:cNvSpPr/>
              <p:nvPr/>
            </p:nvSpPr>
            <p:spPr>
              <a:xfrm>
                <a:off x="5304086" y="2728700"/>
                <a:ext cx="10139" cy="8711"/>
              </a:xfrm>
              <a:custGeom>
                <a:rect b="b" l="l" r="r" t="t"/>
                <a:pathLst>
                  <a:path extrusionOk="0" h="604" w="703">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4"/>
              <p:cNvSpPr/>
              <p:nvPr/>
            </p:nvSpPr>
            <p:spPr>
              <a:xfrm>
                <a:off x="5265160" y="2700086"/>
                <a:ext cx="10153" cy="8653"/>
              </a:xfrm>
              <a:custGeom>
                <a:rect b="b" l="l" r="r" t="t"/>
                <a:pathLst>
                  <a:path extrusionOk="0" h="600" w="704">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4"/>
              <p:cNvSpPr/>
              <p:nvPr/>
            </p:nvSpPr>
            <p:spPr>
              <a:xfrm>
                <a:off x="5270540" y="2725671"/>
                <a:ext cx="6721" cy="5726"/>
              </a:xfrm>
              <a:custGeom>
                <a:rect b="b" l="l" r="r" t="t"/>
                <a:pathLst>
                  <a:path extrusionOk="0" h="397" w="466">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4"/>
              <p:cNvSpPr/>
              <p:nvPr/>
            </p:nvSpPr>
            <p:spPr>
              <a:xfrm>
                <a:off x="5252540" y="2791221"/>
                <a:ext cx="10327" cy="8740"/>
              </a:xfrm>
              <a:custGeom>
                <a:rect b="b" l="l" r="r" t="t"/>
                <a:pathLst>
                  <a:path extrusionOk="0" h="606" w="716">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4"/>
              <p:cNvSpPr/>
              <p:nvPr/>
            </p:nvSpPr>
            <p:spPr>
              <a:xfrm>
                <a:off x="5228556" y="2890232"/>
                <a:ext cx="10139" cy="8610"/>
              </a:xfrm>
              <a:custGeom>
                <a:rect b="b" l="l" r="r" t="t"/>
                <a:pathLst>
                  <a:path extrusionOk="0" h="597" w="703">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4"/>
              <p:cNvSpPr/>
              <p:nvPr/>
            </p:nvSpPr>
            <p:spPr>
              <a:xfrm>
                <a:off x="5322201" y="2935720"/>
                <a:ext cx="8726" cy="8726"/>
              </a:xfrm>
              <a:custGeom>
                <a:rect b="b" l="l" r="r" t="t"/>
                <a:pathLst>
                  <a:path extrusionOk="0" h="605" w="605">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4"/>
              <p:cNvSpPr/>
              <p:nvPr/>
            </p:nvSpPr>
            <p:spPr>
              <a:xfrm>
                <a:off x="5741420" y="2923202"/>
                <a:ext cx="1514" cy="981"/>
              </a:xfrm>
              <a:custGeom>
                <a:rect b="b" l="l" r="r" t="t"/>
                <a:pathLst>
                  <a:path extrusionOk="0" h="68" w="105">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4"/>
              <p:cNvSpPr/>
              <p:nvPr/>
            </p:nvSpPr>
            <p:spPr>
              <a:xfrm>
                <a:off x="5792230" y="3046428"/>
                <a:ext cx="6952" cy="5913"/>
              </a:xfrm>
              <a:custGeom>
                <a:rect b="b" l="l" r="r" t="t"/>
                <a:pathLst>
                  <a:path extrusionOk="0" h="410" w="482">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4"/>
              <p:cNvSpPr/>
              <p:nvPr/>
            </p:nvSpPr>
            <p:spPr>
              <a:xfrm>
                <a:off x="5808701" y="3075575"/>
                <a:ext cx="1500" cy="1067"/>
              </a:xfrm>
              <a:custGeom>
                <a:rect b="b" l="l" r="r" t="t"/>
                <a:pathLst>
                  <a:path extrusionOk="0" h="74" w="104">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4"/>
              <p:cNvSpPr/>
              <p:nvPr/>
            </p:nvSpPr>
            <p:spPr>
              <a:xfrm>
                <a:off x="5796643" y="3072907"/>
                <a:ext cx="2510" cy="1716"/>
              </a:xfrm>
              <a:custGeom>
                <a:rect b="b" l="l" r="r" t="t"/>
                <a:pathLst>
                  <a:path extrusionOk="0" h="119" w="174">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4"/>
              <p:cNvSpPr/>
              <p:nvPr/>
            </p:nvSpPr>
            <p:spPr>
              <a:xfrm>
                <a:off x="5768419" y="3074494"/>
                <a:ext cx="1442" cy="909"/>
              </a:xfrm>
              <a:custGeom>
                <a:rect b="b" l="l" r="r" t="t"/>
                <a:pathLst>
                  <a:path extrusionOk="0" h="63" w="10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4"/>
              <p:cNvSpPr/>
              <p:nvPr/>
            </p:nvSpPr>
            <p:spPr>
              <a:xfrm>
                <a:off x="5867227" y="2968647"/>
                <a:ext cx="2510" cy="2452"/>
              </a:xfrm>
              <a:custGeom>
                <a:rect b="b" l="l" r="r" t="t"/>
                <a:pathLst>
                  <a:path extrusionOk="0" h="170" w="174">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4"/>
              <p:cNvSpPr/>
              <p:nvPr/>
            </p:nvSpPr>
            <p:spPr>
              <a:xfrm>
                <a:off x="5809292" y="3012463"/>
                <a:ext cx="10153" cy="8754"/>
              </a:xfrm>
              <a:custGeom>
                <a:rect b="b" l="l" r="r" t="t"/>
                <a:pathLst>
                  <a:path extrusionOk="0" h="607" w="704">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4"/>
              <p:cNvSpPr/>
              <p:nvPr/>
            </p:nvSpPr>
            <p:spPr>
              <a:xfrm>
                <a:off x="5827421" y="2945672"/>
                <a:ext cx="1976" cy="1442"/>
              </a:xfrm>
              <a:custGeom>
                <a:rect b="b" l="l" r="r" t="t"/>
                <a:pathLst>
                  <a:path extrusionOk="0" h="100" w="137">
                    <a:moveTo>
                      <a:pt x="75" y="1"/>
                    </a:moveTo>
                    <a:cubicBezTo>
                      <a:pt x="1" y="1"/>
                      <a:pt x="1" y="99"/>
                      <a:pt x="75" y="99"/>
                    </a:cubicBezTo>
                    <a:cubicBezTo>
                      <a:pt x="136" y="99"/>
                      <a:pt x="136" y="1"/>
                      <a:pt x="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4"/>
              <p:cNvSpPr/>
              <p:nvPr/>
            </p:nvSpPr>
            <p:spPr>
              <a:xfrm>
                <a:off x="5845377" y="2995444"/>
                <a:ext cx="1543" cy="1067"/>
              </a:xfrm>
              <a:custGeom>
                <a:rect b="b" l="l" r="r" t="t"/>
                <a:pathLst>
                  <a:path extrusionOk="0" h="74" w="107">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4"/>
              <p:cNvSpPr/>
              <p:nvPr/>
            </p:nvSpPr>
            <p:spPr>
              <a:xfrm>
                <a:off x="5804316" y="2998473"/>
                <a:ext cx="1543" cy="1053"/>
              </a:xfrm>
              <a:custGeom>
                <a:rect b="b" l="l" r="r" t="t"/>
                <a:pathLst>
                  <a:path extrusionOk="0" h="73" w="107">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4"/>
              <p:cNvSpPr/>
              <p:nvPr/>
            </p:nvSpPr>
            <p:spPr>
              <a:xfrm>
                <a:off x="5853194" y="3025515"/>
                <a:ext cx="6937" cy="5827"/>
              </a:xfrm>
              <a:custGeom>
                <a:rect b="b" l="l" r="r" t="t"/>
                <a:pathLst>
                  <a:path extrusionOk="0" h="404" w="481">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4"/>
              <p:cNvSpPr/>
              <p:nvPr/>
            </p:nvSpPr>
            <p:spPr>
              <a:xfrm>
                <a:off x="5844310" y="3078244"/>
                <a:ext cx="10139" cy="8711"/>
              </a:xfrm>
              <a:custGeom>
                <a:rect b="b" l="l" r="r" t="t"/>
                <a:pathLst>
                  <a:path extrusionOk="0" h="604" w="703">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4"/>
              <p:cNvSpPr/>
              <p:nvPr/>
            </p:nvSpPr>
            <p:spPr>
              <a:xfrm>
                <a:off x="5621814" y="2689601"/>
                <a:ext cx="9966" cy="8581"/>
              </a:xfrm>
              <a:custGeom>
                <a:rect b="b" l="l" r="r" t="t"/>
                <a:pathLst>
                  <a:path extrusionOk="0" h="595" w="691">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4"/>
              <p:cNvSpPr/>
              <p:nvPr/>
            </p:nvSpPr>
            <p:spPr>
              <a:xfrm>
                <a:off x="5711262" y="2805283"/>
                <a:ext cx="10557" cy="8783"/>
              </a:xfrm>
              <a:custGeom>
                <a:rect b="b" l="l" r="r" t="t"/>
                <a:pathLst>
                  <a:path extrusionOk="0" h="609" w="732">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4"/>
              <p:cNvSpPr/>
              <p:nvPr/>
            </p:nvSpPr>
            <p:spPr>
              <a:xfrm>
                <a:off x="5845017" y="3049990"/>
                <a:ext cx="10139" cy="8697"/>
              </a:xfrm>
              <a:custGeom>
                <a:rect b="b" l="l" r="r" t="t"/>
                <a:pathLst>
                  <a:path extrusionOk="0" h="603" w="703">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4"/>
              <p:cNvSpPr/>
              <p:nvPr/>
            </p:nvSpPr>
            <p:spPr>
              <a:xfrm>
                <a:off x="5751011" y="2714306"/>
                <a:ext cx="10139" cy="8639"/>
              </a:xfrm>
              <a:custGeom>
                <a:rect b="b" l="l" r="r" t="t"/>
                <a:pathLst>
                  <a:path extrusionOk="0" h="599" w="703">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4"/>
              <p:cNvSpPr/>
              <p:nvPr/>
            </p:nvSpPr>
            <p:spPr>
              <a:xfrm>
                <a:off x="5564239" y="2624642"/>
                <a:ext cx="10500" cy="9000"/>
              </a:xfrm>
              <a:custGeom>
                <a:rect b="b" l="l" r="r" t="t"/>
                <a:pathLst>
                  <a:path extrusionOk="0" h="624" w="728">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4"/>
              <p:cNvSpPr/>
              <p:nvPr/>
            </p:nvSpPr>
            <p:spPr>
              <a:xfrm>
                <a:off x="5016199" y="3065105"/>
                <a:ext cx="9966" cy="8711"/>
              </a:xfrm>
              <a:custGeom>
                <a:rect b="b" l="l" r="r" t="t"/>
                <a:pathLst>
                  <a:path extrusionOk="0" h="604" w="691">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4"/>
              <p:cNvSpPr/>
              <p:nvPr/>
            </p:nvSpPr>
            <p:spPr>
              <a:xfrm>
                <a:off x="5101493" y="2970147"/>
                <a:ext cx="10456" cy="8956"/>
              </a:xfrm>
              <a:custGeom>
                <a:rect b="b" l="l" r="r" t="t"/>
                <a:pathLst>
                  <a:path extrusionOk="0" h="621" w="725">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4"/>
              <p:cNvSpPr/>
              <p:nvPr/>
            </p:nvSpPr>
            <p:spPr>
              <a:xfrm>
                <a:off x="5053870" y="2918313"/>
                <a:ext cx="8553" cy="8538"/>
              </a:xfrm>
              <a:custGeom>
                <a:rect b="b" l="l" r="r" t="t"/>
                <a:pathLst>
                  <a:path extrusionOk="0" h="592" w="593">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4"/>
              <p:cNvSpPr/>
              <p:nvPr/>
            </p:nvSpPr>
            <p:spPr>
              <a:xfrm>
                <a:off x="4971417" y="2697677"/>
                <a:ext cx="10442" cy="9000"/>
              </a:xfrm>
              <a:custGeom>
                <a:rect b="b" l="l" r="r" t="t"/>
                <a:pathLst>
                  <a:path extrusionOk="0" h="624" w="724">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4"/>
              <p:cNvSpPr/>
              <p:nvPr/>
            </p:nvSpPr>
            <p:spPr>
              <a:xfrm>
                <a:off x="4962533" y="2758367"/>
                <a:ext cx="10500" cy="8971"/>
              </a:xfrm>
              <a:custGeom>
                <a:rect b="b" l="l" r="r" t="t"/>
                <a:pathLst>
                  <a:path extrusionOk="0" h="622" w="728">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4"/>
              <p:cNvSpPr/>
              <p:nvPr/>
            </p:nvSpPr>
            <p:spPr>
              <a:xfrm>
                <a:off x="4864085" y="2831215"/>
                <a:ext cx="10139" cy="8726"/>
              </a:xfrm>
              <a:custGeom>
                <a:rect b="b" l="l" r="r" t="t"/>
                <a:pathLst>
                  <a:path extrusionOk="0" h="605" w="703">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4"/>
              <p:cNvSpPr/>
              <p:nvPr/>
            </p:nvSpPr>
            <p:spPr>
              <a:xfrm>
                <a:off x="4950620" y="2707730"/>
                <a:ext cx="1442" cy="1255"/>
              </a:xfrm>
              <a:custGeom>
                <a:rect b="b" l="l" r="r" t="t"/>
                <a:pathLst>
                  <a:path extrusionOk="0" h="87" w="10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4"/>
              <p:cNvSpPr/>
              <p:nvPr/>
            </p:nvSpPr>
            <p:spPr>
              <a:xfrm>
                <a:off x="4827653" y="2793558"/>
                <a:ext cx="10500" cy="9000"/>
              </a:xfrm>
              <a:custGeom>
                <a:rect b="b" l="l" r="r" t="t"/>
                <a:pathLst>
                  <a:path extrusionOk="0" h="624" w="728">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4"/>
              <p:cNvSpPr/>
              <p:nvPr/>
            </p:nvSpPr>
            <p:spPr>
              <a:xfrm>
                <a:off x="5008742" y="2645439"/>
                <a:ext cx="1514" cy="995"/>
              </a:xfrm>
              <a:custGeom>
                <a:rect b="b" l="l" r="r" t="t"/>
                <a:pathLst>
                  <a:path extrusionOk="0" h="69" w="105">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4"/>
              <p:cNvSpPr/>
              <p:nvPr/>
            </p:nvSpPr>
            <p:spPr>
              <a:xfrm>
                <a:off x="4882747" y="2743267"/>
                <a:ext cx="1428" cy="1255"/>
              </a:xfrm>
              <a:custGeom>
                <a:rect b="b" l="l" r="r" t="t"/>
                <a:pathLst>
                  <a:path extrusionOk="0" h="87" w="99">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4"/>
              <p:cNvSpPr/>
              <p:nvPr/>
            </p:nvSpPr>
            <p:spPr>
              <a:xfrm>
                <a:off x="5153285" y="2646766"/>
                <a:ext cx="1543" cy="1067"/>
              </a:xfrm>
              <a:custGeom>
                <a:rect b="b" l="l" r="r" t="t"/>
                <a:pathLst>
                  <a:path extrusionOk="0" h="74" w="107">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4"/>
              <p:cNvSpPr/>
              <p:nvPr/>
            </p:nvSpPr>
            <p:spPr>
              <a:xfrm>
                <a:off x="5149116" y="2619579"/>
                <a:ext cx="1442" cy="1269"/>
              </a:xfrm>
              <a:custGeom>
                <a:rect b="b" l="l" r="r" t="t"/>
                <a:pathLst>
                  <a:path extrusionOk="0" h="88"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4"/>
              <p:cNvSpPr/>
              <p:nvPr/>
            </p:nvSpPr>
            <p:spPr>
              <a:xfrm>
                <a:off x="5119161" y="2601450"/>
                <a:ext cx="1543" cy="1067"/>
              </a:xfrm>
              <a:custGeom>
                <a:rect b="b" l="l" r="r" t="t"/>
                <a:pathLst>
                  <a:path extrusionOk="0" h="74" w="107">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4"/>
              <p:cNvSpPr/>
              <p:nvPr/>
            </p:nvSpPr>
            <p:spPr>
              <a:xfrm>
                <a:off x="5186673" y="2594715"/>
                <a:ext cx="10269" cy="8711"/>
              </a:xfrm>
              <a:custGeom>
                <a:rect b="b" l="l" r="r" t="t"/>
                <a:pathLst>
                  <a:path extrusionOk="0" h="604" w="712">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4"/>
              <p:cNvSpPr/>
              <p:nvPr/>
            </p:nvSpPr>
            <p:spPr>
              <a:xfrm>
                <a:off x="5195326" y="2625089"/>
                <a:ext cx="8726" cy="8726"/>
              </a:xfrm>
              <a:custGeom>
                <a:rect b="b" l="l" r="r" t="t"/>
                <a:pathLst>
                  <a:path extrusionOk="0" h="605" w="605">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4"/>
              <p:cNvSpPr/>
              <p:nvPr/>
            </p:nvSpPr>
            <p:spPr>
              <a:xfrm>
                <a:off x="4926462" y="2727979"/>
                <a:ext cx="1428" cy="1442"/>
              </a:xfrm>
              <a:custGeom>
                <a:rect b="b" l="l" r="r" t="t"/>
                <a:pathLst>
                  <a:path extrusionOk="0" h="100" w="99">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4"/>
              <p:cNvSpPr/>
              <p:nvPr/>
            </p:nvSpPr>
            <p:spPr>
              <a:xfrm>
                <a:off x="4979854" y="2649794"/>
                <a:ext cx="1529" cy="909"/>
              </a:xfrm>
              <a:custGeom>
                <a:rect b="b" l="l" r="r" t="t"/>
                <a:pathLst>
                  <a:path extrusionOk="0" h="63" w="106">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4"/>
              <p:cNvSpPr/>
              <p:nvPr/>
            </p:nvSpPr>
            <p:spPr>
              <a:xfrm>
                <a:off x="4821783" y="2764410"/>
                <a:ext cx="6952" cy="5827"/>
              </a:xfrm>
              <a:custGeom>
                <a:rect b="b" l="l" r="r" t="t"/>
                <a:pathLst>
                  <a:path extrusionOk="0" h="404" w="482">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4"/>
              <p:cNvSpPr/>
              <p:nvPr/>
            </p:nvSpPr>
            <p:spPr>
              <a:xfrm>
                <a:off x="4892872" y="2772948"/>
                <a:ext cx="1442" cy="1428"/>
              </a:xfrm>
              <a:custGeom>
                <a:rect b="b" l="l" r="r" t="t"/>
                <a:pathLst>
                  <a:path extrusionOk="0" h="99" w="10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4"/>
              <p:cNvSpPr/>
              <p:nvPr/>
            </p:nvSpPr>
            <p:spPr>
              <a:xfrm>
                <a:off x="4861070" y="2749670"/>
                <a:ext cx="1961" cy="1428"/>
              </a:xfrm>
              <a:custGeom>
                <a:rect b="b" l="l" r="r" t="t"/>
                <a:pathLst>
                  <a:path extrusionOk="0" h="99" w="136">
                    <a:moveTo>
                      <a:pt x="62" y="0"/>
                    </a:moveTo>
                    <a:cubicBezTo>
                      <a:pt x="0" y="0"/>
                      <a:pt x="0" y="99"/>
                      <a:pt x="62" y="99"/>
                    </a:cubicBezTo>
                    <a:cubicBezTo>
                      <a:pt x="136" y="99"/>
                      <a:pt x="136"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4"/>
              <p:cNvSpPr/>
              <p:nvPr/>
            </p:nvSpPr>
            <p:spPr>
              <a:xfrm>
                <a:off x="4841513" y="2722094"/>
                <a:ext cx="8726" cy="7500"/>
              </a:xfrm>
              <a:custGeom>
                <a:rect b="b" l="l" r="r" t="t"/>
                <a:pathLst>
                  <a:path extrusionOk="0" h="520" w="605">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4"/>
              <p:cNvSpPr/>
              <p:nvPr/>
            </p:nvSpPr>
            <p:spPr>
              <a:xfrm>
                <a:off x="4845956" y="2692615"/>
                <a:ext cx="1543" cy="1067"/>
              </a:xfrm>
              <a:custGeom>
                <a:rect b="b" l="l" r="r" t="t"/>
                <a:pathLst>
                  <a:path extrusionOk="0" h="74" w="107">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4"/>
              <p:cNvSpPr/>
              <p:nvPr/>
            </p:nvSpPr>
            <p:spPr>
              <a:xfrm>
                <a:off x="4781977" y="2668457"/>
                <a:ext cx="2870" cy="2495"/>
              </a:xfrm>
              <a:custGeom>
                <a:rect b="b" l="l" r="r" t="t"/>
                <a:pathLst>
                  <a:path extrusionOk="0" h="173" w="199">
                    <a:moveTo>
                      <a:pt x="100" y="0"/>
                    </a:moveTo>
                    <a:cubicBezTo>
                      <a:pt x="1" y="12"/>
                      <a:pt x="1" y="160"/>
                      <a:pt x="100" y="173"/>
                    </a:cubicBezTo>
                    <a:cubicBezTo>
                      <a:pt x="198" y="160"/>
                      <a:pt x="198" y="12"/>
                      <a:pt x="1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4"/>
              <p:cNvSpPr/>
              <p:nvPr/>
            </p:nvSpPr>
            <p:spPr>
              <a:xfrm>
                <a:off x="4782915" y="2651381"/>
                <a:ext cx="8682" cy="7413"/>
              </a:xfrm>
              <a:custGeom>
                <a:rect b="b" l="l" r="r" t="t"/>
                <a:pathLst>
                  <a:path extrusionOk="0" h="514" w="602">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4"/>
              <p:cNvSpPr/>
              <p:nvPr/>
            </p:nvSpPr>
            <p:spPr>
              <a:xfrm>
                <a:off x="4904136" y="2680024"/>
                <a:ext cx="1543" cy="1053"/>
              </a:xfrm>
              <a:custGeom>
                <a:rect b="b" l="l" r="r" t="t"/>
                <a:pathLst>
                  <a:path extrusionOk="0" h="73" w="107">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4"/>
              <p:cNvSpPr/>
              <p:nvPr/>
            </p:nvSpPr>
            <p:spPr>
              <a:xfrm>
                <a:off x="4805976" y="2637535"/>
                <a:ext cx="1961" cy="2149"/>
              </a:xfrm>
              <a:custGeom>
                <a:rect b="b" l="l" r="r" t="t"/>
                <a:pathLst>
                  <a:path extrusionOk="0" h="149" w="136">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4"/>
              <p:cNvSpPr/>
              <p:nvPr/>
            </p:nvSpPr>
            <p:spPr>
              <a:xfrm>
                <a:off x="4929923" y="2649044"/>
                <a:ext cx="2322" cy="1832"/>
              </a:xfrm>
              <a:custGeom>
                <a:rect b="b" l="l" r="r" t="t"/>
                <a:pathLst>
                  <a:path extrusionOk="0" h="127" w="161">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4"/>
              <p:cNvSpPr/>
              <p:nvPr/>
            </p:nvSpPr>
            <p:spPr>
              <a:xfrm>
                <a:off x="4911347" y="2643232"/>
                <a:ext cx="1558" cy="1067"/>
              </a:xfrm>
              <a:custGeom>
                <a:rect b="b" l="l" r="r" t="t"/>
                <a:pathLst>
                  <a:path extrusionOk="0" h="74" w="108">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4"/>
              <p:cNvSpPr/>
              <p:nvPr/>
            </p:nvSpPr>
            <p:spPr>
              <a:xfrm>
                <a:off x="4840187" y="2673606"/>
                <a:ext cx="1514" cy="909"/>
              </a:xfrm>
              <a:custGeom>
                <a:rect b="b" l="l" r="r" t="t"/>
                <a:pathLst>
                  <a:path extrusionOk="0" h="63" w="105">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4"/>
              <p:cNvSpPr/>
              <p:nvPr/>
            </p:nvSpPr>
            <p:spPr>
              <a:xfrm>
                <a:off x="4819187" y="2661880"/>
                <a:ext cx="1558" cy="1067"/>
              </a:xfrm>
              <a:custGeom>
                <a:rect b="b" l="l" r="r" t="t"/>
                <a:pathLst>
                  <a:path extrusionOk="0" h="74" w="108">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4"/>
              <p:cNvSpPr/>
              <p:nvPr/>
            </p:nvSpPr>
            <p:spPr>
              <a:xfrm>
                <a:off x="4842408" y="2639684"/>
                <a:ext cx="10139" cy="8697"/>
              </a:xfrm>
              <a:custGeom>
                <a:rect b="b" l="l" r="r" t="t"/>
                <a:pathLst>
                  <a:path extrusionOk="0" h="603" w="703">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4"/>
              <p:cNvSpPr/>
              <p:nvPr/>
            </p:nvSpPr>
            <p:spPr>
              <a:xfrm>
                <a:off x="4981902" y="2719051"/>
                <a:ext cx="721" cy="779"/>
              </a:xfrm>
              <a:custGeom>
                <a:rect b="b" l="l" r="r" t="t"/>
                <a:pathLst>
                  <a:path extrusionOk="0" h="54" w="5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4"/>
              <p:cNvSpPr/>
              <p:nvPr/>
            </p:nvSpPr>
            <p:spPr>
              <a:xfrm>
                <a:off x="4914549" y="2744868"/>
                <a:ext cx="1615" cy="1428"/>
              </a:xfrm>
              <a:custGeom>
                <a:rect b="b" l="l" r="r" t="t"/>
                <a:pathLst>
                  <a:path extrusionOk="0" h="99" w="112">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4"/>
              <p:cNvSpPr/>
              <p:nvPr/>
            </p:nvSpPr>
            <p:spPr>
              <a:xfrm>
                <a:off x="5029352" y="2904308"/>
                <a:ext cx="1428" cy="1399"/>
              </a:xfrm>
              <a:custGeom>
                <a:rect b="b" l="l" r="r" t="t"/>
                <a:pathLst>
                  <a:path extrusionOk="0" h="97" w="99">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4"/>
              <p:cNvSpPr/>
              <p:nvPr/>
            </p:nvSpPr>
            <p:spPr>
              <a:xfrm>
                <a:off x="5056077" y="2955638"/>
                <a:ext cx="1543" cy="1067"/>
              </a:xfrm>
              <a:custGeom>
                <a:rect b="b" l="l" r="r" t="t"/>
                <a:pathLst>
                  <a:path extrusionOk="0" h="74" w="107">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4"/>
              <p:cNvSpPr/>
              <p:nvPr/>
            </p:nvSpPr>
            <p:spPr>
              <a:xfrm>
                <a:off x="5066129" y="3003607"/>
                <a:ext cx="1615" cy="1428"/>
              </a:xfrm>
              <a:custGeom>
                <a:rect b="b" l="l" r="r" t="t"/>
                <a:pathLst>
                  <a:path extrusionOk="0" h="99" w="112">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4"/>
              <p:cNvSpPr/>
              <p:nvPr/>
            </p:nvSpPr>
            <p:spPr>
              <a:xfrm>
                <a:off x="4997002" y="3019775"/>
                <a:ext cx="8553" cy="8538"/>
              </a:xfrm>
              <a:custGeom>
                <a:rect b="b" l="l" r="r" t="t"/>
                <a:pathLst>
                  <a:path extrusionOk="0" h="592" w="593">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4"/>
              <p:cNvSpPr/>
              <p:nvPr/>
            </p:nvSpPr>
            <p:spPr>
              <a:xfrm>
                <a:off x="5032554" y="3103469"/>
                <a:ext cx="10139" cy="8653"/>
              </a:xfrm>
              <a:custGeom>
                <a:rect b="b" l="l" r="r" t="t"/>
                <a:pathLst>
                  <a:path extrusionOk="0" h="600" w="703">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4"/>
              <p:cNvSpPr/>
              <p:nvPr/>
            </p:nvSpPr>
            <p:spPr>
              <a:xfrm>
                <a:off x="5035741" y="3047048"/>
                <a:ext cx="10687" cy="9173"/>
              </a:xfrm>
              <a:custGeom>
                <a:rect b="b" l="l" r="r" t="t"/>
                <a:pathLst>
                  <a:path extrusionOk="0" h="636" w="741">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4"/>
              <p:cNvSpPr/>
              <p:nvPr/>
            </p:nvSpPr>
            <p:spPr>
              <a:xfrm>
                <a:off x="5070975" y="3049976"/>
                <a:ext cx="10399" cy="8971"/>
              </a:xfrm>
              <a:custGeom>
                <a:rect b="b" l="l" r="r" t="t"/>
                <a:pathLst>
                  <a:path extrusionOk="0" h="622" w="721">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4"/>
              <p:cNvSpPr/>
              <p:nvPr/>
            </p:nvSpPr>
            <p:spPr>
              <a:xfrm>
                <a:off x="5037241" y="2951556"/>
                <a:ext cx="1543" cy="1067"/>
              </a:xfrm>
              <a:custGeom>
                <a:rect b="b" l="l" r="r" t="t"/>
                <a:pathLst>
                  <a:path extrusionOk="0" h="74" w="107">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4"/>
              <p:cNvSpPr/>
              <p:nvPr/>
            </p:nvSpPr>
            <p:spPr>
              <a:xfrm>
                <a:off x="4984397" y="2890953"/>
                <a:ext cx="1543" cy="1067"/>
              </a:xfrm>
              <a:custGeom>
                <a:rect b="b" l="l" r="r" t="t"/>
                <a:pathLst>
                  <a:path extrusionOk="0" h="74" w="107">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4"/>
              <p:cNvSpPr/>
              <p:nvPr/>
            </p:nvSpPr>
            <p:spPr>
              <a:xfrm>
                <a:off x="5086032" y="2985839"/>
                <a:ext cx="1615" cy="1428"/>
              </a:xfrm>
              <a:custGeom>
                <a:rect b="b" l="l" r="r" t="t"/>
                <a:pathLst>
                  <a:path extrusionOk="0" h="99" w="112">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4"/>
              <p:cNvSpPr/>
              <p:nvPr/>
            </p:nvSpPr>
            <p:spPr>
              <a:xfrm>
                <a:off x="5005540" y="3090863"/>
                <a:ext cx="1428" cy="1428"/>
              </a:xfrm>
              <a:custGeom>
                <a:rect b="b" l="l" r="r" t="t"/>
                <a:pathLst>
                  <a:path extrusionOk="0" h="99" w="99">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4"/>
              <p:cNvSpPr/>
              <p:nvPr/>
            </p:nvSpPr>
            <p:spPr>
              <a:xfrm>
                <a:off x="5011468" y="3109165"/>
                <a:ext cx="1543" cy="1067"/>
              </a:xfrm>
              <a:custGeom>
                <a:rect b="b" l="l" r="r" t="t"/>
                <a:pathLst>
                  <a:path extrusionOk="0" h="74" w="107">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4"/>
              <p:cNvSpPr/>
              <p:nvPr/>
            </p:nvSpPr>
            <p:spPr>
              <a:xfrm>
                <a:off x="4992560" y="3047394"/>
                <a:ext cx="10860" cy="9187"/>
              </a:xfrm>
              <a:custGeom>
                <a:rect b="b" l="l" r="r" t="t"/>
                <a:pathLst>
                  <a:path extrusionOk="0" h="637" w="753">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4"/>
              <p:cNvSpPr/>
              <p:nvPr/>
            </p:nvSpPr>
            <p:spPr>
              <a:xfrm>
                <a:off x="4959937" y="2967883"/>
                <a:ext cx="1543" cy="1067"/>
              </a:xfrm>
              <a:custGeom>
                <a:rect b="b" l="l" r="r" t="t"/>
                <a:pathLst>
                  <a:path extrusionOk="0" h="74" w="107">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4"/>
              <p:cNvSpPr/>
              <p:nvPr/>
            </p:nvSpPr>
            <p:spPr>
              <a:xfrm>
                <a:off x="4981902" y="2971258"/>
                <a:ext cx="721" cy="909"/>
              </a:xfrm>
              <a:custGeom>
                <a:rect b="b" l="l" r="r" t="t"/>
                <a:pathLst>
                  <a:path extrusionOk="0" h="63" w="5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4"/>
              <p:cNvSpPr/>
              <p:nvPr/>
            </p:nvSpPr>
            <p:spPr>
              <a:xfrm>
                <a:off x="5002872" y="2932706"/>
                <a:ext cx="909" cy="721"/>
              </a:xfrm>
              <a:custGeom>
                <a:rect b="b" l="l" r="r" t="t"/>
                <a:pathLst>
                  <a:path extrusionOk="0" h="50" w="63">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4"/>
              <p:cNvSpPr/>
              <p:nvPr/>
            </p:nvSpPr>
            <p:spPr>
              <a:xfrm>
                <a:off x="5116781" y="3000939"/>
                <a:ext cx="1788" cy="1442"/>
              </a:xfrm>
              <a:custGeom>
                <a:rect b="b" l="l" r="r" t="t"/>
                <a:pathLst>
                  <a:path extrusionOk="0" h="100" w="124">
                    <a:moveTo>
                      <a:pt x="62" y="1"/>
                    </a:moveTo>
                    <a:cubicBezTo>
                      <a:pt x="0" y="1"/>
                      <a:pt x="0" y="99"/>
                      <a:pt x="62" y="99"/>
                    </a:cubicBezTo>
                    <a:cubicBezTo>
                      <a:pt x="124" y="99"/>
                      <a:pt x="124" y="1"/>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4"/>
              <p:cNvSpPr/>
              <p:nvPr/>
            </p:nvSpPr>
            <p:spPr>
              <a:xfrm>
                <a:off x="5016905" y="2892900"/>
                <a:ext cx="736" cy="721"/>
              </a:xfrm>
              <a:custGeom>
                <a:rect b="b" l="l" r="r" t="t"/>
                <a:pathLst>
                  <a:path extrusionOk="0" h="50" w="51">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4"/>
              <p:cNvSpPr/>
              <p:nvPr/>
            </p:nvSpPr>
            <p:spPr>
              <a:xfrm>
                <a:off x="4960398" y="2911548"/>
                <a:ext cx="721" cy="909"/>
              </a:xfrm>
              <a:custGeom>
                <a:rect b="b" l="l" r="r" t="t"/>
                <a:pathLst>
                  <a:path extrusionOk="0" h="63" w="5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4"/>
              <p:cNvSpPr/>
              <p:nvPr/>
            </p:nvSpPr>
            <p:spPr>
              <a:xfrm>
                <a:off x="4926635" y="2879747"/>
                <a:ext cx="909" cy="764"/>
              </a:xfrm>
              <a:custGeom>
                <a:rect b="b" l="l" r="r" t="t"/>
                <a:pathLst>
                  <a:path extrusionOk="0" h="53" w="63">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4"/>
              <p:cNvSpPr/>
              <p:nvPr/>
            </p:nvSpPr>
            <p:spPr>
              <a:xfrm>
                <a:off x="4907006" y="2867127"/>
                <a:ext cx="1514" cy="909"/>
              </a:xfrm>
              <a:custGeom>
                <a:rect b="b" l="l" r="r" t="t"/>
                <a:pathLst>
                  <a:path extrusionOk="0" h="63" w="105">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4"/>
              <p:cNvSpPr/>
              <p:nvPr/>
            </p:nvSpPr>
            <p:spPr>
              <a:xfrm>
                <a:off x="4858042" y="2844916"/>
                <a:ext cx="721" cy="721"/>
              </a:xfrm>
              <a:custGeom>
                <a:rect b="b" l="l" r="r" t="t"/>
                <a:pathLst>
                  <a:path extrusionOk="0" h="50" w="5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4"/>
              <p:cNvSpPr/>
              <p:nvPr/>
            </p:nvSpPr>
            <p:spPr>
              <a:xfrm>
                <a:off x="4885935" y="2815769"/>
                <a:ext cx="1558" cy="1067"/>
              </a:xfrm>
              <a:custGeom>
                <a:rect b="b" l="l" r="r" t="t"/>
                <a:pathLst>
                  <a:path extrusionOk="0" h="74" w="108">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4"/>
              <p:cNvSpPr/>
              <p:nvPr/>
            </p:nvSpPr>
            <p:spPr>
              <a:xfrm>
                <a:off x="4855561" y="2821278"/>
                <a:ext cx="1067" cy="909"/>
              </a:xfrm>
              <a:custGeom>
                <a:rect b="b" l="l" r="r" t="t"/>
                <a:pathLst>
                  <a:path extrusionOk="0" h="63" w="74">
                    <a:moveTo>
                      <a:pt x="37" y="1"/>
                    </a:moveTo>
                    <a:cubicBezTo>
                      <a:pt x="0" y="1"/>
                      <a:pt x="0" y="62"/>
                      <a:pt x="37" y="62"/>
                    </a:cubicBezTo>
                    <a:cubicBezTo>
                      <a:pt x="74" y="62"/>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4"/>
              <p:cNvSpPr/>
              <p:nvPr/>
            </p:nvSpPr>
            <p:spPr>
              <a:xfrm>
                <a:off x="5030059" y="2977027"/>
                <a:ext cx="10139" cy="8827"/>
              </a:xfrm>
              <a:custGeom>
                <a:rect b="b" l="l" r="r" t="t"/>
                <a:pathLst>
                  <a:path extrusionOk="0" h="612" w="703">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4"/>
              <p:cNvSpPr/>
              <p:nvPr/>
            </p:nvSpPr>
            <p:spPr>
              <a:xfrm>
                <a:off x="4984267" y="2951888"/>
                <a:ext cx="10442" cy="8783"/>
              </a:xfrm>
              <a:custGeom>
                <a:rect b="b" l="l" r="r" t="t"/>
                <a:pathLst>
                  <a:path extrusionOk="0" h="609" w="724">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4"/>
              <p:cNvSpPr/>
              <p:nvPr/>
            </p:nvSpPr>
            <p:spPr>
              <a:xfrm>
                <a:off x="5016026" y="2953676"/>
                <a:ext cx="1543" cy="1053"/>
              </a:xfrm>
              <a:custGeom>
                <a:rect b="b" l="l" r="r" t="t"/>
                <a:pathLst>
                  <a:path extrusionOk="0" h="73" w="107">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4"/>
              <p:cNvSpPr/>
              <p:nvPr/>
            </p:nvSpPr>
            <p:spPr>
              <a:xfrm>
                <a:off x="5062755" y="3025544"/>
                <a:ext cx="10687" cy="9173"/>
              </a:xfrm>
              <a:custGeom>
                <a:rect b="b" l="l" r="r" t="t"/>
                <a:pathLst>
                  <a:path extrusionOk="0" h="636" w="741">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4"/>
              <p:cNvSpPr/>
              <p:nvPr/>
            </p:nvSpPr>
            <p:spPr>
              <a:xfrm>
                <a:off x="4975859" y="2993656"/>
                <a:ext cx="10673" cy="9129"/>
              </a:xfrm>
              <a:custGeom>
                <a:rect b="b" l="l" r="r" t="t"/>
                <a:pathLst>
                  <a:path extrusionOk="0" h="633" w="74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4"/>
              <p:cNvSpPr/>
              <p:nvPr/>
            </p:nvSpPr>
            <p:spPr>
              <a:xfrm>
                <a:off x="4998257" y="2978180"/>
                <a:ext cx="10139" cy="8553"/>
              </a:xfrm>
              <a:custGeom>
                <a:rect b="b" l="l" r="r" t="t"/>
                <a:pathLst>
                  <a:path extrusionOk="0" h="593" w="703">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4"/>
              <p:cNvSpPr/>
              <p:nvPr/>
            </p:nvSpPr>
            <p:spPr>
              <a:xfrm>
                <a:off x="5082311" y="2944071"/>
                <a:ext cx="8711" cy="8726"/>
              </a:xfrm>
              <a:custGeom>
                <a:rect b="b" l="l" r="r" t="t"/>
                <a:pathLst>
                  <a:path extrusionOk="0" h="605" w="604">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4"/>
              <p:cNvSpPr/>
              <p:nvPr/>
            </p:nvSpPr>
            <p:spPr>
              <a:xfrm>
                <a:off x="4941202" y="2649174"/>
                <a:ext cx="9793" cy="8452"/>
              </a:xfrm>
              <a:custGeom>
                <a:rect b="b" l="l" r="r" t="t"/>
                <a:pathLst>
                  <a:path extrusionOk="0" h="586" w="679">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4"/>
              <p:cNvSpPr/>
              <p:nvPr/>
            </p:nvSpPr>
            <p:spPr>
              <a:xfrm>
                <a:off x="4842754" y="2775602"/>
                <a:ext cx="1558" cy="1067"/>
              </a:xfrm>
              <a:custGeom>
                <a:rect b="b" l="l" r="r" t="t"/>
                <a:pathLst>
                  <a:path extrusionOk="0" h="74" w="108">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4"/>
              <p:cNvSpPr/>
              <p:nvPr/>
            </p:nvSpPr>
            <p:spPr>
              <a:xfrm>
                <a:off x="4940495" y="2767078"/>
                <a:ext cx="1442" cy="1399"/>
              </a:xfrm>
              <a:custGeom>
                <a:rect b="b" l="l" r="r" t="t"/>
                <a:pathLst>
                  <a:path extrusionOk="0" h="97" w="10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4"/>
              <p:cNvSpPr/>
              <p:nvPr/>
            </p:nvSpPr>
            <p:spPr>
              <a:xfrm>
                <a:off x="4899449" y="2789577"/>
                <a:ext cx="11567" cy="10038"/>
              </a:xfrm>
              <a:custGeom>
                <a:rect b="b" l="l" r="r" t="t"/>
                <a:pathLst>
                  <a:path extrusionOk="0" h="696" w="802">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4"/>
              <p:cNvSpPr/>
              <p:nvPr/>
            </p:nvSpPr>
            <p:spPr>
              <a:xfrm>
                <a:off x="4859816" y="2764410"/>
                <a:ext cx="9620" cy="8408"/>
              </a:xfrm>
              <a:custGeom>
                <a:rect b="b" l="l" r="r" t="t"/>
                <a:pathLst>
                  <a:path extrusionOk="0" h="583" w="667">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4"/>
              <p:cNvSpPr/>
              <p:nvPr/>
            </p:nvSpPr>
            <p:spPr>
              <a:xfrm>
                <a:off x="4965374" y="2684279"/>
                <a:ext cx="1543" cy="1067"/>
              </a:xfrm>
              <a:custGeom>
                <a:rect b="b" l="l" r="r" t="t"/>
                <a:pathLst>
                  <a:path extrusionOk="0" h="74" w="107">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4"/>
              <p:cNvSpPr/>
              <p:nvPr/>
            </p:nvSpPr>
            <p:spPr>
              <a:xfrm>
                <a:off x="5065250" y="2682663"/>
                <a:ext cx="1428" cy="1442"/>
              </a:xfrm>
              <a:custGeom>
                <a:rect b="b" l="l" r="r" t="t"/>
                <a:pathLst>
                  <a:path extrusionOk="0" h="100" w="99">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4"/>
              <p:cNvSpPr/>
              <p:nvPr/>
            </p:nvSpPr>
            <p:spPr>
              <a:xfrm>
                <a:off x="5069735" y="2649780"/>
                <a:ext cx="6721" cy="5740"/>
              </a:xfrm>
              <a:custGeom>
                <a:rect b="b" l="l" r="r" t="t"/>
                <a:pathLst>
                  <a:path extrusionOk="0" h="398" w="466">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4"/>
              <p:cNvSpPr/>
              <p:nvPr/>
            </p:nvSpPr>
            <p:spPr>
              <a:xfrm>
                <a:off x="5038597" y="2710585"/>
                <a:ext cx="1543" cy="1067"/>
              </a:xfrm>
              <a:custGeom>
                <a:rect b="b" l="l" r="r" t="t"/>
                <a:pathLst>
                  <a:path extrusionOk="0" h="74" w="107">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4"/>
              <p:cNvSpPr/>
              <p:nvPr/>
            </p:nvSpPr>
            <p:spPr>
              <a:xfrm>
                <a:off x="4995589" y="2648900"/>
                <a:ext cx="7125" cy="5884"/>
              </a:xfrm>
              <a:custGeom>
                <a:rect b="b" l="l" r="r" t="t"/>
                <a:pathLst>
                  <a:path extrusionOk="0" h="408" w="494">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4"/>
              <p:cNvSpPr/>
              <p:nvPr/>
            </p:nvSpPr>
            <p:spPr>
              <a:xfrm>
                <a:off x="5248819" y="2700792"/>
                <a:ext cx="1615" cy="1442"/>
              </a:xfrm>
              <a:custGeom>
                <a:rect b="b" l="l" r="r" t="t"/>
                <a:pathLst>
                  <a:path extrusionOk="0" h="100" w="112">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4"/>
              <p:cNvSpPr/>
              <p:nvPr/>
            </p:nvSpPr>
            <p:spPr>
              <a:xfrm>
                <a:off x="4889209" y="2854334"/>
                <a:ext cx="1543" cy="1067"/>
              </a:xfrm>
              <a:custGeom>
                <a:rect b="b" l="l" r="r" t="t"/>
                <a:pathLst>
                  <a:path extrusionOk="0" h="74" w="107">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4"/>
              <p:cNvSpPr/>
              <p:nvPr/>
            </p:nvSpPr>
            <p:spPr>
              <a:xfrm>
                <a:off x="4933284" y="2874771"/>
                <a:ext cx="1543" cy="1067"/>
              </a:xfrm>
              <a:custGeom>
                <a:rect b="b" l="l" r="r" t="t"/>
                <a:pathLst>
                  <a:path extrusionOk="0" h="74" w="107">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4"/>
              <p:cNvSpPr/>
              <p:nvPr/>
            </p:nvSpPr>
            <p:spPr>
              <a:xfrm>
                <a:off x="4907684" y="2854176"/>
                <a:ext cx="1558" cy="1053"/>
              </a:xfrm>
              <a:custGeom>
                <a:rect b="b" l="l" r="r" t="t"/>
                <a:pathLst>
                  <a:path extrusionOk="0" h="73" w="108">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4"/>
              <p:cNvSpPr/>
              <p:nvPr/>
            </p:nvSpPr>
            <p:spPr>
              <a:xfrm>
                <a:off x="5176851" y="2600758"/>
                <a:ext cx="1543" cy="1067"/>
              </a:xfrm>
              <a:custGeom>
                <a:rect b="b" l="l" r="r" t="t"/>
                <a:pathLst>
                  <a:path extrusionOk="0" h="74" w="107">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4"/>
              <p:cNvSpPr/>
              <p:nvPr/>
            </p:nvSpPr>
            <p:spPr>
              <a:xfrm>
                <a:off x="5078749" y="2640910"/>
                <a:ext cx="1442" cy="1428"/>
              </a:xfrm>
              <a:custGeom>
                <a:rect b="b" l="l" r="r" t="t"/>
                <a:pathLst>
                  <a:path extrusionOk="0" h="99" w="10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4"/>
              <p:cNvSpPr/>
              <p:nvPr/>
            </p:nvSpPr>
            <p:spPr>
              <a:xfrm>
                <a:off x="5087100" y="2601450"/>
                <a:ext cx="1442" cy="1442"/>
              </a:xfrm>
              <a:custGeom>
                <a:rect b="b" l="l" r="r" t="t"/>
                <a:pathLst>
                  <a:path extrusionOk="0" h="100" w="10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4"/>
              <p:cNvSpPr/>
              <p:nvPr/>
            </p:nvSpPr>
            <p:spPr>
              <a:xfrm>
                <a:off x="5023670" y="2703201"/>
                <a:ext cx="1514" cy="981"/>
              </a:xfrm>
              <a:custGeom>
                <a:rect b="b" l="l" r="r" t="t"/>
                <a:pathLst>
                  <a:path extrusionOk="0" h="68" w="105">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4"/>
              <p:cNvSpPr/>
              <p:nvPr/>
            </p:nvSpPr>
            <p:spPr>
              <a:xfrm>
                <a:off x="4920246" y="2848825"/>
                <a:ext cx="1428" cy="1255"/>
              </a:xfrm>
              <a:custGeom>
                <a:rect b="b" l="l" r="r" t="t"/>
                <a:pathLst>
                  <a:path extrusionOk="0" h="87" w="99">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4"/>
              <p:cNvSpPr/>
              <p:nvPr/>
            </p:nvSpPr>
            <p:spPr>
              <a:xfrm>
                <a:off x="4912948" y="2698658"/>
                <a:ext cx="8365" cy="7327"/>
              </a:xfrm>
              <a:custGeom>
                <a:rect b="b" l="l" r="r" t="t"/>
                <a:pathLst>
                  <a:path extrusionOk="0" h="508" w="58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4"/>
              <p:cNvSpPr/>
              <p:nvPr/>
            </p:nvSpPr>
            <p:spPr>
              <a:xfrm>
                <a:off x="4863335" y="2710210"/>
                <a:ext cx="1413" cy="1067"/>
              </a:xfrm>
              <a:custGeom>
                <a:rect b="b" l="l" r="r" t="t"/>
                <a:pathLst>
                  <a:path extrusionOk="0" h="74" w="98">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4"/>
              <p:cNvSpPr/>
              <p:nvPr/>
            </p:nvSpPr>
            <p:spPr>
              <a:xfrm>
                <a:off x="4915789" y="2669524"/>
                <a:ext cx="1442" cy="1428"/>
              </a:xfrm>
              <a:custGeom>
                <a:rect b="b" l="l" r="r" t="t"/>
                <a:pathLst>
                  <a:path extrusionOk="0" h="99" w="10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4"/>
              <p:cNvSpPr/>
              <p:nvPr/>
            </p:nvSpPr>
            <p:spPr>
              <a:xfrm>
                <a:off x="5039837" y="2685404"/>
                <a:ext cx="10442" cy="8841"/>
              </a:xfrm>
              <a:custGeom>
                <a:rect b="b" l="l" r="r" t="t"/>
                <a:pathLst>
                  <a:path extrusionOk="0" h="613" w="724">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4"/>
              <p:cNvSpPr/>
              <p:nvPr/>
            </p:nvSpPr>
            <p:spPr>
              <a:xfrm>
                <a:off x="5006074" y="2722311"/>
                <a:ext cx="1543" cy="1067"/>
              </a:xfrm>
              <a:custGeom>
                <a:rect b="b" l="l" r="r" t="t"/>
                <a:pathLst>
                  <a:path extrusionOk="0" h="74" w="107">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4"/>
              <p:cNvSpPr/>
              <p:nvPr/>
            </p:nvSpPr>
            <p:spPr>
              <a:xfrm>
                <a:off x="4951874" y="2930759"/>
                <a:ext cx="10139" cy="8711"/>
              </a:xfrm>
              <a:custGeom>
                <a:rect b="b" l="l" r="r" t="t"/>
                <a:pathLst>
                  <a:path extrusionOk="0" h="604" w="703">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4"/>
              <p:cNvSpPr/>
              <p:nvPr/>
            </p:nvSpPr>
            <p:spPr>
              <a:xfrm>
                <a:off x="5055471" y="2976421"/>
                <a:ext cx="11740" cy="10024"/>
              </a:xfrm>
              <a:custGeom>
                <a:rect b="b" l="l" r="r" t="t"/>
                <a:pathLst>
                  <a:path extrusionOk="0" h="695" w="814">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4"/>
              <p:cNvSpPr/>
              <p:nvPr/>
            </p:nvSpPr>
            <p:spPr>
              <a:xfrm>
                <a:off x="5028818" y="3014799"/>
                <a:ext cx="9793" cy="8394"/>
              </a:xfrm>
              <a:custGeom>
                <a:rect b="b" l="l" r="r" t="t"/>
                <a:pathLst>
                  <a:path extrusionOk="0" h="582" w="679">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4"/>
              <p:cNvSpPr/>
              <p:nvPr/>
            </p:nvSpPr>
            <p:spPr>
              <a:xfrm>
                <a:off x="5402001" y="2986718"/>
                <a:ext cx="10500" cy="9000"/>
              </a:xfrm>
              <a:custGeom>
                <a:rect b="b" l="l" r="r" t="t"/>
                <a:pathLst>
                  <a:path extrusionOk="0" h="624" w="728">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4"/>
              <p:cNvSpPr/>
              <p:nvPr/>
            </p:nvSpPr>
            <p:spPr>
              <a:xfrm>
                <a:off x="5564066" y="2722888"/>
                <a:ext cx="10615" cy="8841"/>
              </a:xfrm>
              <a:custGeom>
                <a:rect b="b" l="l" r="r" t="t"/>
                <a:pathLst>
                  <a:path extrusionOk="0" h="613" w="736">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4"/>
              <p:cNvSpPr/>
              <p:nvPr/>
            </p:nvSpPr>
            <p:spPr>
              <a:xfrm>
                <a:off x="5096345" y="3014265"/>
                <a:ext cx="10139" cy="8653"/>
              </a:xfrm>
              <a:custGeom>
                <a:rect b="b" l="l" r="r" t="t"/>
                <a:pathLst>
                  <a:path extrusionOk="0" h="600" w="703">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4"/>
              <p:cNvSpPr/>
              <p:nvPr/>
            </p:nvSpPr>
            <p:spPr>
              <a:xfrm>
                <a:off x="5287197" y="2792318"/>
                <a:ext cx="11740" cy="9966"/>
              </a:xfrm>
              <a:custGeom>
                <a:rect b="b" l="l" r="r" t="t"/>
                <a:pathLst>
                  <a:path extrusionOk="0" h="691" w="814">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4"/>
              <p:cNvSpPr/>
              <p:nvPr/>
            </p:nvSpPr>
            <p:spPr>
              <a:xfrm>
                <a:off x="4961826" y="2730705"/>
                <a:ext cx="6591" cy="5827"/>
              </a:xfrm>
              <a:custGeom>
                <a:rect b="b" l="l" r="r" t="t"/>
                <a:pathLst>
                  <a:path extrusionOk="0" h="404" w="457">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4"/>
              <p:cNvSpPr/>
              <p:nvPr/>
            </p:nvSpPr>
            <p:spPr>
              <a:xfrm>
                <a:off x="5212027" y="2601998"/>
                <a:ext cx="9966" cy="8711"/>
              </a:xfrm>
              <a:custGeom>
                <a:rect b="b" l="l" r="r" t="t"/>
                <a:pathLst>
                  <a:path extrusionOk="0" h="604" w="691">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4"/>
              <p:cNvSpPr/>
              <p:nvPr/>
            </p:nvSpPr>
            <p:spPr>
              <a:xfrm>
                <a:off x="4915789" y="2767121"/>
                <a:ext cx="1442" cy="1356"/>
              </a:xfrm>
              <a:custGeom>
                <a:rect b="b" l="l" r="r" t="t"/>
                <a:pathLst>
                  <a:path extrusionOk="0" h="94" w="10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4"/>
              <p:cNvSpPr/>
              <p:nvPr/>
            </p:nvSpPr>
            <p:spPr>
              <a:xfrm>
                <a:off x="4882920" y="2664549"/>
                <a:ext cx="8365" cy="7197"/>
              </a:xfrm>
              <a:custGeom>
                <a:rect b="b" l="l" r="r" t="t"/>
                <a:pathLst>
                  <a:path extrusionOk="0" h="499" w="58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4"/>
              <p:cNvSpPr/>
              <p:nvPr/>
            </p:nvSpPr>
            <p:spPr>
              <a:xfrm>
                <a:off x="4860710" y="2797481"/>
                <a:ext cx="11567" cy="9952"/>
              </a:xfrm>
              <a:custGeom>
                <a:rect b="b" l="l" r="r" t="t"/>
                <a:pathLst>
                  <a:path extrusionOk="0" h="690" w="802">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4"/>
              <p:cNvSpPr/>
              <p:nvPr/>
            </p:nvSpPr>
            <p:spPr>
              <a:xfrm>
                <a:off x="4938187" y="2677875"/>
                <a:ext cx="8365" cy="7197"/>
              </a:xfrm>
              <a:custGeom>
                <a:rect b="b" l="l" r="r" t="t"/>
                <a:pathLst>
                  <a:path extrusionOk="0" h="499" w="58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4"/>
              <p:cNvSpPr/>
              <p:nvPr/>
            </p:nvSpPr>
            <p:spPr>
              <a:xfrm>
                <a:off x="5071826" y="2708249"/>
                <a:ext cx="10096" cy="8653"/>
              </a:xfrm>
              <a:custGeom>
                <a:rect b="b" l="l" r="r" t="t"/>
                <a:pathLst>
                  <a:path extrusionOk="0" h="600" w="70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4"/>
              <p:cNvSpPr/>
              <p:nvPr/>
            </p:nvSpPr>
            <p:spPr>
              <a:xfrm>
                <a:off x="4934279" y="2746425"/>
                <a:ext cx="9793" cy="8408"/>
              </a:xfrm>
              <a:custGeom>
                <a:rect b="b" l="l" r="r" t="t"/>
                <a:pathLst>
                  <a:path extrusionOk="0" h="583" w="679">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4"/>
              <p:cNvSpPr/>
              <p:nvPr/>
            </p:nvSpPr>
            <p:spPr>
              <a:xfrm>
                <a:off x="4967869" y="2834720"/>
                <a:ext cx="10500" cy="8971"/>
              </a:xfrm>
              <a:custGeom>
                <a:rect b="b" l="l" r="r" t="t"/>
                <a:pathLst>
                  <a:path extrusionOk="0" h="622" w="728">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4"/>
              <p:cNvSpPr/>
              <p:nvPr/>
            </p:nvSpPr>
            <p:spPr>
              <a:xfrm>
                <a:off x="4941735" y="2795130"/>
                <a:ext cx="10153" cy="8754"/>
              </a:xfrm>
              <a:custGeom>
                <a:rect b="b" l="l" r="r" t="t"/>
                <a:pathLst>
                  <a:path extrusionOk="0" h="607" w="704">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4"/>
              <p:cNvSpPr/>
              <p:nvPr/>
            </p:nvSpPr>
            <p:spPr>
              <a:xfrm>
                <a:off x="4985984" y="2746281"/>
                <a:ext cx="10687" cy="9187"/>
              </a:xfrm>
              <a:custGeom>
                <a:rect b="b" l="l" r="r" t="t"/>
                <a:pathLst>
                  <a:path extrusionOk="0" h="637" w="741">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4"/>
              <p:cNvSpPr/>
              <p:nvPr/>
            </p:nvSpPr>
            <p:spPr>
              <a:xfrm>
                <a:off x="4897487" y="2727604"/>
                <a:ext cx="8726" cy="7500"/>
              </a:xfrm>
              <a:custGeom>
                <a:rect b="b" l="l" r="r" t="t"/>
                <a:pathLst>
                  <a:path extrusionOk="0" h="520" w="605">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4"/>
              <p:cNvSpPr/>
              <p:nvPr/>
            </p:nvSpPr>
            <p:spPr>
              <a:xfrm>
                <a:off x="4866046" y="2731339"/>
                <a:ext cx="8538" cy="7327"/>
              </a:xfrm>
              <a:custGeom>
                <a:rect b="b" l="l" r="r" t="t"/>
                <a:pathLst>
                  <a:path extrusionOk="0" h="508" w="592">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4"/>
              <p:cNvSpPr/>
              <p:nvPr/>
            </p:nvSpPr>
            <p:spPr>
              <a:xfrm>
                <a:off x="5033261" y="2725844"/>
                <a:ext cx="10139" cy="8754"/>
              </a:xfrm>
              <a:custGeom>
                <a:rect b="b" l="l" r="r" t="t"/>
                <a:pathLst>
                  <a:path extrusionOk="0" h="607" w="703">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4"/>
              <p:cNvSpPr/>
              <p:nvPr/>
            </p:nvSpPr>
            <p:spPr>
              <a:xfrm>
                <a:off x="5133656" y="2607320"/>
                <a:ext cx="1442" cy="1255"/>
              </a:xfrm>
              <a:custGeom>
                <a:rect b="b" l="l" r="r" t="t"/>
                <a:pathLst>
                  <a:path extrusionOk="0" h="87"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4"/>
              <p:cNvSpPr/>
              <p:nvPr/>
            </p:nvSpPr>
            <p:spPr>
              <a:xfrm>
                <a:off x="5056293" y="3069706"/>
                <a:ext cx="1500" cy="1067"/>
              </a:xfrm>
              <a:custGeom>
                <a:rect b="b" l="l" r="r" t="t"/>
                <a:pathLst>
                  <a:path extrusionOk="0" h="74" w="104">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4"/>
              <p:cNvSpPr/>
              <p:nvPr/>
            </p:nvSpPr>
            <p:spPr>
              <a:xfrm>
                <a:off x="4971056" y="2899289"/>
                <a:ext cx="1442" cy="1255"/>
              </a:xfrm>
              <a:custGeom>
                <a:rect b="b" l="l" r="r" t="t"/>
                <a:pathLst>
                  <a:path extrusionOk="0" h="87" w="10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9" name="Google Shape;3059;p44"/>
            <p:cNvSpPr/>
            <p:nvPr/>
          </p:nvSpPr>
          <p:spPr>
            <a:xfrm>
              <a:off x="5028112" y="3146664"/>
              <a:ext cx="1601" cy="1255"/>
            </a:xfrm>
            <a:custGeom>
              <a:rect b="b" l="l" r="r" t="t"/>
              <a:pathLst>
                <a:path extrusionOk="0" h="87" w="111">
                  <a:moveTo>
                    <a:pt x="62" y="0"/>
                  </a:moveTo>
                  <a:cubicBezTo>
                    <a:pt x="0" y="0"/>
                    <a:pt x="0" y="86"/>
                    <a:pt x="62" y="86"/>
                  </a:cubicBezTo>
                  <a:cubicBezTo>
                    <a:pt x="111" y="86"/>
                    <a:pt x="111" y="0"/>
                    <a:pt x="62" y="0"/>
                  </a:cubicBezTo>
                  <a:close/>
                </a:path>
              </a:pathLst>
            </a:custGeom>
            <a:solidFill>
              <a:srgbClr val="6851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63" name="Shape 3063"/>
        <p:cNvGrpSpPr/>
        <p:nvPr/>
      </p:nvGrpSpPr>
      <p:grpSpPr>
        <a:xfrm>
          <a:off x="0" y="0"/>
          <a:ext cx="0" cy="0"/>
          <a:chOff x="0" y="0"/>
          <a:chExt cx="0" cy="0"/>
        </a:xfrm>
      </p:grpSpPr>
      <p:sp>
        <p:nvSpPr>
          <p:cNvPr id="3064" name="Google Shape;3064;p4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sp>
        <p:nvSpPr>
          <p:cNvPr id="3065" name="Google Shape;3065;p45"/>
          <p:cNvSpPr txBox="1"/>
          <p:nvPr>
            <p:ph idx="4294967295" type="body"/>
          </p:nvPr>
        </p:nvSpPr>
        <p:spPr>
          <a:xfrm>
            <a:off x="1068100" y="14578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sz="1200">
                <a:solidFill>
                  <a:srgbClr val="FFFFFF"/>
                </a:solidFill>
                <a:latin typeface="Proxima Nova"/>
                <a:ea typeface="Proxima Nova"/>
                <a:cs typeface="Proxima Nova"/>
                <a:sym typeface="Proxima Nova"/>
              </a:rPr>
              <a:t>You can easily</a:t>
            </a:r>
            <a:r>
              <a:rPr lang="es" sz="1200">
                <a:solidFill>
                  <a:srgbClr val="435D74"/>
                </a:solidFill>
                <a:latin typeface="Proxima Nova"/>
                <a:ea typeface="Proxima Nova"/>
                <a:cs typeface="Proxima Nova"/>
                <a:sym typeface="Proxima Nova"/>
              </a:rPr>
              <a:t> </a:t>
            </a:r>
            <a:r>
              <a:rPr lang="es" sz="1200">
                <a:solidFill>
                  <a:srgbClr val="869FB2"/>
                </a:solidFill>
                <a:latin typeface="Proxima Nova"/>
                <a:ea typeface="Proxima Nova"/>
                <a:cs typeface="Proxima Nova"/>
                <a:sym typeface="Proxima Nova"/>
              </a:rPr>
              <a:t>resize</a:t>
            </a:r>
            <a:r>
              <a:rPr lang="es" sz="1200">
                <a:solidFill>
                  <a:srgbClr val="435D74"/>
                </a:solidFill>
                <a:latin typeface="Proxima Nova"/>
                <a:ea typeface="Proxima Nova"/>
                <a:cs typeface="Proxima Nova"/>
                <a:sym typeface="Proxima Nova"/>
              </a:rPr>
              <a:t> </a:t>
            </a:r>
            <a:r>
              <a:rPr lang="es" sz="1200">
                <a:solidFill>
                  <a:srgbClr val="FFFFFF"/>
                </a:solidFill>
                <a:latin typeface="Proxima Nova"/>
                <a:ea typeface="Proxima Nova"/>
                <a:cs typeface="Proxima Nova"/>
                <a:sym typeface="Proxima Nova"/>
              </a:rPr>
              <a:t>these resources, keeping the quality. To</a:t>
            </a:r>
            <a:r>
              <a:rPr lang="es" sz="1200">
                <a:solidFill>
                  <a:srgbClr val="435D74"/>
                </a:solidFill>
                <a:latin typeface="Proxima Nova"/>
                <a:ea typeface="Proxima Nova"/>
                <a:cs typeface="Proxima Nova"/>
                <a:sym typeface="Proxima Nova"/>
              </a:rPr>
              <a:t> </a:t>
            </a:r>
            <a:r>
              <a:rPr lang="es" sz="1200">
                <a:solidFill>
                  <a:srgbClr val="869FB2"/>
                </a:solidFill>
                <a:latin typeface="Proxima Nova"/>
                <a:ea typeface="Proxima Nova"/>
                <a:cs typeface="Proxima Nova"/>
                <a:sym typeface="Proxima Nova"/>
              </a:rPr>
              <a:t>change the color</a:t>
            </a:r>
            <a:r>
              <a:rPr lang="es" sz="1200">
                <a:solidFill>
                  <a:srgbClr val="FFFFFF"/>
                </a:solidFill>
                <a:latin typeface="Proxima Nova"/>
                <a:ea typeface="Proxima Nova"/>
                <a:cs typeface="Proxima Nova"/>
                <a:sym typeface="Proxima Nova"/>
              </a:rPr>
              <a:t>, just ungroup the resource and click </a:t>
            </a:r>
            <a:r>
              <a:rPr lang="es">
                <a:solidFill>
                  <a:srgbClr val="FFFFFF"/>
                </a:solidFill>
              </a:rPr>
              <a:t>on </a:t>
            </a:r>
            <a:r>
              <a:rPr lang="es" sz="1200">
                <a:solidFill>
                  <a:srgbClr val="FFFFFF"/>
                </a:solidFill>
                <a:latin typeface="Proxima Nova"/>
                <a:ea typeface="Proxima Nova"/>
                <a:cs typeface="Proxima Nova"/>
                <a:sym typeface="Proxima Nova"/>
              </a:rPr>
              <a:t>the object you want to change. Then, click on the paint bucket and select the color you want. Don’t forget to group the resource again when you’re done.</a:t>
            </a:r>
            <a:endParaRPr sz="1200">
              <a:solidFill>
                <a:srgbClr val="FFFFFF"/>
              </a:solidFill>
              <a:latin typeface="Proxima Nova"/>
              <a:ea typeface="Proxima Nova"/>
              <a:cs typeface="Proxima Nova"/>
              <a:sym typeface="Proxima Nova"/>
            </a:endParaRPr>
          </a:p>
        </p:txBody>
      </p:sp>
      <p:grpSp>
        <p:nvGrpSpPr>
          <p:cNvPr id="3066" name="Google Shape;3066;p45"/>
          <p:cNvGrpSpPr/>
          <p:nvPr/>
        </p:nvGrpSpPr>
        <p:grpSpPr>
          <a:xfrm>
            <a:off x="3241227" y="3813430"/>
            <a:ext cx="509388" cy="508710"/>
            <a:chOff x="3514800" y="5145975"/>
            <a:chExt cx="233525" cy="233225"/>
          </a:xfrm>
        </p:grpSpPr>
        <p:sp>
          <p:nvSpPr>
            <p:cNvPr id="3067" name="Google Shape;3067;p45"/>
            <p:cNvSpPr/>
            <p:nvPr/>
          </p:nvSpPr>
          <p:spPr>
            <a:xfrm>
              <a:off x="3582075" y="5225575"/>
              <a:ext cx="86550" cy="74250"/>
            </a:xfrm>
            <a:custGeom>
              <a:rect b="b" l="l" r="r" t="t"/>
              <a:pathLst>
                <a:path extrusionOk="0" h="2970" w="3462">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5"/>
            <p:cNvSpPr/>
            <p:nvPr/>
          </p:nvSpPr>
          <p:spPr>
            <a:xfrm>
              <a:off x="3577025" y="5145975"/>
              <a:ext cx="51750" cy="71500"/>
            </a:xfrm>
            <a:custGeom>
              <a:rect b="b" l="l" r="r" t="t"/>
              <a:pathLst>
                <a:path extrusionOk="0" h="2860" w="207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5"/>
            <p:cNvSpPr/>
            <p:nvPr/>
          </p:nvSpPr>
          <p:spPr>
            <a:xfrm>
              <a:off x="3659950" y="5165500"/>
              <a:ext cx="69800" cy="67525"/>
            </a:xfrm>
            <a:custGeom>
              <a:rect b="b" l="l" r="r" t="t"/>
              <a:pathLst>
                <a:path extrusionOk="0" h="2701" w="2792">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5"/>
            <p:cNvSpPr/>
            <p:nvPr/>
          </p:nvSpPr>
          <p:spPr>
            <a:xfrm>
              <a:off x="3675650" y="5209125"/>
              <a:ext cx="72675" cy="50675"/>
            </a:xfrm>
            <a:custGeom>
              <a:rect b="b" l="l" r="r" t="t"/>
              <a:pathLst>
                <a:path extrusionOk="0" h="2027" w="2907">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5"/>
            <p:cNvSpPr/>
            <p:nvPr/>
          </p:nvSpPr>
          <p:spPr>
            <a:xfrm>
              <a:off x="3533375" y="5292425"/>
              <a:ext cx="69625" cy="67600"/>
            </a:xfrm>
            <a:custGeom>
              <a:rect b="b" l="l" r="r" t="t"/>
              <a:pathLst>
                <a:path extrusionOk="0" h="2704" w="2785">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5"/>
            <p:cNvSpPr/>
            <p:nvPr/>
          </p:nvSpPr>
          <p:spPr>
            <a:xfrm>
              <a:off x="3577025" y="5307750"/>
              <a:ext cx="51575" cy="71450"/>
            </a:xfrm>
            <a:custGeom>
              <a:rect b="b" l="l" r="r" t="t"/>
              <a:pathLst>
                <a:path extrusionOk="0" h="2858" w="2063">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5"/>
            <p:cNvSpPr/>
            <p:nvPr/>
          </p:nvSpPr>
          <p:spPr>
            <a:xfrm>
              <a:off x="3634350" y="5307850"/>
              <a:ext cx="51600" cy="71325"/>
            </a:xfrm>
            <a:custGeom>
              <a:rect b="b" l="l" r="r" t="t"/>
              <a:pathLst>
                <a:path extrusionOk="0" h="2853" w="2064">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5"/>
            <p:cNvSpPr/>
            <p:nvPr/>
          </p:nvSpPr>
          <p:spPr>
            <a:xfrm>
              <a:off x="3660150" y="5292325"/>
              <a:ext cx="69600" cy="67700"/>
            </a:xfrm>
            <a:custGeom>
              <a:rect b="b" l="l" r="r" t="t"/>
              <a:pathLst>
                <a:path extrusionOk="0" h="2708" w="2784">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5"/>
            <p:cNvSpPr/>
            <p:nvPr/>
          </p:nvSpPr>
          <p:spPr>
            <a:xfrm>
              <a:off x="3675475" y="5265725"/>
              <a:ext cx="72675" cy="50550"/>
            </a:xfrm>
            <a:custGeom>
              <a:rect b="b" l="l" r="r" t="t"/>
              <a:pathLst>
                <a:path extrusionOk="0" h="2022" w="2907">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5"/>
            <p:cNvSpPr/>
            <p:nvPr/>
          </p:nvSpPr>
          <p:spPr>
            <a:xfrm>
              <a:off x="3533375" y="5165600"/>
              <a:ext cx="68900" cy="67525"/>
            </a:xfrm>
            <a:custGeom>
              <a:rect b="b" l="l" r="r" t="t"/>
              <a:pathLst>
                <a:path extrusionOk="0" h="2701" w="2756">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5"/>
            <p:cNvSpPr/>
            <p:nvPr/>
          </p:nvSpPr>
          <p:spPr>
            <a:xfrm>
              <a:off x="3634350" y="5146325"/>
              <a:ext cx="51600" cy="71325"/>
            </a:xfrm>
            <a:custGeom>
              <a:rect b="b" l="l" r="r" t="t"/>
              <a:pathLst>
                <a:path extrusionOk="0" h="2853" w="2064">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5"/>
            <p:cNvSpPr/>
            <p:nvPr/>
          </p:nvSpPr>
          <p:spPr>
            <a:xfrm>
              <a:off x="3514800" y="5265725"/>
              <a:ext cx="72525" cy="50600"/>
            </a:xfrm>
            <a:custGeom>
              <a:rect b="b" l="l" r="r" t="t"/>
              <a:pathLst>
                <a:path extrusionOk="0" h="2024" w="2901">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5"/>
            <p:cNvSpPr/>
            <p:nvPr/>
          </p:nvSpPr>
          <p:spPr>
            <a:xfrm>
              <a:off x="3514800" y="5209175"/>
              <a:ext cx="72700" cy="50625"/>
            </a:xfrm>
            <a:custGeom>
              <a:rect b="b" l="l" r="r" t="t"/>
              <a:pathLst>
                <a:path extrusionOk="0" h="2025" w="2908">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0" name="Google Shape;3080;p45"/>
          <p:cNvGrpSpPr/>
          <p:nvPr/>
        </p:nvGrpSpPr>
        <p:grpSpPr>
          <a:xfrm>
            <a:off x="3930816" y="2321361"/>
            <a:ext cx="474294" cy="551291"/>
            <a:chOff x="4727025" y="1332775"/>
            <a:chExt cx="59900" cy="69625"/>
          </a:xfrm>
        </p:grpSpPr>
        <p:sp>
          <p:nvSpPr>
            <p:cNvPr id="3081" name="Google Shape;3081;p45"/>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5"/>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 name="Google Shape;3083;p45"/>
          <p:cNvGrpSpPr/>
          <p:nvPr/>
        </p:nvGrpSpPr>
        <p:grpSpPr>
          <a:xfrm>
            <a:off x="4544472" y="2318491"/>
            <a:ext cx="555653" cy="557031"/>
            <a:chOff x="4820425" y="1329900"/>
            <a:chExt cx="70175" cy="70350"/>
          </a:xfrm>
        </p:grpSpPr>
        <p:sp>
          <p:nvSpPr>
            <p:cNvPr id="3084" name="Google Shape;3084;p45"/>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5"/>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5"/>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5"/>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8" name="Google Shape;3088;p45"/>
          <p:cNvGrpSpPr/>
          <p:nvPr/>
        </p:nvGrpSpPr>
        <p:grpSpPr>
          <a:xfrm>
            <a:off x="5236315" y="2330071"/>
            <a:ext cx="582574" cy="533871"/>
            <a:chOff x="4903200" y="1331525"/>
            <a:chExt cx="73575" cy="67425"/>
          </a:xfrm>
        </p:grpSpPr>
        <p:sp>
          <p:nvSpPr>
            <p:cNvPr id="3089" name="Google Shape;3089;p45"/>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5"/>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1" name="Google Shape;3091;p45"/>
          <p:cNvGrpSpPr/>
          <p:nvPr/>
        </p:nvGrpSpPr>
        <p:grpSpPr>
          <a:xfrm>
            <a:off x="3871628" y="3071012"/>
            <a:ext cx="592670" cy="532881"/>
            <a:chOff x="4721625" y="1420750"/>
            <a:chExt cx="74850" cy="67300"/>
          </a:xfrm>
        </p:grpSpPr>
        <p:sp>
          <p:nvSpPr>
            <p:cNvPr id="3092" name="Google Shape;3092;p45"/>
            <p:cNvSpPr/>
            <p:nvPr/>
          </p:nvSpPr>
          <p:spPr>
            <a:xfrm>
              <a:off x="4729200" y="1468375"/>
              <a:ext cx="24175" cy="19675"/>
            </a:xfrm>
            <a:custGeom>
              <a:rect b="b" l="l" r="r" t="t"/>
              <a:pathLst>
                <a:path extrusionOk="0" h="787" w="967">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5"/>
            <p:cNvSpPr/>
            <p:nvPr/>
          </p:nvSpPr>
          <p:spPr>
            <a:xfrm>
              <a:off x="4721625" y="1440775"/>
              <a:ext cx="14450" cy="27975"/>
            </a:xfrm>
            <a:custGeom>
              <a:rect b="b" l="l" r="r" t="t"/>
              <a:pathLst>
                <a:path extrusionOk="0" h="1119" w="578">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5"/>
            <p:cNvSpPr/>
            <p:nvPr/>
          </p:nvSpPr>
          <p:spPr>
            <a:xfrm>
              <a:off x="4728825" y="1420750"/>
              <a:ext cx="67650" cy="43325"/>
            </a:xfrm>
            <a:custGeom>
              <a:rect b="b" l="l" r="r" t="t"/>
              <a:pathLst>
                <a:path extrusionOk="0" h="1733" w="2706">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5" name="Google Shape;3095;p45"/>
          <p:cNvGrpSpPr/>
          <p:nvPr/>
        </p:nvGrpSpPr>
        <p:grpSpPr>
          <a:xfrm>
            <a:off x="4530318" y="3039736"/>
            <a:ext cx="583960" cy="565345"/>
            <a:chOff x="4815575" y="1416800"/>
            <a:chExt cx="73750" cy="71400"/>
          </a:xfrm>
        </p:grpSpPr>
        <p:sp>
          <p:nvSpPr>
            <p:cNvPr id="3096" name="Google Shape;3096;p45"/>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5"/>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5"/>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9" name="Google Shape;3099;p45"/>
          <p:cNvGrpSpPr/>
          <p:nvPr/>
        </p:nvGrpSpPr>
        <p:grpSpPr>
          <a:xfrm>
            <a:off x="5230575" y="3056166"/>
            <a:ext cx="589898" cy="504970"/>
            <a:chOff x="4902475" y="1418875"/>
            <a:chExt cx="74500" cy="63775"/>
          </a:xfrm>
        </p:grpSpPr>
        <p:sp>
          <p:nvSpPr>
            <p:cNvPr id="3100" name="Google Shape;3100;p45"/>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5"/>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2" name="Google Shape;3102;p45"/>
          <p:cNvGrpSpPr/>
          <p:nvPr/>
        </p:nvGrpSpPr>
        <p:grpSpPr>
          <a:xfrm>
            <a:off x="4540315" y="3759284"/>
            <a:ext cx="563967" cy="567127"/>
            <a:chOff x="4818100" y="1507675"/>
            <a:chExt cx="71225" cy="71625"/>
          </a:xfrm>
        </p:grpSpPr>
        <p:sp>
          <p:nvSpPr>
            <p:cNvPr id="3103" name="Google Shape;3103;p45"/>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5"/>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5"/>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5"/>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7" name="Google Shape;3107;p45"/>
          <p:cNvGrpSpPr/>
          <p:nvPr/>
        </p:nvGrpSpPr>
        <p:grpSpPr>
          <a:xfrm>
            <a:off x="3853812" y="3773537"/>
            <a:ext cx="628301" cy="588505"/>
            <a:chOff x="4721450" y="1509475"/>
            <a:chExt cx="79350" cy="74325"/>
          </a:xfrm>
        </p:grpSpPr>
        <p:sp>
          <p:nvSpPr>
            <p:cNvPr id="3108" name="Google Shape;3108;p45"/>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5"/>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5"/>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5"/>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2" name="Google Shape;3112;p45"/>
          <p:cNvGrpSpPr/>
          <p:nvPr/>
        </p:nvGrpSpPr>
        <p:grpSpPr>
          <a:xfrm>
            <a:off x="5264821" y="3757899"/>
            <a:ext cx="557038" cy="562772"/>
            <a:chOff x="4906800" y="1507500"/>
            <a:chExt cx="70350" cy="71075"/>
          </a:xfrm>
        </p:grpSpPr>
        <p:sp>
          <p:nvSpPr>
            <p:cNvPr id="3113" name="Google Shape;3113;p45"/>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5"/>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5"/>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5"/>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5"/>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8" name="Google Shape;3118;p45"/>
          <p:cNvGrpSpPr/>
          <p:nvPr/>
        </p:nvGrpSpPr>
        <p:grpSpPr>
          <a:xfrm>
            <a:off x="1891420" y="3817558"/>
            <a:ext cx="501629" cy="500442"/>
            <a:chOff x="2637425" y="5179000"/>
            <a:chExt cx="196725" cy="196275"/>
          </a:xfrm>
        </p:grpSpPr>
        <p:sp>
          <p:nvSpPr>
            <p:cNvPr id="3119" name="Google Shape;3119;p45"/>
            <p:cNvSpPr/>
            <p:nvPr/>
          </p:nvSpPr>
          <p:spPr>
            <a:xfrm>
              <a:off x="2639050" y="5248050"/>
              <a:ext cx="35350" cy="17525"/>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5"/>
            <p:cNvSpPr/>
            <p:nvPr/>
          </p:nvSpPr>
          <p:spPr>
            <a:xfrm>
              <a:off x="2648425" y="5221550"/>
              <a:ext cx="34275" cy="25975"/>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5"/>
            <p:cNvSpPr/>
            <p:nvPr/>
          </p:nvSpPr>
          <p:spPr>
            <a:xfrm>
              <a:off x="2665725" y="5200075"/>
              <a:ext cx="30150" cy="31950"/>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5"/>
            <p:cNvSpPr/>
            <p:nvPr/>
          </p:nvSpPr>
          <p:spPr>
            <a:xfrm>
              <a:off x="2689175" y="5185475"/>
              <a:ext cx="23275" cy="35000"/>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5"/>
            <p:cNvSpPr/>
            <p:nvPr/>
          </p:nvSpPr>
          <p:spPr>
            <a:xfrm>
              <a:off x="2716750" y="5179000"/>
              <a:ext cx="14275" cy="35000"/>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5"/>
            <p:cNvSpPr/>
            <p:nvPr/>
          </p:nvSpPr>
          <p:spPr>
            <a:xfrm>
              <a:off x="2742550" y="5179175"/>
              <a:ext cx="15150" cy="35350"/>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5"/>
            <p:cNvSpPr/>
            <p:nvPr/>
          </p:nvSpPr>
          <p:spPr>
            <a:xfrm>
              <a:off x="2761100" y="5186550"/>
              <a:ext cx="24025" cy="35025"/>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5"/>
            <p:cNvSpPr/>
            <p:nvPr/>
          </p:nvSpPr>
          <p:spPr>
            <a:xfrm>
              <a:off x="2777350" y="5201900"/>
              <a:ext cx="30675" cy="31575"/>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5"/>
            <p:cNvSpPr/>
            <p:nvPr/>
          </p:nvSpPr>
          <p:spPr>
            <a:xfrm>
              <a:off x="2797525" y="5250925"/>
              <a:ext cx="35550" cy="16625"/>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5"/>
            <p:cNvSpPr/>
            <p:nvPr/>
          </p:nvSpPr>
          <p:spPr>
            <a:xfrm>
              <a:off x="2799150" y="5278875"/>
              <a:ext cx="35000" cy="12825"/>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5"/>
            <p:cNvSpPr/>
            <p:nvPr/>
          </p:nvSpPr>
          <p:spPr>
            <a:xfrm>
              <a:off x="2793575" y="5297825"/>
              <a:ext cx="35350" cy="21825"/>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5"/>
            <p:cNvSpPr/>
            <p:nvPr/>
          </p:nvSpPr>
          <p:spPr>
            <a:xfrm>
              <a:off x="2782925" y="5314775"/>
              <a:ext cx="32475" cy="29225"/>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5"/>
            <p:cNvSpPr/>
            <p:nvPr/>
          </p:nvSpPr>
          <p:spPr>
            <a:xfrm>
              <a:off x="2767975" y="5328275"/>
              <a:ext cx="26875" cy="33925"/>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5"/>
            <p:cNvSpPr/>
            <p:nvPr/>
          </p:nvSpPr>
          <p:spPr>
            <a:xfrm>
              <a:off x="2750125" y="5337300"/>
              <a:ext cx="18950" cy="3555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5"/>
            <p:cNvSpPr/>
            <p:nvPr/>
          </p:nvSpPr>
          <p:spPr>
            <a:xfrm>
              <a:off x="2728475" y="5340900"/>
              <a:ext cx="11750" cy="34375"/>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5"/>
            <p:cNvSpPr/>
            <p:nvPr/>
          </p:nvSpPr>
          <p:spPr>
            <a:xfrm>
              <a:off x="2699800" y="5336750"/>
              <a:ext cx="19875" cy="35375"/>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5"/>
            <p:cNvSpPr/>
            <p:nvPr/>
          </p:nvSpPr>
          <p:spPr>
            <a:xfrm>
              <a:off x="2674375" y="5327200"/>
              <a:ext cx="27800" cy="3357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5"/>
            <p:cNvSpPr/>
            <p:nvPr/>
          </p:nvSpPr>
          <p:spPr>
            <a:xfrm>
              <a:off x="2654550" y="5313150"/>
              <a:ext cx="33025" cy="28675"/>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5"/>
            <p:cNvSpPr/>
            <p:nvPr/>
          </p:nvSpPr>
          <p:spPr>
            <a:xfrm>
              <a:off x="2641750" y="5296000"/>
              <a:ext cx="35350" cy="21125"/>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5"/>
            <p:cNvSpPr/>
            <p:nvPr/>
          </p:nvSpPr>
          <p:spPr>
            <a:xfrm>
              <a:off x="2637425" y="5277075"/>
              <a:ext cx="34650" cy="11750"/>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5"/>
            <p:cNvSpPr/>
            <p:nvPr/>
          </p:nvSpPr>
          <p:spPr>
            <a:xfrm>
              <a:off x="2789950" y="5224075"/>
              <a:ext cx="34475" cy="25075"/>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5"/>
            <p:cNvSpPr/>
            <p:nvPr/>
          </p:nvSpPr>
          <p:spPr>
            <a:xfrm>
              <a:off x="2719450" y="5260675"/>
              <a:ext cx="32675" cy="32650"/>
            </a:xfrm>
            <a:custGeom>
              <a:rect b="b" l="l" r="r" t="t"/>
              <a:pathLst>
                <a:path extrusionOk="0" h="1306" w="1307">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1" name="Google Shape;3141;p45"/>
          <p:cNvGrpSpPr/>
          <p:nvPr/>
        </p:nvGrpSpPr>
        <p:grpSpPr>
          <a:xfrm>
            <a:off x="2542810" y="3793250"/>
            <a:ext cx="509395" cy="509853"/>
            <a:chOff x="3231350" y="5179700"/>
            <a:chExt cx="194775" cy="194950"/>
          </a:xfrm>
        </p:grpSpPr>
        <p:sp>
          <p:nvSpPr>
            <p:cNvPr id="3142" name="Google Shape;3142;p45"/>
            <p:cNvSpPr/>
            <p:nvPr/>
          </p:nvSpPr>
          <p:spPr>
            <a:xfrm>
              <a:off x="3329625" y="5373550"/>
              <a:ext cx="2375" cy="1100"/>
            </a:xfrm>
            <a:custGeom>
              <a:rect b="b" l="l" r="r" t="t"/>
              <a:pathLst>
                <a:path extrusionOk="0" h="44" w="95">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5"/>
            <p:cNvSpPr/>
            <p:nvPr/>
          </p:nvSpPr>
          <p:spPr>
            <a:xfrm>
              <a:off x="3319350" y="5373175"/>
              <a:ext cx="2375" cy="1125"/>
            </a:xfrm>
            <a:custGeom>
              <a:rect b="b" l="l" r="r" t="t"/>
              <a:pathLst>
                <a:path extrusionOk="0" h="45" w="95">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5"/>
            <p:cNvSpPr/>
            <p:nvPr/>
          </p:nvSpPr>
          <p:spPr>
            <a:xfrm>
              <a:off x="3339900" y="5372650"/>
              <a:ext cx="2375" cy="1275"/>
            </a:xfrm>
            <a:custGeom>
              <a:rect b="b" l="l" r="r" t="t"/>
              <a:pathLst>
                <a:path extrusionOk="0" h="51" w="95">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5"/>
            <p:cNvSpPr/>
            <p:nvPr/>
          </p:nvSpPr>
          <p:spPr>
            <a:xfrm>
              <a:off x="3309075" y="5371675"/>
              <a:ext cx="2375" cy="1350"/>
            </a:xfrm>
            <a:custGeom>
              <a:rect b="b" l="l" r="r" t="t"/>
              <a:pathLst>
                <a:path extrusionOk="0" h="54" w="95">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5"/>
            <p:cNvSpPr/>
            <p:nvPr/>
          </p:nvSpPr>
          <p:spPr>
            <a:xfrm>
              <a:off x="3349825" y="5370650"/>
              <a:ext cx="2725" cy="1475"/>
            </a:xfrm>
            <a:custGeom>
              <a:rect b="b" l="l" r="r" t="t"/>
              <a:pathLst>
                <a:path extrusionOk="0" h="59" w="109">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5"/>
            <p:cNvSpPr/>
            <p:nvPr/>
          </p:nvSpPr>
          <p:spPr>
            <a:xfrm>
              <a:off x="3298975" y="5369150"/>
              <a:ext cx="2550" cy="1350"/>
            </a:xfrm>
            <a:custGeom>
              <a:rect b="b" l="l" r="r" t="t"/>
              <a:pathLst>
                <a:path extrusionOk="0" h="54" w="102">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5"/>
            <p:cNvSpPr/>
            <p:nvPr/>
          </p:nvSpPr>
          <p:spPr>
            <a:xfrm>
              <a:off x="3359925" y="5367700"/>
              <a:ext cx="2375" cy="1550"/>
            </a:xfrm>
            <a:custGeom>
              <a:rect b="b" l="l" r="r" t="t"/>
              <a:pathLst>
                <a:path extrusionOk="0" h="62" w="95">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5"/>
            <p:cNvSpPr/>
            <p:nvPr/>
          </p:nvSpPr>
          <p:spPr>
            <a:xfrm>
              <a:off x="3289425" y="5365525"/>
              <a:ext cx="2375" cy="1550"/>
            </a:xfrm>
            <a:custGeom>
              <a:rect b="b" l="l" r="r" t="t"/>
              <a:pathLst>
                <a:path extrusionOk="0" h="62" w="95">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5"/>
            <p:cNvSpPr/>
            <p:nvPr/>
          </p:nvSpPr>
          <p:spPr>
            <a:xfrm>
              <a:off x="3369475" y="5363700"/>
              <a:ext cx="2375" cy="1575"/>
            </a:xfrm>
            <a:custGeom>
              <a:rect b="b" l="l" r="r" t="t"/>
              <a:pathLst>
                <a:path extrusionOk="0" h="63" w="95">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5"/>
            <p:cNvSpPr/>
            <p:nvPr/>
          </p:nvSpPr>
          <p:spPr>
            <a:xfrm>
              <a:off x="3280225" y="5360975"/>
              <a:ext cx="2375" cy="1775"/>
            </a:xfrm>
            <a:custGeom>
              <a:rect b="b" l="l" r="r" t="t"/>
              <a:pathLst>
                <a:path extrusionOk="0" h="71" w="95">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5"/>
            <p:cNvSpPr/>
            <p:nvPr/>
          </p:nvSpPr>
          <p:spPr>
            <a:xfrm>
              <a:off x="3378500" y="5358675"/>
              <a:ext cx="2600" cy="1725"/>
            </a:xfrm>
            <a:custGeom>
              <a:rect b="b" l="l" r="r" t="t"/>
              <a:pathLst>
                <a:path extrusionOk="0" h="69" w="104">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5"/>
            <p:cNvSpPr/>
            <p:nvPr/>
          </p:nvSpPr>
          <p:spPr>
            <a:xfrm>
              <a:off x="3271325" y="5355250"/>
              <a:ext cx="2425" cy="1900"/>
            </a:xfrm>
            <a:custGeom>
              <a:rect b="b" l="l" r="r" t="t"/>
              <a:pathLst>
                <a:path extrusionOk="0" h="76" w="97">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5"/>
            <p:cNvSpPr/>
            <p:nvPr/>
          </p:nvSpPr>
          <p:spPr>
            <a:xfrm>
              <a:off x="3386975" y="5352700"/>
              <a:ext cx="2300" cy="1925"/>
            </a:xfrm>
            <a:custGeom>
              <a:rect b="b" l="l" r="r" t="t"/>
              <a:pathLst>
                <a:path extrusionOk="0" h="77" w="92">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5"/>
            <p:cNvSpPr/>
            <p:nvPr/>
          </p:nvSpPr>
          <p:spPr>
            <a:xfrm>
              <a:off x="3263625" y="5348875"/>
              <a:ext cx="2025" cy="1975"/>
            </a:xfrm>
            <a:custGeom>
              <a:rect b="b" l="l" r="r" t="t"/>
              <a:pathLst>
                <a:path extrusionOk="0" h="79" w="81">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5"/>
            <p:cNvSpPr/>
            <p:nvPr/>
          </p:nvSpPr>
          <p:spPr>
            <a:xfrm>
              <a:off x="3394900" y="5345950"/>
              <a:ext cx="2225" cy="2025"/>
            </a:xfrm>
            <a:custGeom>
              <a:rect b="b" l="l" r="r" t="t"/>
              <a:pathLst>
                <a:path extrusionOk="0" h="81" w="89">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5"/>
            <p:cNvSpPr/>
            <p:nvPr/>
          </p:nvSpPr>
          <p:spPr>
            <a:xfrm>
              <a:off x="3256250" y="5341500"/>
              <a:ext cx="2000" cy="2150"/>
            </a:xfrm>
            <a:custGeom>
              <a:rect b="b" l="l" r="r" t="t"/>
              <a:pathLst>
                <a:path extrusionOk="0" h="86" w="8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5"/>
            <p:cNvSpPr/>
            <p:nvPr/>
          </p:nvSpPr>
          <p:spPr>
            <a:xfrm>
              <a:off x="3401925" y="5338375"/>
              <a:ext cx="2275" cy="2025"/>
            </a:xfrm>
            <a:custGeom>
              <a:rect b="b" l="l" r="r" t="t"/>
              <a:pathLst>
                <a:path extrusionOk="0" h="81" w="91">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5"/>
            <p:cNvSpPr/>
            <p:nvPr/>
          </p:nvSpPr>
          <p:spPr>
            <a:xfrm>
              <a:off x="3249575" y="5333550"/>
              <a:ext cx="2000" cy="2150"/>
            </a:xfrm>
            <a:custGeom>
              <a:rect b="b" l="l" r="r" t="t"/>
              <a:pathLst>
                <a:path extrusionOk="0" h="86" w="8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5"/>
            <p:cNvSpPr/>
            <p:nvPr/>
          </p:nvSpPr>
          <p:spPr>
            <a:xfrm>
              <a:off x="3408250" y="5330025"/>
              <a:ext cx="1825" cy="2075"/>
            </a:xfrm>
            <a:custGeom>
              <a:rect b="b" l="l" r="r" t="t"/>
              <a:pathLst>
                <a:path extrusionOk="0" h="83" w="73">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5"/>
            <p:cNvSpPr/>
            <p:nvPr/>
          </p:nvSpPr>
          <p:spPr>
            <a:xfrm>
              <a:off x="3244150" y="5324975"/>
              <a:ext cx="1850" cy="2075"/>
            </a:xfrm>
            <a:custGeom>
              <a:rect b="b" l="l" r="r" t="t"/>
              <a:pathLst>
                <a:path extrusionOk="0" h="83" w="74">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5"/>
            <p:cNvSpPr/>
            <p:nvPr/>
          </p:nvSpPr>
          <p:spPr>
            <a:xfrm>
              <a:off x="3413475" y="5321175"/>
              <a:ext cx="2000" cy="2150"/>
            </a:xfrm>
            <a:custGeom>
              <a:rect b="b" l="l" r="r" t="t"/>
              <a:pathLst>
                <a:path extrusionOk="0" h="86" w="8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5"/>
            <p:cNvSpPr/>
            <p:nvPr/>
          </p:nvSpPr>
          <p:spPr>
            <a:xfrm>
              <a:off x="3239475" y="5315775"/>
              <a:ext cx="1650" cy="2250"/>
            </a:xfrm>
            <a:custGeom>
              <a:rect b="b" l="l" r="r" t="t"/>
              <a:pathLst>
                <a:path extrusionOk="0" h="90" w="66">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5"/>
            <p:cNvSpPr/>
            <p:nvPr/>
          </p:nvSpPr>
          <p:spPr>
            <a:xfrm>
              <a:off x="3417975" y="5311850"/>
              <a:ext cx="1775" cy="2225"/>
            </a:xfrm>
            <a:custGeom>
              <a:rect b="b" l="l" r="r" t="t"/>
              <a:pathLst>
                <a:path extrusionOk="0" h="89" w="71">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5"/>
            <p:cNvSpPr/>
            <p:nvPr/>
          </p:nvSpPr>
          <p:spPr>
            <a:xfrm>
              <a:off x="3235700" y="5306100"/>
              <a:ext cx="1625" cy="2200"/>
            </a:xfrm>
            <a:custGeom>
              <a:rect b="b" l="l" r="r" t="t"/>
              <a:pathLst>
                <a:path extrusionOk="0" h="88" w="65">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5"/>
            <p:cNvSpPr/>
            <p:nvPr/>
          </p:nvSpPr>
          <p:spPr>
            <a:xfrm>
              <a:off x="3421225" y="5301975"/>
              <a:ext cx="1750" cy="2175"/>
            </a:xfrm>
            <a:custGeom>
              <a:rect b="b" l="l" r="r" t="t"/>
              <a:pathLst>
                <a:path extrusionOk="0" h="87" w="7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5"/>
            <p:cNvSpPr/>
            <p:nvPr/>
          </p:nvSpPr>
          <p:spPr>
            <a:xfrm>
              <a:off x="3233175" y="5296150"/>
              <a:ext cx="1450" cy="2225"/>
            </a:xfrm>
            <a:custGeom>
              <a:rect b="b" l="l" r="r" t="t"/>
              <a:pathLst>
                <a:path extrusionOk="0" h="89" w="58">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5"/>
            <p:cNvSpPr/>
            <p:nvPr/>
          </p:nvSpPr>
          <p:spPr>
            <a:xfrm>
              <a:off x="3423750" y="5291950"/>
              <a:ext cx="1300" cy="2275"/>
            </a:xfrm>
            <a:custGeom>
              <a:rect b="b" l="l" r="r" t="t"/>
              <a:pathLst>
                <a:path extrusionOk="0" h="91" w="52">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5"/>
            <p:cNvSpPr/>
            <p:nvPr/>
          </p:nvSpPr>
          <p:spPr>
            <a:xfrm>
              <a:off x="3231725" y="5285925"/>
              <a:ext cx="1275" cy="2350"/>
            </a:xfrm>
            <a:custGeom>
              <a:rect b="b" l="l" r="r" t="t"/>
              <a:pathLst>
                <a:path extrusionOk="0" h="94" w="51">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5"/>
            <p:cNvSpPr/>
            <p:nvPr/>
          </p:nvSpPr>
          <p:spPr>
            <a:xfrm>
              <a:off x="3424825" y="5281575"/>
              <a:ext cx="1125" cy="2375"/>
            </a:xfrm>
            <a:custGeom>
              <a:rect b="b" l="l" r="r" t="t"/>
              <a:pathLst>
                <a:path extrusionOk="0" h="95" w="45">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5"/>
            <p:cNvSpPr/>
            <p:nvPr/>
          </p:nvSpPr>
          <p:spPr>
            <a:xfrm>
              <a:off x="3231350" y="5275450"/>
              <a:ext cx="1125" cy="2550"/>
            </a:xfrm>
            <a:custGeom>
              <a:rect b="b" l="l" r="r" t="t"/>
              <a:pathLst>
                <a:path extrusionOk="0" h="102" w="45">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5"/>
            <p:cNvSpPr/>
            <p:nvPr/>
          </p:nvSpPr>
          <p:spPr>
            <a:xfrm>
              <a:off x="3424825" y="5271300"/>
              <a:ext cx="1300" cy="2375"/>
            </a:xfrm>
            <a:custGeom>
              <a:rect b="b" l="l" r="r" t="t"/>
              <a:pathLst>
                <a:path extrusionOk="0" h="95" w="52">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5"/>
            <p:cNvSpPr/>
            <p:nvPr/>
          </p:nvSpPr>
          <p:spPr>
            <a:xfrm>
              <a:off x="3231900" y="5265250"/>
              <a:ext cx="1300" cy="2300"/>
            </a:xfrm>
            <a:custGeom>
              <a:rect b="b" l="l" r="r" t="t"/>
              <a:pathLst>
                <a:path extrusionOk="0" h="92" w="52">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5"/>
            <p:cNvSpPr/>
            <p:nvPr/>
          </p:nvSpPr>
          <p:spPr>
            <a:xfrm>
              <a:off x="3423750" y="5261025"/>
              <a:ext cx="1475" cy="2375"/>
            </a:xfrm>
            <a:custGeom>
              <a:rect b="b" l="l" r="r" t="t"/>
              <a:pathLst>
                <a:path extrusionOk="0" h="95" w="59">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5"/>
            <p:cNvSpPr/>
            <p:nvPr/>
          </p:nvSpPr>
          <p:spPr>
            <a:xfrm>
              <a:off x="3233350" y="5255025"/>
              <a:ext cx="1450" cy="2250"/>
            </a:xfrm>
            <a:custGeom>
              <a:rect b="b" l="l" r="r" t="t"/>
              <a:pathLst>
                <a:path extrusionOk="0" h="90" w="58">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5"/>
            <p:cNvSpPr/>
            <p:nvPr/>
          </p:nvSpPr>
          <p:spPr>
            <a:xfrm>
              <a:off x="3421600" y="5251050"/>
              <a:ext cx="1450" cy="2250"/>
            </a:xfrm>
            <a:custGeom>
              <a:rect b="b" l="l" r="r" t="t"/>
              <a:pathLst>
                <a:path extrusionOk="0" h="90" w="58">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5"/>
            <p:cNvSpPr/>
            <p:nvPr/>
          </p:nvSpPr>
          <p:spPr>
            <a:xfrm>
              <a:off x="3236050" y="5245100"/>
              <a:ext cx="1650" cy="2250"/>
            </a:xfrm>
            <a:custGeom>
              <a:rect b="b" l="l" r="r" t="t"/>
              <a:pathLst>
                <a:path extrusionOk="0" h="90" w="66">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5"/>
            <p:cNvSpPr/>
            <p:nvPr/>
          </p:nvSpPr>
          <p:spPr>
            <a:xfrm>
              <a:off x="3418350" y="5241200"/>
              <a:ext cx="1650" cy="2175"/>
            </a:xfrm>
            <a:custGeom>
              <a:rect b="b" l="l" r="r" t="t"/>
              <a:pathLst>
                <a:path extrusionOk="0" h="87" w="66">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5"/>
            <p:cNvSpPr/>
            <p:nvPr/>
          </p:nvSpPr>
          <p:spPr>
            <a:xfrm>
              <a:off x="3239825" y="5235525"/>
              <a:ext cx="1850" cy="2225"/>
            </a:xfrm>
            <a:custGeom>
              <a:rect b="b" l="l" r="r" t="t"/>
              <a:pathLst>
                <a:path extrusionOk="0" h="89" w="74">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5"/>
            <p:cNvSpPr/>
            <p:nvPr/>
          </p:nvSpPr>
          <p:spPr>
            <a:xfrm>
              <a:off x="3414025" y="5231825"/>
              <a:ext cx="1825" cy="2175"/>
            </a:xfrm>
            <a:custGeom>
              <a:rect b="b" l="l" r="r" t="t"/>
              <a:pathLst>
                <a:path extrusionOk="0" h="87" w="73">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5"/>
            <p:cNvSpPr/>
            <p:nvPr/>
          </p:nvSpPr>
          <p:spPr>
            <a:xfrm>
              <a:off x="3244525" y="5226475"/>
              <a:ext cx="2000" cy="2125"/>
            </a:xfrm>
            <a:custGeom>
              <a:rect b="b" l="l" r="r" t="t"/>
              <a:pathLst>
                <a:path extrusionOk="0" h="85" w="8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5"/>
            <p:cNvSpPr/>
            <p:nvPr/>
          </p:nvSpPr>
          <p:spPr>
            <a:xfrm>
              <a:off x="3408525" y="5222950"/>
              <a:ext cx="2100" cy="2225"/>
            </a:xfrm>
            <a:custGeom>
              <a:rect b="b" l="l" r="r" t="t"/>
              <a:pathLst>
                <a:path extrusionOk="0" h="89" w="84">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5"/>
            <p:cNvSpPr/>
            <p:nvPr/>
          </p:nvSpPr>
          <p:spPr>
            <a:xfrm>
              <a:off x="3250300" y="5218000"/>
              <a:ext cx="2000" cy="2025"/>
            </a:xfrm>
            <a:custGeom>
              <a:rect b="b" l="l" r="r" t="t"/>
              <a:pathLst>
                <a:path extrusionOk="0" h="81" w="8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5"/>
            <p:cNvSpPr/>
            <p:nvPr/>
          </p:nvSpPr>
          <p:spPr>
            <a:xfrm>
              <a:off x="3402650" y="5214600"/>
              <a:ext cx="2025" cy="2100"/>
            </a:xfrm>
            <a:custGeom>
              <a:rect b="b" l="l" r="r" t="t"/>
              <a:pathLst>
                <a:path extrusionOk="0" h="84" w="81">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5"/>
            <p:cNvSpPr/>
            <p:nvPr/>
          </p:nvSpPr>
          <p:spPr>
            <a:xfrm>
              <a:off x="3256775" y="5210000"/>
              <a:ext cx="2425" cy="2000"/>
            </a:xfrm>
            <a:custGeom>
              <a:rect b="b" l="l" r="r" t="t"/>
              <a:pathLst>
                <a:path extrusionOk="0" h="80" w="97">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5"/>
            <p:cNvSpPr/>
            <p:nvPr/>
          </p:nvSpPr>
          <p:spPr>
            <a:xfrm>
              <a:off x="3395625" y="5207175"/>
              <a:ext cx="2000" cy="1950"/>
            </a:xfrm>
            <a:custGeom>
              <a:rect b="b" l="l" r="r" t="t"/>
              <a:pathLst>
                <a:path extrusionOk="0" h="78" w="8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5"/>
            <p:cNvSpPr/>
            <p:nvPr/>
          </p:nvSpPr>
          <p:spPr>
            <a:xfrm>
              <a:off x="3264175" y="5202875"/>
              <a:ext cx="2425" cy="1925"/>
            </a:xfrm>
            <a:custGeom>
              <a:rect b="b" l="l" r="r" t="t"/>
              <a:pathLst>
                <a:path extrusionOk="0" h="77" w="97">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5"/>
            <p:cNvSpPr/>
            <p:nvPr/>
          </p:nvSpPr>
          <p:spPr>
            <a:xfrm>
              <a:off x="3387875" y="5200500"/>
              <a:ext cx="2175" cy="1775"/>
            </a:xfrm>
            <a:custGeom>
              <a:rect b="b" l="l" r="r" t="t"/>
              <a:pathLst>
                <a:path extrusionOk="0" h="71" w="87">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5"/>
            <p:cNvSpPr/>
            <p:nvPr/>
          </p:nvSpPr>
          <p:spPr>
            <a:xfrm>
              <a:off x="3272300" y="5196625"/>
              <a:ext cx="2350" cy="1850"/>
            </a:xfrm>
            <a:custGeom>
              <a:rect b="b" l="l" r="r" t="t"/>
              <a:pathLst>
                <a:path extrusionOk="0" h="74" w="94">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5"/>
            <p:cNvSpPr/>
            <p:nvPr/>
          </p:nvSpPr>
          <p:spPr>
            <a:xfrm>
              <a:off x="3379175" y="5194525"/>
              <a:ext cx="2600" cy="1625"/>
            </a:xfrm>
            <a:custGeom>
              <a:rect b="b" l="l" r="r" t="t"/>
              <a:pathLst>
                <a:path extrusionOk="0" h="65" w="104">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5"/>
            <p:cNvSpPr/>
            <p:nvPr/>
          </p:nvSpPr>
          <p:spPr>
            <a:xfrm>
              <a:off x="3281125" y="5191300"/>
              <a:ext cx="2200" cy="1775"/>
            </a:xfrm>
            <a:custGeom>
              <a:rect b="b" l="l" r="r" t="t"/>
              <a:pathLst>
                <a:path extrusionOk="0" h="71" w="88">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5"/>
            <p:cNvSpPr/>
            <p:nvPr/>
          </p:nvSpPr>
          <p:spPr>
            <a:xfrm>
              <a:off x="3370375" y="5189450"/>
              <a:ext cx="2375" cy="1650"/>
            </a:xfrm>
            <a:custGeom>
              <a:rect b="b" l="l" r="r" t="t"/>
              <a:pathLst>
                <a:path extrusionOk="0" h="66" w="95">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5"/>
            <p:cNvSpPr/>
            <p:nvPr/>
          </p:nvSpPr>
          <p:spPr>
            <a:xfrm>
              <a:off x="3290325" y="5186850"/>
              <a:ext cx="2375" cy="1725"/>
            </a:xfrm>
            <a:custGeom>
              <a:rect b="b" l="l" r="r" t="t"/>
              <a:pathLst>
                <a:path extrusionOk="0" h="69" w="95">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5"/>
            <p:cNvSpPr/>
            <p:nvPr/>
          </p:nvSpPr>
          <p:spPr>
            <a:xfrm>
              <a:off x="3360825" y="5185400"/>
              <a:ext cx="2725" cy="1550"/>
            </a:xfrm>
            <a:custGeom>
              <a:rect b="b" l="l" r="r" t="t"/>
              <a:pathLst>
                <a:path extrusionOk="0" h="62" w="109">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5"/>
            <p:cNvSpPr/>
            <p:nvPr/>
          </p:nvSpPr>
          <p:spPr>
            <a:xfrm>
              <a:off x="3300050" y="5183500"/>
              <a:ext cx="2375" cy="1475"/>
            </a:xfrm>
            <a:custGeom>
              <a:rect b="b" l="l" r="r" t="t"/>
              <a:pathLst>
                <a:path extrusionOk="0" h="59" w="95">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5"/>
            <p:cNvSpPr/>
            <p:nvPr/>
          </p:nvSpPr>
          <p:spPr>
            <a:xfrm>
              <a:off x="3351075" y="5182425"/>
              <a:ext cx="2375" cy="1450"/>
            </a:xfrm>
            <a:custGeom>
              <a:rect b="b" l="l" r="r" t="t"/>
              <a:pathLst>
                <a:path extrusionOk="0" h="58" w="95">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5"/>
            <p:cNvSpPr/>
            <p:nvPr/>
          </p:nvSpPr>
          <p:spPr>
            <a:xfrm>
              <a:off x="3310150" y="5181150"/>
              <a:ext cx="2375" cy="1350"/>
            </a:xfrm>
            <a:custGeom>
              <a:rect b="b" l="l" r="r" t="t"/>
              <a:pathLst>
                <a:path extrusionOk="0" h="54" w="95">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5"/>
            <p:cNvSpPr/>
            <p:nvPr/>
          </p:nvSpPr>
          <p:spPr>
            <a:xfrm>
              <a:off x="3341000" y="5180575"/>
              <a:ext cx="2550" cy="1325"/>
            </a:xfrm>
            <a:custGeom>
              <a:rect b="b" l="l" r="r" t="t"/>
              <a:pathLst>
                <a:path extrusionOk="0" h="53" w="102">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5"/>
            <p:cNvSpPr/>
            <p:nvPr/>
          </p:nvSpPr>
          <p:spPr>
            <a:xfrm>
              <a:off x="3320250" y="5180075"/>
              <a:ext cx="2375" cy="1100"/>
            </a:xfrm>
            <a:custGeom>
              <a:rect b="b" l="l" r="r" t="t"/>
              <a:pathLst>
                <a:path extrusionOk="0" h="44" w="95">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5"/>
            <p:cNvSpPr/>
            <p:nvPr/>
          </p:nvSpPr>
          <p:spPr>
            <a:xfrm>
              <a:off x="3330525" y="5179700"/>
              <a:ext cx="2375" cy="1300"/>
            </a:xfrm>
            <a:custGeom>
              <a:rect b="b" l="l" r="r" t="t"/>
              <a:pathLst>
                <a:path extrusionOk="0" h="52" w="95">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1" name="Google Shape;3201;p45"/>
          <p:cNvGrpSpPr/>
          <p:nvPr/>
        </p:nvGrpSpPr>
        <p:grpSpPr>
          <a:xfrm>
            <a:off x="1221144" y="2343029"/>
            <a:ext cx="508123" cy="507955"/>
            <a:chOff x="1897577" y="2802432"/>
            <a:chExt cx="492176" cy="492014"/>
          </a:xfrm>
        </p:grpSpPr>
        <p:sp>
          <p:nvSpPr>
            <p:cNvPr id="3202" name="Google Shape;3202;p45"/>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5"/>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5"/>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5"/>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5"/>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5"/>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5"/>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5"/>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5"/>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5"/>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5"/>
            <p:cNvSpPr/>
            <p:nvPr/>
          </p:nvSpPr>
          <p:spPr>
            <a:xfrm>
              <a:off x="2143379" y="3048492"/>
              <a:ext cx="16" cy="16"/>
            </a:xfrm>
            <a:custGeom>
              <a:rect b="b" l="l" r="r" t="t"/>
              <a:pathLst>
                <a:path extrusionOk="0" fill="none" h="1" w="1">
                  <a:moveTo>
                    <a:pt x="0" y="0"/>
                  </a:moveTo>
                  <a:lnTo>
                    <a:pt x="0" y="0"/>
                  </a:lnTo>
                  <a:close/>
                </a:path>
              </a:pathLst>
            </a:custGeom>
            <a:no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5"/>
            <p:cNvSpPr/>
            <p:nvPr/>
          </p:nvSpPr>
          <p:spPr>
            <a:xfrm>
              <a:off x="2143379" y="3048492"/>
              <a:ext cx="16" cy="16"/>
            </a:xfrm>
            <a:custGeom>
              <a:rect b="b" l="l" r="r" t="t"/>
              <a:pathLst>
                <a:path extrusionOk="0" fill="none" h="1" w="1">
                  <a:moveTo>
                    <a:pt x="0" y="0"/>
                  </a:moveTo>
                  <a:lnTo>
                    <a:pt x="0"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4" name="Google Shape;3214;p45"/>
          <p:cNvGrpSpPr/>
          <p:nvPr/>
        </p:nvGrpSpPr>
        <p:grpSpPr>
          <a:xfrm>
            <a:off x="1888175" y="3096565"/>
            <a:ext cx="508118" cy="508066"/>
            <a:chOff x="2543222" y="2802319"/>
            <a:chExt cx="492172" cy="492122"/>
          </a:xfrm>
        </p:grpSpPr>
        <p:sp>
          <p:nvSpPr>
            <p:cNvPr id="3215" name="Google Shape;3215;p45"/>
            <p:cNvSpPr/>
            <p:nvPr/>
          </p:nvSpPr>
          <p:spPr>
            <a:xfrm>
              <a:off x="2712955" y="2802319"/>
              <a:ext cx="151969" cy="43028"/>
            </a:xfrm>
            <a:custGeom>
              <a:rect b="b" l="l" r="r" t="t"/>
              <a:pathLst>
                <a:path extrusionOk="0" h="2668" w="9423">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5"/>
            <p:cNvSpPr/>
            <p:nvPr/>
          </p:nvSpPr>
          <p:spPr>
            <a:xfrm>
              <a:off x="2854917" y="2814237"/>
              <a:ext cx="133278" cy="108667"/>
            </a:xfrm>
            <a:custGeom>
              <a:rect b="b" l="l" r="r" t="t"/>
              <a:pathLst>
                <a:path extrusionOk="0" h="6738" w="8264">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5"/>
            <p:cNvSpPr/>
            <p:nvPr/>
          </p:nvSpPr>
          <p:spPr>
            <a:xfrm>
              <a:off x="2961901" y="3048363"/>
              <a:ext cx="73493" cy="144760"/>
            </a:xfrm>
            <a:custGeom>
              <a:rect b="b" l="l" r="r" t="t"/>
              <a:pathLst>
                <a:path extrusionOk="0" h="8976" w="4557">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5"/>
            <p:cNvSpPr/>
            <p:nvPr/>
          </p:nvSpPr>
          <p:spPr>
            <a:xfrm>
              <a:off x="2590054" y="2814414"/>
              <a:ext cx="132907" cy="108667"/>
            </a:xfrm>
            <a:custGeom>
              <a:rect b="b" l="l" r="r" t="t"/>
              <a:pathLst>
                <a:path extrusionOk="0" h="6738" w="8241">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5"/>
            <p:cNvSpPr/>
            <p:nvPr/>
          </p:nvSpPr>
          <p:spPr>
            <a:xfrm>
              <a:off x="2961901" y="2903626"/>
              <a:ext cx="73493" cy="144760"/>
            </a:xfrm>
            <a:custGeom>
              <a:rect b="b" l="l" r="r" t="t"/>
              <a:pathLst>
                <a:path extrusionOk="0" h="8976" w="4557">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5"/>
            <p:cNvSpPr/>
            <p:nvPr/>
          </p:nvSpPr>
          <p:spPr>
            <a:xfrm>
              <a:off x="2854917" y="3174037"/>
              <a:ext cx="133278" cy="108490"/>
            </a:xfrm>
            <a:custGeom>
              <a:rect b="b" l="l" r="r" t="t"/>
              <a:pathLst>
                <a:path extrusionOk="0" h="6727" w="8264">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5"/>
            <p:cNvSpPr/>
            <p:nvPr/>
          </p:nvSpPr>
          <p:spPr>
            <a:xfrm>
              <a:off x="2543222" y="2903997"/>
              <a:ext cx="73122" cy="144390"/>
            </a:xfrm>
            <a:custGeom>
              <a:rect b="b" l="l" r="r" t="t"/>
              <a:pathLst>
                <a:path extrusionOk="0" h="8953" w="4534">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5"/>
            <p:cNvSpPr/>
            <p:nvPr/>
          </p:nvSpPr>
          <p:spPr>
            <a:xfrm>
              <a:off x="2712955" y="3251413"/>
              <a:ext cx="151969" cy="43028"/>
            </a:xfrm>
            <a:custGeom>
              <a:rect b="b" l="l" r="r" t="t"/>
              <a:pathLst>
                <a:path extrusionOk="0" h="2668" w="9423">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5"/>
            <p:cNvSpPr/>
            <p:nvPr/>
          </p:nvSpPr>
          <p:spPr>
            <a:xfrm>
              <a:off x="2590054" y="3173666"/>
              <a:ext cx="132907" cy="108667"/>
            </a:xfrm>
            <a:custGeom>
              <a:rect b="b" l="l" r="r" t="t"/>
              <a:pathLst>
                <a:path extrusionOk="0" h="6738" w="8241">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5"/>
            <p:cNvSpPr/>
            <p:nvPr/>
          </p:nvSpPr>
          <p:spPr>
            <a:xfrm>
              <a:off x="2543222" y="3048363"/>
              <a:ext cx="73122" cy="144390"/>
            </a:xfrm>
            <a:custGeom>
              <a:rect b="b" l="l" r="r" t="t"/>
              <a:pathLst>
                <a:path extrusionOk="0" h="8953" w="4534">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5" name="Google Shape;3225;p45"/>
          <p:cNvGrpSpPr/>
          <p:nvPr/>
        </p:nvGrpSpPr>
        <p:grpSpPr>
          <a:xfrm>
            <a:off x="3236954" y="2338040"/>
            <a:ext cx="517934" cy="517934"/>
            <a:chOff x="3736598" y="2170606"/>
            <a:chExt cx="404889" cy="404889"/>
          </a:xfrm>
        </p:grpSpPr>
        <p:sp>
          <p:nvSpPr>
            <p:cNvPr id="3226" name="Google Shape;3226;p45"/>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5"/>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5"/>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5"/>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0" name="Google Shape;3230;p45"/>
          <p:cNvGrpSpPr/>
          <p:nvPr/>
        </p:nvGrpSpPr>
        <p:grpSpPr>
          <a:xfrm>
            <a:off x="2504015" y="2338137"/>
            <a:ext cx="586986" cy="517740"/>
            <a:chOff x="3161917" y="2170682"/>
            <a:chExt cx="458870" cy="404737"/>
          </a:xfrm>
        </p:grpSpPr>
        <p:sp>
          <p:nvSpPr>
            <p:cNvPr id="3231" name="Google Shape;3231;p45"/>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5"/>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5"/>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4" name="Google Shape;3234;p45"/>
          <p:cNvGrpSpPr/>
          <p:nvPr/>
        </p:nvGrpSpPr>
        <p:grpSpPr>
          <a:xfrm>
            <a:off x="2527036" y="3103432"/>
            <a:ext cx="540943" cy="517963"/>
            <a:chOff x="3179914" y="2889488"/>
            <a:chExt cx="422876" cy="404911"/>
          </a:xfrm>
        </p:grpSpPr>
        <p:sp>
          <p:nvSpPr>
            <p:cNvPr id="3235" name="Google Shape;3235;p45"/>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5"/>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5"/>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5"/>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5"/>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5"/>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1" name="Google Shape;3241;p45"/>
          <p:cNvGrpSpPr/>
          <p:nvPr/>
        </p:nvGrpSpPr>
        <p:grpSpPr>
          <a:xfrm>
            <a:off x="3227830" y="3103348"/>
            <a:ext cx="536180" cy="518047"/>
            <a:chOff x="3729467" y="2889422"/>
            <a:chExt cx="419153" cy="404977"/>
          </a:xfrm>
        </p:grpSpPr>
        <p:sp>
          <p:nvSpPr>
            <p:cNvPr id="3242" name="Google Shape;3242;p45"/>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5"/>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5"/>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5"/>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5"/>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5"/>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5"/>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9" name="Google Shape;3249;p45"/>
          <p:cNvGrpSpPr/>
          <p:nvPr/>
        </p:nvGrpSpPr>
        <p:grpSpPr>
          <a:xfrm>
            <a:off x="1863396" y="2339914"/>
            <a:ext cx="557677" cy="514185"/>
            <a:chOff x="7135920" y="3403879"/>
            <a:chExt cx="882400" cy="813584"/>
          </a:xfrm>
        </p:grpSpPr>
        <p:sp>
          <p:nvSpPr>
            <p:cNvPr id="3250" name="Google Shape;3250;p45"/>
            <p:cNvSpPr/>
            <p:nvPr/>
          </p:nvSpPr>
          <p:spPr>
            <a:xfrm>
              <a:off x="7135920" y="3650997"/>
              <a:ext cx="299613" cy="488911"/>
            </a:xfrm>
            <a:custGeom>
              <a:rect b="b" l="l" r="r" t="t"/>
              <a:pathLst>
                <a:path extrusionOk="0" h="25342" w="1553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5"/>
            <p:cNvSpPr/>
            <p:nvPr/>
          </p:nvSpPr>
          <p:spPr>
            <a:xfrm>
              <a:off x="7335192" y="4005709"/>
              <a:ext cx="481174" cy="211754"/>
            </a:xfrm>
            <a:custGeom>
              <a:rect b="b" l="l" r="r" t="t"/>
              <a:pathLst>
                <a:path extrusionOk="0" h="10976" w="24941">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5"/>
            <p:cNvSpPr/>
            <p:nvPr/>
          </p:nvSpPr>
          <p:spPr>
            <a:xfrm>
              <a:off x="7718707" y="3685087"/>
              <a:ext cx="299613" cy="454608"/>
            </a:xfrm>
            <a:custGeom>
              <a:rect b="b" l="l" r="r" t="t"/>
              <a:pathLst>
                <a:path extrusionOk="0" h="23564" w="1553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5"/>
            <p:cNvSpPr/>
            <p:nvPr/>
          </p:nvSpPr>
          <p:spPr>
            <a:xfrm>
              <a:off x="7577216" y="3403879"/>
              <a:ext cx="386853" cy="364705"/>
            </a:xfrm>
            <a:custGeom>
              <a:rect b="b" l="l" r="r" t="t"/>
              <a:pathLst>
                <a:path extrusionOk="0" h="18904" w="20052">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5"/>
            <p:cNvSpPr/>
            <p:nvPr/>
          </p:nvSpPr>
          <p:spPr>
            <a:xfrm>
              <a:off x="7190382" y="3404111"/>
              <a:ext cx="448628" cy="332140"/>
            </a:xfrm>
            <a:custGeom>
              <a:rect b="b" l="l" r="r" t="t"/>
              <a:pathLst>
                <a:path extrusionOk="0" h="17216" w="23254">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5" name="Google Shape;3255;p45"/>
          <p:cNvGrpSpPr/>
          <p:nvPr/>
        </p:nvGrpSpPr>
        <p:grpSpPr>
          <a:xfrm>
            <a:off x="1240921" y="3116367"/>
            <a:ext cx="468569" cy="468447"/>
            <a:chOff x="1286994" y="2840926"/>
            <a:chExt cx="453864" cy="453745"/>
          </a:xfrm>
        </p:grpSpPr>
        <p:sp>
          <p:nvSpPr>
            <p:cNvPr id="3256" name="Google Shape;3256;p45"/>
            <p:cNvSpPr/>
            <p:nvPr/>
          </p:nvSpPr>
          <p:spPr>
            <a:xfrm>
              <a:off x="1513170" y="2933961"/>
              <a:ext cx="227688" cy="133649"/>
            </a:xfrm>
            <a:custGeom>
              <a:rect b="b" l="l" r="r" t="t"/>
              <a:pathLst>
                <a:path extrusionOk="0" h="8287" w="14118">
                  <a:moveTo>
                    <a:pt x="11409" y="0"/>
                  </a:moveTo>
                  <a:lnTo>
                    <a:pt x="1" y="8287"/>
                  </a:lnTo>
                  <a:lnTo>
                    <a:pt x="14106" y="8287"/>
                  </a:lnTo>
                  <a:cubicBezTo>
                    <a:pt x="14118" y="5303"/>
                    <a:pt x="13165" y="2410"/>
                    <a:pt x="11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5"/>
            <p:cNvSpPr/>
            <p:nvPr/>
          </p:nvSpPr>
          <p:spPr>
            <a:xfrm>
              <a:off x="1513170" y="2851779"/>
              <a:ext cx="184015" cy="216028"/>
            </a:xfrm>
            <a:custGeom>
              <a:rect b="b" l="l" r="r" t="t"/>
              <a:pathLst>
                <a:path extrusionOk="0" h="13395" w="1141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5"/>
            <p:cNvSpPr/>
            <p:nvPr/>
          </p:nvSpPr>
          <p:spPr>
            <a:xfrm rot="8637261">
              <a:off x="1377032" y="2862561"/>
              <a:ext cx="140133" cy="226868"/>
            </a:xfrm>
            <a:custGeom>
              <a:rect b="b" l="l" r="r" t="t"/>
              <a:pathLst>
                <a:path extrusionOk="0" h="14067" w="8689">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5"/>
            <p:cNvSpPr/>
            <p:nvPr/>
          </p:nvSpPr>
          <p:spPr>
            <a:xfrm>
              <a:off x="1286994" y="2934702"/>
              <a:ext cx="226204" cy="132907"/>
            </a:xfrm>
            <a:custGeom>
              <a:rect b="b" l="l" r="r" t="t"/>
              <a:pathLst>
                <a:path extrusionOk="0" h="8241" w="14026">
                  <a:moveTo>
                    <a:pt x="2686" y="0"/>
                  </a:moveTo>
                  <a:cubicBezTo>
                    <a:pt x="942" y="2399"/>
                    <a:pt x="1" y="5280"/>
                    <a:pt x="12" y="8241"/>
                  </a:cubicBezTo>
                  <a:lnTo>
                    <a:pt x="14026" y="8241"/>
                  </a:lnTo>
                  <a:lnTo>
                    <a:pt x="26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5"/>
            <p:cNvSpPr/>
            <p:nvPr/>
          </p:nvSpPr>
          <p:spPr>
            <a:xfrm>
              <a:off x="1443212" y="2840926"/>
              <a:ext cx="140132" cy="226882"/>
            </a:xfrm>
            <a:custGeom>
              <a:rect b="b" l="l" r="r" t="t"/>
              <a:pathLst>
                <a:path extrusionOk="0" h="14068" w="8689">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5"/>
            <p:cNvSpPr/>
            <p:nvPr/>
          </p:nvSpPr>
          <p:spPr>
            <a:xfrm rot="10800000">
              <a:off x="1286994" y="3067989"/>
              <a:ext cx="227688" cy="133649"/>
            </a:xfrm>
            <a:custGeom>
              <a:rect b="b" l="l" r="r" t="t"/>
              <a:pathLst>
                <a:path extrusionOk="0" h="8287" w="14118">
                  <a:moveTo>
                    <a:pt x="11409" y="0"/>
                  </a:moveTo>
                  <a:lnTo>
                    <a:pt x="1" y="8287"/>
                  </a:lnTo>
                  <a:lnTo>
                    <a:pt x="14106" y="8287"/>
                  </a:lnTo>
                  <a:cubicBezTo>
                    <a:pt x="14118" y="5303"/>
                    <a:pt x="13165" y="2410"/>
                    <a:pt x="1140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5"/>
            <p:cNvSpPr/>
            <p:nvPr/>
          </p:nvSpPr>
          <p:spPr>
            <a:xfrm rot="10800000">
              <a:off x="1330667" y="3067790"/>
              <a:ext cx="184015" cy="216028"/>
            </a:xfrm>
            <a:custGeom>
              <a:rect b="b" l="l" r="r" t="t"/>
              <a:pathLst>
                <a:path extrusionOk="0" h="13395" w="1141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5"/>
            <p:cNvSpPr/>
            <p:nvPr/>
          </p:nvSpPr>
          <p:spPr>
            <a:xfrm rot="-2162739">
              <a:off x="1510687" y="3046169"/>
              <a:ext cx="140133" cy="226868"/>
            </a:xfrm>
            <a:custGeom>
              <a:rect b="b" l="l" r="r" t="t"/>
              <a:pathLst>
                <a:path extrusionOk="0" h="14067" w="8689">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5"/>
            <p:cNvSpPr/>
            <p:nvPr/>
          </p:nvSpPr>
          <p:spPr>
            <a:xfrm rot="10800000">
              <a:off x="1514653" y="3067989"/>
              <a:ext cx="226204" cy="132907"/>
            </a:xfrm>
            <a:custGeom>
              <a:rect b="b" l="l" r="r" t="t"/>
              <a:pathLst>
                <a:path extrusionOk="0" h="8241" w="14026">
                  <a:moveTo>
                    <a:pt x="2686" y="0"/>
                  </a:moveTo>
                  <a:cubicBezTo>
                    <a:pt x="942" y="2399"/>
                    <a:pt x="1" y="5280"/>
                    <a:pt x="12" y="8241"/>
                  </a:cubicBezTo>
                  <a:lnTo>
                    <a:pt x="14026" y="8241"/>
                  </a:lnTo>
                  <a:lnTo>
                    <a:pt x="26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5"/>
            <p:cNvSpPr/>
            <p:nvPr/>
          </p:nvSpPr>
          <p:spPr>
            <a:xfrm rot="10800000">
              <a:off x="1444507" y="3067790"/>
              <a:ext cx="140132" cy="226882"/>
            </a:xfrm>
            <a:custGeom>
              <a:rect b="b" l="l" r="r" t="t"/>
              <a:pathLst>
                <a:path extrusionOk="0" h="14068" w="8689">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6" name="Google Shape;3266;p45"/>
          <p:cNvSpPr/>
          <p:nvPr/>
        </p:nvSpPr>
        <p:spPr>
          <a:xfrm>
            <a:off x="7168668" y="2385433"/>
            <a:ext cx="178909" cy="90710"/>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5"/>
          <p:cNvSpPr/>
          <p:nvPr/>
        </p:nvSpPr>
        <p:spPr>
          <a:xfrm>
            <a:off x="6868205" y="2368453"/>
            <a:ext cx="165748" cy="124667"/>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5"/>
          <p:cNvSpPr/>
          <p:nvPr/>
        </p:nvSpPr>
        <p:spPr>
          <a:xfrm>
            <a:off x="7482233" y="2374681"/>
            <a:ext cx="161929" cy="112683"/>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5"/>
          <p:cNvSpPr/>
          <p:nvPr/>
        </p:nvSpPr>
        <p:spPr>
          <a:xfrm>
            <a:off x="7778878" y="2368453"/>
            <a:ext cx="158110" cy="124667"/>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0" name="Google Shape;3270;p45"/>
          <p:cNvGrpSpPr/>
          <p:nvPr/>
        </p:nvGrpSpPr>
        <p:grpSpPr>
          <a:xfrm>
            <a:off x="6871147" y="2602143"/>
            <a:ext cx="160636" cy="136535"/>
            <a:chOff x="4660325" y="1866850"/>
            <a:chExt cx="68350" cy="58100"/>
          </a:xfrm>
        </p:grpSpPr>
        <p:sp>
          <p:nvSpPr>
            <p:cNvPr id="3271" name="Google Shape;3271;p45"/>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5"/>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3" name="Google Shape;3273;p45"/>
          <p:cNvGrpSpPr/>
          <p:nvPr/>
        </p:nvGrpSpPr>
        <p:grpSpPr>
          <a:xfrm>
            <a:off x="7180081" y="2627170"/>
            <a:ext cx="156817" cy="86891"/>
            <a:chOff x="4791775" y="1877500"/>
            <a:chExt cx="66725" cy="36975"/>
          </a:xfrm>
        </p:grpSpPr>
        <p:sp>
          <p:nvSpPr>
            <p:cNvPr id="3274" name="Google Shape;3274;p45"/>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5"/>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6" name="Google Shape;3276;p45"/>
          <p:cNvGrpSpPr/>
          <p:nvPr/>
        </p:nvGrpSpPr>
        <p:grpSpPr>
          <a:xfrm>
            <a:off x="7490660" y="2627170"/>
            <a:ext cx="139896" cy="86891"/>
            <a:chOff x="4923925" y="1877500"/>
            <a:chExt cx="59525" cy="36975"/>
          </a:xfrm>
        </p:grpSpPr>
        <p:sp>
          <p:nvSpPr>
            <p:cNvPr id="3277" name="Google Shape;3277;p45"/>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5"/>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9" name="Google Shape;3279;p45"/>
          <p:cNvGrpSpPr/>
          <p:nvPr/>
        </p:nvGrpSpPr>
        <p:grpSpPr>
          <a:xfrm>
            <a:off x="7806821" y="2609780"/>
            <a:ext cx="136488" cy="121260"/>
            <a:chOff x="5058450" y="1870100"/>
            <a:chExt cx="58075" cy="51600"/>
          </a:xfrm>
        </p:grpSpPr>
        <p:sp>
          <p:nvSpPr>
            <p:cNvPr id="3280" name="Google Shape;3280;p45"/>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5"/>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2" name="Google Shape;3282;p45"/>
          <p:cNvGrpSpPr/>
          <p:nvPr/>
        </p:nvGrpSpPr>
        <p:grpSpPr>
          <a:xfrm>
            <a:off x="7226262" y="3067854"/>
            <a:ext cx="97533" cy="103870"/>
            <a:chOff x="4811425" y="2065025"/>
            <a:chExt cx="41500" cy="44200"/>
          </a:xfrm>
        </p:grpSpPr>
        <p:sp>
          <p:nvSpPr>
            <p:cNvPr id="3283" name="Google Shape;3283;p45"/>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5"/>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5" name="Google Shape;3285;p45"/>
          <p:cNvGrpSpPr/>
          <p:nvPr/>
        </p:nvGrpSpPr>
        <p:grpSpPr>
          <a:xfrm>
            <a:off x="7504644" y="3067854"/>
            <a:ext cx="116629" cy="103459"/>
            <a:chOff x="4929875" y="2065025"/>
            <a:chExt cx="49625" cy="44025"/>
          </a:xfrm>
        </p:grpSpPr>
        <p:sp>
          <p:nvSpPr>
            <p:cNvPr id="3286" name="Google Shape;3286;p45"/>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5"/>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8" name="Google Shape;3288;p45"/>
          <p:cNvGrpSpPr/>
          <p:nvPr/>
        </p:nvGrpSpPr>
        <p:grpSpPr>
          <a:xfrm>
            <a:off x="7866692" y="3070968"/>
            <a:ext cx="67745" cy="97643"/>
            <a:chOff x="5083925" y="2066350"/>
            <a:chExt cx="28825" cy="41550"/>
          </a:xfrm>
        </p:grpSpPr>
        <p:sp>
          <p:nvSpPr>
            <p:cNvPr id="3289" name="Google Shape;3289;p45"/>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5"/>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1" name="Google Shape;3291;p45"/>
          <p:cNvGrpSpPr/>
          <p:nvPr/>
        </p:nvGrpSpPr>
        <p:grpSpPr>
          <a:xfrm>
            <a:off x="6869855" y="3086067"/>
            <a:ext cx="174679" cy="67445"/>
            <a:chOff x="4659775" y="2072775"/>
            <a:chExt cx="74325" cy="28700"/>
          </a:xfrm>
        </p:grpSpPr>
        <p:sp>
          <p:nvSpPr>
            <p:cNvPr id="3292" name="Google Shape;3292;p45"/>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5"/>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5"/>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45"/>
          <p:cNvGrpSpPr/>
          <p:nvPr/>
        </p:nvGrpSpPr>
        <p:grpSpPr>
          <a:xfrm>
            <a:off x="6876200" y="2859820"/>
            <a:ext cx="161517" cy="86069"/>
            <a:chOff x="4662475" y="1976500"/>
            <a:chExt cx="68725" cy="36625"/>
          </a:xfrm>
        </p:grpSpPr>
        <p:sp>
          <p:nvSpPr>
            <p:cNvPr id="3296" name="Google Shape;3296;p45"/>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5"/>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45"/>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9" name="Google Shape;3299;p45"/>
          <p:cNvGrpSpPr/>
          <p:nvPr/>
        </p:nvGrpSpPr>
        <p:grpSpPr>
          <a:xfrm>
            <a:off x="7800005" y="2852183"/>
            <a:ext cx="155583" cy="100874"/>
            <a:chOff x="5055550" y="1973250"/>
            <a:chExt cx="66200" cy="42925"/>
          </a:xfrm>
        </p:grpSpPr>
        <p:sp>
          <p:nvSpPr>
            <p:cNvPr id="3300" name="Google Shape;3300;p45"/>
            <p:cNvSpPr/>
            <p:nvPr/>
          </p:nvSpPr>
          <p:spPr>
            <a:xfrm>
              <a:off x="5083675" y="1973250"/>
              <a:ext cx="38075" cy="42925"/>
            </a:xfrm>
            <a:custGeom>
              <a:rect b="b" l="l" r="r" t="t"/>
              <a:pathLst>
                <a:path extrusionOk="0" h="1717" w="1523">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5"/>
            <p:cNvSpPr/>
            <p:nvPr/>
          </p:nvSpPr>
          <p:spPr>
            <a:xfrm>
              <a:off x="50672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5"/>
            <p:cNvSpPr/>
            <p:nvPr/>
          </p:nvSpPr>
          <p:spPr>
            <a:xfrm>
              <a:off x="5055550"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3" name="Google Shape;3303;p45"/>
          <p:cNvGrpSpPr/>
          <p:nvPr/>
        </p:nvGrpSpPr>
        <p:grpSpPr>
          <a:xfrm>
            <a:off x="7481788" y="2863052"/>
            <a:ext cx="161047" cy="79430"/>
            <a:chOff x="4920150" y="1977875"/>
            <a:chExt cx="68525" cy="33800"/>
          </a:xfrm>
        </p:grpSpPr>
        <p:sp>
          <p:nvSpPr>
            <p:cNvPr id="3304" name="Google Shape;3304;p45"/>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5"/>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5"/>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7" name="Google Shape;3307;p45"/>
          <p:cNvGrpSpPr/>
          <p:nvPr/>
        </p:nvGrpSpPr>
        <p:grpSpPr>
          <a:xfrm>
            <a:off x="7183430" y="2869514"/>
            <a:ext cx="163221" cy="66622"/>
            <a:chOff x="4793200" y="1980625"/>
            <a:chExt cx="69450" cy="28350"/>
          </a:xfrm>
        </p:grpSpPr>
        <p:sp>
          <p:nvSpPr>
            <p:cNvPr id="3308" name="Google Shape;3308;p45"/>
            <p:cNvSpPr/>
            <p:nvPr/>
          </p:nvSpPr>
          <p:spPr>
            <a:xfrm>
              <a:off x="4821325" y="1980625"/>
              <a:ext cx="41325" cy="28350"/>
            </a:xfrm>
            <a:custGeom>
              <a:rect b="b" l="l" r="r" t="t"/>
              <a:pathLst>
                <a:path extrusionOk="0" h="1134" w="1653">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5"/>
            <p:cNvSpPr/>
            <p:nvPr/>
          </p:nvSpPr>
          <p:spPr>
            <a:xfrm>
              <a:off x="480492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5"/>
            <p:cNvSpPr/>
            <p:nvPr/>
          </p:nvSpPr>
          <p:spPr>
            <a:xfrm>
              <a:off x="4793200"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1" name="Google Shape;3311;p45"/>
          <p:cNvGrpSpPr/>
          <p:nvPr/>
        </p:nvGrpSpPr>
        <p:grpSpPr>
          <a:xfrm>
            <a:off x="6909279" y="3292397"/>
            <a:ext cx="120800" cy="123375"/>
            <a:chOff x="4676550" y="2160575"/>
            <a:chExt cx="51400" cy="52500"/>
          </a:xfrm>
        </p:grpSpPr>
        <p:sp>
          <p:nvSpPr>
            <p:cNvPr id="3312" name="Google Shape;3312;p45"/>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5"/>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5"/>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5" name="Google Shape;3315;p45"/>
          <p:cNvGrpSpPr/>
          <p:nvPr/>
        </p:nvGrpSpPr>
        <p:grpSpPr>
          <a:xfrm>
            <a:off x="7124969" y="3299212"/>
            <a:ext cx="140307" cy="109804"/>
            <a:chOff x="4768325" y="2163475"/>
            <a:chExt cx="59700" cy="46725"/>
          </a:xfrm>
        </p:grpSpPr>
        <p:sp>
          <p:nvSpPr>
            <p:cNvPr id="3316" name="Google Shape;3316;p45"/>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5"/>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8" name="Google Shape;3318;p45"/>
          <p:cNvSpPr/>
          <p:nvPr/>
        </p:nvSpPr>
        <p:spPr>
          <a:xfrm>
            <a:off x="7370779" y="3291107"/>
            <a:ext cx="83138" cy="126195"/>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5"/>
          <p:cNvSpPr/>
          <p:nvPr/>
        </p:nvSpPr>
        <p:spPr>
          <a:xfrm>
            <a:off x="7539048" y="3275713"/>
            <a:ext cx="155995" cy="157274"/>
          </a:xfrm>
          <a:custGeom>
            <a:rect b="b" l="l" r="r" t="t"/>
            <a:pathLst>
              <a:path extrusionOk="0" h="2677" w="2655">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5"/>
          <p:cNvSpPr/>
          <p:nvPr/>
        </p:nvSpPr>
        <p:spPr>
          <a:xfrm>
            <a:off x="7801321" y="4146077"/>
            <a:ext cx="142892" cy="157274"/>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5"/>
          <p:cNvSpPr/>
          <p:nvPr/>
        </p:nvSpPr>
        <p:spPr>
          <a:xfrm>
            <a:off x="7497098" y="3692270"/>
            <a:ext cx="203880" cy="174605"/>
          </a:xfrm>
          <a:custGeom>
            <a:rect b="b" l="l" r="r" t="t"/>
            <a:pathLst>
              <a:path extrusionOk="0" h="2972" w="347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5"/>
          <p:cNvSpPr/>
          <p:nvPr/>
        </p:nvSpPr>
        <p:spPr>
          <a:xfrm>
            <a:off x="6897464" y="3485049"/>
            <a:ext cx="114925" cy="15768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5"/>
          <p:cNvSpPr/>
          <p:nvPr/>
        </p:nvSpPr>
        <p:spPr>
          <a:xfrm>
            <a:off x="7080539" y="4161352"/>
            <a:ext cx="176735" cy="126724"/>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5"/>
          <p:cNvSpPr/>
          <p:nvPr/>
        </p:nvSpPr>
        <p:spPr>
          <a:xfrm>
            <a:off x="6890237" y="3725289"/>
            <a:ext cx="143303" cy="108570"/>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5"/>
          <p:cNvSpPr/>
          <p:nvPr/>
        </p:nvSpPr>
        <p:spPr>
          <a:xfrm>
            <a:off x="7344105" y="3955424"/>
            <a:ext cx="162340" cy="97055"/>
          </a:xfrm>
          <a:custGeom>
            <a:rect b="b" l="l" r="r" t="t"/>
            <a:pathLst>
              <a:path extrusionOk="0" h="1652" w="2763">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5"/>
          <p:cNvSpPr/>
          <p:nvPr/>
        </p:nvSpPr>
        <p:spPr>
          <a:xfrm>
            <a:off x="7359557" y="3707194"/>
            <a:ext cx="96887" cy="143468"/>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5"/>
          <p:cNvSpPr/>
          <p:nvPr/>
        </p:nvSpPr>
        <p:spPr>
          <a:xfrm>
            <a:off x="7301744" y="3492805"/>
            <a:ext cx="168274" cy="142116"/>
          </a:xfrm>
          <a:custGeom>
            <a:rect b="b" l="l" r="r" t="t"/>
            <a:pathLst>
              <a:path extrusionOk="0" h="2419" w="2864">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5"/>
          <p:cNvSpPr/>
          <p:nvPr/>
        </p:nvSpPr>
        <p:spPr>
          <a:xfrm>
            <a:off x="6897464" y="4164290"/>
            <a:ext cx="114925" cy="120849"/>
          </a:xfrm>
          <a:custGeom>
            <a:rect b="b" l="l" r="r" t="t"/>
            <a:pathLst>
              <a:path extrusionOk="0" h="2057" w="1956">
                <a:moveTo>
                  <a:pt x="109" y="1"/>
                </a:moveTo>
                <a:lnTo>
                  <a:pt x="1075" y="975"/>
                </a:lnTo>
                <a:lnTo>
                  <a:pt x="1" y="2056"/>
                </a:lnTo>
                <a:lnTo>
                  <a:pt x="859" y="2056"/>
                </a:lnTo>
                <a:lnTo>
                  <a:pt x="1955" y="975"/>
                </a:lnTo>
                <a:lnTo>
                  <a:pt x="97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9" name="Google Shape;3329;p45"/>
          <p:cNvGrpSpPr/>
          <p:nvPr/>
        </p:nvGrpSpPr>
        <p:grpSpPr>
          <a:xfrm>
            <a:off x="7125556" y="3511828"/>
            <a:ext cx="108814" cy="103106"/>
            <a:chOff x="4768575" y="2253950"/>
            <a:chExt cx="46300" cy="43875"/>
          </a:xfrm>
        </p:grpSpPr>
        <p:sp>
          <p:nvSpPr>
            <p:cNvPr id="3330" name="Google Shape;3330;p4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2" name="Google Shape;3332;p45"/>
          <p:cNvSpPr/>
          <p:nvPr/>
        </p:nvSpPr>
        <p:spPr>
          <a:xfrm>
            <a:off x="7756845" y="3486753"/>
            <a:ext cx="179732" cy="154278"/>
          </a:xfrm>
          <a:custGeom>
            <a:rect b="b" l="l" r="r" t="t"/>
            <a:pathLst>
              <a:path extrusionOk="0" h="2626" w="3059">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3" name="Google Shape;3333;p45"/>
          <p:cNvGrpSpPr/>
          <p:nvPr/>
        </p:nvGrpSpPr>
        <p:grpSpPr>
          <a:xfrm>
            <a:off x="7577559" y="3933124"/>
            <a:ext cx="114043" cy="141118"/>
            <a:chOff x="4960900" y="2433225"/>
            <a:chExt cx="48525" cy="60050"/>
          </a:xfrm>
        </p:grpSpPr>
        <p:sp>
          <p:nvSpPr>
            <p:cNvPr id="3334" name="Google Shape;3334;p45"/>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5"/>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6" name="Google Shape;3336;p45"/>
          <p:cNvGrpSpPr/>
          <p:nvPr/>
        </p:nvGrpSpPr>
        <p:grpSpPr>
          <a:xfrm>
            <a:off x="7326499" y="4154964"/>
            <a:ext cx="131611" cy="138768"/>
            <a:chOff x="4854075" y="2527625"/>
            <a:chExt cx="56000" cy="59050"/>
          </a:xfrm>
        </p:grpSpPr>
        <p:sp>
          <p:nvSpPr>
            <p:cNvPr id="3337" name="Google Shape;3337;p45"/>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5"/>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9" name="Google Shape;3339;p45"/>
          <p:cNvSpPr/>
          <p:nvPr/>
        </p:nvSpPr>
        <p:spPr>
          <a:xfrm>
            <a:off x="7149162" y="3940148"/>
            <a:ext cx="102175" cy="128016"/>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5"/>
          <p:cNvSpPr/>
          <p:nvPr/>
        </p:nvSpPr>
        <p:spPr>
          <a:xfrm>
            <a:off x="7782285" y="3290108"/>
            <a:ext cx="154291" cy="128016"/>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5"/>
          <p:cNvSpPr/>
          <p:nvPr/>
        </p:nvSpPr>
        <p:spPr>
          <a:xfrm>
            <a:off x="6905513" y="3940148"/>
            <a:ext cx="130554" cy="128016"/>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2" name="Google Shape;3342;p45"/>
          <p:cNvGrpSpPr/>
          <p:nvPr/>
        </p:nvGrpSpPr>
        <p:grpSpPr>
          <a:xfrm>
            <a:off x="7809758" y="3701767"/>
            <a:ext cx="95829" cy="155159"/>
            <a:chOff x="5059700" y="2334775"/>
            <a:chExt cx="40775" cy="66025"/>
          </a:xfrm>
        </p:grpSpPr>
        <p:sp>
          <p:nvSpPr>
            <p:cNvPr id="3343" name="Google Shape;3343;p45"/>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5"/>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5"/>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5"/>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5"/>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5"/>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5"/>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5"/>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5"/>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2" name="Google Shape;3352;p45"/>
          <p:cNvGrpSpPr/>
          <p:nvPr/>
        </p:nvGrpSpPr>
        <p:grpSpPr>
          <a:xfrm>
            <a:off x="7573328" y="3486918"/>
            <a:ext cx="84372" cy="153338"/>
            <a:chOff x="4959100" y="2243350"/>
            <a:chExt cx="35900" cy="65250"/>
          </a:xfrm>
        </p:grpSpPr>
        <p:sp>
          <p:nvSpPr>
            <p:cNvPr id="3353" name="Google Shape;3353;p45"/>
            <p:cNvSpPr/>
            <p:nvPr/>
          </p:nvSpPr>
          <p:spPr>
            <a:xfrm>
              <a:off x="4959100" y="2243350"/>
              <a:ext cx="7950" cy="6825"/>
            </a:xfrm>
            <a:custGeom>
              <a:rect b="b" l="l" r="r" t="t"/>
              <a:pathLst>
                <a:path extrusionOk="0" h="273" w="318">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5"/>
            <p:cNvSpPr/>
            <p:nvPr/>
          </p:nvSpPr>
          <p:spPr>
            <a:xfrm>
              <a:off x="4959100" y="2253075"/>
              <a:ext cx="7950" cy="6850"/>
            </a:xfrm>
            <a:custGeom>
              <a:rect b="b" l="l" r="r" t="t"/>
              <a:pathLst>
                <a:path extrusionOk="0" h="274" w="318">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5"/>
            <p:cNvSpPr/>
            <p:nvPr/>
          </p:nvSpPr>
          <p:spPr>
            <a:xfrm>
              <a:off x="4959100" y="2262825"/>
              <a:ext cx="7950" cy="6825"/>
            </a:xfrm>
            <a:custGeom>
              <a:rect b="b" l="l" r="r" t="t"/>
              <a:pathLst>
                <a:path extrusionOk="0" h="273" w="318">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5"/>
            <p:cNvSpPr/>
            <p:nvPr/>
          </p:nvSpPr>
          <p:spPr>
            <a:xfrm>
              <a:off x="4959100" y="2272550"/>
              <a:ext cx="7950" cy="6850"/>
            </a:xfrm>
            <a:custGeom>
              <a:rect b="b" l="l" r="r" t="t"/>
              <a:pathLst>
                <a:path extrusionOk="0" h="274" w="318">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5"/>
            <p:cNvSpPr/>
            <p:nvPr/>
          </p:nvSpPr>
          <p:spPr>
            <a:xfrm>
              <a:off x="4959150" y="2282475"/>
              <a:ext cx="7900" cy="6775"/>
            </a:xfrm>
            <a:custGeom>
              <a:rect b="b" l="l" r="r" t="t"/>
              <a:pathLst>
                <a:path extrusionOk="0" h="271" w="316">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5"/>
            <p:cNvSpPr/>
            <p:nvPr/>
          </p:nvSpPr>
          <p:spPr>
            <a:xfrm>
              <a:off x="4959100" y="2292025"/>
              <a:ext cx="7950" cy="6850"/>
            </a:xfrm>
            <a:custGeom>
              <a:rect b="b" l="l" r="r" t="t"/>
              <a:pathLst>
                <a:path extrusionOk="0" h="274" w="318">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5"/>
            <p:cNvSpPr/>
            <p:nvPr/>
          </p:nvSpPr>
          <p:spPr>
            <a:xfrm>
              <a:off x="4959100" y="2301775"/>
              <a:ext cx="7950" cy="6825"/>
            </a:xfrm>
            <a:custGeom>
              <a:rect b="b" l="l" r="r" t="t"/>
              <a:pathLst>
                <a:path extrusionOk="0" h="273" w="318">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5"/>
            <p:cNvSpPr/>
            <p:nvPr/>
          </p:nvSpPr>
          <p:spPr>
            <a:xfrm>
              <a:off x="4968475" y="2253075"/>
              <a:ext cx="7950" cy="6850"/>
            </a:xfrm>
            <a:custGeom>
              <a:rect b="b" l="l" r="r" t="t"/>
              <a:pathLst>
                <a:path extrusionOk="0" h="274" w="318">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5"/>
            <p:cNvSpPr/>
            <p:nvPr/>
          </p:nvSpPr>
          <p:spPr>
            <a:xfrm>
              <a:off x="4968475" y="2262825"/>
              <a:ext cx="7950" cy="6825"/>
            </a:xfrm>
            <a:custGeom>
              <a:rect b="b" l="l" r="r" t="t"/>
              <a:pathLst>
                <a:path extrusionOk="0" h="273" w="318">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5"/>
            <p:cNvSpPr/>
            <p:nvPr/>
          </p:nvSpPr>
          <p:spPr>
            <a:xfrm>
              <a:off x="4968475" y="2272550"/>
              <a:ext cx="7950" cy="6850"/>
            </a:xfrm>
            <a:custGeom>
              <a:rect b="b" l="l" r="r" t="t"/>
              <a:pathLst>
                <a:path extrusionOk="0" h="274" w="318">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5"/>
            <p:cNvSpPr/>
            <p:nvPr/>
          </p:nvSpPr>
          <p:spPr>
            <a:xfrm>
              <a:off x="4968500" y="2282475"/>
              <a:ext cx="7925" cy="6775"/>
            </a:xfrm>
            <a:custGeom>
              <a:rect b="b" l="l" r="r" t="t"/>
              <a:pathLst>
                <a:path extrusionOk="0" h="271" w="317">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5"/>
            <p:cNvSpPr/>
            <p:nvPr/>
          </p:nvSpPr>
          <p:spPr>
            <a:xfrm>
              <a:off x="4968475" y="2292025"/>
              <a:ext cx="7950" cy="6850"/>
            </a:xfrm>
            <a:custGeom>
              <a:rect b="b" l="l" r="r" t="t"/>
              <a:pathLst>
                <a:path extrusionOk="0" h="274" w="318">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5"/>
            <p:cNvSpPr/>
            <p:nvPr/>
          </p:nvSpPr>
          <p:spPr>
            <a:xfrm>
              <a:off x="4977650" y="2262825"/>
              <a:ext cx="7975" cy="6825"/>
            </a:xfrm>
            <a:custGeom>
              <a:rect b="b" l="l" r="r" t="t"/>
              <a:pathLst>
                <a:path extrusionOk="0" h="273" w="319">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5"/>
            <p:cNvSpPr/>
            <p:nvPr/>
          </p:nvSpPr>
          <p:spPr>
            <a:xfrm>
              <a:off x="4977650" y="2272550"/>
              <a:ext cx="7975" cy="6850"/>
            </a:xfrm>
            <a:custGeom>
              <a:rect b="b" l="l" r="r" t="t"/>
              <a:pathLst>
                <a:path extrusionOk="0" h="274" w="319">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5"/>
            <p:cNvSpPr/>
            <p:nvPr/>
          </p:nvSpPr>
          <p:spPr>
            <a:xfrm>
              <a:off x="4977700" y="2282475"/>
              <a:ext cx="7925" cy="6775"/>
            </a:xfrm>
            <a:custGeom>
              <a:rect b="b" l="l" r="r" t="t"/>
              <a:pathLst>
                <a:path extrusionOk="0" h="271" w="317">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5"/>
            <p:cNvSpPr/>
            <p:nvPr/>
          </p:nvSpPr>
          <p:spPr>
            <a:xfrm>
              <a:off x="4987050" y="2272550"/>
              <a:ext cx="7950" cy="6850"/>
            </a:xfrm>
            <a:custGeom>
              <a:rect b="b" l="l" r="r" t="t"/>
              <a:pathLst>
                <a:path extrusionOk="0" h="274" w="318">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9" name="Google Shape;3369;p45"/>
          <p:cNvGrpSpPr/>
          <p:nvPr/>
        </p:nvGrpSpPr>
        <p:grpSpPr>
          <a:xfrm>
            <a:off x="7758054" y="3926309"/>
            <a:ext cx="178498" cy="154747"/>
            <a:chOff x="5037700" y="2430325"/>
            <a:chExt cx="75950" cy="65850"/>
          </a:xfrm>
        </p:grpSpPr>
        <p:sp>
          <p:nvSpPr>
            <p:cNvPr id="3370" name="Google Shape;3370;p45"/>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5"/>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2" name="Google Shape;3372;p45"/>
          <p:cNvGrpSpPr/>
          <p:nvPr/>
        </p:nvGrpSpPr>
        <p:grpSpPr>
          <a:xfrm>
            <a:off x="7098294" y="3718275"/>
            <a:ext cx="216160" cy="122024"/>
            <a:chOff x="4756975" y="2341800"/>
            <a:chExt cx="91975" cy="51925"/>
          </a:xfrm>
        </p:grpSpPr>
        <p:sp>
          <p:nvSpPr>
            <p:cNvPr id="3373" name="Google Shape;3373;p45"/>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5"/>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5"/>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5"/>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5"/>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5"/>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5"/>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5"/>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5"/>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5"/>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5"/>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5"/>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5"/>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5"/>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5"/>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5"/>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5"/>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5"/>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5"/>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5"/>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3" name="Google Shape;3393;p45"/>
          <p:cNvGrpSpPr/>
          <p:nvPr/>
        </p:nvGrpSpPr>
        <p:grpSpPr>
          <a:xfrm>
            <a:off x="7536841" y="4128468"/>
            <a:ext cx="231906" cy="191995"/>
            <a:chOff x="4943575" y="2516350"/>
            <a:chExt cx="98675" cy="81700"/>
          </a:xfrm>
        </p:grpSpPr>
        <p:sp>
          <p:nvSpPr>
            <p:cNvPr id="3394" name="Google Shape;3394;p45"/>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5"/>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5"/>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5"/>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5"/>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5"/>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5"/>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5"/>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5"/>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5"/>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5"/>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5"/>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5"/>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5"/>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5"/>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5"/>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5"/>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5"/>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5"/>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5"/>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5"/>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5"/>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5"/>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5"/>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5"/>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5"/>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5"/>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5"/>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5"/>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5"/>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5"/>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5"/>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5"/>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5"/>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5"/>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5"/>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5"/>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5"/>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5"/>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5"/>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5"/>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5"/>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5"/>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5"/>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5"/>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45"/>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45"/>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5"/>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5"/>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5"/>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5"/>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5"/>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5"/>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5"/>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5"/>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5"/>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5"/>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5"/>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5"/>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5"/>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5"/>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5"/>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5"/>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5"/>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5"/>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5"/>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5"/>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5"/>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5"/>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5"/>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5"/>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5"/>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5"/>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5"/>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5"/>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5"/>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5"/>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5"/>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2" name="Google Shape;3472;p45"/>
          <p:cNvSpPr/>
          <p:nvPr/>
        </p:nvSpPr>
        <p:spPr>
          <a:xfrm>
            <a:off x="6082403" y="3546377"/>
            <a:ext cx="224861" cy="294399"/>
          </a:xfrm>
          <a:custGeom>
            <a:rect b="b" l="l" r="r" t="t"/>
            <a:pathLst>
              <a:path extrusionOk="0" h="17883" w="13659">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5"/>
          <p:cNvSpPr/>
          <p:nvPr/>
        </p:nvSpPr>
        <p:spPr>
          <a:xfrm>
            <a:off x="6298589" y="3413951"/>
            <a:ext cx="176478" cy="306482"/>
          </a:xfrm>
          <a:custGeom>
            <a:rect b="b" l="l" r="r" t="t"/>
            <a:pathLst>
              <a:path extrusionOk="0" h="18617" w="1072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5"/>
          <p:cNvSpPr/>
          <p:nvPr/>
        </p:nvSpPr>
        <p:spPr>
          <a:xfrm>
            <a:off x="6261266" y="3743741"/>
            <a:ext cx="312343" cy="104570"/>
          </a:xfrm>
          <a:custGeom>
            <a:rect b="b" l="l" r="r" t="t"/>
            <a:pathLst>
              <a:path extrusionOk="0" h="6352" w="18973">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5"/>
          <p:cNvSpPr/>
          <p:nvPr/>
        </p:nvSpPr>
        <p:spPr>
          <a:xfrm>
            <a:off x="6125440" y="4176064"/>
            <a:ext cx="324443" cy="114760"/>
          </a:xfrm>
          <a:custGeom>
            <a:rect b="b" l="l" r="r" t="t"/>
            <a:pathLst>
              <a:path extrusionOk="0" h="6971" w="19708">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5"/>
          <p:cNvSpPr/>
          <p:nvPr/>
        </p:nvSpPr>
        <p:spPr>
          <a:xfrm>
            <a:off x="6139825" y="3928380"/>
            <a:ext cx="402080" cy="118859"/>
          </a:xfrm>
          <a:custGeom>
            <a:rect b="b" l="l" r="r" t="t"/>
            <a:pathLst>
              <a:path extrusionOk="0" h="7220" w="24424">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5"/>
          <p:cNvSpPr/>
          <p:nvPr/>
        </p:nvSpPr>
        <p:spPr>
          <a:xfrm>
            <a:off x="6390535" y="2348043"/>
            <a:ext cx="160806" cy="148360"/>
          </a:xfrm>
          <a:custGeom>
            <a:rect b="b" l="l" r="r" t="t"/>
            <a:pathLst>
              <a:path extrusionOk="0" h="9012" w="9768">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5"/>
          <p:cNvSpPr/>
          <p:nvPr/>
        </p:nvSpPr>
        <p:spPr>
          <a:xfrm>
            <a:off x="6096669" y="3304801"/>
            <a:ext cx="195575" cy="188068"/>
          </a:xfrm>
          <a:custGeom>
            <a:rect b="b" l="l" r="r" t="t"/>
            <a:pathLst>
              <a:path extrusionOk="0" h="11424" w="1188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5"/>
          <p:cNvSpPr/>
          <p:nvPr/>
        </p:nvSpPr>
        <p:spPr>
          <a:xfrm>
            <a:off x="6391292" y="2613093"/>
            <a:ext cx="150978" cy="225437"/>
          </a:xfrm>
          <a:custGeom>
            <a:rect b="b" l="l" r="r" t="t"/>
            <a:pathLst>
              <a:path extrusionOk="0" h="13694" w="9171">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5"/>
          <p:cNvSpPr/>
          <p:nvPr/>
        </p:nvSpPr>
        <p:spPr>
          <a:xfrm>
            <a:off x="6296065" y="3038371"/>
            <a:ext cx="291946" cy="226228"/>
          </a:xfrm>
          <a:custGeom>
            <a:rect b="b" l="l" r="r" t="t"/>
            <a:pathLst>
              <a:path extrusionOk="0" h="13742" w="17734">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5"/>
          <p:cNvSpPr/>
          <p:nvPr/>
        </p:nvSpPr>
        <p:spPr>
          <a:xfrm>
            <a:off x="6065018" y="2561340"/>
            <a:ext cx="290794" cy="161563"/>
          </a:xfrm>
          <a:custGeom>
            <a:rect b="b" l="l" r="r" t="t"/>
            <a:pathLst>
              <a:path extrusionOk="0" h="9814" w="17664">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5"/>
          <p:cNvSpPr/>
          <p:nvPr/>
        </p:nvSpPr>
        <p:spPr>
          <a:xfrm>
            <a:off x="6110899" y="2743198"/>
            <a:ext cx="175161" cy="197632"/>
          </a:xfrm>
          <a:custGeom>
            <a:rect b="b" l="l" r="r" t="t"/>
            <a:pathLst>
              <a:path extrusionOk="0" h="12005" w="1064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5"/>
          <p:cNvSpPr/>
          <p:nvPr/>
        </p:nvSpPr>
        <p:spPr>
          <a:xfrm>
            <a:off x="6074554" y="3095303"/>
            <a:ext cx="191426" cy="214342"/>
          </a:xfrm>
          <a:custGeom>
            <a:rect b="b" l="l" r="r" t="t"/>
            <a:pathLst>
              <a:path extrusionOk="0" h="13020" w="11628">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5"/>
          <p:cNvSpPr/>
          <p:nvPr/>
        </p:nvSpPr>
        <p:spPr>
          <a:xfrm rot="5756195">
            <a:off x="6064993" y="2393048"/>
            <a:ext cx="266961" cy="192558"/>
          </a:xfrm>
          <a:custGeom>
            <a:rect b="b" l="l" r="r" t="t"/>
            <a:pathLst>
              <a:path extrusionOk="0" h="11698" w="16218">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5"/>
          <p:cNvSpPr/>
          <p:nvPr/>
        </p:nvSpPr>
        <p:spPr>
          <a:xfrm>
            <a:off x="6448076" y="4127327"/>
            <a:ext cx="178947" cy="162896"/>
          </a:xfrm>
          <a:custGeom>
            <a:rect b="b" l="l" r="r" t="t"/>
            <a:pathLst>
              <a:path extrusionOk="0" h="9895" w="1087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5"/>
          <p:cNvSpPr/>
          <p:nvPr/>
        </p:nvSpPr>
        <p:spPr>
          <a:xfrm>
            <a:off x="6438717" y="3055375"/>
            <a:ext cx="198" cy="955"/>
          </a:xfrm>
          <a:custGeom>
            <a:rect b="b" l="l" r="r" t="t"/>
            <a:pathLst>
              <a:path extrusionOk="0" h="58" w="12">
                <a:moveTo>
                  <a:pt x="0" y="0"/>
                </a:moveTo>
                <a:cubicBezTo>
                  <a:pt x="0" y="7"/>
                  <a:pt x="0" y="27"/>
                  <a:pt x="0" y="57"/>
                </a:cubicBezTo>
                <a:cubicBezTo>
                  <a:pt x="12" y="34"/>
                  <a:pt x="12" y="12"/>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5"/>
          <p:cNvSpPr/>
          <p:nvPr/>
        </p:nvSpPr>
        <p:spPr>
          <a:xfrm>
            <a:off x="6327440" y="2915936"/>
            <a:ext cx="145117" cy="251777"/>
          </a:xfrm>
          <a:custGeom>
            <a:rect b="b" l="l" r="r" t="t"/>
            <a:pathLst>
              <a:path extrusionOk="0" h="15294" w="8815">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5"/>
          <p:cNvSpPr/>
          <p:nvPr/>
        </p:nvSpPr>
        <p:spPr>
          <a:xfrm>
            <a:off x="6162502" y="4077069"/>
            <a:ext cx="274562" cy="94676"/>
          </a:xfrm>
          <a:custGeom>
            <a:rect b="b" l="l" r="r" t="t"/>
            <a:pathLst>
              <a:path extrusionOk="0" h="5751" w="16678">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5"/>
          <p:cNvSpPr/>
          <p:nvPr/>
        </p:nvSpPr>
        <p:spPr>
          <a:xfrm>
            <a:off x="6435217" y="2861114"/>
            <a:ext cx="157974" cy="121707"/>
          </a:xfrm>
          <a:custGeom>
            <a:rect b="b" l="l" r="r" t="t"/>
            <a:pathLst>
              <a:path extrusionOk="0" h="7393" w="9596">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5"/>
          <p:cNvSpPr/>
          <p:nvPr/>
        </p:nvSpPr>
        <p:spPr>
          <a:xfrm rot="4553285">
            <a:off x="6198353" y="2424271"/>
            <a:ext cx="111463" cy="187024"/>
          </a:xfrm>
          <a:custGeom>
            <a:rect b="b" l="l" r="r" t="t"/>
            <a:pathLst>
              <a:path extrusionOk="0" h="15670" w="9339">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5"/>
          <p:cNvSpPr/>
          <p:nvPr/>
        </p:nvSpPr>
        <p:spPr>
          <a:xfrm>
            <a:off x="6249272" y="3351697"/>
            <a:ext cx="273047" cy="193583"/>
          </a:xfrm>
          <a:custGeom>
            <a:rect b="b" l="l" r="r" t="t"/>
            <a:pathLst>
              <a:path extrusionOk="0" h="11759" w="16586">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5"/>
          <p:cNvSpPr/>
          <p:nvPr/>
        </p:nvSpPr>
        <p:spPr>
          <a:xfrm>
            <a:off x="6307588" y="2482510"/>
            <a:ext cx="329546" cy="169547"/>
          </a:xfrm>
          <a:custGeom>
            <a:rect b="b" l="l" r="r" t="t"/>
            <a:pathLst>
              <a:path extrusionOk="0" h="10299" w="20018">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5"/>
          <p:cNvSpPr/>
          <p:nvPr/>
        </p:nvSpPr>
        <p:spPr>
          <a:xfrm rot="-5400000">
            <a:off x="5984168" y="2783203"/>
            <a:ext cx="330287" cy="251794"/>
          </a:xfrm>
          <a:custGeom>
            <a:rect b="b" l="l" r="r" t="t"/>
            <a:pathLst>
              <a:path extrusionOk="0" h="15295" w="20063">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5"/>
          <p:cNvSpPr/>
          <p:nvPr/>
        </p:nvSpPr>
        <p:spPr>
          <a:xfrm>
            <a:off x="6185003" y="3771954"/>
            <a:ext cx="378852" cy="132408"/>
          </a:xfrm>
          <a:custGeom>
            <a:rect b="b" l="l" r="r" t="t"/>
            <a:pathLst>
              <a:path extrusionOk="0" h="8043" w="23013">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5" name="Google Shape;3495;p45"/>
          <p:cNvGrpSpPr/>
          <p:nvPr/>
        </p:nvGrpSpPr>
        <p:grpSpPr>
          <a:xfrm>
            <a:off x="1225886" y="3778145"/>
            <a:ext cx="505303" cy="503968"/>
            <a:chOff x="1190625" y="238125"/>
            <a:chExt cx="5252625" cy="5238750"/>
          </a:xfrm>
        </p:grpSpPr>
        <p:sp>
          <p:nvSpPr>
            <p:cNvPr id="3496" name="Google Shape;3496;p45"/>
            <p:cNvSpPr/>
            <p:nvPr/>
          </p:nvSpPr>
          <p:spPr>
            <a:xfrm>
              <a:off x="3803050" y="238125"/>
              <a:ext cx="13900" cy="212700"/>
            </a:xfrm>
            <a:custGeom>
              <a:rect b="b" l="l" r="r" t="t"/>
              <a:pathLst>
                <a:path extrusionOk="0" h="8508" w="556">
                  <a:moveTo>
                    <a:pt x="1" y="0"/>
                  </a:moveTo>
                  <a:lnTo>
                    <a:pt x="1" y="8508"/>
                  </a:lnTo>
                  <a:lnTo>
                    <a:pt x="555" y="850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5"/>
            <p:cNvSpPr/>
            <p:nvPr/>
          </p:nvSpPr>
          <p:spPr>
            <a:xfrm>
              <a:off x="3710575" y="238125"/>
              <a:ext cx="23150" cy="217325"/>
            </a:xfrm>
            <a:custGeom>
              <a:rect b="b" l="l" r="r" t="t"/>
              <a:pathLst>
                <a:path extrusionOk="0" h="8693" w="926">
                  <a:moveTo>
                    <a:pt x="1" y="0"/>
                  </a:moveTo>
                  <a:lnTo>
                    <a:pt x="370" y="8693"/>
                  </a:lnTo>
                  <a:lnTo>
                    <a:pt x="925" y="869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5"/>
            <p:cNvSpPr/>
            <p:nvPr/>
          </p:nvSpPr>
          <p:spPr>
            <a:xfrm>
              <a:off x="3622725" y="242725"/>
              <a:ext cx="27775" cy="217350"/>
            </a:xfrm>
            <a:custGeom>
              <a:rect b="b" l="l" r="r" t="t"/>
              <a:pathLst>
                <a:path extrusionOk="0" h="8694" w="1111">
                  <a:moveTo>
                    <a:pt x="370" y="1"/>
                  </a:moveTo>
                  <a:lnTo>
                    <a:pt x="0" y="186"/>
                  </a:lnTo>
                  <a:lnTo>
                    <a:pt x="555" y="8694"/>
                  </a:lnTo>
                  <a:lnTo>
                    <a:pt x="1110" y="8694"/>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5"/>
            <p:cNvSpPr/>
            <p:nvPr/>
          </p:nvSpPr>
          <p:spPr>
            <a:xfrm>
              <a:off x="3530250" y="251975"/>
              <a:ext cx="37025" cy="212725"/>
            </a:xfrm>
            <a:custGeom>
              <a:rect b="b" l="l" r="r" t="t"/>
              <a:pathLst>
                <a:path extrusionOk="0" h="8509" w="1481">
                  <a:moveTo>
                    <a:pt x="0" y="1"/>
                  </a:moveTo>
                  <a:lnTo>
                    <a:pt x="925" y="8509"/>
                  </a:lnTo>
                  <a:lnTo>
                    <a:pt x="1480" y="850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5"/>
            <p:cNvSpPr/>
            <p:nvPr/>
          </p:nvSpPr>
          <p:spPr>
            <a:xfrm>
              <a:off x="3437775" y="261225"/>
              <a:ext cx="41625" cy="212725"/>
            </a:xfrm>
            <a:custGeom>
              <a:rect b="b" l="l" r="r" t="t"/>
              <a:pathLst>
                <a:path extrusionOk="0" h="8509" w="1665">
                  <a:moveTo>
                    <a:pt x="555" y="1"/>
                  </a:moveTo>
                  <a:lnTo>
                    <a:pt x="0" y="186"/>
                  </a:lnTo>
                  <a:lnTo>
                    <a:pt x="1295" y="8509"/>
                  </a:lnTo>
                  <a:lnTo>
                    <a:pt x="1665" y="850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5"/>
            <p:cNvSpPr/>
            <p:nvPr/>
          </p:nvSpPr>
          <p:spPr>
            <a:xfrm>
              <a:off x="3349925" y="275100"/>
              <a:ext cx="50875" cy="217350"/>
            </a:xfrm>
            <a:custGeom>
              <a:rect b="b" l="l" r="r" t="t"/>
              <a:pathLst>
                <a:path extrusionOk="0" h="8694" w="2035">
                  <a:moveTo>
                    <a:pt x="370" y="1"/>
                  </a:moveTo>
                  <a:lnTo>
                    <a:pt x="0" y="186"/>
                  </a:lnTo>
                  <a:lnTo>
                    <a:pt x="1480" y="8693"/>
                  </a:lnTo>
                  <a:lnTo>
                    <a:pt x="2035" y="8508"/>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5"/>
            <p:cNvSpPr/>
            <p:nvPr/>
          </p:nvSpPr>
          <p:spPr>
            <a:xfrm>
              <a:off x="3257450" y="293600"/>
              <a:ext cx="60125" cy="212725"/>
            </a:xfrm>
            <a:custGeom>
              <a:rect b="b" l="l" r="r" t="t"/>
              <a:pathLst>
                <a:path extrusionOk="0" h="8509" w="2405">
                  <a:moveTo>
                    <a:pt x="555" y="0"/>
                  </a:moveTo>
                  <a:lnTo>
                    <a:pt x="0" y="185"/>
                  </a:lnTo>
                  <a:lnTo>
                    <a:pt x="1850" y="8508"/>
                  </a:lnTo>
                  <a:lnTo>
                    <a:pt x="2405" y="832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5"/>
            <p:cNvSpPr/>
            <p:nvPr/>
          </p:nvSpPr>
          <p:spPr>
            <a:xfrm>
              <a:off x="3169600" y="316725"/>
              <a:ext cx="64750" cy="208075"/>
            </a:xfrm>
            <a:custGeom>
              <a:rect b="b" l="l" r="r" t="t"/>
              <a:pathLst>
                <a:path extrusionOk="0" h="8323" w="2590">
                  <a:moveTo>
                    <a:pt x="0" y="0"/>
                  </a:moveTo>
                  <a:lnTo>
                    <a:pt x="2035" y="8323"/>
                  </a:lnTo>
                  <a:lnTo>
                    <a:pt x="2590" y="813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5"/>
            <p:cNvSpPr/>
            <p:nvPr/>
          </p:nvSpPr>
          <p:spPr>
            <a:xfrm>
              <a:off x="3081750" y="339825"/>
              <a:ext cx="69375" cy="208100"/>
            </a:xfrm>
            <a:custGeom>
              <a:rect b="b" l="l" r="r" t="t"/>
              <a:pathLst>
                <a:path extrusionOk="0" h="8324" w="2775">
                  <a:moveTo>
                    <a:pt x="0" y="1"/>
                  </a:moveTo>
                  <a:lnTo>
                    <a:pt x="2405" y="8324"/>
                  </a:lnTo>
                  <a:lnTo>
                    <a:pt x="2774" y="813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5"/>
            <p:cNvSpPr/>
            <p:nvPr/>
          </p:nvSpPr>
          <p:spPr>
            <a:xfrm>
              <a:off x="2993900" y="362950"/>
              <a:ext cx="78625" cy="208100"/>
            </a:xfrm>
            <a:custGeom>
              <a:rect b="b" l="l" r="r" t="t"/>
              <a:pathLst>
                <a:path extrusionOk="0" h="8324" w="3145">
                  <a:moveTo>
                    <a:pt x="555" y="1"/>
                  </a:moveTo>
                  <a:lnTo>
                    <a:pt x="0" y="186"/>
                  </a:lnTo>
                  <a:lnTo>
                    <a:pt x="2589" y="8324"/>
                  </a:lnTo>
                  <a:lnTo>
                    <a:pt x="3144" y="813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5"/>
            <p:cNvSpPr/>
            <p:nvPr/>
          </p:nvSpPr>
          <p:spPr>
            <a:xfrm>
              <a:off x="2906025" y="395325"/>
              <a:ext cx="87900" cy="203475"/>
            </a:xfrm>
            <a:custGeom>
              <a:rect b="b" l="l" r="r" t="t"/>
              <a:pathLst>
                <a:path extrusionOk="0" h="8139" w="3516">
                  <a:moveTo>
                    <a:pt x="556" y="0"/>
                  </a:moveTo>
                  <a:lnTo>
                    <a:pt x="1" y="185"/>
                  </a:lnTo>
                  <a:lnTo>
                    <a:pt x="2960" y="8138"/>
                  </a:lnTo>
                  <a:lnTo>
                    <a:pt x="3515" y="795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5"/>
            <p:cNvSpPr/>
            <p:nvPr/>
          </p:nvSpPr>
          <p:spPr>
            <a:xfrm>
              <a:off x="2822800" y="427700"/>
              <a:ext cx="92500" cy="203450"/>
            </a:xfrm>
            <a:custGeom>
              <a:rect b="b" l="l" r="r" t="t"/>
              <a:pathLst>
                <a:path extrusionOk="0" h="8138" w="3700">
                  <a:moveTo>
                    <a:pt x="556" y="0"/>
                  </a:moveTo>
                  <a:lnTo>
                    <a:pt x="1" y="185"/>
                  </a:lnTo>
                  <a:lnTo>
                    <a:pt x="3145" y="8138"/>
                  </a:lnTo>
                  <a:lnTo>
                    <a:pt x="3700" y="795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5"/>
            <p:cNvSpPr/>
            <p:nvPr/>
          </p:nvSpPr>
          <p:spPr>
            <a:xfrm>
              <a:off x="2739575" y="460050"/>
              <a:ext cx="97125" cy="203475"/>
            </a:xfrm>
            <a:custGeom>
              <a:rect b="b" l="l" r="r" t="t"/>
              <a:pathLst>
                <a:path extrusionOk="0" h="8139" w="3885">
                  <a:moveTo>
                    <a:pt x="371" y="1"/>
                  </a:moveTo>
                  <a:lnTo>
                    <a:pt x="1" y="371"/>
                  </a:lnTo>
                  <a:lnTo>
                    <a:pt x="3515" y="8139"/>
                  </a:lnTo>
                  <a:lnTo>
                    <a:pt x="3885" y="795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5"/>
            <p:cNvSpPr/>
            <p:nvPr/>
          </p:nvSpPr>
          <p:spPr>
            <a:xfrm>
              <a:off x="2656350" y="501675"/>
              <a:ext cx="106375" cy="198850"/>
            </a:xfrm>
            <a:custGeom>
              <a:rect b="b" l="l" r="r" t="t"/>
              <a:pathLst>
                <a:path extrusionOk="0" h="7954" w="4255">
                  <a:moveTo>
                    <a:pt x="371" y="0"/>
                  </a:moveTo>
                  <a:lnTo>
                    <a:pt x="1" y="185"/>
                  </a:lnTo>
                  <a:lnTo>
                    <a:pt x="3700" y="7953"/>
                  </a:lnTo>
                  <a:lnTo>
                    <a:pt x="4254" y="7583"/>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5"/>
            <p:cNvSpPr/>
            <p:nvPr/>
          </p:nvSpPr>
          <p:spPr>
            <a:xfrm>
              <a:off x="2573125" y="543275"/>
              <a:ext cx="115625" cy="194225"/>
            </a:xfrm>
            <a:custGeom>
              <a:rect b="b" l="l" r="r" t="t"/>
              <a:pathLst>
                <a:path extrusionOk="0" h="7769" w="4625">
                  <a:moveTo>
                    <a:pt x="555" y="1"/>
                  </a:moveTo>
                  <a:lnTo>
                    <a:pt x="0" y="186"/>
                  </a:lnTo>
                  <a:lnTo>
                    <a:pt x="4069" y="7769"/>
                  </a:lnTo>
                  <a:lnTo>
                    <a:pt x="4624" y="7584"/>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5"/>
            <p:cNvSpPr/>
            <p:nvPr/>
          </p:nvSpPr>
          <p:spPr>
            <a:xfrm>
              <a:off x="2494525" y="584900"/>
              <a:ext cx="120250" cy="194225"/>
            </a:xfrm>
            <a:custGeom>
              <a:rect b="b" l="l" r="r" t="t"/>
              <a:pathLst>
                <a:path extrusionOk="0" h="7769" w="4810">
                  <a:moveTo>
                    <a:pt x="370" y="0"/>
                  </a:moveTo>
                  <a:lnTo>
                    <a:pt x="0" y="370"/>
                  </a:lnTo>
                  <a:lnTo>
                    <a:pt x="4254" y="7768"/>
                  </a:lnTo>
                  <a:lnTo>
                    <a:pt x="4809" y="739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5"/>
            <p:cNvSpPr/>
            <p:nvPr/>
          </p:nvSpPr>
          <p:spPr>
            <a:xfrm>
              <a:off x="2415925" y="631125"/>
              <a:ext cx="124850" cy="189600"/>
            </a:xfrm>
            <a:custGeom>
              <a:rect b="b" l="l" r="r" t="t"/>
              <a:pathLst>
                <a:path extrusionOk="0" h="7584" w="4994">
                  <a:moveTo>
                    <a:pt x="555" y="1"/>
                  </a:moveTo>
                  <a:lnTo>
                    <a:pt x="0" y="371"/>
                  </a:lnTo>
                  <a:lnTo>
                    <a:pt x="4624" y="7584"/>
                  </a:lnTo>
                  <a:lnTo>
                    <a:pt x="4994" y="739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5"/>
            <p:cNvSpPr/>
            <p:nvPr/>
          </p:nvSpPr>
          <p:spPr>
            <a:xfrm>
              <a:off x="2341925" y="682000"/>
              <a:ext cx="129500" cy="184975"/>
            </a:xfrm>
            <a:custGeom>
              <a:rect b="b" l="l" r="r" t="t"/>
              <a:pathLst>
                <a:path extrusionOk="0" h="7399" w="5180">
                  <a:moveTo>
                    <a:pt x="371" y="0"/>
                  </a:moveTo>
                  <a:lnTo>
                    <a:pt x="1" y="370"/>
                  </a:lnTo>
                  <a:lnTo>
                    <a:pt x="4810" y="7398"/>
                  </a:lnTo>
                  <a:lnTo>
                    <a:pt x="5180" y="7213"/>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5"/>
            <p:cNvSpPr/>
            <p:nvPr/>
          </p:nvSpPr>
          <p:spPr>
            <a:xfrm>
              <a:off x="2263325" y="732850"/>
              <a:ext cx="138750" cy="180350"/>
            </a:xfrm>
            <a:custGeom>
              <a:rect b="b" l="l" r="r" t="t"/>
              <a:pathLst>
                <a:path extrusionOk="0" h="7214" w="5550">
                  <a:moveTo>
                    <a:pt x="556" y="1"/>
                  </a:moveTo>
                  <a:lnTo>
                    <a:pt x="1" y="371"/>
                  </a:lnTo>
                  <a:lnTo>
                    <a:pt x="5179" y="7214"/>
                  </a:lnTo>
                  <a:lnTo>
                    <a:pt x="5549" y="702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5"/>
            <p:cNvSpPr/>
            <p:nvPr/>
          </p:nvSpPr>
          <p:spPr>
            <a:xfrm>
              <a:off x="2193975" y="788350"/>
              <a:ext cx="138750" cy="175725"/>
            </a:xfrm>
            <a:custGeom>
              <a:rect b="b" l="l" r="r" t="t"/>
              <a:pathLst>
                <a:path extrusionOk="0" h="7029" w="5550">
                  <a:moveTo>
                    <a:pt x="370" y="0"/>
                  </a:moveTo>
                  <a:lnTo>
                    <a:pt x="0" y="370"/>
                  </a:lnTo>
                  <a:lnTo>
                    <a:pt x="5179" y="7028"/>
                  </a:lnTo>
                  <a:lnTo>
                    <a:pt x="5549" y="684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5"/>
            <p:cNvSpPr/>
            <p:nvPr/>
          </p:nvSpPr>
          <p:spPr>
            <a:xfrm>
              <a:off x="2120000" y="848450"/>
              <a:ext cx="147975" cy="171100"/>
            </a:xfrm>
            <a:custGeom>
              <a:rect b="b" l="l" r="r" t="t"/>
              <a:pathLst>
                <a:path extrusionOk="0" h="6844" w="5919">
                  <a:moveTo>
                    <a:pt x="370" y="1"/>
                  </a:moveTo>
                  <a:lnTo>
                    <a:pt x="0" y="186"/>
                  </a:lnTo>
                  <a:lnTo>
                    <a:pt x="5549" y="6844"/>
                  </a:lnTo>
                  <a:lnTo>
                    <a:pt x="5919" y="6474"/>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5"/>
            <p:cNvSpPr/>
            <p:nvPr/>
          </p:nvSpPr>
          <p:spPr>
            <a:xfrm>
              <a:off x="2050625" y="908550"/>
              <a:ext cx="152625" cy="166500"/>
            </a:xfrm>
            <a:custGeom>
              <a:rect b="b" l="l" r="r" t="t"/>
              <a:pathLst>
                <a:path extrusionOk="0" h="6660" w="6105">
                  <a:moveTo>
                    <a:pt x="556" y="1"/>
                  </a:moveTo>
                  <a:lnTo>
                    <a:pt x="1" y="186"/>
                  </a:lnTo>
                  <a:lnTo>
                    <a:pt x="5734" y="6659"/>
                  </a:lnTo>
                  <a:lnTo>
                    <a:pt x="6104" y="628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5"/>
            <p:cNvSpPr/>
            <p:nvPr/>
          </p:nvSpPr>
          <p:spPr>
            <a:xfrm>
              <a:off x="1985900" y="968675"/>
              <a:ext cx="157225" cy="161850"/>
            </a:xfrm>
            <a:custGeom>
              <a:rect b="b" l="l" r="r" t="t"/>
              <a:pathLst>
                <a:path extrusionOk="0" h="6474" w="6289">
                  <a:moveTo>
                    <a:pt x="371" y="0"/>
                  </a:moveTo>
                  <a:lnTo>
                    <a:pt x="1" y="370"/>
                  </a:lnTo>
                  <a:lnTo>
                    <a:pt x="5919" y="6474"/>
                  </a:lnTo>
                  <a:lnTo>
                    <a:pt x="6289" y="6104"/>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5"/>
            <p:cNvSpPr/>
            <p:nvPr/>
          </p:nvSpPr>
          <p:spPr>
            <a:xfrm>
              <a:off x="1921175" y="1033400"/>
              <a:ext cx="161850" cy="157225"/>
            </a:xfrm>
            <a:custGeom>
              <a:rect b="b" l="l" r="r" t="t"/>
              <a:pathLst>
                <a:path extrusionOk="0" h="6289" w="6474">
                  <a:moveTo>
                    <a:pt x="370" y="1"/>
                  </a:moveTo>
                  <a:lnTo>
                    <a:pt x="0" y="371"/>
                  </a:lnTo>
                  <a:lnTo>
                    <a:pt x="6104" y="6289"/>
                  </a:lnTo>
                  <a:lnTo>
                    <a:pt x="6474" y="5919"/>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5"/>
            <p:cNvSpPr/>
            <p:nvPr/>
          </p:nvSpPr>
          <p:spPr>
            <a:xfrm>
              <a:off x="1861050" y="1098125"/>
              <a:ext cx="166500" cy="157250"/>
            </a:xfrm>
            <a:custGeom>
              <a:rect b="b" l="l" r="r" t="t"/>
              <a:pathLst>
                <a:path extrusionOk="0" h="6290" w="6660">
                  <a:moveTo>
                    <a:pt x="186" y="1"/>
                  </a:moveTo>
                  <a:lnTo>
                    <a:pt x="1" y="371"/>
                  </a:lnTo>
                  <a:lnTo>
                    <a:pt x="6289" y="6289"/>
                  </a:lnTo>
                  <a:lnTo>
                    <a:pt x="6659" y="5734"/>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5"/>
            <p:cNvSpPr/>
            <p:nvPr/>
          </p:nvSpPr>
          <p:spPr>
            <a:xfrm>
              <a:off x="1800950" y="1167500"/>
              <a:ext cx="171100" cy="147975"/>
            </a:xfrm>
            <a:custGeom>
              <a:rect b="b" l="l" r="r" t="t"/>
              <a:pathLst>
                <a:path extrusionOk="0" h="5919" w="6844">
                  <a:moveTo>
                    <a:pt x="186" y="0"/>
                  </a:moveTo>
                  <a:lnTo>
                    <a:pt x="1" y="370"/>
                  </a:lnTo>
                  <a:lnTo>
                    <a:pt x="6474" y="5919"/>
                  </a:lnTo>
                  <a:lnTo>
                    <a:pt x="6844" y="554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5"/>
            <p:cNvSpPr/>
            <p:nvPr/>
          </p:nvSpPr>
          <p:spPr>
            <a:xfrm>
              <a:off x="1740850" y="1241475"/>
              <a:ext cx="175725" cy="138750"/>
            </a:xfrm>
            <a:custGeom>
              <a:rect b="b" l="l" r="r" t="t"/>
              <a:pathLst>
                <a:path extrusionOk="0" h="5550" w="7029">
                  <a:moveTo>
                    <a:pt x="370" y="0"/>
                  </a:moveTo>
                  <a:lnTo>
                    <a:pt x="0" y="370"/>
                  </a:lnTo>
                  <a:lnTo>
                    <a:pt x="6843" y="5549"/>
                  </a:lnTo>
                  <a:lnTo>
                    <a:pt x="7028" y="5179"/>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5"/>
            <p:cNvSpPr/>
            <p:nvPr/>
          </p:nvSpPr>
          <p:spPr>
            <a:xfrm>
              <a:off x="1685350" y="1310825"/>
              <a:ext cx="184975" cy="138750"/>
            </a:xfrm>
            <a:custGeom>
              <a:rect b="b" l="l" r="r" t="t"/>
              <a:pathLst>
                <a:path extrusionOk="0" h="5550" w="7399">
                  <a:moveTo>
                    <a:pt x="371" y="1"/>
                  </a:moveTo>
                  <a:lnTo>
                    <a:pt x="1" y="556"/>
                  </a:lnTo>
                  <a:lnTo>
                    <a:pt x="7029" y="5549"/>
                  </a:lnTo>
                  <a:lnTo>
                    <a:pt x="7399" y="5179"/>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5"/>
            <p:cNvSpPr/>
            <p:nvPr/>
          </p:nvSpPr>
          <p:spPr>
            <a:xfrm>
              <a:off x="1634500" y="1389425"/>
              <a:ext cx="184975" cy="129500"/>
            </a:xfrm>
            <a:custGeom>
              <a:rect b="b" l="l" r="r" t="t"/>
              <a:pathLst>
                <a:path extrusionOk="0" h="5180" w="7399">
                  <a:moveTo>
                    <a:pt x="370" y="1"/>
                  </a:moveTo>
                  <a:lnTo>
                    <a:pt x="0" y="371"/>
                  </a:lnTo>
                  <a:lnTo>
                    <a:pt x="7213" y="5180"/>
                  </a:lnTo>
                  <a:lnTo>
                    <a:pt x="7398" y="4810"/>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5"/>
            <p:cNvSpPr/>
            <p:nvPr/>
          </p:nvSpPr>
          <p:spPr>
            <a:xfrm>
              <a:off x="1583625" y="1463425"/>
              <a:ext cx="189600" cy="124850"/>
            </a:xfrm>
            <a:custGeom>
              <a:rect b="b" l="l" r="r" t="t"/>
              <a:pathLst>
                <a:path extrusionOk="0" h="4994" w="7584">
                  <a:moveTo>
                    <a:pt x="371" y="0"/>
                  </a:moveTo>
                  <a:lnTo>
                    <a:pt x="1" y="370"/>
                  </a:lnTo>
                  <a:lnTo>
                    <a:pt x="7399" y="4994"/>
                  </a:lnTo>
                  <a:lnTo>
                    <a:pt x="7584" y="4624"/>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5"/>
            <p:cNvSpPr/>
            <p:nvPr/>
          </p:nvSpPr>
          <p:spPr>
            <a:xfrm>
              <a:off x="1537400" y="1542025"/>
              <a:ext cx="194225" cy="120250"/>
            </a:xfrm>
            <a:custGeom>
              <a:rect b="b" l="l" r="r" t="t"/>
              <a:pathLst>
                <a:path extrusionOk="0" h="4810" w="7769">
                  <a:moveTo>
                    <a:pt x="370" y="0"/>
                  </a:moveTo>
                  <a:lnTo>
                    <a:pt x="0" y="370"/>
                  </a:lnTo>
                  <a:lnTo>
                    <a:pt x="7398" y="4809"/>
                  </a:lnTo>
                  <a:lnTo>
                    <a:pt x="7768" y="425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5"/>
            <p:cNvSpPr/>
            <p:nvPr/>
          </p:nvSpPr>
          <p:spPr>
            <a:xfrm>
              <a:off x="1495775" y="1620625"/>
              <a:ext cx="194225" cy="115625"/>
            </a:xfrm>
            <a:custGeom>
              <a:rect b="b" l="l" r="r" t="t"/>
              <a:pathLst>
                <a:path extrusionOk="0" h="4625" w="7769">
                  <a:moveTo>
                    <a:pt x="186" y="0"/>
                  </a:moveTo>
                  <a:lnTo>
                    <a:pt x="1" y="555"/>
                  </a:lnTo>
                  <a:lnTo>
                    <a:pt x="7584" y="4624"/>
                  </a:lnTo>
                  <a:lnTo>
                    <a:pt x="7769" y="406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5"/>
            <p:cNvSpPr/>
            <p:nvPr/>
          </p:nvSpPr>
          <p:spPr>
            <a:xfrm>
              <a:off x="1454175" y="1703850"/>
              <a:ext cx="198850" cy="106375"/>
            </a:xfrm>
            <a:custGeom>
              <a:rect b="b" l="l" r="r" t="t"/>
              <a:pathLst>
                <a:path extrusionOk="0" h="4255" w="7954">
                  <a:moveTo>
                    <a:pt x="185" y="1"/>
                  </a:moveTo>
                  <a:lnTo>
                    <a:pt x="0" y="371"/>
                  </a:lnTo>
                  <a:lnTo>
                    <a:pt x="7583" y="4254"/>
                  </a:lnTo>
                  <a:lnTo>
                    <a:pt x="7953" y="370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5"/>
            <p:cNvSpPr/>
            <p:nvPr/>
          </p:nvSpPr>
          <p:spPr>
            <a:xfrm>
              <a:off x="1412550" y="1787075"/>
              <a:ext cx="203475" cy="97125"/>
            </a:xfrm>
            <a:custGeom>
              <a:rect b="b" l="l" r="r" t="t"/>
              <a:pathLst>
                <a:path extrusionOk="0" h="3885" w="8139">
                  <a:moveTo>
                    <a:pt x="371" y="1"/>
                  </a:moveTo>
                  <a:lnTo>
                    <a:pt x="1" y="371"/>
                  </a:lnTo>
                  <a:lnTo>
                    <a:pt x="7954" y="3885"/>
                  </a:lnTo>
                  <a:lnTo>
                    <a:pt x="8139" y="3515"/>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5"/>
            <p:cNvSpPr/>
            <p:nvPr/>
          </p:nvSpPr>
          <p:spPr>
            <a:xfrm>
              <a:off x="1380200" y="1870300"/>
              <a:ext cx="203450" cy="92500"/>
            </a:xfrm>
            <a:custGeom>
              <a:rect b="b" l="l" r="r" t="t"/>
              <a:pathLst>
                <a:path extrusionOk="0" h="3700" w="8138">
                  <a:moveTo>
                    <a:pt x="185" y="1"/>
                  </a:moveTo>
                  <a:lnTo>
                    <a:pt x="0" y="371"/>
                  </a:lnTo>
                  <a:lnTo>
                    <a:pt x="7953" y="3700"/>
                  </a:lnTo>
                  <a:lnTo>
                    <a:pt x="8138" y="314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5"/>
            <p:cNvSpPr/>
            <p:nvPr/>
          </p:nvSpPr>
          <p:spPr>
            <a:xfrm>
              <a:off x="1347825" y="1958150"/>
              <a:ext cx="203475" cy="83275"/>
            </a:xfrm>
            <a:custGeom>
              <a:rect b="b" l="l" r="r" t="t"/>
              <a:pathLst>
                <a:path extrusionOk="0" h="3331" w="8139">
                  <a:moveTo>
                    <a:pt x="185" y="1"/>
                  </a:moveTo>
                  <a:lnTo>
                    <a:pt x="0" y="371"/>
                  </a:lnTo>
                  <a:lnTo>
                    <a:pt x="7953" y="3330"/>
                  </a:lnTo>
                  <a:lnTo>
                    <a:pt x="8138" y="277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5"/>
            <p:cNvSpPr/>
            <p:nvPr/>
          </p:nvSpPr>
          <p:spPr>
            <a:xfrm>
              <a:off x="1315450" y="2041400"/>
              <a:ext cx="208100" cy="78625"/>
            </a:xfrm>
            <a:custGeom>
              <a:rect b="b" l="l" r="r" t="t"/>
              <a:pathLst>
                <a:path extrusionOk="0" h="3145" w="8324">
                  <a:moveTo>
                    <a:pt x="186" y="0"/>
                  </a:moveTo>
                  <a:lnTo>
                    <a:pt x="1" y="555"/>
                  </a:lnTo>
                  <a:lnTo>
                    <a:pt x="8139" y="3144"/>
                  </a:lnTo>
                  <a:lnTo>
                    <a:pt x="8324" y="258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5"/>
            <p:cNvSpPr/>
            <p:nvPr/>
          </p:nvSpPr>
          <p:spPr>
            <a:xfrm>
              <a:off x="1292325" y="2129250"/>
              <a:ext cx="208100" cy="69375"/>
            </a:xfrm>
            <a:custGeom>
              <a:rect b="b" l="l" r="r" t="t"/>
              <a:pathLst>
                <a:path extrusionOk="0" h="2775" w="8324">
                  <a:moveTo>
                    <a:pt x="1" y="0"/>
                  </a:moveTo>
                  <a:lnTo>
                    <a:pt x="1" y="555"/>
                  </a:lnTo>
                  <a:lnTo>
                    <a:pt x="8139" y="2774"/>
                  </a:lnTo>
                  <a:lnTo>
                    <a:pt x="8324" y="240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5"/>
            <p:cNvSpPr/>
            <p:nvPr/>
          </p:nvSpPr>
          <p:spPr>
            <a:xfrm>
              <a:off x="1264600" y="2217100"/>
              <a:ext cx="212700" cy="64750"/>
            </a:xfrm>
            <a:custGeom>
              <a:rect b="b" l="l" r="r" t="t"/>
              <a:pathLst>
                <a:path extrusionOk="0" h="2590" w="8508">
                  <a:moveTo>
                    <a:pt x="185" y="0"/>
                  </a:moveTo>
                  <a:lnTo>
                    <a:pt x="0" y="555"/>
                  </a:lnTo>
                  <a:lnTo>
                    <a:pt x="8323" y="2590"/>
                  </a:lnTo>
                  <a:lnTo>
                    <a:pt x="8508" y="203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5"/>
            <p:cNvSpPr/>
            <p:nvPr/>
          </p:nvSpPr>
          <p:spPr>
            <a:xfrm>
              <a:off x="1246100" y="2304950"/>
              <a:ext cx="212725" cy="60125"/>
            </a:xfrm>
            <a:custGeom>
              <a:rect b="b" l="l" r="r" t="t"/>
              <a:pathLst>
                <a:path extrusionOk="0" h="2405" w="8509">
                  <a:moveTo>
                    <a:pt x="185" y="0"/>
                  </a:moveTo>
                  <a:lnTo>
                    <a:pt x="0" y="555"/>
                  </a:lnTo>
                  <a:lnTo>
                    <a:pt x="8323" y="2405"/>
                  </a:lnTo>
                  <a:lnTo>
                    <a:pt x="8508" y="1850"/>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5"/>
            <p:cNvSpPr/>
            <p:nvPr/>
          </p:nvSpPr>
          <p:spPr>
            <a:xfrm>
              <a:off x="1227600" y="2397425"/>
              <a:ext cx="217350" cy="50875"/>
            </a:xfrm>
            <a:custGeom>
              <a:rect b="b" l="l" r="r" t="t"/>
              <a:pathLst>
                <a:path extrusionOk="0" h="2035" w="8694">
                  <a:moveTo>
                    <a:pt x="186" y="0"/>
                  </a:moveTo>
                  <a:lnTo>
                    <a:pt x="1" y="555"/>
                  </a:lnTo>
                  <a:lnTo>
                    <a:pt x="8508" y="2035"/>
                  </a:lnTo>
                  <a:lnTo>
                    <a:pt x="8693" y="1480"/>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5"/>
            <p:cNvSpPr/>
            <p:nvPr/>
          </p:nvSpPr>
          <p:spPr>
            <a:xfrm>
              <a:off x="1213725" y="2485275"/>
              <a:ext cx="217350" cy="41625"/>
            </a:xfrm>
            <a:custGeom>
              <a:rect b="b" l="l" r="r" t="t"/>
              <a:pathLst>
                <a:path extrusionOk="0" h="1665" w="8694">
                  <a:moveTo>
                    <a:pt x="186" y="0"/>
                  </a:moveTo>
                  <a:lnTo>
                    <a:pt x="1" y="555"/>
                  </a:lnTo>
                  <a:lnTo>
                    <a:pt x="8509" y="1665"/>
                  </a:lnTo>
                  <a:lnTo>
                    <a:pt x="8693" y="1295"/>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5"/>
            <p:cNvSpPr/>
            <p:nvPr/>
          </p:nvSpPr>
          <p:spPr>
            <a:xfrm>
              <a:off x="1204475" y="2577750"/>
              <a:ext cx="212725" cy="37025"/>
            </a:xfrm>
            <a:custGeom>
              <a:rect b="b" l="l" r="r" t="t"/>
              <a:pathLst>
                <a:path extrusionOk="0" h="1481" w="8509">
                  <a:moveTo>
                    <a:pt x="1" y="0"/>
                  </a:moveTo>
                  <a:lnTo>
                    <a:pt x="1" y="555"/>
                  </a:lnTo>
                  <a:lnTo>
                    <a:pt x="8509" y="1480"/>
                  </a:lnTo>
                  <a:lnTo>
                    <a:pt x="8509" y="92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5"/>
            <p:cNvSpPr/>
            <p:nvPr/>
          </p:nvSpPr>
          <p:spPr>
            <a:xfrm>
              <a:off x="1195225" y="2670225"/>
              <a:ext cx="217350" cy="27775"/>
            </a:xfrm>
            <a:custGeom>
              <a:rect b="b" l="l" r="r" t="t"/>
              <a:pathLst>
                <a:path extrusionOk="0" h="1111" w="8694">
                  <a:moveTo>
                    <a:pt x="1" y="0"/>
                  </a:moveTo>
                  <a:lnTo>
                    <a:pt x="1" y="370"/>
                  </a:lnTo>
                  <a:lnTo>
                    <a:pt x="8694" y="1110"/>
                  </a:lnTo>
                  <a:lnTo>
                    <a:pt x="8694" y="55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5"/>
            <p:cNvSpPr/>
            <p:nvPr/>
          </p:nvSpPr>
          <p:spPr>
            <a:xfrm>
              <a:off x="1190625" y="2758075"/>
              <a:ext cx="217325" cy="23150"/>
            </a:xfrm>
            <a:custGeom>
              <a:rect b="b" l="l" r="r" t="t"/>
              <a:pathLst>
                <a:path extrusionOk="0" h="926" w="8693">
                  <a:moveTo>
                    <a:pt x="0" y="1"/>
                  </a:moveTo>
                  <a:lnTo>
                    <a:pt x="0" y="555"/>
                  </a:lnTo>
                  <a:lnTo>
                    <a:pt x="8693" y="925"/>
                  </a:lnTo>
                  <a:lnTo>
                    <a:pt x="8693" y="370"/>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5"/>
            <p:cNvSpPr/>
            <p:nvPr/>
          </p:nvSpPr>
          <p:spPr>
            <a:xfrm>
              <a:off x="1190625" y="2850550"/>
              <a:ext cx="212700" cy="13900"/>
            </a:xfrm>
            <a:custGeom>
              <a:rect b="b" l="l" r="r" t="t"/>
              <a:pathLst>
                <a:path extrusionOk="0" h="556" w="8508">
                  <a:moveTo>
                    <a:pt x="0" y="1"/>
                  </a:moveTo>
                  <a:lnTo>
                    <a:pt x="0" y="555"/>
                  </a:lnTo>
                  <a:lnTo>
                    <a:pt x="8508" y="555"/>
                  </a:lnTo>
                  <a:lnTo>
                    <a:pt x="85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5"/>
            <p:cNvSpPr/>
            <p:nvPr/>
          </p:nvSpPr>
          <p:spPr>
            <a:xfrm>
              <a:off x="1190625" y="2933775"/>
              <a:ext cx="217325" cy="23150"/>
            </a:xfrm>
            <a:custGeom>
              <a:rect b="b" l="l" r="r" t="t"/>
              <a:pathLst>
                <a:path extrusionOk="0" h="926" w="8693">
                  <a:moveTo>
                    <a:pt x="8693" y="1"/>
                  </a:moveTo>
                  <a:lnTo>
                    <a:pt x="0" y="371"/>
                  </a:lnTo>
                  <a:lnTo>
                    <a:pt x="0" y="925"/>
                  </a:lnTo>
                  <a:lnTo>
                    <a:pt x="8693" y="556"/>
                  </a:lnTo>
                  <a:lnTo>
                    <a:pt x="869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5"/>
            <p:cNvSpPr/>
            <p:nvPr/>
          </p:nvSpPr>
          <p:spPr>
            <a:xfrm>
              <a:off x="1195225" y="3017000"/>
              <a:ext cx="217350" cy="27775"/>
            </a:xfrm>
            <a:custGeom>
              <a:rect b="b" l="l" r="r" t="t"/>
              <a:pathLst>
                <a:path extrusionOk="0" h="1111" w="8694">
                  <a:moveTo>
                    <a:pt x="8694" y="1"/>
                  </a:moveTo>
                  <a:lnTo>
                    <a:pt x="1" y="741"/>
                  </a:lnTo>
                  <a:lnTo>
                    <a:pt x="186" y="1111"/>
                  </a:lnTo>
                  <a:lnTo>
                    <a:pt x="8694" y="556"/>
                  </a:lnTo>
                  <a:lnTo>
                    <a:pt x="86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5"/>
            <p:cNvSpPr/>
            <p:nvPr/>
          </p:nvSpPr>
          <p:spPr>
            <a:xfrm>
              <a:off x="1204475" y="3104850"/>
              <a:ext cx="212725" cy="32400"/>
            </a:xfrm>
            <a:custGeom>
              <a:rect b="b" l="l" r="r" t="t"/>
              <a:pathLst>
                <a:path extrusionOk="0" h="1296" w="8509">
                  <a:moveTo>
                    <a:pt x="8509" y="1"/>
                  </a:moveTo>
                  <a:lnTo>
                    <a:pt x="1" y="741"/>
                  </a:lnTo>
                  <a:lnTo>
                    <a:pt x="1" y="1296"/>
                  </a:lnTo>
                  <a:lnTo>
                    <a:pt x="8509" y="371"/>
                  </a:lnTo>
                  <a:lnTo>
                    <a:pt x="850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5"/>
            <p:cNvSpPr/>
            <p:nvPr/>
          </p:nvSpPr>
          <p:spPr>
            <a:xfrm>
              <a:off x="1213725" y="3188100"/>
              <a:ext cx="217350" cy="41625"/>
            </a:xfrm>
            <a:custGeom>
              <a:rect b="b" l="l" r="r" t="t"/>
              <a:pathLst>
                <a:path extrusionOk="0" h="1665" w="8694">
                  <a:moveTo>
                    <a:pt x="8509" y="0"/>
                  </a:moveTo>
                  <a:lnTo>
                    <a:pt x="1" y="1110"/>
                  </a:lnTo>
                  <a:lnTo>
                    <a:pt x="186" y="1665"/>
                  </a:lnTo>
                  <a:lnTo>
                    <a:pt x="8693" y="370"/>
                  </a:lnTo>
                  <a:lnTo>
                    <a:pt x="850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5"/>
            <p:cNvSpPr/>
            <p:nvPr/>
          </p:nvSpPr>
          <p:spPr>
            <a:xfrm>
              <a:off x="1227600" y="3271325"/>
              <a:ext cx="217350" cy="46250"/>
            </a:xfrm>
            <a:custGeom>
              <a:rect b="b" l="l" r="r" t="t"/>
              <a:pathLst>
                <a:path extrusionOk="0" h="1850" w="8694">
                  <a:moveTo>
                    <a:pt x="8508" y="0"/>
                  </a:moveTo>
                  <a:lnTo>
                    <a:pt x="1" y="1480"/>
                  </a:lnTo>
                  <a:lnTo>
                    <a:pt x="186" y="1850"/>
                  </a:lnTo>
                  <a:lnTo>
                    <a:pt x="8693" y="370"/>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5"/>
            <p:cNvSpPr/>
            <p:nvPr/>
          </p:nvSpPr>
          <p:spPr>
            <a:xfrm>
              <a:off x="1246100" y="3349925"/>
              <a:ext cx="212725" cy="60125"/>
            </a:xfrm>
            <a:custGeom>
              <a:rect b="b" l="l" r="r" t="t"/>
              <a:pathLst>
                <a:path extrusionOk="0" h="2405" w="8509">
                  <a:moveTo>
                    <a:pt x="8323" y="0"/>
                  </a:moveTo>
                  <a:lnTo>
                    <a:pt x="0" y="1850"/>
                  </a:lnTo>
                  <a:lnTo>
                    <a:pt x="185" y="2405"/>
                  </a:lnTo>
                  <a:lnTo>
                    <a:pt x="8508"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5"/>
            <p:cNvSpPr/>
            <p:nvPr/>
          </p:nvSpPr>
          <p:spPr>
            <a:xfrm>
              <a:off x="1269225" y="3433150"/>
              <a:ext cx="208075" cy="64750"/>
            </a:xfrm>
            <a:custGeom>
              <a:rect b="b" l="l" r="r" t="t"/>
              <a:pathLst>
                <a:path extrusionOk="0" h="2590" w="8323">
                  <a:moveTo>
                    <a:pt x="8138" y="0"/>
                  </a:moveTo>
                  <a:lnTo>
                    <a:pt x="0" y="2035"/>
                  </a:lnTo>
                  <a:lnTo>
                    <a:pt x="0" y="2590"/>
                  </a:lnTo>
                  <a:lnTo>
                    <a:pt x="8323" y="555"/>
                  </a:lnTo>
                  <a:lnTo>
                    <a:pt x="813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5"/>
            <p:cNvSpPr/>
            <p:nvPr/>
          </p:nvSpPr>
          <p:spPr>
            <a:xfrm>
              <a:off x="1292325" y="3516375"/>
              <a:ext cx="208100" cy="69375"/>
            </a:xfrm>
            <a:custGeom>
              <a:rect b="b" l="l" r="r" t="t"/>
              <a:pathLst>
                <a:path extrusionOk="0" h="2775" w="8324">
                  <a:moveTo>
                    <a:pt x="8139" y="1"/>
                  </a:moveTo>
                  <a:lnTo>
                    <a:pt x="1" y="2220"/>
                  </a:lnTo>
                  <a:lnTo>
                    <a:pt x="1" y="2775"/>
                  </a:lnTo>
                  <a:lnTo>
                    <a:pt x="8324" y="370"/>
                  </a:lnTo>
                  <a:lnTo>
                    <a:pt x="81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5"/>
            <p:cNvSpPr/>
            <p:nvPr/>
          </p:nvSpPr>
          <p:spPr>
            <a:xfrm>
              <a:off x="1315450" y="3594975"/>
              <a:ext cx="208100" cy="78625"/>
            </a:xfrm>
            <a:custGeom>
              <a:rect b="b" l="l" r="r" t="t"/>
              <a:pathLst>
                <a:path extrusionOk="0" h="3145" w="8324">
                  <a:moveTo>
                    <a:pt x="8139" y="1"/>
                  </a:moveTo>
                  <a:lnTo>
                    <a:pt x="1" y="2590"/>
                  </a:lnTo>
                  <a:lnTo>
                    <a:pt x="186" y="3145"/>
                  </a:lnTo>
                  <a:lnTo>
                    <a:pt x="8324" y="556"/>
                  </a:lnTo>
                  <a:lnTo>
                    <a:pt x="81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5"/>
            <p:cNvSpPr/>
            <p:nvPr/>
          </p:nvSpPr>
          <p:spPr>
            <a:xfrm>
              <a:off x="1347825" y="3673575"/>
              <a:ext cx="203475" cy="87900"/>
            </a:xfrm>
            <a:custGeom>
              <a:rect b="b" l="l" r="r" t="t"/>
              <a:pathLst>
                <a:path extrusionOk="0" h="3516" w="8139">
                  <a:moveTo>
                    <a:pt x="7953" y="1"/>
                  </a:moveTo>
                  <a:lnTo>
                    <a:pt x="0" y="2960"/>
                  </a:lnTo>
                  <a:lnTo>
                    <a:pt x="185" y="3515"/>
                  </a:lnTo>
                  <a:lnTo>
                    <a:pt x="8138" y="556"/>
                  </a:lnTo>
                  <a:lnTo>
                    <a:pt x="79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5"/>
            <p:cNvSpPr/>
            <p:nvPr/>
          </p:nvSpPr>
          <p:spPr>
            <a:xfrm>
              <a:off x="1380200" y="3752200"/>
              <a:ext cx="203450" cy="92500"/>
            </a:xfrm>
            <a:custGeom>
              <a:rect b="b" l="l" r="r" t="t"/>
              <a:pathLst>
                <a:path extrusionOk="0" h="3700" w="8138">
                  <a:moveTo>
                    <a:pt x="7953" y="0"/>
                  </a:moveTo>
                  <a:lnTo>
                    <a:pt x="0" y="3329"/>
                  </a:lnTo>
                  <a:lnTo>
                    <a:pt x="185" y="3699"/>
                  </a:lnTo>
                  <a:lnTo>
                    <a:pt x="8138" y="555"/>
                  </a:lnTo>
                  <a:lnTo>
                    <a:pt x="79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5"/>
            <p:cNvSpPr/>
            <p:nvPr/>
          </p:nvSpPr>
          <p:spPr>
            <a:xfrm>
              <a:off x="1412550" y="3830800"/>
              <a:ext cx="203475" cy="97125"/>
            </a:xfrm>
            <a:custGeom>
              <a:rect b="b" l="l" r="r" t="t"/>
              <a:pathLst>
                <a:path extrusionOk="0" h="3885" w="8139">
                  <a:moveTo>
                    <a:pt x="7954" y="0"/>
                  </a:moveTo>
                  <a:lnTo>
                    <a:pt x="1" y="3514"/>
                  </a:lnTo>
                  <a:lnTo>
                    <a:pt x="371" y="3884"/>
                  </a:lnTo>
                  <a:lnTo>
                    <a:pt x="8139" y="370"/>
                  </a:lnTo>
                  <a:lnTo>
                    <a:pt x="79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5"/>
            <p:cNvSpPr/>
            <p:nvPr/>
          </p:nvSpPr>
          <p:spPr>
            <a:xfrm>
              <a:off x="1454175" y="3904775"/>
              <a:ext cx="198850" cy="106375"/>
            </a:xfrm>
            <a:custGeom>
              <a:rect b="b" l="l" r="r" t="t"/>
              <a:pathLst>
                <a:path extrusionOk="0" h="4255" w="7954">
                  <a:moveTo>
                    <a:pt x="7583" y="1"/>
                  </a:moveTo>
                  <a:lnTo>
                    <a:pt x="0" y="3884"/>
                  </a:lnTo>
                  <a:lnTo>
                    <a:pt x="185" y="4254"/>
                  </a:lnTo>
                  <a:lnTo>
                    <a:pt x="7953" y="555"/>
                  </a:lnTo>
                  <a:lnTo>
                    <a:pt x="758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5"/>
            <p:cNvSpPr/>
            <p:nvPr/>
          </p:nvSpPr>
          <p:spPr>
            <a:xfrm>
              <a:off x="1495775" y="3983375"/>
              <a:ext cx="194225" cy="111000"/>
            </a:xfrm>
            <a:custGeom>
              <a:rect b="b" l="l" r="r" t="t"/>
              <a:pathLst>
                <a:path extrusionOk="0" h="4440" w="7769">
                  <a:moveTo>
                    <a:pt x="7584" y="1"/>
                  </a:moveTo>
                  <a:lnTo>
                    <a:pt x="1" y="3885"/>
                  </a:lnTo>
                  <a:lnTo>
                    <a:pt x="186" y="4440"/>
                  </a:lnTo>
                  <a:lnTo>
                    <a:pt x="7769" y="371"/>
                  </a:lnTo>
                  <a:lnTo>
                    <a:pt x="758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5"/>
            <p:cNvSpPr/>
            <p:nvPr/>
          </p:nvSpPr>
          <p:spPr>
            <a:xfrm>
              <a:off x="1537400" y="4052725"/>
              <a:ext cx="194225" cy="120250"/>
            </a:xfrm>
            <a:custGeom>
              <a:rect b="b" l="l" r="r" t="t"/>
              <a:pathLst>
                <a:path extrusionOk="0" h="4810" w="7769">
                  <a:moveTo>
                    <a:pt x="7398" y="1"/>
                  </a:moveTo>
                  <a:lnTo>
                    <a:pt x="0" y="4440"/>
                  </a:lnTo>
                  <a:lnTo>
                    <a:pt x="370" y="4810"/>
                  </a:lnTo>
                  <a:lnTo>
                    <a:pt x="7768" y="556"/>
                  </a:lnTo>
                  <a:lnTo>
                    <a:pt x="739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5"/>
            <p:cNvSpPr/>
            <p:nvPr/>
          </p:nvSpPr>
          <p:spPr>
            <a:xfrm>
              <a:off x="1583625" y="4126725"/>
              <a:ext cx="189600" cy="124850"/>
            </a:xfrm>
            <a:custGeom>
              <a:rect b="b" l="l" r="r" t="t"/>
              <a:pathLst>
                <a:path extrusionOk="0" h="4994" w="7584">
                  <a:moveTo>
                    <a:pt x="7399" y="0"/>
                  </a:moveTo>
                  <a:lnTo>
                    <a:pt x="1" y="4439"/>
                  </a:lnTo>
                  <a:lnTo>
                    <a:pt x="371" y="4994"/>
                  </a:lnTo>
                  <a:lnTo>
                    <a:pt x="7584" y="370"/>
                  </a:lnTo>
                  <a:lnTo>
                    <a:pt x="73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5"/>
            <p:cNvSpPr/>
            <p:nvPr/>
          </p:nvSpPr>
          <p:spPr>
            <a:xfrm>
              <a:off x="1634500" y="4196075"/>
              <a:ext cx="184975" cy="134125"/>
            </a:xfrm>
            <a:custGeom>
              <a:rect b="b" l="l" r="r" t="t"/>
              <a:pathLst>
                <a:path extrusionOk="0" h="5365" w="7399">
                  <a:moveTo>
                    <a:pt x="7028" y="0"/>
                  </a:moveTo>
                  <a:lnTo>
                    <a:pt x="0" y="4809"/>
                  </a:lnTo>
                  <a:lnTo>
                    <a:pt x="370" y="5364"/>
                  </a:lnTo>
                  <a:lnTo>
                    <a:pt x="7398" y="555"/>
                  </a:lnTo>
                  <a:lnTo>
                    <a:pt x="702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5"/>
            <p:cNvSpPr/>
            <p:nvPr/>
          </p:nvSpPr>
          <p:spPr>
            <a:xfrm>
              <a:off x="1685350" y="4265425"/>
              <a:ext cx="180350" cy="138750"/>
            </a:xfrm>
            <a:custGeom>
              <a:rect b="b" l="l" r="r" t="t"/>
              <a:pathLst>
                <a:path extrusionOk="0" h="5550" w="7214">
                  <a:moveTo>
                    <a:pt x="7029" y="1"/>
                  </a:moveTo>
                  <a:lnTo>
                    <a:pt x="1" y="4994"/>
                  </a:lnTo>
                  <a:lnTo>
                    <a:pt x="371" y="5549"/>
                  </a:lnTo>
                  <a:lnTo>
                    <a:pt x="7214" y="371"/>
                  </a:lnTo>
                  <a:lnTo>
                    <a:pt x="70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5"/>
            <p:cNvSpPr/>
            <p:nvPr/>
          </p:nvSpPr>
          <p:spPr>
            <a:xfrm>
              <a:off x="1740850" y="4334775"/>
              <a:ext cx="175725" cy="138750"/>
            </a:xfrm>
            <a:custGeom>
              <a:rect b="b" l="l" r="r" t="t"/>
              <a:pathLst>
                <a:path extrusionOk="0" h="5550" w="7029">
                  <a:moveTo>
                    <a:pt x="6843" y="1"/>
                  </a:moveTo>
                  <a:lnTo>
                    <a:pt x="0" y="5180"/>
                  </a:lnTo>
                  <a:lnTo>
                    <a:pt x="370" y="5550"/>
                  </a:lnTo>
                  <a:lnTo>
                    <a:pt x="7028" y="371"/>
                  </a:lnTo>
                  <a:lnTo>
                    <a:pt x="68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5"/>
            <p:cNvSpPr/>
            <p:nvPr/>
          </p:nvSpPr>
          <p:spPr>
            <a:xfrm>
              <a:off x="1800950" y="4399525"/>
              <a:ext cx="171100" cy="147975"/>
            </a:xfrm>
            <a:custGeom>
              <a:rect b="b" l="l" r="r" t="t"/>
              <a:pathLst>
                <a:path extrusionOk="0" h="5919" w="6844">
                  <a:moveTo>
                    <a:pt x="6474" y="0"/>
                  </a:moveTo>
                  <a:lnTo>
                    <a:pt x="1" y="5549"/>
                  </a:lnTo>
                  <a:lnTo>
                    <a:pt x="186" y="5919"/>
                  </a:lnTo>
                  <a:lnTo>
                    <a:pt x="6844" y="370"/>
                  </a:lnTo>
                  <a:lnTo>
                    <a:pt x="64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5"/>
            <p:cNvSpPr/>
            <p:nvPr/>
          </p:nvSpPr>
          <p:spPr>
            <a:xfrm>
              <a:off x="1861050" y="4464250"/>
              <a:ext cx="166500" cy="152625"/>
            </a:xfrm>
            <a:custGeom>
              <a:rect b="b" l="l" r="r" t="t"/>
              <a:pathLst>
                <a:path extrusionOk="0" h="6105" w="6660">
                  <a:moveTo>
                    <a:pt x="6289" y="1"/>
                  </a:moveTo>
                  <a:lnTo>
                    <a:pt x="1" y="5734"/>
                  </a:lnTo>
                  <a:lnTo>
                    <a:pt x="186" y="6104"/>
                  </a:lnTo>
                  <a:lnTo>
                    <a:pt x="6659" y="371"/>
                  </a:lnTo>
                  <a:lnTo>
                    <a:pt x="628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5"/>
            <p:cNvSpPr/>
            <p:nvPr/>
          </p:nvSpPr>
          <p:spPr>
            <a:xfrm>
              <a:off x="1921175" y="4524375"/>
              <a:ext cx="161850" cy="157225"/>
            </a:xfrm>
            <a:custGeom>
              <a:rect b="b" l="l" r="r" t="t"/>
              <a:pathLst>
                <a:path extrusionOk="0" h="6289" w="6474">
                  <a:moveTo>
                    <a:pt x="6104" y="0"/>
                  </a:moveTo>
                  <a:lnTo>
                    <a:pt x="0" y="5918"/>
                  </a:lnTo>
                  <a:lnTo>
                    <a:pt x="370" y="6288"/>
                  </a:lnTo>
                  <a:lnTo>
                    <a:pt x="6474" y="370"/>
                  </a:lnTo>
                  <a:lnTo>
                    <a:pt x="61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5"/>
            <p:cNvSpPr/>
            <p:nvPr/>
          </p:nvSpPr>
          <p:spPr>
            <a:xfrm>
              <a:off x="1985900" y="4584475"/>
              <a:ext cx="157225" cy="161850"/>
            </a:xfrm>
            <a:custGeom>
              <a:rect b="b" l="l" r="r" t="t"/>
              <a:pathLst>
                <a:path extrusionOk="0" h="6474" w="6289">
                  <a:moveTo>
                    <a:pt x="5919" y="0"/>
                  </a:moveTo>
                  <a:lnTo>
                    <a:pt x="1" y="6104"/>
                  </a:lnTo>
                  <a:lnTo>
                    <a:pt x="371" y="6474"/>
                  </a:lnTo>
                  <a:lnTo>
                    <a:pt x="6289" y="370"/>
                  </a:lnTo>
                  <a:lnTo>
                    <a:pt x="591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5"/>
            <p:cNvSpPr/>
            <p:nvPr/>
          </p:nvSpPr>
          <p:spPr>
            <a:xfrm>
              <a:off x="2050625" y="4639950"/>
              <a:ext cx="152625" cy="166500"/>
            </a:xfrm>
            <a:custGeom>
              <a:rect b="b" l="l" r="r" t="t"/>
              <a:pathLst>
                <a:path extrusionOk="0" h="6660" w="6105">
                  <a:moveTo>
                    <a:pt x="5734" y="1"/>
                  </a:moveTo>
                  <a:lnTo>
                    <a:pt x="1" y="6474"/>
                  </a:lnTo>
                  <a:lnTo>
                    <a:pt x="371" y="6659"/>
                  </a:lnTo>
                  <a:lnTo>
                    <a:pt x="6104" y="371"/>
                  </a:lnTo>
                  <a:lnTo>
                    <a:pt x="573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45"/>
            <p:cNvSpPr/>
            <p:nvPr/>
          </p:nvSpPr>
          <p:spPr>
            <a:xfrm>
              <a:off x="2120000" y="4695450"/>
              <a:ext cx="147975" cy="171100"/>
            </a:xfrm>
            <a:custGeom>
              <a:rect b="b" l="l" r="r" t="t"/>
              <a:pathLst>
                <a:path extrusionOk="0" h="6844" w="5919">
                  <a:moveTo>
                    <a:pt x="5549" y="0"/>
                  </a:moveTo>
                  <a:lnTo>
                    <a:pt x="0" y="6658"/>
                  </a:lnTo>
                  <a:lnTo>
                    <a:pt x="555" y="6843"/>
                  </a:lnTo>
                  <a:lnTo>
                    <a:pt x="5919" y="370"/>
                  </a:lnTo>
                  <a:lnTo>
                    <a:pt x="554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45"/>
            <p:cNvSpPr/>
            <p:nvPr/>
          </p:nvSpPr>
          <p:spPr>
            <a:xfrm>
              <a:off x="2193975" y="4750925"/>
              <a:ext cx="138750" cy="175725"/>
            </a:xfrm>
            <a:custGeom>
              <a:rect b="b" l="l" r="r" t="t"/>
              <a:pathLst>
                <a:path extrusionOk="0" h="7029" w="5550">
                  <a:moveTo>
                    <a:pt x="5179" y="1"/>
                  </a:moveTo>
                  <a:lnTo>
                    <a:pt x="0" y="6659"/>
                  </a:lnTo>
                  <a:lnTo>
                    <a:pt x="370" y="7029"/>
                  </a:lnTo>
                  <a:lnTo>
                    <a:pt x="5549" y="186"/>
                  </a:lnTo>
                  <a:lnTo>
                    <a:pt x="517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45"/>
            <p:cNvSpPr/>
            <p:nvPr/>
          </p:nvSpPr>
          <p:spPr>
            <a:xfrm>
              <a:off x="2263325" y="4801800"/>
              <a:ext cx="138750" cy="180350"/>
            </a:xfrm>
            <a:custGeom>
              <a:rect b="b" l="l" r="r" t="t"/>
              <a:pathLst>
                <a:path extrusionOk="0" h="7214" w="5550">
                  <a:moveTo>
                    <a:pt x="5179" y="0"/>
                  </a:moveTo>
                  <a:lnTo>
                    <a:pt x="1" y="6843"/>
                  </a:lnTo>
                  <a:lnTo>
                    <a:pt x="556" y="7213"/>
                  </a:lnTo>
                  <a:lnTo>
                    <a:pt x="5549" y="185"/>
                  </a:lnTo>
                  <a:lnTo>
                    <a:pt x="517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45"/>
            <p:cNvSpPr/>
            <p:nvPr/>
          </p:nvSpPr>
          <p:spPr>
            <a:xfrm>
              <a:off x="2341925" y="4848025"/>
              <a:ext cx="129500" cy="184975"/>
            </a:xfrm>
            <a:custGeom>
              <a:rect b="b" l="l" r="r" t="t"/>
              <a:pathLst>
                <a:path extrusionOk="0" h="7399" w="5180">
                  <a:moveTo>
                    <a:pt x="4810" y="1"/>
                  </a:moveTo>
                  <a:lnTo>
                    <a:pt x="1" y="7029"/>
                  </a:lnTo>
                  <a:lnTo>
                    <a:pt x="371" y="7399"/>
                  </a:lnTo>
                  <a:lnTo>
                    <a:pt x="5180" y="371"/>
                  </a:lnTo>
                  <a:lnTo>
                    <a:pt x="481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5"/>
            <p:cNvSpPr/>
            <p:nvPr/>
          </p:nvSpPr>
          <p:spPr>
            <a:xfrm>
              <a:off x="2415925" y="4894275"/>
              <a:ext cx="124850" cy="189600"/>
            </a:xfrm>
            <a:custGeom>
              <a:rect b="b" l="l" r="r" t="t"/>
              <a:pathLst>
                <a:path extrusionOk="0" h="7584" w="4994">
                  <a:moveTo>
                    <a:pt x="4624" y="0"/>
                  </a:moveTo>
                  <a:lnTo>
                    <a:pt x="0" y="7213"/>
                  </a:lnTo>
                  <a:lnTo>
                    <a:pt x="555" y="7583"/>
                  </a:lnTo>
                  <a:lnTo>
                    <a:pt x="4994" y="185"/>
                  </a:lnTo>
                  <a:lnTo>
                    <a:pt x="4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5"/>
            <p:cNvSpPr/>
            <p:nvPr/>
          </p:nvSpPr>
          <p:spPr>
            <a:xfrm>
              <a:off x="2494525" y="4935875"/>
              <a:ext cx="120250" cy="194225"/>
            </a:xfrm>
            <a:custGeom>
              <a:rect b="b" l="l" r="r" t="t"/>
              <a:pathLst>
                <a:path extrusionOk="0" h="7769" w="4810">
                  <a:moveTo>
                    <a:pt x="4254" y="1"/>
                  </a:moveTo>
                  <a:lnTo>
                    <a:pt x="0" y="7399"/>
                  </a:lnTo>
                  <a:lnTo>
                    <a:pt x="370" y="7769"/>
                  </a:lnTo>
                  <a:lnTo>
                    <a:pt x="4809" y="371"/>
                  </a:lnTo>
                  <a:lnTo>
                    <a:pt x="42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45"/>
            <p:cNvSpPr/>
            <p:nvPr/>
          </p:nvSpPr>
          <p:spPr>
            <a:xfrm>
              <a:off x="2573125" y="4977500"/>
              <a:ext cx="115625" cy="194225"/>
            </a:xfrm>
            <a:custGeom>
              <a:rect b="b" l="l" r="r" t="t"/>
              <a:pathLst>
                <a:path extrusionOk="0" h="7769" w="4625">
                  <a:moveTo>
                    <a:pt x="4069" y="0"/>
                  </a:moveTo>
                  <a:lnTo>
                    <a:pt x="0" y="7583"/>
                  </a:lnTo>
                  <a:lnTo>
                    <a:pt x="555" y="7768"/>
                  </a:lnTo>
                  <a:lnTo>
                    <a:pt x="4624" y="185"/>
                  </a:lnTo>
                  <a:lnTo>
                    <a:pt x="406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45"/>
            <p:cNvSpPr/>
            <p:nvPr/>
          </p:nvSpPr>
          <p:spPr>
            <a:xfrm>
              <a:off x="2656350" y="5014475"/>
              <a:ext cx="106375" cy="198850"/>
            </a:xfrm>
            <a:custGeom>
              <a:rect b="b" l="l" r="r" t="t"/>
              <a:pathLst>
                <a:path extrusionOk="0" h="7954" w="4255">
                  <a:moveTo>
                    <a:pt x="3700" y="1"/>
                  </a:moveTo>
                  <a:lnTo>
                    <a:pt x="1" y="7769"/>
                  </a:lnTo>
                  <a:lnTo>
                    <a:pt x="371" y="7954"/>
                  </a:lnTo>
                  <a:lnTo>
                    <a:pt x="4254" y="371"/>
                  </a:lnTo>
                  <a:lnTo>
                    <a:pt x="370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45"/>
            <p:cNvSpPr/>
            <p:nvPr/>
          </p:nvSpPr>
          <p:spPr>
            <a:xfrm>
              <a:off x="2739575" y="5051475"/>
              <a:ext cx="97125" cy="203475"/>
            </a:xfrm>
            <a:custGeom>
              <a:rect b="b" l="l" r="r" t="t"/>
              <a:pathLst>
                <a:path extrusionOk="0" h="8139" w="3885">
                  <a:moveTo>
                    <a:pt x="3515" y="0"/>
                  </a:moveTo>
                  <a:lnTo>
                    <a:pt x="1" y="7953"/>
                  </a:lnTo>
                  <a:lnTo>
                    <a:pt x="371" y="8138"/>
                  </a:lnTo>
                  <a:lnTo>
                    <a:pt x="3885" y="185"/>
                  </a:lnTo>
                  <a:lnTo>
                    <a:pt x="35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45"/>
            <p:cNvSpPr/>
            <p:nvPr/>
          </p:nvSpPr>
          <p:spPr>
            <a:xfrm>
              <a:off x="2822800" y="5083850"/>
              <a:ext cx="92500" cy="203450"/>
            </a:xfrm>
            <a:custGeom>
              <a:rect b="b" l="l" r="r" t="t"/>
              <a:pathLst>
                <a:path extrusionOk="0" h="8138" w="3700">
                  <a:moveTo>
                    <a:pt x="3145" y="0"/>
                  </a:moveTo>
                  <a:lnTo>
                    <a:pt x="1" y="7953"/>
                  </a:lnTo>
                  <a:lnTo>
                    <a:pt x="556" y="8138"/>
                  </a:lnTo>
                  <a:lnTo>
                    <a:pt x="3700" y="185"/>
                  </a:lnTo>
                  <a:lnTo>
                    <a:pt x="31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5"/>
            <p:cNvSpPr/>
            <p:nvPr/>
          </p:nvSpPr>
          <p:spPr>
            <a:xfrm>
              <a:off x="2910650" y="5116200"/>
              <a:ext cx="83275" cy="203475"/>
            </a:xfrm>
            <a:custGeom>
              <a:rect b="b" l="l" r="r" t="t"/>
              <a:pathLst>
                <a:path extrusionOk="0" h="8139" w="3331">
                  <a:moveTo>
                    <a:pt x="2775" y="1"/>
                  </a:moveTo>
                  <a:lnTo>
                    <a:pt x="1" y="7954"/>
                  </a:lnTo>
                  <a:lnTo>
                    <a:pt x="371" y="8139"/>
                  </a:lnTo>
                  <a:lnTo>
                    <a:pt x="3330" y="186"/>
                  </a:lnTo>
                  <a:lnTo>
                    <a:pt x="277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5"/>
            <p:cNvSpPr/>
            <p:nvPr/>
          </p:nvSpPr>
          <p:spPr>
            <a:xfrm>
              <a:off x="2993900" y="5143950"/>
              <a:ext cx="78625" cy="208100"/>
            </a:xfrm>
            <a:custGeom>
              <a:rect b="b" l="l" r="r" t="t"/>
              <a:pathLst>
                <a:path extrusionOk="0" h="8324" w="3145">
                  <a:moveTo>
                    <a:pt x="2589" y="1"/>
                  </a:moveTo>
                  <a:lnTo>
                    <a:pt x="0" y="8138"/>
                  </a:lnTo>
                  <a:lnTo>
                    <a:pt x="555" y="8323"/>
                  </a:lnTo>
                  <a:lnTo>
                    <a:pt x="3144" y="185"/>
                  </a:lnTo>
                  <a:lnTo>
                    <a:pt x="258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5"/>
            <p:cNvSpPr/>
            <p:nvPr/>
          </p:nvSpPr>
          <p:spPr>
            <a:xfrm>
              <a:off x="3081750" y="5167075"/>
              <a:ext cx="69375" cy="208100"/>
            </a:xfrm>
            <a:custGeom>
              <a:rect b="b" l="l" r="r" t="t"/>
              <a:pathLst>
                <a:path extrusionOk="0" h="8324" w="2775">
                  <a:moveTo>
                    <a:pt x="2405" y="0"/>
                  </a:moveTo>
                  <a:lnTo>
                    <a:pt x="0" y="8323"/>
                  </a:lnTo>
                  <a:lnTo>
                    <a:pt x="555" y="8323"/>
                  </a:lnTo>
                  <a:lnTo>
                    <a:pt x="2774" y="185"/>
                  </a:lnTo>
                  <a:lnTo>
                    <a:pt x="240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5"/>
            <p:cNvSpPr/>
            <p:nvPr/>
          </p:nvSpPr>
          <p:spPr>
            <a:xfrm>
              <a:off x="3169600" y="5190200"/>
              <a:ext cx="64750" cy="212700"/>
            </a:xfrm>
            <a:custGeom>
              <a:rect b="b" l="l" r="r" t="t"/>
              <a:pathLst>
                <a:path extrusionOk="0" h="8508" w="2590">
                  <a:moveTo>
                    <a:pt x="2035" y="0"/>
                  </a:moveTo>
                  <a:lnTo>
                    <a:pt x="0" y="8323"/>
                  </a:lnTo>
                  <a:lnTo>
                    <a:pt x="555" y="8508"/>
                  </a:lnTo>
                  <a:lnTo>
                    <a:pt x="2590" y="185"/>
                  </a:lnTo>
                  <a:lnTo>
                    <a:pt x="203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5"/>
            <p:cNvSpPr/>
            <p:nvPr/>
          </p:nvSpPr>
          <p:spPr>
            <a:xfrm>
              <a:off x="3257450" y="5208675"/>
              <a:ext cx="60125" cy="212725"/>
            </a:xfrm>
            <a:custGeom>
              <a:rect b="b" l="l" r="r" t="t"/>
              <a:pathLst>
                <a:path extrusionOk="0" h="8509" w="2405">
                  <a:moveTo>
                    <a:pt x="1850" y="1"/>
                  </a:moveTo>
                  <a:lnTo>
                    <a:pt x="0" y="8324"/>
                  </a:lnTo>
                  <a:lnTo>
                    <a:pt x="555" y="8509"/>
                  </a:lnTo>
                  <a:lnTo>
                    <a:pt x="2405" y="186"/>
                  </a:lnTo>
                  <a:lnTo>
                    <a:pt x="18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5"/>
            <p:cNvSpPr/>
            <p:nvPr/>
          </p:nvSpPr>
          <p:spPr>
            <a:xfrm>
              <a:off x="3349925" y="5222550"/>
              <a:ext cx="50875" cy="212725"/>
            </a:xfrm>
            <a:custGeom>
              <a:rect b="b" l="l" r="r" t="t"/>
              <a:pathLst>
                <a:path extrusionOk="0" h="8509" w="2035">
                  <a:moveTo>
                    <a:pt x="1480" y="1"/>
                  </a:moveTo>
                  <a:lnTo>
                    <a:pt x="0" y="8508"/>
                  </a:lnTo>
                  <a:lnTo>
                    <a:pt x="370" y="8508"/>
                  </a:lnTo>
                  <a:lnTo>
                    <a:pt x="2035" y="186"/>
                  </a:lnTo>
                  <a:lnTo>
                    <a:pt x="148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45"/>
            <p:cNvSpPr/>
            <p:nvPr/>
          </p:nvSpPr>
          <p:spPr>
            <a:xfrm>
              <a:off x="3437775" y="5236425"/>
              <a:ext cx="41625" cy="217350"/>
            </a:xfrm>
            <a:custGeom>
              <a:rect b="b" l="l" r="r" t="t"/>
              <a:pathLst>
                <a:path extrusionOk="0" h="8694" w="1665">
                  <a:moveTo>
                    <a:pt x="1295" y="1"/>
                  </a:moveTo>
                  <a:lnTo>
                    <a:pt x="0" y="8508"/>
                  </a:lnTo>
                  <a:lnTo>
                    <a:pt x="555" y="8693"/>
                  </a:lnTo>
                  <a:lnTo>
                    <a:pt x="1665" y="185"/>
                  </a:lnTo>
                  <a:lnTo>
                    <a:pt x="12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5"/>
            <p:cNvSpPr/>
            <p:nvPr/>
          </p:nvSpPr>
          <p:spPr>
            <a:xfrm>
              <a:off x="3530250" y="5250300"/>
              <a:ext cx="37025" cy="212725"/>
            </a:xfrm>
            <a:custGeom>
              <a:rect b="b" l="l" r="r" t="t"/>
              <a:pathLst>
                <a:path extrusionOk="0" h="8509" w="1481">
                  <a:moveTo>
                    <a:pt x="925" y="0"/>
                  </a:moveTo>
                  <a:lnTo>
                    <a:pt x="0" y="8508"/>
                  </a:lnTo>
                  <a:lnTo>
                    <a:pt x="555" y="8508"/>
                  </a:lnTo>
                  <a:lnTo>
                    <a:pt x="14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5"/>
            <p:cNvSpPr/>
            <p:nvPr/>
          </p:nvSpPr>
          <p:spPr>
            <a:xfrm>
              <a:off x="3622725" y="5254925"/>
              <a:ext cx="27775" cy="217350"/>
            </a:xfrm>
            <a:custGeom>
              <a:rect b="b" l="l" r="r" t="t"/>
              <a:pathLst>
                <a:path extrusionOk="0" h="8694" w="1111">
                  <a:moveTo>
                    <a:pt x="555" y="0"/>
                  </a:moveTo>
                  <a:lnTo>
                    <a:pt x="0" y="8693"/>
                  </a:lnTo>
                  <a:lnTo>
                    <a:pt x="370" y="8693"/>
                  </a:lnTo>
                  <a:lnTo>
                    <a:pt x="1110" y="185"/>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5"/>
            <p:cNvSpPr/>
            <p:nvPr/>
          </p:nvSpPr>
          <p:spPr>
            <a:xfrm>
              <a:off x="3710575" y="5259550"/>
              <a:ext cx="23150" cy="217325"/>
            </a:xfrm>
            <a:custGeom>
              <a:rect b="b" l="l" r="r" t="t"/>
              <a:pathLst>
                <a:path extrusionOk="0" h="8693" w="926">
                  <a:moveTo>
                    <a:pt x="370" y="0"/>
                  </a:moveTo>
                  <a:lnTo>
                    <a:pt x="1" y="8693"/>
                  </a:lnTo>
                  <a:lnTo>
                    <a:pt x="555" y="8693"/>
                  </a:lnTo>
                  <a:lnTo>
                    <a:pt x="92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5"/>
            <p:cNvSpPr/>
            <p:nvPr/>
          </p:nvSpPr>
          <p:spPr>
            <a:xfrm>
              <a:off x="3803050" y="5264175"/>
              <a:ext cx="13900" cy="212700"/>
            </a:xfrm>
            <a:custGeom>
              <a:rect b="b" l="l" r="r" t="t"/>
              <a:pathLst>
                <a:path extrusionOk="0" h="8508" w="556">
                  <a:moveTo>
                    <a:pt x="1" y="0"/>
                  </a:moveTo>
                  <a:lnTo>
                    <a:pt x="1" y="8508"/>
                  </a:lnTo>
                  <a:lnTo>
                    <a:pt x="555" y="850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5"/>
            <p:cNvSpPr/>
            <p:nvPr/>
          </p:nvSpPr>
          <p:spPr>
            <a:xfrm>
              <a:off x="3886275" y="5259550"/>
              <a:ext cx="23150" cy="217325"/>
            </a:xfrm>
            <a:custGeom>
              <a:rect b="b" l="l" r="r" t="t"/>
              <a:pathLst>
                <a:path extrusionOk="0" h="8693" w="926">
                  <a:moveTo>
                    <a:pt x="556" y="0"/>
                  </a:moveTo>
                  <a:lnTo>
                    <a:pt x="1" y="185"/>
                  </a:lnTo>
                  <a:lnTo>
                    <a:pt x="371" y="8693"/>
                  </a:lnTo>
                  <a:lnTo>
                    <a:pt x="925" y="869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45"/>
            <p:cNvSpPr/>
            <p:nvPr/>
          </p:nvSpPr>
          <p:spPr>
            <a:xfrm>
              <a:off x="3969500" y="5254925"/>
              <a:ext cx="27775" cy="217350"/>
            </a:xfrm>
            <a:custGeom>
              <a:rect b="b" l="l" r="r" t="t"/>
              <a:pathLst>
                <a:path extrusionOk="0" h="8694" w="1111">
                  <a:moveTo>
                    <a:pt x="556" y="0"/>
                  </a:moveTo>
                  <a:lnTo>
                    <a:pt x="1" y="185"/>
                  </a:lnTo>
                  <a:lnTo>
                    <a:pt x="741" y="8693"/>
                  </a:lnTo>
                  <a:lnTo>
                    <a:pt x="1111" y="869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45"/>
            <p:cNvSpPr/>
            <p:nvPr/>
          </p:nvSpPr>
          <p:spPr>
            <a:xfrm>
              <a:off x="4057350" y="5250300"/>
              <a:ext cx="32400" cy="212725"/>
            </a:xfrm>
            <a:custGeom>
              <a:rect b="b" l="l" r="r" t="t"/>
              <a:pathLst>
                <a:path extrusionOk="0" h="8509" w="1296">
                  <a:moveTo>
                    <a:pt x="1" y="0"/>
                  </a:moveTo>
                  <a:lnTo>
                    <a:pt x="741" y="8508"/>
                  </a:lnTo>
                  <a:lnTo>
                    <a:pt x="1296" y="8508"/>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5"/>
            <p:cNvSpPr/>
            <p:nvPr/>
          </p:nvSpPr>
          <p:spPr>
            <a:xfrm>
              <a:off x="4140600" y="5236425"/>
              <a:ext cx="41625" cy="217350"/>
            </a:xfrm>
            <a:custGeom>
              <a:rect b="b" l="l" r="r" t="t"/>
              <a:pathLst>
                <a:path extrusionOk="0" h="8694" w="1665">
                  <a:moveTo>
                    <a:pt x="370" y="1"/>
                  </a:moveTo>
                  <a:lnTo>
                    <a:pt x="0" y="185"/>
                  </a:lnTo>
                  <a:lnTo>
                    <a:pt x="1110" y="8693"/>
                  </a:lnTo>
                  <a:lnTo>
                    <a:pt x="1665" y="8508"/>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5"/>
            <p:cNvSpPr/>
            <p:nvPr/>
          </p:nvSpPr>
          <p:spPr>
            <a:xfrm>
              <a:off x="4223825" y="5227175"/>
              <a:ext cx="46250" cy="212725"/>
            </a:xfrm>
            <a:custGeom>
              <a:rect b="b" l="l" r="r" t="t"/>
              <a:pathLst>
                <a:path extrusionOk="0" h="8509" w="1850">
                  <a:moveTo>
                    <a:pt x="0" y="1"/>
                  </a:moveTo>
                  <a:lnTo>
                    <a:pt x="1480" y="8508"/>
                  </a:lnTo>
                  <a:lnTo>
                    <a:pt x="1850" y="8323"/>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5"/>
            <p:cNvSpPr/>
            <p:nvPr/>
          </p:nvSpPr>
          <p:spPr>
            <a:xfrm>
              <a:off x="4302425" y="5208675"/>
              <a:ext cx="60125" cy="212725"/>
            </a:xfrm>
            <a:custGeom>
              <a:rect b="b" l="l" r="r" t="t"/>
              <a:pathLst>
                <a:path extrusionOk="0" h="8509" w="2405">
                  <a:moveTo>
                    <a:pt x="555" y="1"/>
                  </a:moveTo>
                  <a:lnTo>
                    <a:pt x="0" y="186"/>
                  </a:lnTo>
                  <a:lnTo>
                    <a:pt x="1850" y="8509"/>
                  </a:lnTo>
                  <a:lnTo>
                    <a:pt x="2405" y="8324"/>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5"/>
            <p:cNvSpPr/>
            <p:nvPr/>
          </p:nvSpPr>
          <p:spPr>
            <a:xfrm>
              <a:off x="4385650" y="5190200"/>
              <a:ext cx="64750" cy="212700"/>
            </a:xfrm>
            <a:custGeom>
              <a:rect b="b" l="l" r="r" t="t"/>
              <a:pathLst>
                <a:path extrusionOk="0" h="8508" w="2590">
                  <a:moveTo>
                    <a:pt x="555" y="0"/>
                  </a:moveTo>
                  <a:lnTo>
                    <a:pt x="0" y="185"/>
                  </a:lnTo>
                  <a:lnTo>
                    <a:pt x="2035" y="8508"/>
                  </a:lnTo>
                  <a:lnTo>
                    <a:pt x="2590" y="832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5"/>
            <p:cNvSpPr/>
            <p:nvPr/>
          </p:nvSpPr>
          <p:spPr>
            <a:xfrm>
              <a:off x="4468875" y="5167075"/>
              <a:ext cx="69375" cy="208100"/>
            </a:xfrm>
            <a:custGeom>
              <a:rect b="b" l="l" r="r" t="t"/>
              <a:pathLst>
                <a:path extrusionOk="0" h="8324" w="2775">
                  <a:moveTo>
                    <a:pt x="370" y="0"/>
                  </a:moveTo>
                  <a:lnTo>
                    <a:pt x="1" y="185"/>
                  </a:lnTo>
                  <a:lnTo>
                    <a:pt x="2220" y="8323"/>
                  </a:lnTo>
                  <a:lnTo>
                    <a:pt x="2775" y="832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5"/>
            <p:cNvSpPr/>
            <p:nvPr/>
          </p:nvSpPr>
          <p:spPr>
            <a:xfrm>
              <a:off x="4547475" y="5143950"/>
              <a:ext cx="78625" cy="208100"/>
            </a:xfrm>
            <a:custGeom>
              <a:rect b="b" l="l" r="r" t="t"/>
              <a:pathLst>
                <a:path extrusionOk="0" h="8324" w="3145">
                  <a:moveTo>
                    <a:pt x="556" y="1"/>
                  </a:moveTo>
                  <a:lnTo>
                    <a:pt x="1" y="185"/>
                  </a:lnTo>
                  <a:lnTo>
                    <a:pt x="2590" y="8323"/>
                  </a:lnTo>
                  <a:lnTo>
                    <a:pt x="3145" y="8138"/>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5"/>
            <p:cNvSpPr/>
            <p:nvPr/>
          </p:nvSpPr>
          <p:spPr>
            <a:xfrm>
              <a:off x="4626075" y="5116200"/>
              <a:ext cx="87900" cy="203475"/>
            </a:xfrm>
            <a:custGeom>
              <a:rect b="b" l="l" r="r" t="t"/>
              <a:pathLst>
                <a:path extrusionOk="0" h="8139" w="3516">
                  <a:moveTo>
                    <a:pt x="556" y="1"/>
                  </a:moveTo>
                  <a:lnTo>
                    <a:pt x="1" y="186"/>
                  </a:lnTo>
                  <a:lnTo>
                    <a:pt x="2960" y="8139"/>
                  </a:lnTo>
                  <a:lnTo>
                    <a:pt x="3515" y="7954"/>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5"/>
            <p:cNvSpPr/>
            <p:nvPr/>
          </p:nvSpPr>
          <p:spPr>
            <a:xfrm>
              <a:off x="4704700" y="5083850"/>
              <a:ext cx="92500" cy="203450"/>
            </a:xfrm>
            <a:custGeom>
              <a:rect b="b" l="l" r="r" t="t"/>
              <a:pathLst>
                <a:path extrusionOk="0" h="8138" w="3700">
                  <a:moveTo>
                    <a:pt x="555" y="0"/>
                  </a:moveTo>
                  <a:lnTo>
                    <a:pt x="0" y="185"/>
                  </a:lnTo>
                  <a:lnTo>
                    <a:pt x="3144" y="8138"/>
                  </a:lnTo>
                  <a:lnTo>
                    <a:pt x="3699" y="795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5"/>
            <p:cNvSpPr/>
            <p:nvPr/>
          </p:nvSpPr>
          <p:spPr>
            <a:xfrm>
              <a:off x="4783300" y="5051475"/>
              <a:ext cx="97125" cy="203475"/>
            </a:xfrm>
            <a:custGeom>
              <a:rect b="b" l="l" r="r" t="t"/>
              <a:pathLst>
                <a:path extrusionOk="0" h="8139" w="3885">
                  <a:moveTo>
                    <a:pt x="370" y="0"/>
                  </a:moveTo>
                  <a:lnTo>
                    <a:pt x="0" y="185"/>
                  </a:lnTo>
                  <a:lnTo>
                    <a:pt x="3514" y="8138"/>
                  </a:lnTo>
                  <a:lnTo>
                    <a:pt x="3884" y="776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5"/>
            <p:cNvSpPr/>
            <p:nvPr/>
          </p:nvSpPr>
          <p:spPr>
            <a:xfrm>
              <a:off x="4857275" y="5014475"/>
              <a:ext cx="106375" cy="198850"/>
            </a:xfrm>
            <a:custGeom>
              <a:rect b="b" l="l" r="r" t="t"/>
              <a:pathLst>
                <a:path extrusionOk="0" h="7954" w="4255">
                  <a:moveTo>
                    <a:pt x="555" y="1"/>
                  </a:moveTo>
                  <a:lnTo>
                    <a:pt x="1" y="186"/>
                  </a:lnTo>
                  <a:lnTo>
                    <a:pt x="3884" y="7954"/>
                  </a:lnTo>
                  <a:lnTo>
                    <a:pt x="4254" y="776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5"/>
            <p:cNvSpPr/>
            <p:nvPr/>
          </p:nvSpPr>
          <p:spPr>
            <a:xfrm>
              <a:off x="4931250" y="4977500"/>
              <a:ext cx="115625" cy="194225"/>
            </a:xfrm>
            <a:custGeom>
              <a:rect b="b" l="l" r="r" t="t"/>
              <a:pathLst>
                <a:path extrusionOk="0" h="7769" w="4625">
                  <a:moveTo>
                    <a:pt x="556" y="0"/>
                  </a:moveTo>
                  <a:lnTo>
                    <a:pt x="1" y="185"/>
                  </a:lnTo>
                  <a:lnTo>
                    <a:pt x="4070" y="7768"/>
                  </a:lnTo>
                  <a:lnTo>
                    <a:pt x="4625" y="758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5"/>
            <p:cNvSpPr/>
            <p:nvPr/>
          </p:nvSpPr>
          <p:spPr>
            <a:xfrm>
              <a:off x="5005225" y="4935875"/>
              <a:ext cx="120250" cy="194225"/>
            </a:xfrm>
            <a:custGeom>
              <a:rect b="b" l="l" r="r" t="t"/>
              <a:pathLst>
                <a:path extrusionOk="0" h="7769" w="4810">
                  <a:moveTo>
                    <a:pt x="556" y="1"/>
                  </a:moveTo>
                  <a:lnTo>
                    <a:pt x="1" y="371"/>
                  </a:lnTo>
                  <a:lnTo>
                    <a:pt x="4440" y="7769"/>
                  </a:lnTo>
                  <a:lnTo>
                    <a:pt x="4810" y="739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5"/>
            <p:cNvSpPr/>
            <p:nvPr/>
          </p:nvSpPr>
          <p:spPr>
            <a:xfrm>
              <a:off x="5079225" y="4894275"/>
              <a:ext cx="124850" cy="189600"/>
            </a:xfrm>
            <a:custGeom>
              <a:rect b="b" l="l" r="r" t="t"/>
              <a:pathLst>
                <a:path extrusionOk="0" h="7584" w="4994">
                  <a:moveTo>
                    <a:pt x="370" y="0"/>
                  </a:moveTo>
                  <a:lnTo>
                    <a:pt x="0" y="185"/>
                  </a:lnTo>
                  <a:lnTo>
                    <a:pt x="4439" y="7583"/>
                  </a:lnTo>
                  <a:lnTo>
                    <a:pt x="4994" y="721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5"/>
            <p:cNvSpPr/>
            <p:nvPr/>
          </p:nvSpPr>
          <p:spPr>
            <a:xfrm>
              <a:off x="5148575" y="4848025"/>
              <a:ext cx="129500" cy="184975"/>
            </a:xfrm>
            <a:custGeom>
              <a:rect b="b" l="l" r="r" t="t"/>
              <a:pathLst>
                <a:path extrusionOk="0" h="7399" w="5180">
                  <a:moveTo>
                    <a:pt x="555" y="1"/>
                  </a:moveTo>
                  <a:lnTo>
                    <a:pt x="0" y="371"/>
                  </a:lnTo>
                  <a:lnTo>
                    <a:pt x="4809" y="7399"/>
                  </a:lnTo>
                  <a:lnTo>
                    <a:pt x="5179" y="702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5"/>
            <p:cNvSpPr/>
            <p:nvPr/>
          </p:nvSpPr>
          <p:spPr>
            <a:xfrm>
              <a:off x="5217925" y="4797175"/>
              <a:ext cx="138750" cy="180350"/>
            </a:xfrm>
            <a:custGeom>
              <a:rect b="b" l="l" r="r" t="t"/>
              <a:pathLst>
                <a:path extrusionOk="0" h="7214" w="5550">
                  <a:moveTo>
                    <a:pt x="371" y="0"/>
                  </a:moveTo>
                  <a:lnTo>
                    <a:pt x="1" y="370"/>
                  </a:lnTo>
                  <a:lnTo>
                    <a:pt x="4994" y="7213"/>
                  </a:lnTo>
                  <a:lnTo>
                    <a:pt x="5549" y="7028"/>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5"/>
            <p:cNvSpPr/>
            <p:nvPr/>
          </p:nvSpPr>
          <p:spPr>
            <a:xfrm>
              <a:off x="5287275" y="4750925"/>
              <a:ext cx="138750" cy="175725"/>
            </a:xfrm>
            <a:custGeom>
              <a:rect b="b" l="l" r="r" t="t"/>
              <a:pathLst>
                <a:path extrusionOk="0" h="7029" w="5550">
                  <a:moveTo>
                    <a:pt x="371" y="1"/>
                  </a:moveTo>
                  <a:lnTo>
                    <a:pt x="1" y="186"/>
                  </a:lnTo>
                  <a:lnTo>
                    <a:pt x="5180" y="7029"/>
                  </a:lnTo>
                  <a:lnTo>
                    <a:pt x="5550" y="6659"/>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5"/>
            <p:cNvSpPr/>
            <p:nvPr/>
          </p:nvSpPr>
          <p:spPr>
            <a:xfrm>
              <a:off x="5352025" y="4695450"/>
              <a:ext cx="147975" cy="171100"/>
            </a:xfrm>
            <a:custGeom>
              <a:rect b="b" l="l" r="r" t="t"/>
              <a:pathLst>
                <a:path extrusionOk="0" h="6844" w="5919">
                  <a:moveTo>
                    <a:pt x="370" y="0"/>
                  </a:moveTo>
                  <a:lnTo>
                    <a:pt x="0" y="370"/>
                  </a:lnTo>
                  <a:lnTo>
                    <a:pt x="5549" y="6843"/>
                  </a:lnTo>
                  <a:lnTo>
                    <a:pt x="5919" y="647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45"/>
            <p:cNvSpPr/>
            <p:nvPr/>
          </p:nvSpPr>
          <p:spPr>
            <a:xfrm>
              <a:off x="5416750" y="4639950"/>
              <a:ext cx="152625" cy="166500"/>
            </a:xfrm>
            <a:custGeom>
              <a:rect b="b" l="l" r="r" t="t"/>
              <a:pathLst>
                <a:path extrusionOk="0" h="6660" w="6105">
                  <a:moveTo>
                    <a:pt x="186" y="1"/>
                  </a:moveTo>
                  <a:lnTo>
                    <a:pt x="1" y="371"/>
                  </a:lnTo>
                  <a:lnTo>
                    <a:pt x="5734" y="6659"/>
                  </a:lnTo>
                  <a:lnTo>
                    <a:pt x="6104" y="6474"/>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45"/>
            <p:cNvSpPr/>
            <p:nvPr/>
          </p:nvSpPr>
          <p:spPr>
            <a:xfrm>
              <a:off x="5476875" y="4584475"/>
              <a:ext cx="157225" cy="161850"/>
            </a:xfrm>
            <a:custGeom>
              <a:rect b="b" l="l" r="r" t="t"/>
              <a:pathLst>
                <a:path extrusionOk="0" h="6474" w="6289">
                  <a:moveTo>
                    <a:pt x="370" y="0"/>
                  </a:moveTo>
                  <a:lnTo>
                    <a:pt x="0" y="370"/>
                  </a:lnTo>
                  <a:lnTo>
                    <a:pt x="5918" y="6474"/>
                  </a:lnTo>
                  <a:lnTo>
                    <a:pt x="6288" y="610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45"/>
            <p:cNvSpPr/>
            <p:nvPr/>
          </p:nvSpPr>
          <p:spPr>
            <a:xfrm>
              <a:off x="5536975" y="4524375"/>
              <a:ext cx="161850" cy="157225"/>
            </a:xfrm>
            <a:custGeom>
              <a:rect b="b" l="l" r="r" t="t"/>
              <a:pathLst>
                <a:path extrusionOk="0" h="6289" w="6474">
                  <a:moveTo>
                    <a:pt x="370" y="0"/>
                  </a:moveTo>
                  <a:lnTo>
                    <a:pt x="0" y="370"/>
                  </a:lnTo>
                  <a:lnTo>
                    <a:pt x="6104" y="6288"/>
                  </a:lnTo>
                  <a:lnTo>
                    <a:pt x="6474" y="591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45"/>
            <p:cNvSpPr/>
            <p:nvPr/>
          </p:nvSpPr>
          <p:spPr>
            <a:xfrm>
              <a:off x="5592450" y="4464250"/>
              <a:ext cx="166500" cy="152625"/>
            </a:xfrm>
            <a:custGeom>
              <a:rect b="b" l="l" r="r" t="t"/>
              <a:pathLst>
                <a:path extrusionOk="0" h="6105" w="6660">
                  <a:moveTo>
                    <a:pt x="371" y="1"/>
                  </a:moveTo>
                  <a:lnTo>
                    <a:pt x="1" y="371"/>
                  </a:lnTo>
                  <a:lnTo>
                    <a:pt x="6474" y="6104"/>
                  </a:lnTo>
                  <a:lnTo>
                    <a:pt x="6659" y="573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5"/>
            <p:cNvSpPr/>
            <p:nvPr/>
          </p:nvSpPr>
          <p:spPr>
            <a:xfrm>
              <a:off x="5647950" y="4399525"/>
              <a:ext cx="171100" cy="147975"/>
            </a:xfrm>
            <a:custGeom>
              <a:rect b="b" l="l" r="r" t="t"/>
              <a:pathLst>
                <a:path extrusionOk="0" h="5919" w="6844">
                  <a:moveTo>
                    <a:pt x="370" y="0"/>
                  </a:moveTo>
                  <a:lnTo>
                    <a:pt x="0" y="370"/>
                  </a:lnTo>
                  <a:lnTo>
                    <a:pt x="6658" y="5919"/>
                  </a:lnTo>
                  <a:lnTo>
                    <a:pt x="6843" y="5549"/>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5"/>
            <p:cNvSpPr/>
            <p:nvPr/>
          </p:nvSpPr>
          <p:spPr>
            <a:xfrm>
              <a:off x="5703425" y="4334775"/>
              <a:ext cx="175725" cy="138750"/>
            </a:xfrm>
            <a:custGeom>
              <a:rect b="b" l="l" r="r" t="t"/>
              <a:pathLst>
                <a:path extrusionOk="0" h="5550" w="7029">
                  <a:moveTo>
                    <a:pt x="186" y="1"/>
                  </a:moveTo>
                  <a:lnTo>
                    <a:pt x="1" y="371"/>
                  </a:lnTo>
                  <a:lnTo>
                    <a:pt x="6659" y="5550"/>
                  </a:lnTo>
                  <a:lnTo>
                    <a:pt x="7029" y="5180"/>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45"/>
            <p:cNvSpPr/>
            <p:nvPr/>
          </p:nvSpPr>
          <p:spPr>
            <a:xfrm>
              <a:off x="5754300" y="4265425"/>
              <a:ext cx="180350" cy="138750"/>
            </a:xfrm>
            <a:custGeom>
              <a:rect b="b" l="l" r="r" t="t"/>
              <a:pathLst>
                <a:path extrusionOk="0" h="5550" w="7214">
                  <a:moveTo>
                    <a:pt x="185" y="1"/>
                  </a:moveTo>
                  <a:lnTo>
                    <a:pt x="0" y="371"/>
                  </a:lnTo>
                  <a:lnTo>
                    <a:pt x="6843" y="5549"/>
                  </a:lnTo>
                  <a:lnTo>
                    <a:pt x="7213" y="4994"/>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45"/>
            <p:cNvSpPr/>
            <p:nvPr/>
          </p:nvSpPr>
          <p:spPr>
            <a:xfrm>
              <a:off x="5800525" y="4196075"/>
              <a:ext cx="184975" cy="129500"/>
            </a:xfrm>
            <a:custGeom>
              <a:rect b="b" l="l" r="r" t="t"/>
              <a:pathLst>
                <a:path extrusionOk="0" h="5180" w="7399">
                  <a:moveTo>
                    <a:pt x="186" y="0"/>
                  </a:moveTo>
                  <a:lnTo>
                    <a:pt x="1" y="370"/>
                  </a:lnTo>
                  <a:lnTo>
                    <a:pt x="7029" y="5179"/>
                  </a:lnTo>
                  <a:lnTo>
                    <a:pt x="7399" y="480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5"/>
            <p:cNvSpPr/>
            <p:nvPr/>
          </p:nvSpPr>
          <p:spPr>
            <a:xfrm>
              <a:off x="5846775" y="4126725"/>
              <a:ext cx="189600" cy="124850"/>
            </a:xfrm>
            <a:custGeom>
              <a:rect b="b" l="l" r="r" t="t"/>
              <a:pathLst>
                <a:path extrusionOk="0" h="4994" w="7584">
                  <a:moveTo>
                    <a:pt x="185" y="0"/>
                  </a:moveTo>
                  <a:lnTo>
                    <a:pt x="0" y="370"/>
                  </a:lnTo>
                  <a:lnTo>
                    <a:pt x="7213" y="4994"/>
                  </a:lnTo>
                  <a:lnTo>
                    <a:pt x="7583" y="4439"/>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5"/>
            <p:cNvSpPr/>
            <p:nvPr/>
          </p:nvSpPr>
          <p:spPr>
            <a:xfrm>
              <a:off x="5888375" y="4052725"/>
              <a:ext cx="194225" cy="120250"/>
            </a:xfrm>
            <a:custGeom>
              <a:rect b="b" l="l" r="r" t="t"/>
              <a:pathLst>
                <a:path extrusionOk="0" h="4810" w="7769">
                  <a:moveTo>
                    <a:pt x="371" y="1"/>
                  </a:moveTo>
                  <a:lnTo>
                    <a:pt x="1" y="556"/>
                  </a:lnTo>
                  <a:lnTo>
                    <a:pt x="7399" y="4810"/>
                  </a:lnTo>
                  <a:lnTo>
                    <a:pt x="7769" y="4440"/>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45"/>
            <p:cNvSpPr/>
            <p:nvPr/>
          </p:nvSpPr>
          <p:spPr>
            <a:xfrm>
              <a:off x="5930000" y="3983375"/>
              <a:ext cx="194225" cy="111000"/>
            </a:xfrm>
            <a:custGeom>
              <a:rect b="b" l="l" r="r" t="t"/>
              <a:pathLst>
                <a:path extrusionOk="0" h="4440" w="7769">
                  <a:moveTo>
                    <a:pt x="185" y="1"/>
                  </a:moveTo>
                  <a:lnTo>
                    <a:pt x="0" y="371"/>
                  </a:lnTo>
                  <a:lnTo>
                    <a:pt x="7583" y="4440"/>
                  </a:lnTo>
                  <a:lnTo>
                    <a:pt x="7768" y="388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45"/>
            <p:cNvSpPr/>
            <p:nvPr/>
          </p:nvSpPr>
          <p:spPr>
            <a:xfrm>
              <a:off x="5966975" y="3904775"/>
              <a:ext cx="198850" cy="106375"/>
            </a:xfrm>
            <a:custGeom>
              <a:rect b="b" l="l" r="r" t="t"/>
              <a:pathLst>
                <a:path extrusionOk="0" h="4255" w="7954">
                  <a:moveTo>
                    <a:pt x="371" y="1"/>
                  </a:moveTo>
                  <a:lnTo>
                    <a:pt x="1" y="555"/>
                  </a:lnTo>
                  <a:lnTo>
                    <a:pt x="7769" y="4254"/>
                  </a:lnTo>
                  <a:lnTo>
                    <a:pt x="7954" y="388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5"/>
            <p:cNvSpPr/>
            <p:nvPr/>
          </p:nvSpPr>
          <p:spPr>
            <a:xfrm>
              <a:off x="6003975" y="3830800"/>
              <a:ext cx="203475" cy="97125"/>
            </a:xfrm>
            <a:custGeom>
              <a:rect b="b" l="l" r="r" t="t"/>
              <a:pathLst>
                <a:path extrusionOk="0" h="3885" w="8139">
                  <a:moveTo>
                    <a:pt x="185" y="0"/>
                  </a:moveTo>
                  <a:lnTo>
                    <a:pt x="0" y="370"/>
                  </a:lnTo>
                  <a:lnTo>
                    <a:pt x="7768" y="3884"/>
                  </a:lnTo>
                  <a:lnTo>
                    <a:pt x="8138" y="3514"/>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5"/>
            <p:cNvSpPr/>
            <p:nvPr/>
          </p:nvSpPr>
          <p:spPr>
            <a:xfrm>
              <a:off x="6027100" y="3724450"/>
              <a:ext cx="203475" cy="92500"/>
            </a:xfrm>
            <a:custGeom>
              <a:rect b="b" l="l" r="r" t="t"/>
              <a:pathLst>
                <a:path extrusionOk="0" h="3700" w="8139">
                  <a:moveTo>
                    <a:pt x="185" y="0"/>
                  </a:moveTo>
                  <a:lnTo>
                    <a:pt x="0" y="555"/>
                  </a:lnTo>
                  <a:lnTo>
                    <a:pt x="7953" y="3699"/>
                  </a:lnTo>
                  <a:lnTo>
                    <a:pt x="8138" y="314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5"/>
            <p:cNvSpPr/>
            <p:nvPr/>
          </p:nvSpPr>
          <p:spPr>
            <a:xfrm>
              <a:off x="6068700" y="3673575"/>
              <a:ext cx="203475" cy="87900"/>
            </a:xfrm>
            <a:custGeom>
              <a:rect b="b" l="l" r="r" t="t"/>
              <a:pathLst>
                <a:path extrusionOk="0" h="3516" w="8139">
                  <a:moveTo>
                    <a:pt x="186" y="1"/>
                  </a:moveTo>
                  <a:lnTo>
                    <a:pt x="1" y="556"/>
                  </a:lnTo>
                  <a:lnTo>
                    <a:pt x="7954" y="3515"/>
                  </a:lnTo>
                  <a:lnTo>
                    <a:pt x="8139" y="2960"/>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5"/>
            <p:cNvSpPr/>
            <p:nvPr/>
          </p:nvSpPr>
          <p:spPr>
            <a:xfrm>
              <a:off x="6096450" y="3594975"/>
              <a:ext cx="208100" cy="78625"/>
            </a:xfrm>
            <a:custGeom>
              <a:rect b="b" l="l" r="r" t="t"/>
              <a:pathLst>
                <a:path extrusionOk="0" h="3145" w="8324">
                  <a:moveTo>
                    <a:pt x="185" y="1"/>
                  </a:moveTo>
                  <a:lnTo>
                    <a:pt x="1" y="556"/>
                  </a:lnTo>
                  <a:lnTo>
                    <a:pt x="8138" y="3145"/>
                  </a:lnTo>
                  <a:lnTo>
                    <a:pt x="8323" y="259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5"/>
            <p:cNvSpPr/>
            <p:nvPr/>
          </p:nvSpPr>
          <p:spPr>
            <a:xfrm>
              <a:off x="6119575" y="3516375"/>
              <a:ext cx="208100" cy="69375"/>
            </a:xfrm>
            <a:custGeom>
              <a:rect b="b" l="l" r="r" t="t"/>
              <a:pathLst>
                <a:path extrusionOk="0" h="2775" w="8324">
                  <a:moveTo>
                    <a:pt x="185" y="1"/>
                  </a:moveTo>
                  <a:lnTo>
                    <a:pt x="0" y="370"/>
                  </a:lnTo>
                  <a:lnTo>
                    <a:pt x="8323" y="2775"/>
                  </a:lnTo>
                  <a:lnTo>
                    <a:pt x="8323" y="222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5"/>
            <p:cNvSpPr/>
            <p:nvPr/>
          </p:nvSpPr>
          <p:spPr>
            <a:xfrm>
              <a:off x="6142700" y="3433150"/>
              <a:ext cx="208075" cy="64750"/>
            </a:xfrm>
            <a:custGeom>
              <a:rect b="b" l="l" r="r" t="t"/>
              <a:pathLst>
                <a:path extrusionOk="0" h="2590" w="8323">
                  <a:moveTo>
                    <a:pt x="185" y="0"/>
                  </a:moveTo>
                  <a:lnTo>
                    <a:pt x="0" y="555"/>
                  </a:lnTo>
                  <a:lnTo>
                    <a:pt x="8323" y="2590"/>
                  </a:lnTo>
                  <a:lnTo>
                    <a:pt x="8323" y="203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5"/>
            <p:cNvSpPr/>
            <p:nvPr/>
          </p:nvSpPr>
          <p:spPr>
            <a:xfrm>
              <a:off x="6161175" y="3349925"/>
              <a:ext cx="212725" cy="60125"/>
            </a:xfrm>
            <a:custGeom>
              <a:rect b="b" l="l" r="r" t="t"/>
              <a:pathLst>
                <a:path extrusionOk="0" h="2405" w="8509">
                  <a:moveTo>
                    <a:pt x="186" y="0"/>
                  </a:moveTo>
                  <a:lnTo>
                    <a:pt x="1" y="555"/>
                  </a:lnTo>
                  <a:lnTo>
                    <a:pt x="8324" y="2405"/>
                  </a:lnTo>
                  <a:lnTo>
                    <a:pt x="8509" y="1850"/>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5"/>
            <p:cNvSpPr/>
            <p:nvPr/>
          </p:nvSpPr>
          <p:spPr>
            <a:xfrm>
              <a:off x="6179675" y="3271325"/>
              <a:ext cx="212725" cy="46250"/>
            </a:xfrm>
            <a:custGeom>
              <a:rect b="b" l="l" r="r" t="t"/>
              <a:pathLst>
                <a:path extrusionOk="0" h="1850" w="8509">
                  <a:moveTo>
                    <a:pt x="1" y="0"/>
                  </a:moveTo>
                  <a:lnTo>
                    <a:pt x="1" y="370"/>
                  </a:lnTo>
                  <a:lnTo>
                    <a:pt x="8323" y="1850"/>
                  </a:lnTo>
                  <a:lnTo>
                    <a:pt x="8508" y="1480"/>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5"/>
            <p:cNvSpPr/>
            <p:nvPr/>
          </p:nvSpPr>
          <p:spPr>
            <a:xfrm>
              <a:off x="6188925" y="3188100"/>
              <a:ext cx="217350" cy="41625"/>
            </a:xfrm>
            <a:custGeom>
              <a:rect b="b" l="l" r="r" t="t"/>
              <a:pathLst>
                <a:path extrusionOk="0" h="1665" w="8694">
                  <a:moveTo>
                    <a:pt x="185" y="0"/>
                  </a:moveTo>
                  <a:lnTo>
                    <a:pt x="1" y="370"/>
                  </a:lnTo>
                  <a:lnTo>
                    <a:pt x="8508" y="1665"/>
                  </a:lnTo>
                  <a:lnTo>
                    <a:pt x="8693" y="1110"/>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5"/>
            <p:cNvSpPr/>
            <p:nvPr/>
          </p:nvSpPr>
          <p:spPr>
            <a:xfrm>
              <a:off x="6202800" y="3104850"/>
              <a:ext cx="212725" cy="32400"/>
            </a:xfrm>
            <a:custGeom>
              <a:rect b="b" l="l" r="r" t="t"/>
              <a:pathLst>
                <a:path extrusionOk="0" h="1296" w="8509">
                  <a:moveTo>
                    <a:pt x="0" y="1"/>
                  </a:moveTo>
                  <a:lnTo>
                    <a:pt x="0" y="371"/>
                  </a:lnTo>
                  <a:lnTo>
                    <a:pt x="8508" y="1296"/>
                  </a:lnTo>
                  <a:lnTo>
                    <a:pt x="8508" y="741"/>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5"/>
            <p:cNvSpPr/>
            <p:nvPr/>
          </p:nvSpPr>
          <p:spPr>
            <a:xfrm>
              <a:off x="6207425" y="3017000"/>
              <a:ext cx="217350" cy="27775"/>
            </a:xfrm>
            <a:custGeom>
              <a:rect b="b" l="l" r="r" t="t"/>
              <a:pathLst>
                <a:path extrusionOk="0" h="1111" w="8694">
                  <a:moveTo>
                    <a:pt x="185" y="1"/>
                  </a:moveTo>
                  <a:lnTo>
                    <a:pt x="0" y="556"/>
                  </a:lnTo>
                  <a:lnTo>
                    <a:pt x="8693" y="1111"/>
                  </a:lnTo>
                  <a:lnTo>
                    <a:pt x="8693" y="741"/>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5"/>
            <p:cNvSpPr/>
            <p:nvPr/>
          </p:nvSpPr>
          <p:spPr>
            <a:xfrm>
              <a:off x="6212050" y="2933775"/>
              <a:ext cx="217325" cy="23150"/>
            </a:xfrm>
            <a:custGeom>
              <a:rect b="b" l="l" r="r" t="t"/>
              <a:pathLst>
                <a:path extrusionOk="0" h="926" w="8693">
                  <a:moveTo>
                    <a:pt x="0" y="1"/>
                  </a:moveTo>
                  <a:lnTo>
                    <a:pt x="0" y="556"/>
                  </a:lnTo>
                  <a:lnTo>
                    <a:pt x="8508" y="925"/>
                  </a:lnTo>
                  <a:lnTo>
                    <a:pt x="8693" y="371"/>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5"/>
            <p:cNvSpPr/>
            <p:nvPr/>
          </p:nvSpPr>
          <p:spPr>
            <a:xfrm>
              <a:off x="6216675" y="2850550"/>
              <a:ext cx="212700" cy="13900"/>
            </a:xfrm>
            <a:custGeom>
              <a:rect b="b" l="l" r="r" t="t"/>
              <a:pathLst>
                <a:path extrusionOk="0" h="556" w="8508">
                  <a:moveTo>
                    <a:pt x="0" y="1"/>
                  </a:moveTo>
                  <a:lnTo>
                    <a:pt x="0" y="555"/>
                  </a:lnTo>
                  <a:lnTo>
                    <a:pt x="8508" y="555"/>
                  </a:lnTo>
                  <a:lnTo>
                    <a:pt x="85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5"/>
            <p:cNvSpPr/>
            <p:nvPr/>
          </p:nvSpPr>
          <p:spPr>
            <a:xfrm>
              <a:off x="6225925" y="2734950"/>
              <a:ext cx="217325" cy="23150"/>
            </a:xfrm>
            <a:custGeom>
              <a:rect b="b" l="l" r="r" t="t"/>
              <a:pathLst>
                <a:path extrusionOk="0" h="926" w="8693">
                  <a:moveTo>
                    <a:pt x="8693" y="1"/>
                  </a:moveTo>
                  <a:lnTo>
                    <a:pt x="0" y="371"/>
                  </a:lnTo>
                  <a:lnTo>
                    <a:pt x="185" y="926"/>
                  </a:lnTo>
                  <a:lnTo>
                    <a:pt x="8693" y="556"/>
                  </a:lnTo>
                  <a:lnTo>
                    <a:pt x="869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5"/>
            <p:cNvSpPr/>
            <p:nvPr/>
          </p:nvSpPr>
          <p:spPr>
            <a:xfrm>
              <a:off x="6207425" y="2670225"/>
              <a:ext cx="217350" cy="27775"/>
            </a:xfrm>
            <a:custGeom>
              <a:rect b="b" l="l" r="r" t="t"/>
              <a:pathLst>
                <a:path extrusionOk="0" h="1111" w="8694">
                  <a:moveTo>
                    <a:pt x="8508" y="0"/>
                  </a:moveTo>
                  <a:lnTo>
                    <a:pt x="0" y="555"/>
                  </a:lnTo>
                  <a:lnTo>
                    <a:pt x="185" y="1110"/>
                  </a:lnTo>
                  <a:lnTo>
                    <a:pt x="8693" y="370"/>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5"/>
            <p:cNvSpPr/>
            <p:nvPr/>
          </p:nvSpPr>
          <p:spPr>
            <a:xfrm>
              <a:off x="6202800" y="2577750"/>
              <a:ext cx="212725" cy="37025"/>
            </a:xfrm>
            <a:custGeom>
              <a:rect b="b" l="l" r="r" t="t"/>
              <a:pathLst>
                <a:path extrusionOk="0" h="1481" w="8509">
                  <a:moveTo>
                    <a:pt x="8508" y="0"/>
                  </a:moveTo>
                  <a:lnTo>
                    <a:pt x="0" y="925"/>
                  </a:lnTo>
                  <a:lnTo>
                    <a:pt x="0" y="1480"/>
                  </a:lnTo>
                  <a:lnTo>
                    <a:pt x="8508" y="555"/>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5"/>
            <p:cNvSpPr/>
            <p:nvPr/>
          </p:nvSpPr>
          <p:spPr>
            <a:xfrm>
              <a:off x="6188925" y="2485275"/>
              <a:ext cx="217350" cy="41625"/>
            </a:xfrm>
            <a:custGeom>
              <a:rect b="b" l="l" r="r" t="t"/>
              <a:pathLst>
                <a:path extrusionOk="0" h="1665" w="8694">
                  <a:moveTo>
                    <a:pt x="8508" y="0"/>
                  </a:moveTo>
                  <a:lnTo>
                    <a:pt x="1" y="1295"/>
                  </a:lnTo>
                  <a:lnTo>
                    <a:pt x="185" y="1665"/>
                  </a:lnTo>
                  <a:lnTo>
                    <a:pt x="8693" y="555"/>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5"/>
            <p:cNvSpPr/>
            <p:nvPr/>
          </p:nvSpPr>
          <p:spPr>
            <a:xfrm>
              <a:off x="6179675" y="2397425"/>
              <a:ext cx="212725" cy="50875"/>
            </a:xfrm>
            <a:custGeom>
              <a:rect b="b" l="l" r="r" t="t"/>
              <a:pathLst>
                <a:path extrusionOk="0" h="2035" w="8509">
                  <a:moveTo>
                    <a:pt x="8323" y="0"/>
                  </a:moveTo>
                  <a:lnTo>
                    <a:pt x="1" y="1480"/>
                  </a:lnTo>
                  <a:lnTo>
                    <a:pt x="1" y="2035"/>
                  </a:lnTo>
                  <a:lnTo>
                    <a:pt x="8508" y="370"/>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5"/>
            <p:cNvSpPr/>
            <p:nvPr/>
          </p:nvSpPr>
          <p:spPr>
            <a:xfrm>
              <a:off x="6161175" y="2304950"/>
              <a:ext cx="212725" cy="60125"/>
            </a:xfrm>
            <a:custGeom>
              <a:rect b="b" l="l" r="r" t="t"/>
              <a:pathLst>
                <a:path extrusionOk="0" h="2405" w="8509">
                  <a:moveTo>
                    <a:pt x="8324" y="0"/>
                  </a:moveTo>
                  <a:lnTo>
                    <a:pt x="1" y="1850"/>
                  </a:lnTo>
                  <a:lnTo>
                    <a:pt x="186" y="2405"/>
                  </a:lnTo>
                  <a:lnTo>
                    <a:pt x="8509" y="555"/>
                  </a:lnTo>
                  <a:lnTo>
                    <a:pt x="83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45"/>
            <p:cNvSpPr/>
            <p:nvPr/>
          </p:nvSpPr>
          <p:spPr>
            <a:xfrm>
              <a:off x="6142700" y="2217100"/>
              <a:ext cx="208075" cy="64750"/>
            </a:xfrm>
            <a:custGeom>
              <a:rect b="b" l="l" r="r" t="t"/>
              <a:pathLst>
                <a:path extrusionOk="0" h="2590" w="8323">
                  <a:moveTo>
                    <a:pt x="8323" y="0"/>
                  </a:moveTo>
                  <a:lnTo>
                    <a:pt x="0" y="2035"/>
                  </a:lnTo>
                  <a:lnTo>
                    <a:pt x="185" y="2590"/>
                  </a:lnTo>
                  <a:lnTo>
                    <a:pt x="8323"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5"/>
            <p:cNvSpPr/>
            <p:nvPr/>
          </p:nvSpPr>
          <p:spPr>
            <a:xfrm>
              <a:off x="6119575" y="2129250"/>
              <a:ext cx="208100" cy="69375"/>
            </a:xfrm>
            <a:custGeom>
              <a:rect b="b" l="l" r="r" t="t"/>
              <a:pathLst>
                <a:path extrusionOk="0" h="2775" w="8324">
                  <a:moveTo>
                    <a:pt x="8323" y="0"/>
                  </a:moveTo>
                  <a:lnTo>
                    <a:pt x="0" y="2405"/>
                  </a:lnTo>
                  <a:lnTo>
                    <a:pt x="185" y="2774"/>
                  </a:lnTo>
                  <a:lnTo>
                    <a:pt x="8323"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45"/>
            <p:cNvSpPr/>
            <p:nvPr/>
          </p:nvSpPr>
          <p:spPr>
            <a:xfrm>
              <a:off x="6096450" y="2041400"/>
              <a:ext cx="208100" cy="78625"/>
            </a:xfrm>
            <a:custGeom>
              <a:rect b="b" l="l" r="r" t="t"/>
              <a:pathLst>
                <a:path extrusionOk="0" h="3145" w="8324">
                  <a:moveTo>
                    <a:pt x="8138" y="0"/>
                  </a:moveTo>
                  <a:lnTo>
                    <a:pt x="1" y="2589"/>
                  </a:lnTo>
                  <a:lnTo>
                    <a:pt x="185" y="3144"/>
                  </a:lnTo>
                  <a:lnTo>
                    <a:pt x="8323" y="555"/>
                  </a:lnTo>
                  <a:lnTo>
                    <a:pt x="813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5"/>
            <p:cNvSpPr/>
            <p:nvPr/>
          </p:nvSpPr>
          <p:spPr>
            <a:xfrm>
              <a:off x="6068700" y="1958150"/>
              <a:ext cx="203475" cy="83275"/>
            </a:xfrm>
            <a:custGeom>
              <a:rect b="b" l="l" r="r" t="t"/>
              <a:pathLst>
                <a:path extrusionOk="0" h="3331" w="8139">
                  <a:moveTo>
                    <a:pt x="7954" y="1"/>
                  </a:moveTo>
                  <a:lnTo>
                    <a:pt x="1" y="2775"/>
                  </a:lnTo>
                  <a:lnTo>
                    <a:pt x="186" y="3330"/>
                  </a:lnTo>
                  <a:lnTo>
                    <a:pt x="8139" y="371"/>
                  </a:lnTo>
                  <a:lnTo>
                    <a:pt x="79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45"/>
            <p:cNvSpPr/>
            <p:nvPr/>
          </p:nvSpPr>
          <p:spPr>
            <a:xfrm>
              <a:off x="6036350" y="1870300"/>
              <a:ext cx="203450" cy="92500"/>
            </a:xfrm>
            <a:custGeom>
              <a:rect b="b" l="l" r="r" t="t"/>
              <a:pathLst>
                <a:path extrusionOk="0" h="3700" w="8138">
                  <a:moveTo>
                    <a:pt x="7953" y="1"/>
                  </a:moveTo>
                  <a:lnTo>
                    <a:pt x="0" y="3145"/>
                  </a:lnTo>
                  <a:lnTo>
                    <a:pt x="185" y="3700"/>
                  </a:lnTo>
                  <a:lnTo>
                    <a:pt x="8138" y="556"/>
                  </a:lnTo>
                  <a:lnTo>
                    <a:pt x="79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45"/>
            <p:cNvSpPr/>
            <p:nvPr/>
          </p:nvSpPr>
          <p:spPr>
            <a:xfrm>
              <a:off x="6003975" y="1787075"/>
              <a:ext cx="203475" cy="97125"/>
            </a:xfrm>
            <a:custGeom>
              <a:rect b="b" l="l" r="r" t="t"/>
              <a:pathLst>
                <a:path extrusionOk="0" h="3885" w="8139">
                  <a:moveTo>
                    <a:pt x="7768" y="1"/>
                  </a:moveTo>
                  <a:lnTo>
                    <a:pt x="0" y="3515"/>
                  </a:lnTo>
                  <a:lnTo>
                    <a:pt x="185" y="3885"/>
                  </a:lnTo>
                  <a:lnTo>
                    <a:pt x="8138" y="371"/>
                  </a:lnTo>
                  <a:lnTo>
                    <a:pt x="776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45"/>
            <p:cNvSpPr/>
            <p:nvPr/>
          </p:nvSpPr>
          <p:spPr>
            <a:xfrm>
              <a:off x="5966975" y="1703850"/>
              <a:ext cx="198850" cy="106375"/>
            </a:xfrm>
            <a:custGeom>
              <a:rect b="b" l="l" r="r" t="t"/>
              <a:pathLst>
                <a:path extrusionOk="0" h="4255" w="7954">
                  <a:moveTo>
                    <a:pt x="7769" y="1"/>
                  </a:moveTo>
                  <a:lnTo>
                    <a:pt x="1" y="3700"/>
                  </a:lnTo>
                  <a:lnTo>
                    <a:pt x="371" y="4254"/>
                  </a:lnTo>
                  <a:lnTo>
                    <a:pt x="7954" y="371"/>
                  </a:lnTo>
                  <a:lnTo>
                    <a:pt x="7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5"/>
            <p:cNvSpPr/>
            <p:nvPr/>
          </p:nvSpPr>
          <p:spPr>
            <a:xfrm>
              <a:off x="5930000" y="1620625"/>
              <a:ext cx="194225" cy="115625"/>
            </a:xfrm>
            <a:custGeom>
              <a:rect b="b" l="l" r="r" t="t"/>
              <a:pathLst>
                <a:path extrusionOk="0" h="4625" w="7769">
                  <a:moveTo>
                    <a:pt x="7583" y="0"/>
                  </a:moveTo>
                  <a:lnTo>
                    <a:pt x="0" y="4069"/>
                  </a:lnTo>
                  <a:lnTo>
                    <a:pt x="185" y="4624"/>
                  </a:lnTo>
                  <a:lnTo>
                    <a:pt x="7768" y="555"/>
                  </a:lnTo>
                  <a:lnTo>
                    <a:pt x="758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45"/>
            <p:cNvSpPr/>
            <p:nvPr/>
          </p:nvSpPr>
          <p:spPr>
            <a:xfrm>
              <a:off x="5888375" y="1542025"/>
              <a:ext cx="194225" cy="120250"/>
            </a:xfrm>
            <a:custGeom>
              <a:rect b="b" l="l" r="r" t="t"/>
              <a:pathLst>
                <a:path extrusionOk="0" h="4810" w="7769">
                  <a:moveTo>
                    <a:pt x="7399" y="0"/>
                  </a:moveTo>
                  <a:lnTo>
                    <a:pt x="1" y="4254"/>
                  </a:lnTo>
                  <a:lnTo>
                    <a:pt x="371" y="4809"/>
                  </a:lnTo>
                  <a:lnTo>
                    <a:pt x="7769" y="370"/>
                  </a:lnTo>
                  <a:lnTo>
                    <a:pt x="73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5"/>
            <p:cNvSpPr/>
            <p:nvPr/>
          </p:nvSpPr>
          <p:spPr>
            <a:xfrm>
              <a:off x="5856025" y="1458800"/>
              <a:ext cx="184975" cy="124850"/>
            </a:xfrm>
            <a:custGeom>
              <a:rect b="b" l="l" r="r" t="t"/>
              <a:pathLst>
                <a:path extrusionOk="0" h="4994" w="7399">
                  <a:moveTo>
                    <a:pt x="7213" y="0"/>
                  </a:moveTo>
                  <a:lnTo>
                    <a:pt x="0" y="4624"/>
                  </a:lnTo>
                  <a:lnTo>
                    <a:pt x="185" y="4994"/>
                  </a:lnTo>
                  <a:lnTo>
                    <a:pt x="7398" y="555"/>
                  </a:lnTo>
                  <a:lnTo>
                    <a:pt x="721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5"/>
            <p:cNvSpPr/>
            <p:nvPr/>
          </p:nvSpPr>
          <p:spPr>
            <a:xfrm>
              <a:off x="5800525" y="1389425"/>
              <a:ext cx="184975" cy="129500"/>
            </a:xfrm>
            <a:custGeom>
              <a:rect b="b" l="l" r="r" t="t"/>
              <a:pathLst>
                <a:path extrusionOk="0" h="5180" w="7399">
                  <a:moveTo>
                    <a:pt x="7029" y="1"/>
                  </a:moveTo>
                  <a:lnTo>
                    <a:pt x="1" y="4625"/>
                  </a:lnTo>
                  <a:lnTo>
                    <a:pt x="371" y="5180"/>
                  </a:lnTo>
                  <a:lnTo>
                    <a:pt x="7399" y="371"/>
                  </a:lnTo>
                  <a:lnTo>
                    <a:pt x="70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5"/>
            <p:cNvSpPr/>
            <p:nvPr/>
          </p:nvSpPr>
          <p:spPr>
            <a:xfrm>
              <a:off x="5754300" y="1310825"/>
              <a:ext cx="180350" cy="138750"/>
            </a:xfrm>
            <a:custGeom>
              <a:rect b="b" l="l" r="r" t="t"/>
              <a:pathLst>
                <a:path extrusionOk="0" h="5550" w="7214">
                  <a:moveTo>
                    <a:pt x="6843" y="1"/>
                  </a:moveTo>
                  <a:lnTo>
                    <a:pt x="0" y="5179"/>
                  </a:lnTo>
                  <a:lnTo>
                    <a:pt x="185" y="5549"/>
                  </a:lnTo>
                  <a:lnTo>
                    <a:pt x="7213" y="556"/>
                  </a:lnTo>
                  <a:lnTo>
                    <a:pt x="68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45"/>
            <p:cNvSpPr/>
            <p:nvPr/>
          </p:nvSpPr>
          <p:spPr>
            <a:xfrm>
              <a:off x="5703425" y="1241475"/>
              <a:ext cx="175725" cy="138750"/>
            </a:xfrm>
            <a:custGeom>
              <a:rect b="b" l="l" r="r" t="t"/>
              <a:pathLst>
                <a:path extrusionOk="0" h="5550" w="7029">
                  <a:moveTo>
                    <a:pt x="6659" y="0"/>
                  </a:moveTo>
                  <a:lnTo>
                    <a:pt x="1" y="5179"/>
                  </a:lnTo>
                  <a:lnTo>
                    <a:pt x="186" y="5549"/>
                  </a:lnTo>
                  <a:lnTo>
                    <a:pt x="7029" y="370"/>
                  </a:lnTo>
                  <a:lnTo>
                    <a:pt x="665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45"/>
            <p:cNvSpPr/>
            <p:nvPr/>
          </p:nvSpPr>
          <p:spPr>
            <a:xfrm>
              <a:off x="5647950" y="1167500"/>
              <a:ext cx="171100" cy="147975"/>
            </a:xfrm>
            <a:custGeom>
              <a:rect b="b" l="l" r="r" t="t"/>
              <a:pathLst>
                <a:path extrusionOk="0" h="5919" w="6844">
                  <a:moveTo>
                    <a:pt x="6474" y="0"/>
                  </a:moveTo>
                  <a:lnTo>
                    <a:pt x="0" y="5549"/>
                  </a:lnTo>
                  <a:lnTo>
                    <a:pt x="370" y="5919"/>
                  </a:lnTo>
                  <a:lnTo>
                    <a:pt x="6843" y="370"/>
                  </a:lnTo>
                  <a:lnTo>
                    <a:pt x="64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5"/>
            <p:cNvSpPr/>
            <p:nvPr/>
          </p:nvSpPr>
          <p:spPr>
            <a:xfrm>
              <a:off x="5583200" y="1093525"/>
              <a:ext cx="166500" cy="152600"/>
            </a:xfrm>
            <a:custGeom>
              <a:rect b="b" l="l" r="r" t="t"/>
              <a:pathLst>
                <a:path extrusionOk="0" h="6104" w="6660">
                  <a:moveTo>
                    <a:pt x="6289" y="0"/>
                  </a:moveTo>
                  <a:lnTo>
                    <a:pt x="1" y="5734"/>
                  </a:lnTo>
                  <a:lnTo>
                    <a:pt x="186" y="6103"/>
                  </a:lnTo>
                  <a:lnTo>
                    <a:pt x="6659" y="370"/>
                  </a:lnTo>
                  <a:lnTo>
                    <a:pt x="62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5"/>
            <p:cNvSpPr/>
            <p:nvPr/>
          </p:nvSpPr>
          <p:spPr>
            <a:xfrm>
              <a:off x="5536975" y="1033400"/>
              <a:ext cx="161850" cy="157225"/>
            </a:xfrm>
            <a:custGeom>
              <a:rect b="b" l="l" r="r" t="t"/>
              <a:pathLst>
                <a:path extrusionOk="0" h="6289" w="6474">
                  <a:moveTo>
                    <a:pt x="6104" y="1"/>
                  </a:moveTo>
                  <a:lnTo>
                    <a:pt x="0" y="5919"/>
                  </a:lnTo>
                  <a:lnTo>
                    <a:pt x="370" y="6289"/>
                  </a:lnTo>
                  <a:lnTo>
                    <a:pt x="6474" y="371"/>
                  </a:lnTo>
                  <a:lnTo>
                    <a:pt x="610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5"/>
            <p:cNvSpPr/>
            <p:nvPr/>
          </p:nvSpPr>
          <p:spPr>
            <a:xfrm>
              <a:off x="5476875" y="968675"/>
              <a:ext cx="157225" cy="161850"/>
            </a:xfrm>
            <a:custGeom>
              <a:rect b="b" l="l" r="r" t="t"/>
              <a:pathLst>
                <a:path extrusionOk="0" h="6474" w="6289">
                  <a:moveTo>
                    <a:pt x="5918" y="0"/>
                  </a:moveTo>
                  <a:lnTo>
                    <a:pt x="0" y="6104"/>
                  </a:lnTo>
                  <a:lnTo>
                    <a:pt x="370" y="6474"/>
                  </a:lnTo>
                  <a:lnTo>
                    <a:pt x="6288" y="370"/>
                  </a:lnTo>
                  <a:lnTo>
                    <a:pt x="59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5"/>
            <p:cNvSpPr/>
            <p:nvPr/>
          </p:nvSpPr>
          <p:spPr>
            <a:xfrm>
              <a:off x="5416750" y="908550"/>
              <a:ext cx="152625" cy="166500"/>
            </a:xfrm>
            <a:custGeom>
              <a:rect b="b" l="l" r="r" t="t"/>
              <a:pathLst>
                <a:path extrusionOk="0" h="6660" w="6105">
                  <a:moveTo>
                    <a:pt x="5549" y="1"/>
                  </a:moveTo>
                  <a:lnTo>
                    <a:pt x="1" y="6289"/>
                  </a:lnTo>
                  <a:lnTo>
                    <a:pt x="371" y="6659"/>
                  </a:lnTo>
                  <a:lnTo>
                    <a:pt x="6104" y="371"/>
                  </a:lnTo>
                  <a:lnTo>
                    <a:pt x="554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45"/>
            <p:cNvSpPr/>
            <p:nvPr/>
          </p:nvSpPr>
          <p:spPr>
            <a:xfrm>
              <a:off x="5352025" y="848450"/>
              <a:ext cx="147975" cy="171100"/>
            </a:xfrm>
            <a:custGeom>
              <a:rect b="b" l="l" r="r" t="t"/>
              <a:pathLst>
                <a:path extrusionOk="0" h="6844" w="5919">
                  <a:moveTo>
                    <a:pt x="5549" y="1"/>
                  </a:moveTo>
                  <a:lnTo>
                    <a:pt x="0" y="6474"/>
                  </a:lnTo>
                  <a:lnTo>
                    <a:pt x="370" y="6844"/>
                  </a:lnTo>
                  <a:lnTo>
                    <a:pt x="5919" y="186"/>
                  </a:lnTo>
                  <a:lnTo>
                    <a:pt x="554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45"/>
            <p:cNvSpPr/>
            <p:nvPr/>
          </p:nvSpPr>
          <p:spPr>
            <a:xfrm>
              <a:off x="5287275" y="788350"/>
              <a:ext cx="138750" cy="175725"/>
            </a:xfrm>
            <a:custGeom>
              <a:rect b="b" l="l" r="r" t="t"/>
              <a:pathLst>
                <a:path extrusionOk="0" h="7029" w="5550">
                  <a:moveTo>
                    <a:pt x="5180" y="0"/>
                  </a:moveTo>
                  <a:lnTo>
                    <a:pt x="1" y="6843"/>
                  </a:lnTo>
                  <a:lnTo>
                    <a:pt x="371" y="7028"/>
                  </a:lnTo>
                  <a:lnTo>
                    <a:pt x="5550" y="370"/>
                  </a:lnTo>
                  <a:lnTo>
                    <a:pt x="51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5"/>
            <p:cNvSpPr/>
            <p:nvPr/>
          </p:nvSpPr>
          <p:spPr>
            <a:xfrm>
              <a:off x="5217925" y="732850"/>
              <a:ext cx="134125" cy="180350"/>
            </a:xfrm>
            <a:custGeom>
              <a:rect b="b" l="l" r="r" t="t"/>
              <a:pathLst>
                <a:path extrusionOk="0" h="7214" w="5365">
                  <a:moveTo>
                    <a:pt x="4994" y="1"/>
                  </a:moveTo>
                  <a:lnTo>
                    <a:pt x="1" y="7029"/>
                  </a:lnTo>
                  <a:lnTo>
                    <a:pt x="371" y="7214"/>
                  </a:lnTo>
                  <a:lnTo>
                    <a:pt x="5364" y="371"/>
                  </a:lnTo>
                  <a:lnTo>
                    <a:pt x="49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5"/>
            <p:cNvSpPr/>
            <p:nvPr/>
          </p:nvSpPr>
          <p:spPr>
            <a:xfrm>
              <a:off x="5148575" y="682000"/>
              <a:ext cx="129500" cy="184975"/>
            </a:xfrm>
            <a:custGeom>
              <a:rect b="b" l="l" r="r" t="t"/>
              <a:pathLst>
                <a:path extrusionOk="0" h="7399" w="5180">
                  <a:moveTo>
                    <a:pt x="4809" y="0"/>
                  </a:moveTo>
                  <a:lnTo>
                    <a:pt x="0" y="7213"/>
                  </a:lnTo>
                  <a:lnTo>
                    <a:pt x="555" y="7398"/>
                  </a:lnTo>
                  <a:lnTo>
                    <a:pt x="5179" y="370"/>
                  </a:lnTo>
                  <a:lnTo>
                    <a:pt x="480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45"/>
            <p:cNvSpPr/>
            <p:nvPr/>
          </p:nvSpPr>
          <p:spPr>
            <a:xfrm>
              <a:off x="5079225" y="631125"/>
              <a:ext cx="124850" cy="189600"/>
            </a:xfrm>
            <a:custGeom>
              <a:rect b="b" l="l" r="r" t="t"/>
              <a:pathLst>
                <a:path extrusionOk="0" h="7584" w="4994">
                  <a:moveTo>
                    <a:pt x="4439" y="1"/>
                  </a:moveTo>
                  <a:lnTo>
                    <a:pt x="0" y="7399"/>
                  </a:lnTo>
                  <a:lnTo>
                    <a:pt x="370" y="7584"/>
                  </a:lnTo>
                  <a:lnTo>
                    <a:pt x="4994" y="371"/>
                  </a:lnTo>
                  <a:lnTo>
                    <a:pt x="44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45"/>
            <p:cNvSpPr/>
            <p:nvPr/>
          </p:nvSpPr>
          <p:spPr>
            <a:xfrm>
              <a:off x="5005225" y="584900"/>
              <a:ext cx="120250" cy="194225"/>
            </a:xfrm>
            <a:custGeom>
              <a:rect b="b" l="l" r="r" t="t"/>
              <a:pathLst>
                <a:path extrusionOk="0" h="7769" w="4810">
                  <a:moveTo>
                    <a:pt x="4440" y="0"/>
                  </a:moveTo>
                  <a:lnTo>
                    <a:pt x="1" y="7398"/>
                  </a:lnTo>
                  <a:lnTo>
                    <a:pt x="556" y="7768"/>
                  </a:lnTo>
                  <a:lnTo>
                    <a:pt x="4810" y="370"/>
                  </a:lnTo>
                  <a:lnTo>
                    <a:pt x="444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5"/>
            <p:cNvSpPr/>
            <p:nvPr/>
          </p:nvSpPr>
          <p:spPr>
            <a:xfrm>
              <a:off x="4931250" y="543275"/>
              <a:ext cx="115625" cy="194225"/>
            </a:xfrm>
            <a:custGeom>
              <a:rect b="b" l="l" r="r" t="t"/>
              <a:pathLst>
                <a:path extrusionOk="0" h="7769" w="4625">
                  <a:moveTo>
                    <a:pt x="4070" y="1"/>
                  </a:moveTo>
                  <a:lnTo>
                    <a:pt x="1" y="7399"/>
                  </a:lnTo>
                  <a:lnTo>
                    <a:pt x="556" y="7769"/>
                  </a:lnTo>
                  <a:lnTo>
                    <a:pt x="4625" y="186"/>
                  </a:lnTo>
                  <a:lnTo>
                    <a:pt x="40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5"/>
            <p:cNvSpPr/>
            <p:nvPr/>
          </p:nvSpPr>
          <p:spPr>
            <a:xfrm>
              <a:off x="4857275" y="501675"/>
              <a:ext cx="106375" cy="198850"/>
            </a:xfrm>
            <a:custGeom>
              <a:rect b="b" l="l" r="r" t="t"/>
              <a:pathLst>
                <a:path extrusionOk="0" h="7954" w="4255">
                  <a:moveTo>
                    <a:pt x="3884" y="0"/>
                  </a:moveTo>
                  <a:lnTo>
                    <a:pt x="1" y="7583"/>
                  </a:lnTo>
                  <a:lnTo>
                    <a:pt x="555" y="7953"/>
                  </a:lnTo>
                  <a:lnTo>
                    <a:pt x="4254" y="185"/>
                  </a:lnTo>
                  <a:lnTo>
                    <a:pt x="38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5"/>
            <p:cNvSpPr/>
            <p:nvPr/>
          </p:nvSpPr>
          <p:spPr>
            <a:xfrm>
              <a:off x="4783300" y="460050"/>
              <a:ext cx="97125" cy="203475"/>
            </a:xfrm>
            <a:custGeom>
              <a:rect b="b" l="l" r="r" t="t"/>
              <a:pathLst>
                <a:path extrusionOk="0" h="8139" w="3885">
                  <a:moveTo>
                    <a:pt x="3329" y="1"/>
                  </a:moveTo>
                  <a:lnTo>
                    <a:pt x="0" y="7954"/>
                  </a:lnTo>
                  <a:lnTo>
                    <a:pt x="370" y="8139"/>
                  </a:lnTo>
                  <a:lnTo>
                    <a:pt x="3884" y="371"/>
                  </a:lnTo>
                  <a:lnTo>
                    <a:pt x="33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5"/>
            <p:cNvSpPr/>
            <p:nvPr/>
          </p:nvSpPr>
          <p:spPr>
            <a:xfrm>
              <a:off x="4704700" y="427700"/>
              <a:ext cx="92500" cy="203450"/>
            </a:xfrm>
            <a:custGeom>
              <a:rect b="b" l="l" r="r" t="t"/>
              <a:pathLst>
                <a:path extrusionOk="0" h="8138" w="3700">
                  <a:moveTo>
                    <a:pt x="3329" y="0"/>
                  </a:moveTo>
                  <a:lnTo>
                    <a:pt x="0" y="7953"/>
                  </a:lnTo>
                  <a:lnTo>
                    <a:pt x="555" y="8138"/>
                  </a:lnTo>
                  <a:lnTo>
                    <a:pt x="3699" y="185"/>
                  </a:lnTo>
                  <a:lnTo>
                    <a:pt x="332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5"/>
            <p:cNvSpPr/>
            <p:nvPr/>
          </p:nvSpPr>
          <p:spPr>
            <a:xfrm>
              <a:off x="4626075" y="395325"/>
              <a:ext cx="87900" cy="203475"/>
            </a:xfrm>
            <a:custGeom>
              <a:rect b="b" l="l" r="r" t="t"/>
              <a:pathLst>
                <a:path extrusionOk="0" h="8139" w="3516">
                  <a:moveTo>
                    <a:pt x="2960" y="0"/>
                  </a:moveTo>
                  <a:lnTo>
                    <a:pt x="1" y="7953"/>
                  </a:lnTo>
                  <a:lnTo>
                    <a:pt x="556" y="8138"/>
                  </a:lnTo>
                  <a:lnTo>
                    <a:pt x="3515" y="185"/>
                  </a:lnTo>
                  <a:lnTo>
                    <a:pt x="296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5"/>
            <p:cNvSpPr/>
            <p:nvPr/>
          </p:nvSpPr>
          <p:spPr>
            <a:xfrm>
              <a:off x="4547475" y="362950"/>
              <a:ext cx="78625" cy="208100"/>
            </a:xfrm>
            <a:custGeom>
              <a:rect b="b" l="l" r="r" t="t"/>
              <a:pathLst>
                <a:path extrusionOk="0" h="8324" w="3145">
                  <a:moveTo>
                    <a:pt x="2590" y="1"/>
                  </a:moveTo>
                  <a:lnTo>
                    <a:pt x="1" y="8139"/>
                  </a:lnTo>
                  <a:lnTo>
                    <a:pt x="556" y="8324"/>
                  </a:lnTo>
                  <a:lnTo>
                    <a:pt x="3145" y="186"/>
                  </a:lnTo>
                  <a:lnTo>
                    <a:pt x="25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5"/>
            <p:cNvSpPr/>
            <p:nvPr/>
          </p:nvSpPr>
          <p:spPr>
            <a:xfrm>
              <a:off x="4468875" y="339825"/>
              <a:ext cx="69375" cy="208100"/>
            </a:xfrm>
            <a:custGeom>
              <a:rect b="b" l="l" r="r" t="t"/>
              <a:pathLst>
                <a:path extrusionOk="0" h="8324" w="2775">
                  <a:moveTo>
                    <a:pt x="2220" y="1"/>
                  </a:moveTo>
                  <a:lnTo>
                    <a:pt x="1" y="8139"/>
                  </a:lnTo>
                  <a:lnTo>
                    <a:pt x="370" y="8324"/>
                  </a:lnTo>
                  <a:lnTo>
                    <a:pt x="277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5"/>
            <p:cNvSpPr/>
            <p:nvPr/>
          </p:nvSpPr>
          <p:spPr>
            <a:xfrm>
              <a:off x="4385650" y="316725"/>
              <a:ext cx="64750" cy="208075"/>
            </a:xfrm>
            <a:custGeom>
              <a:rect b="b" l="l" r="r" t="t"/>
              <a:pathLst>
                <a:path extrusionOk="0" h="8323" w="2590">
                  <a:moveTo>
                    <a:pt x="2035" y="0"/>
                  </a:moveTo>
                  <a:lnTo>
                    <a:pt x="0" y="8138"/>
                  </a:lnTo>
                  <a:lnTo>
                    <a:pt x="555" y="8323"/>
                  </a:lnTo>
                  <a:lnTo>
                    <a:pt x="259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5"/>
            <p:cNvSpPr/>
            <p:nvPr/>
          </p:nvSpPr>
          <p:spPr>
            <a:xfrm>
              <a:off x="4302425" y="293600"/>
              <a:ext cx="55500" cy="212725"/>
            </a:xfrm>
            <a:custGeom>
              <a:rect b="b" l="l" r="r" t="t"/>
              <a:pathLst>
                <a:path extrusionOk="0" h="8509" w="2220">
                  <a:moveTo>
                    <a:pt x="1850" y="0"/>
                  </a:moveTo>
                  <a:lnTo>
                    <a:pt x="0" y="8323"/>
                  </a:lnTo>
                  <a:lnTo>
                    <a:pt x="555" y="8508"/>
                  </a:lnTo>
                  <a:lnTo>
                    <a:pt x="2220" y="185"/>
                  </a:lnTo>
                  <a:lnTo>
                    <a:pt x="18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5"/>
            <p:cNvSpPr/>
            <p:nvPr/>
          </p:nvSpPr>
          <p:spPr>
            <a:xfrm>
              <a:off x="4223825" y="279725"/>
              <a:ext cx="46250" cy="212725"/>
            </a:xfrm>
            <a:custGeom>
              <a:rect b="b" l="l" r="r" t="t"/>
              <a:pathLst>
                <a:path extrusionOk="0" h="8509" w="1850">
                  <a:moveTo>
                    <a:pt x="1295" y="1"/>
                  </a:moveTo>
                  <a:lnTo>
                    <a:pt x="0" y="8323"/>
                  </a:lnTo>
                  <a:lnTo>
                    <a:pt x="370" y="8508"/>
                  </a:lnTo>
                  <a:lnTo>
                    <a:pt x="18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5"/>
            <p:cNvSpPr/>
            <p:nvPr/>
          </p:nvSpPr>
          <p:spPr>
            <a:xfrm>
              <a:off x="4140600" y="261225"/>
              <a:ext cx="41625" cy="217350"/>
            </a:xfrm>
            <a:custGeom>
              <a:rect b="b" l="l" r="r" t="t"/>
              <a:pathLst>
                <a:path extrusionOk="0" h="8694" w="1665">
                  <a:moveTo>
                    <a:pt x="1110" y="1"/>
                  </a:moveTo>
                  <a:lnTo>
                    <a:pt x="0" y="8509"/>
                  </a:lnTo>
                  <a:lnTo>
                    <a:pt x="370" y="8693"/>
                  </a:lnTo>
                  <a:lnTo>
                    <a:pt x="1665" y="186"/>
                  </a:lnTo>
                  <a:lnTo>
                    <a:pt x="111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5"/>
            <p:cNvSpPr/>
            <p:nvPr/>
          </p:nvSpPr>
          <p:spPr>
            <a:xfrm>
              <a:off x="4057350" y="251975"/>
              <a:ext cx="32400" cy="212725"/>
            </a:xfrm>
            <a:custGeom>
              <a:rect b="b" l="l" r="r" t="t"/>
              <a:pathLst>
                <a:path extrusionOk="0" h="8509" w="1296">
                  <a:moveTo>
                    <a:pt x="741" y="1"/>
                  </a:moveTo>
                  <a:lnTo>
                    <a:pt x="1" y="8509"/>
                  </a:lnTo>
                  <a:lnTo>
                    <a:pt x="371" y="8509"/>
                  </a:lnTo>
                  <a:lnTo>
                    <a:pt x="129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5"/>
            <p:cNvSpPr/>
            <p:nvPr/>
          </p:nvSpPr>
          <p:spPr>
            <a:xfrm>
              <a:off x="3969500" y="242725"/>
              <a:ext cx="27775" cy="217350"/>
            </a:xfrm>
            <a:custGeom>
              <a:rect b="b" l="l" r="r" t="t"/>
              <a:pathLst>
                <a:path extrusionOk="0" h="8694" w="1111">
                  <a:moveTo>
                    <a:pt x="741" y="1"/>
                  </a:moveTo>
                  <a:lnTo>
                    <a:pt x="1" y="8509"/>
                  </a:lnTo>
                  <a:lnTo>
                    <a:pt x="556" y="8694"/>
                  </a:lnTo>
                  <a:lnTo>
                    <a:pt x="111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5"/>
            <p:cNvSpPr/>
            <p:nvPr/>
          </p:nvSpPr>
          <p:spPr>
            <a:xfrm>
              <a:off x="3886275" y="238125"/>
              <a:ext cx="23150" cy="217325"/>
            </a:xfrm>
            <a:custGeom>
              <a:rect b="b" l="l" r="r" t="t"/>
              <a:pathLst>
                <a:path extrusionOk="0" h="8693" w="926">
                  <a:moveTo>
                    <a:pt x="371" y="0"/>
                  </a:moveTo>
                  <a:lnTo>
                    <a:pt x="1" y="8693"/>
                  </a:lnTo>
                  <a:lnTo>
                    <a:pt x="556" y="8693"/>
                  </a:lnTo>
                  <a:lnTo>
                    <a:pt x="925" y="185"/>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679" name="Shape 3679"/>
        <p:cNvGrpSpPr/>
        <p:nvPr/>
      </p:nvGrpSpPr>
      <p:grpSpPr>
        <a:xfrm>
          <a:off x="0" y="0"/>
          <a:ext cx="0" cy="0"/>
          <a:chOff x="0" y="0"/>
          <a:chExt cx="0" cy="0"/>
        </a:xfrm>
      </p:grpSpPr>
      <p:sp>
        <p:nvSpPr>
          <p:cNvPr id="3680" name="Google Shape;3680;p4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...and our </a:t>
            </a:r>
            <a:r>
              <a:rPr lang="es"/>
              <a:t>set </a:t>
            </a:r>
            <a:r>
              <a:rPr lang="es">
                <a:solidFill>
                  <a:srgbClr val="FFFFFF"/>
                </a:solidFill>
                <a:latin typeface="Proxima Nova Semibold"/>
                <a:ea typeface="Proxima Nova Semibold"/>
                <a:cs typeface="Proxima Nova Semibold"/>
                <a:sym typeface="Proxima Nova Semibold"/>
              </a:rPr>
              <a:t>of editable icons</a:t>
            </a:r>
            <a:endParaRPr>
              <a:solidFill>
                <a:srgbClr val="FFFFFF"/>
              </a:solidFill>
              <a:latin typeface="Proxima Nova Semibold"/>
              <a:ea typeface="Proxima Nova Semibold"/>
              <a:cs typeface="Proxima Nova Semibold"/>
              <a:sym typeface="Proxima Nova Semibold"/>
            </a:endParaRPr>
          </a:p>
        </p:txBody>
      </p:sp>
      <p:sp>
        <p:nvSpPr>
          <p:cNvPr id="3681" name="Google Shape;3681;p46"/>
          <p:cNvSpPr txBox="1"/>
          <p:nvPr>
            <p:ph idx="4294967295" type="body"/>
          </p:nvPr>
        </p:nvSpPr>
        <p:spPr>
          <a:xfrm>
            <a:off x="1068100" y="14578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sz="1200">
                <a:solidFill>
                  <a:srgbClr val="FFFFFF"/>
                </a:solidFill>
                <a:latin typeface="Proxima Nova"/>
                <a:ea typeface="Proxima Nova"/>
                <a:cs typeface="Proxima Nova"/>
                <a:sym typeface="Proxima Nova"/>
              </a:rPr>
              <a:t>You can</a:t>
            </a:r>
            <a:r>
              <a:rPr lang="es" sz="1200">
                <a:solidFill>
                  <a:srgbClr val="435D74"/>
                </a:solidFill>
                <a:latin typeface="Proxima Nova"/>
                <a:ea typeface="Proxima Nova"/>
                <a:cs typeface="Proxima Nova"/>
                <a:sym typeface="Proxima Nova"/>
              </a:rPr>
              <a:t> </a:t>
            </a:r>
            <a:r>
              <a:rPr lang="es" sz="1200">
                <a:solidFill>
                  <a:srgbClr val="869FB2"/>
                </a:solidFill>
                <a:latin typeface="Proxima Nova"/>
                <a:ea typeface="Proxima Nova"/>
                <a:cs typeface="Proxima Nova"/>
                <a:sym typeface="Proxima Nova"/>
              </a:rPr>
              <a:t>resize</a:t>
            </a:r>
            <a:r>
              <a:rPr lang="es" sz="1200">
                <a:solidFill>
                  <a:srgbClr val="435D74"/>
                </a:solidFill>
                <a:latin typeface="Proxima Nova"/>
                <a:ea typeface="Proxima Nova"/>
                <a:cs typeface="Proxima Nova"/>
                <a:sym typeface="Proxima Nova"/>
              </a:rPr>
              <a:t> </a:t>
            </a:r>
            <a:r>
              <a:rPr lang="es" sz="1200">
                <a:solidFill>
                  <a:srgbClr val="FFFFFF"/>
                </a:solidFill>
                <a:latin typeface="Proxima Nova"/>
                <a:ea typeface="Proxima Nova"/>
                <a:cs typeface="Proxima Nova"/>
                <a:sym typeface="Proxima Nova"/>
              </a:rPr>
              <a:t>these icons, keeping the quality.</a:t>
            </a:r>
            <a:endParaRPr sz="1200">
              <a:solidFill>
                <a:srgbClr val="FFFFFF"/>
              </a:solidFill>
              <a:latin typeface="Proxima Nova"/>
              <a:ea typeface="Proxima Nova"/>
              <a:cs typeface="Proxima Nova"/>
              <a:sym typeface="Proxima Nova"/>
            </a:endParaRPr>
          </a:p>
          <a:p>
            <a:pPr indent="0" lvl="0" marL="0" rtl="0" algn="ctr">
              <a:spcBef>
                <a:spcPts val="0"/>
              </a:spcBef>
              <a:spcAft>
                <a:spcPts val="0"/>
              </a:spcAft>
              <a:buNone/>
            </a:pPr>
            <a:r>
              <a:rPr lang="es" sz="1200">
                <a:solidFill>
                  <a:srgbClr val="FFFFFF"/>
                </a:solidFill>
                <a:latin typeface="Proxima Nova"/>
                <a:ea typeface="Proxima Nova"/>
                <a:cs typeface="Proxima Nova"/>
                <a:sym typeface="Proxima Nova"/>
              </a:rPr>
              <a:t>You can </a:t>
            </a:r>
            <a:r>
              <a:rPr lang="es" sz="1200">
                <a:solidFill>
                  <a:srgbClr val="869FB2"/>
                </a:solidFill>
                <a:latin typeface="Proxima Nova"/>
                <a:ea typeface="Proxima Nova"/>
                <a:cs typeface="Proxima Nova"/>
                <a:sym typeface="Proxima Nova"/>
              </a:rPr>
              <a:t>change the stroke and fill color</a:t>
            </a:r>
            <a:r>
              <a:rPr lang="es" sz="1200">
                <a:solidFill>
                  <a:srgbClr val="FFFFFF"/>
                </a:solidFill>
                <a:latin typeface="Proxima Nova"/>
                <a:ea typeface="Proxima Nova"/>
                <a:cs typeface="Proxima Nova"/>
                <a:sym typeface="Proxima Nova"/>
              </a:rPr>
              <a:t>; just select the icon and click on the</a:t>
            </a:r>
            <a:r>
              <a:rPr lang="es" sz="1200">
                <a:solidFill>
                  <a:srgbClr val="435D74"/>
                </a:solidFill>
                <a:latin typeface="Proxima Nova"/>
                <a:ea typeface="Proxima Nova"/>
                <a:cs typeface="Proxima Nova"/>
                <a:sym typeface="Proxima Nova"/>
              </a:rPr>
              <a:t> </a:t>
            </a:r>
            <a:r>
              <a:rPr lang="es" sz="1200">
                <a:solidFill>
                  <a:srgbClr val="869FB2"/>
                </a:solidFill>
                <a:latin typeface="Proxima Nova"/>
                <a:ea typeface="Proxima Nova"/>
                <a:cs typeface="Proxima Nova"/>
                <a:sym typeface="Proxima Nova"/>
              </a:rPr>
              <a:t>paint-bucket/pen</a:t>
            </a:r>
            <a:r>
              <a:rPr lang="es" sz="1200">
                <a:solidFill>
                  <a:srgbClr val="EFEFEF"/>
                </a:solidFill>
                <a:latin typeface="Proxima Nova"/>
                <a:ea typeface="Proxima Nova"/>
                <a:cs typeface="Proxima Nova"/>
                <a:sym typeface="Proxima Nova"/>
              </a:rPr>
              <a:t>.</a:t>
            </a:r>
            <a:br>
              <a:rPr lang="es" sz="1200">
                <a:solidFill>
                  <a:srgbClr val="435D74"/>
                </a:solidFill>
                <a:latin typeface="Proxima Nova"/>
                <a:ea typeface="Proxima Nova"/>
                <a:cs typeface="Proxima Nova"/>
                <a:sym typeface="Proxima Nova"/>
              </a:rPr>
            </a:br>
            <a:endParaRPr sz="1200">
              <a:solidFill>
                <a:srgbClr val="435D74"/>
              </a:solidFill>
              <a:latin typeface="Proxima Nova"/>
              <a:ea typeface="Proxima Nova"/>
              <a:cs typeface="Proxima Nova"/>
              <a:sym typeface="Proxima Nova"/>
            </a:endParaRPr>
          </a:p>
        </p:txBody>
      </p:sp>
      <p:grpSp>
        <p:nvGrpSpPr>
          <p:cNvPr id="3682" name="Google Shape;3682;p46"/>
          <p:cNvGrpSpPr/>
          <p:nvPr/>
        </p:nvGrpSpPr>
        <p:grpSpPr>
          <a:xfrm>
            <a:off x="1464938" y="1938605"/>
            <a:ext cx="230686" cy="202772"/>
            <a:chOff x="898875" y="244725"/>
            <a:chExt cx="481800" cy="423500"/>
          </a:xfrm>
        </p:grpSpPr>
        <p:sp>
          <p:nvSpPr>
            <p:cNvPr id="3683" name="Google Shape;3683;p46"/>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84" name="Google Shape;3684;p46"/>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85" name="Google Shape;3685;p46"/>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86" name="Google Shape;3686;p46"/>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87" name="Google Shape;3687;p46"/>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88" name="Google Shape;3688;p46"/>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689" name="Google Shape;3689;p46"/>
          <p:cNvGrpSpPr/>
          <p:nvPr/>
        </p:nvGrpSpPr>
        <p:grpSpPr>
          <a:xfrm>
            <a:off x="1763045" y="1924643"/>
            <a:ext cx="202760" cy="230698"/>
            <a:chOff x="1529350" y="258825"/>
            <a:chExt cx="423475" cy="481825"/>
          </a:xfrm>
        </p:grpSpPr>
        <p:sp>
          <p:nvSpPr>
            <p:cNvPr id="3690" name="Google Shape;3690;p46"/>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91" name="Google Shape;3691;p46"/>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692" name="Google Shape;3692;p46"/>
          <p:cNvGrpSpPr/>
          <p:nvPr/>
        </p:nvGrpSpPr>
        <p:grpSpPr>
          <a:xfrm>
            <a:off x="2030275" y="1979160"/>
            <a:ext cx="231811" cy="121663"/>
            <a:chOff x="2084325" y="363300"/>
            <a:chExt cx="484150" cy="254100"/>
          </a:xfrm>
        </p:grpSpPr>
        <p:sp>
          <p:nvSpPr>
            <p:cNvPr id="3693" name="Google Shape;3693;p46"/>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94" name="Google Shape;3694;p46"/>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695" name="Google Shape;3695;p46"/>
          <p:cNvGrpSpPr/>
          <p:nvPr/>
        </p:nvGrpSpPr>
        <p:grpSpPr>
          <a:xfrm>
            <a:off x="2335803" y="1924643"/>
            <a:ext cx="202760" cy="230698"/>
            <a:chOff x="2707500" y="249400"/>
            <a:chExt cx="423475" cy="481825"/>
          </a:xfrm>
        </p:grpSpPr>
        <p:sp>
          <p:nvSpPr>
            <p:cNvPr id="3696" name="Google Shape;3696;p46"/>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697" name="Google Shape;3697;p46"/>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698" name="Google Shape;3698;p46"/>
          <p:cNvGrpSpPr/>
          <p:nvPr/>
        </p:nvGrpSpPr>
        <p:grpSpPr>
          <a:xfrm>
            <a:off x="2617068" y="1924865"/>
            <a:ext cx="207668" cy="230255"/>
            <a:chOff x="3300325" y="249875"/>
            <a:chExt cx="433725" cy="480900"/>
          </a:xfrm>
        </p:grpSpPr>
        <p:sp>
          <p:nvSpPr>
            <p:cNvPr id="3699" name="Google Shape;3699;p46"/>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00" name="Google Shape;3700;p46"/>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01" name="Google Shape;3701;p46"/>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02" name="Google Shape;3702;p46"/>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03" name="Google Shape;3703;p46"/>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04" name="Google Shape;3704;p46"/>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05" name="Google Shape;3705;p46"/>
          <p:cNvGrpSpPr/>
          <p:nvPr/>
        </p:nvGrpSpPr>
        <p:grpSpPr>
          <a:xfrm>
            <a:off x="2881653" y="1924811"/>
            <a:ext cx="239603" cy="230363"/>
            <a:chOff x="3854700" y="249750"/>
            <a:chExt cx="500425" cy="481125"/>
          </a:xfrm>
        </p:grpSpPr>
        <p:sp>
          <p:nvSpPr>
            <p:cNvPr id="3706" name="Google Shape;3706;p46"/>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07" name="Google Shape;3707;p46"/>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08" name="Google Shape;3708;p46"/>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09" name="Google Shape;3709;p46"/>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10" name="Google Shape;3710;p46"/>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11" name="Google Shape;3711;p46"/>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12" name="Google Shape;3712;p46"/>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13" name="Google Shape;3713;p46"/>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14" name="Google Shape;3714;p46"/>
          <p:cNvGrpSpPr/>
          <p:nvPr/>
        </p:nvGrpSpPr>
        <p:grpSpPr>
          <a:xfrm>
            <a:off x="3165892" y="1924811"/>
            <a:ext cx="239603" cy="230363"/>
            <a:chOff x="4447550" y="249750"/>
            <a:chExt cx="500425" cy="481125"/>
          </a:xfrm>
        </p:grpSpPr>
        <p:sp>
          <p:nvSpPr>
            <p:cNvPr id="3715" name="Google Shape;3715;p46"/>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16" name="Google Shape;3716;p46"/>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17" name="Google Shape;3717;p46"/>
          <p:cNvGrpSpPr/>
          <p:nvPr/>
        </p:nvGrpSpPr>
        <p:grpSpPr>
          <a:xfrm>
            <a:off x="3457757" y="1924643"/>
            <a:ext cx="230698" cy="230698"/>
            <a:chOff x="5049725" y="249400"/>
            <a:chExt cx="481825" cy="481825"/>
          </a:xfrm>
        </p:grpSpPr>
        <p:sp>
          <p:nvSpPr>
            <p:cNvPr id="3718" name="Google Shape;3718;p46"/>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19" name="Google Shape;3719;p46"/>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20" name="Google Shape;3720;p46"/>
          <p:cNvGrpSpPr/>
          <p:nvPr/>
        </p:nvGrpSpPr>
        <p:grpSpPr>
          <a:xfrm>
            <a:off x="3739244" y="1924643"/>
            <a:ext cx="230698" cy="230698"/>
            <a:chOff x="5660400" y="238125"/>
            <a:chExt cx="481825" cy="481825"/>
          </a:xfrm>
        </p:grpSpPr>
        <p:sp>
          <p:nvSpPr>
            <p:cNvPr id="3721" name="Google Shape;3721;p46"/>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22" name="Google Shape;3722;p46"/>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23" name="Google Shape;3723;p46"/>
          <p:cNvGrpSpPr/>
          <p:nvPr/>
        </p:nvGrpSpPr>
        <p:grpSpPr>
          <a:xfrm>
            <a:off x="4022597" y="1924643"/>
            <a:ext cx="230698" cy="230698"/>
            <a:chOff x="6235400" y="249400"/>
            <a:chExt cx="481825" cy="481825"/>
          </a:xfrm>
        </p:grpSpPr>
        <p:sp>
          <p:nvSpPr>
            <p:cNvPr id="3724" name="Google Shape;3724;p46"/>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25" name="Google Shape;3725;p46"/>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26" name="Google Shape;3726;p46"/>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27" name="Google Shape;3727;p46"/>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28" name="Google Shape;3728;p46"/>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29" name="Google Shape;3729;p46"/>
          <p:cNvGrpSpPr/>
          <p:nvPr/>
        </p:nvGrpSpPr>
        <p:grpSpPr>
          <a:xfrm>
            <a:off x="1464608" y="2227052"/>
            <a:ext cx="231344" cy="202724"/>
            <a:chOff x="899850" y="871450"/>
            <a:chExt cx="483175" cy="423400"/>
          </a:xfrm>
        </p:grpSpPr>
        <p:sp>
          <p:nvSpPr>
            <p:cNvPr id="3730" name="Google Shape;3730;p46"/>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31" name="Google Shape;3731;p46"/>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32" name="Google Shape;3732;p46"/>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33" name="Google Shape;3733;p46"/>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734" name="Google Shape;3734;p46"/>
          <p:cNvSpPr/>
          <p:nvPr/>
        </p:nvSpPr>
        <p:spPr>
          <a:xfrm>
            <a:off x="1761644" y="2213044"/>
            <a:ext cx="205501" cy="230698"/>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735" name="Google Shape;3735;p46"/>
          <p:cNvGrpSpPr/>
          <p:nvPr/>
        </p:nvGrpSpPr>
        <p:grpSpPr>
          <a:xfrm>
            <a:off x="2030383" y="2213059"/>
            <a:ext cx="231596" cy="230710"/>
            <a:chOff x="2085450" y="842250"/>
            <a:chExt cx="483700" cy="481850"/>
          </a:xfrm>
        </p:grpSpPr>
        <p:sp>
          <p:nvSpPr>
            <p:cNvPr id="3736" name="Google Shape;3736;p46"/>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37" name="Google Shape;3737;p46"/>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38" name="Google Shape;3738;p46"/>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39" name="Google Shape;3739;p46"/>
          <p:cNvGrpSpPr/>
          <p:nvPr/>
        </p:nvGrpSpPr>
        <p:grpSpPr>
          <a:xfrm>
            <a:off x="2321816" y="2213065"/>
            <a:ext cx="230734" cy="230698"/>
            <a:chOff x="2685825" y="840375"/>
            <a:chExt cx="481900" cy="481825"/>
          </a:xfrm>
        </p:grpSpPr>
        <p:sp>
          <p:nvSpPr>
            <p:cNvPr id="3740" name="Google Shape;3740;p46"/>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41" name="Google Shape;3741;p46"/>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42" name="Google Shape;3742;p46"/>
          <p:cNvGrpSpPr/>
          <p:nvPr/>
        </p:nvGrpSpPr>
        <p:grpSpPr>
          <a:xfrm>
            <a:off x="2601752" y="2212849"/>
            <a:ext cx="238299" cy="231129"/>
            <a:chOff x="3270675" y="841800"/>
            <a:chExt cx="497700" cy="482725"/>
          </a:xfrm>
        </p:grpSpPr>
        <p:sp>
          <p:nvSpPr>
            <p:cNvPr id="3743" name="Google Shape;3743;p46"/>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44" name="Google Shape;3744;p46"/>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45" name="Google Shape;3745;p46"/>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746" name="Google Shape;3746;p46"/>
          <p:cNvSpPr/>
          <p:nvPr/>
        </p:nvSpPr>
        <p:spPr>
          <a:xfrm>
            <a:off x="2886029" y="2220249"/>
            <a:ext cx="230698" cy="216286"/>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747" name="Google Shape;3747;p46"/>
          <p:cNvGrpSpPr/>
          <p:nvPr/>
        </p:nvGrpSpPr>
        <p:grpSpPr>
          <a:xfrm>
            <a:off x="3170346" y="2227034"/>
            <a:ext cx="230698" cy="202760"/>
            <a:chOff x="4467200" y="877100"/>
            <a:chExt cx="481825" cy="423475"/>
          </a:xfrm>
        </p:grpSpPr>
        <p:sp>
          <p:nvSpPr>
            <p:cNvPr id="3748" name="Google Shape;3748;p46"/>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49" name="Google Shape;3749;p46"/>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50" name="Google Shape;3750;p46"/>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51" name="Google Shape;3751;p46"/>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52" name="Google Shape;3752;p46"/>
          <p:cNvGrpSpPr/>
          <p:nvPr/>
        </p:nvGrpSpPr>
        <p:grpSpPr>
          <a:xfrm>
            <a:off x="3452478" y="2213059"/>
            <a:ext cx="241255" cy="230710"/>
            <a:chOff x="5045500" y="842250"/>
            <a:chExt cx="503875" cy="481850"/>
          </a:xfrm>
        </p:grpSpPr>
        <p:sp>
          <p:nvSpPr>
            <p:cNvPr id="3753" name="Google Shape;3753;p46"/>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54" name="Google Shape;3754;p46"/>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55" name="Google Shape;3755;p46"/>
          <p:cNvGrpSpPr/>
          <p:nvPr/>
        </p:nvGrpSpPr>
        <p:grpSpPr>
          <a:xfrm>
            <a:off x="3740022" y="2230888"/>
            <a:ext cx="229142" cy="195051"/>
            <a:chOff x="5645200" y="879425"/>
            <a:chExt cx="478575" cy="407375"/>
          </a:xfrm>
        </p:grpSpPr>
        <p:sp>
          <p:nvSpPr>
            <p:cNvPr id="3756" name="Google Shape;3756;p46"/>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57" name="Google Shape;3757;p46"/>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58" name="Google Shape;3758;p46"/>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59" name="Google Shape;3759;p46"/>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60" name="Google Shape;3760;p46"/>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61" name="Google Shape;3761;p46"/>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62" name="Google Shape;3762;p46"/>
          <p:cNvGrpSpPr/>
          <p:nvPr/>
        </p:nvGrpSpPr>
        <p:grpSpPr>
          <a:xfrm>
            <a:off x="4036560" y="2213065"/>
            <a:ext cx="202772" cy="230698"/>
            <a:chOff x="6264525" y="842250"/>
            <a:chExt cx="423500" cy="481825"/>
          </a:xfrm>
        </p:grpSpPr>
        <p:sp>
          <p:nvSpPr>
            <p:cNvPr id="3763" name="Google Shape;3763;p46"/>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64" name="Google Shape;3764;p46"/>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65" name="Google Shape;3765;p46"/>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66" name="Google Shape;3766;p46"/>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67" name="Google Shape;3767;p46"/>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68" name="Google Shape;3768;p46"/>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69" name="Google Shape;3769;p46"/>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70" name="Google Shape;3770;p46"/>
          <p:cNvGrpSpPr/>
          <p:nvPr/>
        </p:nvGrpSpPr>
        <p:grpSpPr>
          <a:xfrm>
            <a:off x="1464932" y="2495036"/>
            <a:ext cx="230698" cy="230698"/>
            <a:chOff x="900750" y="1436075"/>
            <a:chExt cx="481825" cy="481825"/>
          </a:xfrm>
        </p:grpSpPr>
        <p:sp>
          <p:nvSpPr>
            <p:cNvPr id="3771" name="Google Shape;3771;p46"/>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72" name="Google Shape;3772;p46"/>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73" name="Google Shape;3773;p46"/>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74" name="Google Shape;3774;p46"/>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75" name="Google Shape;3775;p46"/>
          <p:cNvGrpSpPr/>
          <p:nvPr/>
        </p:nvGrpSpPr>
        <p:grpSpPr>
          <a:xfrm>
            <a:off x="1749075" y="2536033"/>
            <a:ext cx="230698" cy="148703"/>
            <a:chOff x="1492675" y="1520750"/>
            <a:chExt cx="481825" cy="310575"/>
          </a:xfrm>
        </p:grpSpPr>
        <p:sp>
          <p:nvSpPr>
            <p:cNvPr id="3776" name="Google Shape;3776;p46"/>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77" name="Google Shape;3777;p46"/>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78" name="Google Shape;3778;p46"/>
          <p:cNvGrpSpPr/>
          <p:nvPr/>
        </p:nvGrpSpPr>
        <p:grpSpPr>
          <a:xfrm>
            <a:off x="2026384" y="2495024"/>
            <a:ext cx="239592" cy="230722"/>
            <a:chOff x="2071000" y="1435025"/>
            <a:chExt cx="500400" cy="481875"/>
          </a:xfrm>
        </p:grpSpPr>
        <p:sp>
          <p:nvSpPr>
            <p:cNvPr id="3779" name="Google Shape;3779;p46"/>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80" name="Google Shape;3780;p46"/>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81" name="Google Shape;3781;p46"/>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82" name="Google Shape;3782;p46"/>
          <p:cNvGrpSpPr/>
          <p:nvPr/>
        </p:nvGrpSpPr>
        <p:grpSpPr>
          <a:xfrm>
            <a:off x="2317543" y="2509191"/>
            <a:ext cx="239280" cy="202389"/>
            <a:chOff x="2678350" y="1464650"/>
            <a:chExt cx="499750" cy="422700"/>
          </a:xfrm>
        </p:grpSpPr>
        <p:sp>
          <p:nvSpPr>
            <p:cNvPr id="3783" name="Google Shape;3783;p46"/>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84" name="Google Shape;3784;p46"/>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85" name="Google Shape;3785;p46"/>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86" name="Google Shape;3786;p46"/>
          <p:cNvGrpSpPr/>
          <p:nvPr/>
        </p:nvGrpSpPr>
        <p:grpSpPr>
          <a:xfrm>
            <a:off x="2605553" y="2495036"/>
            <a:ext cx="230698" cy="230698"/>
            <a:chOff x="3271200" y="1435075"/>
            <a:chExt cx="481825" cy="481825"/>
          </a:xfrm>
        </p:grpSpPr>
        <p:sp>
          <p:nvSpPr>
            <p:cNvPr id="3787" name="Google Shape;3787;p46"/>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88" name="Google Shape;3788;p46"/>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89" name="Google Shape;3789;p46"/>
          <p:cNvGrpSpPr/>
          <p:nvPr/>
        </p:nvGrpSpPr>
        <p:grpSpPr>
          <a:xfrm>
            <a:off x="2884681" y="2495024"/>
            <a:ext cx="233547" cy="230722"/>
            <a:chOff x="3858100" y="1435075"/>
            <a:chExt cx="487775" cy="481875"/>
          </a:xfrm>
        </p:grpSpPr>
        <p:sp>
          <p:nvSpPr>
            <p:cNvPr id="3790" name="Google Shape;3790;p46"/>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91" name="Google Shape;3791;p46"/>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92" name="Google Shape;3792;p46"/>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93" name="Google Shape;3793;p46"/>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94" name="Google Shape;3794;p46"/>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795" name="Google Shape;3795;p46"/>
          <p:cNvGrpSpPr/>
          <p:nvPr/>
        </p:nvGrpSpPr>
        <p:grpSpPr>
          <a:xfrm>
            <a:off x="3170345" y="2495036"/>
            <a:ext cx="230698" cy="230698"/>
            <a:chOff x="4456875" y="1435075"/>
            <a:chExt cx="481825" cy="481825"/>
          </a:xfrm>
        </p:grpSpPr>
        <p:sp>
          <p:nvSpPr>
            <p:cNvPr id="3796" name="Google Shape;3796;p46"/>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97" name="Google Shape;3797;p46"/>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98" name="Google Shape;3798;p46"/>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799" name="Google Shape;3799;p46"/>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0" name="Google Shape;3800;p46"/>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1" name="Google Shape;3801;p46"/>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2" name="Google Shape;3802;p46"/>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3" name="Google Shape;3803;p46"/>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4" name="Google Shape;3804;p46"/>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5" name="Google Shape;3805;p46"/>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6" name="Google Shape;3806;p46"/>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7" name="Google Shape;3807;p46"/>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8" name="Google Shape;3808;p46"/>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09" name="Google Shape;3809;p46"/>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10" name="Google Shape;3810;p46"/>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11" name="Google Shape;3811;p46"/>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12" name="Google Shape;3812;p46"/>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13" name="Google Shape;3813;p46"/>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14" name="Google Shape;3814;p46"/>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15" name="Google Shape;3815;p46"/>
          <p:cNvGrpSpPr/>
          <p:nvPr/>
        </p:nvGrpSpPr>
        <p:grpSpPr>
          <a:xfrm>
            <a:off x="3456626" y="2495030"/>
            <a:ext cx="232960" cy="230710"/>
            <a:chOff x="5049725" y="1435050"/>
            <a:chExt cx="486550" cy="481850"/>
          </a:xfrm>
        </p:grpSpPr>
        <p:sp>
          <p:nvSpPr>
            <p:cNvPr id="3816" name="Google Shape;3816;p46"/>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17" name="Google Shape;3817;p46"/>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18" name="Google Shape;3818;p46"/>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19" name="Google Shape;3819;p46"/>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20" name="Google Shape;3820;p46"/>
          <p:cNvGrpSpPr/>
          <p:nvPr/>
        </p:nvGrpSpPr>
        <p:grpSpPr>
          <a:xfrm>
            <a:off x="3739208" y="2495036"/>
            <a:ext cx="230770" cy="230698"/>
            <a:chOff x="5642475" y="1435075"/>
            <a:chExt cx="481975" cy="481825"/>
          </a:xfrm>
        </p:grpSpPr>
        <p:sp>
          <p:nvSpPr>
            <p:cNvPr id="3821" name="Google Shape;3821;p46"/>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22" name="Google Shape;3822;p46"/>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23" name="Google Shape;3823;p46"/>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24" name="Google Shape;3824;p46"/>
          <p:cNvGrpSpPr/>
          <p:nvPr/>
        </p:nvGrpSpPr>
        <p:grpSpPr>
          <a:xfrm>
            <a:off x="4021065" y="2495030"/>
            <a:ext cx="233762" cy="230710"/>
            <a:chOff x="6232000" y="1435050"/>
            <a:chExt cx="488225" cy="481850"/>
          </a:xfrm>
        </p:grpSpPr>
        <p:sp>
          <p:nvSpPr>
            <p:cNvPr id="3825" name="Google Shape;3825;p46"/>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26" name="Google Shape;3826;p46"/>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27" name="Google Shape;3827;p46"/>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28" name="Google Shape;3828;p46"/>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29" name="Google Shape;3829;p46"/>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30" name="Google Shape;3830;p46"/>
          <p:cNvGrpSpPr/>
          <p:nvPr/>
        </p:nvGrpSpPr>
        <p:grpSpPr>
          <a:xfrm>
            <a:off x="1478302" y="2776325"/>
            <a:ext cx="203957" cy="229704"/>
            <a:chOff x="924450" y="2028975"/>
            <a:chExt cx="425975" cy="479750"/>
          </a:xfrm>
        </p:grpSpPr>
        <p:sp>
          <p:nvSpPr>
            <p:cNvPr id="3831" name="Google Shape;3831;p46"/>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32" name="Google Shape;3832;p46"/>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33" name="Google Shape;3833;p46"/>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34" name="Google Shape;3834;p46"/>
          <p:cNvGrpSpPr/>
          <p:nvPr/>
        </p:nvGrpSpPr>
        <p:grpSpPr>
          <a:xfrm>
            <a:off x="2030813" y="2789791"/>
            <a:ext cx="230734" cy="202772"/>
            <a:chOff x="2085450" y="2057100"/>
            <a:chExt cx="481900" cy="423500"/>
          </a:xfrm>
        </p:grpSpPr>
        <p:sp>
          <p:nvSpPr>
            <p:cNvPr id="3835" name="Google Shape;3835;p46"/>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36" name="Google Shape;3836;p46"/>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37" name="Google Shape;3837;p46"/>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38" name="Google Shape;3838;p46"/>
          <p:cNvGrpSpPr/>
          <p:nvPr/>
        </p:nvGrpSpPr>
        <p:grpSpPr>
          <a:xfrm>
            <a:off x="2321816" y="2805598"/>
            <a:ext cx="230734" cy="171159"/>
            <a:chOff x="2678275" y="2090100"/>
            <a:chExt cx="481900" cy="357475"/>
          </a:xfrm>
        </p:grpSpPr>
        <p:sp>
          <p:nvSpPr>
            <p:cNvPr id="3839" name="Google Shape;3839;p46"/>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40" name="Google Shape;3840;p46"/>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41" name="Google Shape;3841;p46"/>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42" name="Google Shape;3842;p46"/>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43" name="Google Shape;3843;p46"/>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44" name="Google Shape;3844;p46"/>
          <p:cNvGrpSpPr/>
          <p:nvPr/>
        </p:nvGrpSpPr>
        <p:grpSpPr>
          <a:xfrm>
            <a:off x="2646323" y="2813893"/>
            <a:ext cx="149158" cy="154569"/>
            <a:chOff x="3357325" y="2093500"/>
            <a:chExt cx="311525" cy="322825"/>
          </a:xfrm>
        </p:grpSpPr>
        <p:sp>
          <p:nvSpPr>
            <p:cNvPr id="3845" name="Google Shape;3845;p46"/>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46" name="Google Shape;3846;p46"/>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47" name="Google Shape;3847;p46"/>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848" name="Google Shape;3848;p46"/>
          <p:cNvSpPr/>
          <p:nvPr/>
        </p:nvSpPr>
        <p:spPr>
          <a:xfrm>
            <a:off x="2887926" y="2783744"/>
            <a:ext cx="226903" cy="214766"/>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849" name="Google Shape;3849;p46"/>
          <p:cNvGrpSpPr/>
          <p:nvPr/>
        </p:nvGrpSpPr>
        <p:grpSpPr>
          <a:xfrm>
            <a:off x="3186385" y="2775828"/>
            <a:ext cx="198618" cy="230698"/>
            <a:chOff x="4492800" y="2027925"/>
            <a:chExt cx="414825" cy="481825"/>
          </a:xfrm>
        </p:grpSpPr>
        <p:sp>
          <p:nvSpPr>
            <p:cNvPr id="3850" name="Google Shape;3850;p46"/>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51" name="Google Shape;3851;p46"/>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52" name="Google Shape;3852;p46"/>
          <p:cNvGrpSpPr/>
          <p:nvPr/>
        </p:nvGrpSpPr>
        <p:grpSpPr>
          <a:xfrm>
            <a:off x="3457775" y="2775823"/>
            <a:ext cx="230662" cy="230710"/>
            <a:chOff x="5049725" y="2027900"/>
            <a:chExt cx="481750" cy="481850"/>
          </a:xfrm>
        </p:grpSpPr>
        <p:sp>
          <p:nvSpPr>
            <p:cNvPr id="3853" name="Google Shape;3853;p46"/>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54" name="Google Shape;3854;p46"/>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55" name="Google Shape;3855;p46"/>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56" name="Google Shape;3856;p46"/>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57" name="Google Shape;3857;p46"/>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58" name="Google Shape;3858;p46"/>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59" name="Google Shape;3859;p46"/>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60" name="Google Shape;3860;p46"/>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61" name="Google Shape;3861;p46"/>
          <p:cNvGrpSpPr/>
          <p:nvPr/>
        </p:nvGrpSpPr>
        <p:grpSpPr>
          <a:xfrm>
            <a:off x="3779828" y="2775882"/>
            <a:ext cx="149529" cy="230590"/>
            <a:chOff x="5726350" y="2028150"/>
            <a:chExt cx="312300" cy="481600"/>
          </a:xfrm>
        </p:grpSpPr>
        <p:sp>
          <p:nvSpPr>
            <p:cNvPr id="3862" name="Google Shape;3862;p46"/>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63" name="Google Shape;3863;p46"/>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64" name="Google Shape;3864;p46"/>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65" name="Google Shape;3865;p46"/>
          <p:cNvGrpSpPr/>
          <p:nvPr/>
        </p:nvGrpSpPr>
        <p:grpSpPr>
          <a:xfrm>
            <a:off x="4024764" y="2777995"/>
            <a:ext cx="226365" cy="226365"/>
            <a:chOff x="6239925" y="2032450"/>
            <a:chExt cx="472775" cy="472775"/>
          </a:xfrm>
        </p:grpSpPr>
        <p:sp>
          <p:nvSpPr>
            <p:cNvPr id="3866" name="Google Shape;3866;p46"/>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67" name="Google Shape;3867;p46"/>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68" name="Google Shape;3868;p46"/>
          <p:cNvGrpSpPr/>
          <p:nvPr/>
        </p:nvGrpSpPr>
        <p:grpSpPr>
          <a:xfrm>
            <a:off x="4330172" y="1977005"/>
            <a:ext cx="227562" cy="126092"/>
            <a:chOff x="903075" y="2730000"/>
            <a:chExt cx="475275" cy="263350"/>
          </a:xfrm>
        </p:grpSpPr>
        <p:sp>
          <p:nvSpPr>
            <p:cNvPr id="3869" name="Google Shape;3869;p46"/>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70" name="Google Shape;3870;p46"/>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71" name="Google Shape;3871;p46"/>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72" name="Google Shape;3872;p46"/>
          <p:cNvGrpSpPr/>
          <p:nvPr/>
        </p:nvGrpSpPr>
        <p:grpSpPr>
          <a:xfrm>
            <a:off x="1749075" y="2775828"/>
            <a:ext cx="230698" cy="230698"/>
            <a:chOff x="1492675" y="2027925"/>
            <a:chExt cx="481825" cy="481825"/>
          </a:xfrm>
        </p:grpSpPr>
        <p:sp>
          <p:nvSpPr>
            <p:cNvPr id="3873" name="Google Shape;3873;p46"/>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74" name="Google Shape;3874;p46"/>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75" name="Google Shape;3875;p46"/>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76" name="Google Shape;3876;p46"/>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77" name="Google Shape;3877;p46"/>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78" name="Google Shape;3878;p46"/>
          <p:cNvGrpSpPr/>
          <p:nvPr/>
        </p:nvGrpSpPr>
        <p:grpSpPr>
          <a:xfrm>
            <a:off x="4623101" y="1924702"/>
            <a:ext cx="230698" cy="230698"/>
            <a:chOff x="1492675" y="2620775"/>
            <a:chExt cx="481825" cy="481825"/>
          </a:xfrm>
        </p:grpSpPr>
        <p:sp>
          <p:nvSpPr>
            <p:cNvPr id="3879" name="Google Shape;3879;p46"/>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80" name="Google Shape;3880;p46"/>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881" name="Google Shape;3881;p46"/>
          <p:cNvSpPr/>
          <p:nvPr/>
        </p:nvSpPr>
        <p:spPr>
          <a:xfrm>
            <a:off x="4895078" y="1924637"/>
            <a:ext cx="239711" cy="230698"/>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882" name="Google Shape;3882;p46"/>
          <p:cNvGrpSpPr/>
          <p:nvPr/>
        </p:nvGrpSpPr>
        <p:grpSpPr>
          <a:xfrm>
            <a:off x="5183268" y="1935571"/>
            <a:ext cx="226843" cy="208960"/>
            <a:chOff x="2682350" y="2643425"/>
            <a:chExt cx="473775" cy="436425"/>
          </a:xfrm>
        </p:grpSpPr>
        <p:sp>
          <p:nvSpPr>
            <p:cNvPr id="3883" name="Google Shape;3883;p46"/>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84" name="Google Shape;3884;p46"/>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85" name="Google Shape;3885;p46"/>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86" name="Google Shape;3886;p46"/>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87" name="Google Shape;3887;p46"/>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88" name="Google Shape;3888;p46"/>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89" name="Google Shape;3889;p46"/>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90" name="Google Shape;3890;p46"/>
          <p:cNvGrpSpPr/>
          <p:nvPr/>
        </p:nvGrpSpPr>
        <p:grpSpPr>
          <a:xfrm>
            <a:off x="5499808" y="1924702"/>
            <a:ext cx="162205" cy="230698"/>
            <a:chOff x="3342725" y="2620775"/>
            <a:chExt cx="338775" cy="481825"/>
          </a:xfrm>
        </p:grpSpPr>
        <p:sp>
          <p:nvSpPr>
            <p:cNvPr id="3891" name="Google Shape;3891;p46"/>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92" name="Google Shape;3892;p46"/>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93" name="Google Shape;3893;p46"/>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94" name="Google Shape;3894;p46"/>
          <p:cNvGrpSpPr/>
          <p:nvPr/>
        </p:nvGrpSpPr>
        <p:grpSpPr>
          <a:xfrm>
            <a:off x="5767565" y="1924702"/>
            <a:ext cx="189246" cy="230698"/>
            <a:chOff x="3907325" y="2620775"/>
            <a:chExt cx="395250" cy="481825"/>
          </a:xfrm>
        </p:grpSpPr>
        <p:sp>
          <p:nvSpPr>
            <p:cNvPr id="3895" name="Google Shape;3895;p46"/>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96" name="Google Shape;3896;p46"/>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97" name="Google Shape;3897;p46"/>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98" name="Google Shape;3898;p46"/>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899" name="Google Shape;3899;p46"/>
          <p:cNvGrpSpPr/>
          <p:nvPr/>
        </p:nvGrpSpPr>
        <p:grpSpPr>
          <a:xfrm>
            <a:off x="6034939" y="1931914"/>
            <a:ext cx="230698" cy="216274"/>
            <a:chOff x="4456875" y="2635825"/>
            <a:chExt cx="481825" cy="451700"/>
          </a:xfrm>
        </p:grpSpPr>
        <p:sp>
          <p:nvSpPr>
            <p:cNvPr id="3900" name="Google Shape;3900;p46"/>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01" name="Google Shape;3901;p46"/>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02" name="Google Shape;3902;p46"/>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03" name="Google Shape;3903;p46"/>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04" name="Google Shape;3904;p46"/>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05" name="Google Shape;3905;p46"/>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06" name="Google Shape;3906;p46"/>
          <p:cNvGrpSpPr/>
          <p:nvPr/>
        </p:nvGrpSpPr>
        <p:grpSpPr>
          <a:xfrm>
            <a:off x="6323895" y="1931914"/>
            <a:ext cx="230698" cy="216274"/>
            <a:chOff x="5049725" y="2635825"/>
            <a:chExt cx="481825" cy="451700"/>
          </a:xfrm>
        </p:grpSpPr>
        <p:sp>
          <p:nvSpPr>
            <p:cNvPr id="3907" name="Google Shape;3907;p46"/>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08" name="Google Shape;3908;p46"/>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09" name="Google Shape;3909;p46"/>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10" name="Google Shape;3910;p46"/>
          <p:cNvGrpSpPr/>
          <p:nvPr/>
        </p:nvGrpSpPr>
        <p:grpSpPr>
          <a:xfrm>
            <a:off x="6604855" y="1925001"/>
            <a:ext cx="230231" cy="230099"/>
            <a:chOff x="5643000" y="2621375"/>
            <a:chExt cx="480850" cy="480575"/>
          </a:xfrm>
        </p:grpSpPr>
        <p:sp>
          <p:nvSpPr>
            <p:cNvPr id="3911" name="Google Shape;3911;p46"/>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12" name="Google Shape;3912;p46"/>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13" name="Google Shape;3913;p46"/>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14" name="Google Shape;3914;p46"/>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15" name="Google Shape;3915;p46"/>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16" name="Google Shape;3916;p46"/>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17" name="Google Shape;3917;p46"/>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18" name="Google Shape;3918;p46"/>
          <p:cNvGrpSpPr/>
          <p:nvPr/>
        </p:nvGrpSpPr>
        <p:grpSpPr>
          <a:xfrm>
            <a:off x="6890046" y="1924702"/>
            <a:ext cx="230770" cy="230698"/>
            <a:chOff x="6235250" y="2620775"/>
            <a:chExt cx="481975" cy="481825"/>
          </a:xfrm>
        </p:grpSpPr>
        <p:sp>
          <p:nvSpPr>
            <p:cNvPr id="3919" name="Google Shape;3919;p46"/>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20" name="Google Shape;3920;p46"/>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21" name="Google Shape;3921;p46"/>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22" name="Google Shape;3922;p46"/>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23" name="Google Shape;3923;p46"/>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924" name="Google Shape;3924;p46"/>
          <p:cNvSpPr/>
          <p:nvPr/>
        </p:nvSpPr>
        <p:spPr>
          <a:xfrm>
            <a:off x="4326623" y="2219489"/>
            <a:ext cx="234624" cy="217806"/>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925" name="Google Shape;3925;p46"/>
          <p:cNvGrpSpPr/>
          <p:nvPr/>
        </p:nvGrpSpPr>
        <p:grpSpPr>
          <a:xfrm>
            <a:off x="4622474" y="2213124"/>
            <a:ext cx="231955" cy="230698"/>
            <a:chOff x="1535000" y="3223325"/>
            <a:chExt cx="484450" cy="481825"/>
          </a:xfrm>
        </p:grpSpPr>
        <p:sp>
          <p:nvSpPr>
            <p:cNvPr id="3926" name="Google Shape;3926;p46"/>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27" name="Google Shape;3927;p46"/>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28" name="Google Shape;3928;p46"/>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29" name="Google Shape;3929;p46"/>
          <p:cNvGrpSpPr/>
          <p:nvPr/>
        </p:nvGrpSpPr>
        <p:grpSpPr>
          <a:xfrm>
            <a:off x="4899627" y="2237129"/>
            <a:ext cx="230698" cy="182686"/>
            <a:chOff x="2085525" y="3263750"/>
            <a:chExt cx="481825" cy="381550"/>
          </a:xfrm>
        </p:grpSpPr>
        <p:sp>
          <p:nvSpPr>
            <p:cNvPr id="3930" name="Google Shape;3930;p46"/>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31" name="Google Shape;3931;p46"/>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932" name="Google Shape;3932;p46"/>
          <p:cNvSpPr/>
          <p:nvPr/>
        </p:nvSpPr>
        <p:spPr>
          <a:xfrm>
            <a:off x="5181287" y="2258928"/>
            <a:ext cx="230698" cy="138924"/>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933" name="Google Shape;3933;p46"/>
          <p:cNvGrpSpPr/>
          <p:nvPr/>
        </p:nvGrpSpPr>
        <p:grpSpPr>
          <a:xfrm>
            <a:off x="5465239" y="2213117"/>
            <a:ext cx="231344" cy="230710"/>
            <a:chOff x="3270450" y="3213625"/>
            <a:chExt cx="483175" cy="481850"/>
          </a:xfrm>
        </p:grpSpPr>
        <p:sp>
          <p:nvSpPr>
            <p:cNvPr id="3934" name="Google Shape;3934;p46"/>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35" name="Google Shape;3935;p46"/>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36" name="Google Shape;3936;p46"/>
          <p:cNvGrpSpPr/>
          <p:nvPr/>
        </p:nvGrpSpPr>
        <p:grpSpPr>
          <a:xfrm>
            <a:off x="5804750" y="2213123"/>
            <a:ext cx="114876" cy="230698"/>
            <a:chOff x="3984950" y="3213600"/>
            <a:chExt cx="239925" cy="481825"/>
          </a:xfrm>
        </p:grpSpPr>
        <p:sp>
          <p:nvSpPr>
            <p:cNvPr id="3937" name="Google Shape;3937;p46"/>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38" name="Google Shape;3938;p46"/>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939" name="Google Shape;3939;p46"/>
          <p:cNvSpPr/>
          <p:nvPr/>
        </p:nvSpPr>
        <p:spPr>
          <a:xfrm>
            <a:off x="6034832" y="2213044"/>
            <a:ext cx="230734" cy="230698"/>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40" name="Google Shape;3940;p46"/>
          <p:cNvSpPr/>
          <p:nvPr/>
        </p:nvSpPr>
        <p:spPr>
          <a:xfrm>
            <a:off x="6323794" y="2226545"/>
            <a:ext cx="230698" cy="203693"/>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941" name="Google Shape;3941;p46"/>
          <p:cNvGrpSpPr/>
          <p:nvPr/>
        </p:nvGrpSpPr>
        <p:grpSpPr>
          <a:xfrm>
            <a:off x="6599193" y="2233311"/>
            <a:ext cx="241555" cy="190323"/>
            <a:chOff x="5629975" y="3255775"/>
            <a:chExt cx="504500" cy="397500"/>
          </a:xfrm>
        </p:grpSpPr>
        <p:sp>
          <p:nvSpPr>
            <p:cNvPr id="3942" name="Google Shape;3942;p46"/>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43" name="Google Shape;3943;p46"/>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44" name="Google Shape;3944;p46"/>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45" name="Google Shape;3945;p46"/>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46" name="Google Shape;3946;p46"/>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47" name="Google Shape;3947;p46"/>
          <p:cNvGrpSpPr/>
          <p:nvPr/>
        </p:nvGrpSpPr>
        <p:grpSpPr>
          <a:xfrm>
            <a:off x="6889741" y="2233383"/>
            <a:ext cx="231380" cy="190179"/>
            <a:chOff x="6234950" y="3255925"/>
            <a:chExt cx="483250" cy="397200"/>
          </a:xfrm>
        </p:grpSpPr>
        <p:sp>
          <p:nvSpPr>
            <p:cNvPr id="3948" name="Google Shape;3948;p46"/>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49" name="Google Shape;3949;p46"/>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50" name="Google Shape;3950;p46"/>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51" name="Google Shape;3951;p46"/>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52" name="Google Shape;3952;p46"/>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53" name="Google Shape;3953;p46"/>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54" name="Google Shape;3954;p46"/>
          <p:cNvGrpSpPr/>
          <p:nvPr/>
        </p:nvGrpSpPr>
        <p:grpSpPr>
          <a:xfrm>
            <a:off x="4335816" y="2495095"/>
            <a:ext cx="216274" cy="230698"/>
            <a:chOff x="914900" y="3806450"/>
            <a:chExt cx="451700" cy="481825"/>
          </a:xfrm>
        </p:grpSpPr>
        <p:sp>
          <p:nvSpPr>
            <p:cNvPr id="3955" name="Google Shape;3955;p46"/>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56" name="Google Shape;3956;p46"/>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57" name="Google Shape;3957;p46"/>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58" name="Google Shape;3958;p46"/>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59" name="Google Shape;3959;p46"/>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60" name="Google Shape;3960;p46"/>
          <p:cNvGrpSpPr/>
          <p:nvPr/>
        </p:nvGrpSpPr>
        <p:grpSpPr>
          <a:xfrm>
            <a:off x="4620689" y="2494969"/>
            <a:ext cx="235522" cy="230949"/>
            <a:chOff x="1490050" y="3805975"/>
            <a:chExt cx="491900" cy="482350"/>
          </a:xfrm>
        </p:grpSpPr>
        <p:sp>
          <p:nvSpPr>
            <p:cNvPr id="3961" name="Google Shape;3961;p46"/>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62" name="Google Shape;3962;p46"/>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63" name="Google Shape;3963;p46"/>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64" name="Google Shape;3964;p46"/>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65" name="Google Shape;3965;p46"/>
          <p:cNvGrpSpPr/>
          <p:nvPr/>
        </p:nvGrpSpPr>
        <p:grpSpPr>
          <a:xfrm>
            <a:off x="4908927" y="2495095"/>
            <a:ext cx="212096" cy="230698"/>
            <a:chOff x="2104275" y="3806450"/>
            <a:chExt cx="442975" cy="481825"/>
          </a:xfrm>
        </p:grpSpPr>
        <p:sp>
          <p:nvSpPr>
            <p:cNvPr id="3966" name="Google Shape;3966;p46"/>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67" name="Google Shape;3967;p46"/>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68" name="Google Shape;3968;p46"/>
          <p:cNvGrpSpPr/>
          <p:nvPr/>
        </p:nvGrpSpPr>
        <p:grpSpPr>
          <a:xfrm>
            <a:off x="5196925" y="2495095"/>
            <a:ext cx="199528" cy="230698"/>
            <a:chOff x="2710875" y="3806450"/>
            <a:chExt cx="416725" cy="481825"/>
          </a:xfrm>
        </p:grpSpPr>
        <p:sp>
          <p:nvSpPr>
            <p:cNvPr id="3969" name="Google Shape;3969;p46"/>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70" name="Google Shape;3970;p46"/>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71" name="Google Shape;3971;p46"/>
          <p:cNvGrpSpPr/>
          <p:nvPr/>
        </p:nvGrpSpPr>
        <p:grpSpPr>
          <a:xfrm>
            <a:off x="5465562" y="2522596"/>
            <a:ext cx="230698" cy="175696"/>
            <a:chOff x="3271200" y="3863875"/>
            <a:chExt cx="481825" cy="366950"/>
          </a:xfrm>
        </p:grpSpPr>
        <p:sp>
          <p:nvSpPr>
            <p:cNvPr id="3972" name="Google Shape;3972;p46"/>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73" name="Google Shape;3973;p46"/>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74" name="Google Shape;3974;p46"/>
          <p:cNvGrpSpPr/>
          <p:nvPr/>
        </p:nvGrpSpPr>
        <p:grpSpPr>
          <a:xfrm>
            <a:off x="5761706" y="2495250"/>
            <a:ext cx="200964" cy="230387"/>
            <a:chOff x="3895050" y="3806775"/>
            <a:chExt cx="419725" cy="481175"/>
          </a:xfrm>
        </p:grpSpPr>
        <p:sp>
          <p:nvSpPr>
            <p:cNvPr id="3975" name="Google Shape;3975;p46"/>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76" name="Google Shape;3976;p46"/>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77" name="Google Shape;3977;p46"/>
          <p:cNvGrpSpPr/>
          <p:nvPr/>
        </p:nvGrpSpPr>
        <p:grpSpPr>
          <a:xfrm>
            <a:off x="6035945" y="2495101"/>
            <a:ext cx="228687" cy="230686"/>
            <a:chOff x="4464775" y="3806475"/>
            <a:chExt cx="477625" cy="481800"/>
          </a:xfrm>
        </p:grpSpPr>
        <p:sp>
          <p:nvSpPr>
            <p:cNvPr id="3978" name="Google Shape;3978;p46"/>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79" name="Google Shape;3979;p46"/>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80" name="Google Shape;3980;p46"/>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81" name="Google Shape;3981;p46"/>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82" name="Google Shape;3982;p46"/>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83" name="Google Shape;3983;p46"/>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84" name="Google Shape;3984;p46"/>
          <p:cNvGrpSpPr/>
          <p:nvPr/>
        </p:nvGrpSpPr>
        <p:grpSpPr>
          <a:xfrm>
            <a:off x="6323895" y="2495095"/>
            <a:ext cx="230698" cy="230698"/>
            <a:chOff x="5049725" y="3806450"/>
            <a:chExt cx="481825" cy="481825"/>
          </a:xfrm>
        </p:grpSpPr>
        <p:sp>
          <p:nvSpPr>
            <p:cNvPr id="3985" name="Google Shape;3985;p46"/>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86" name="Google Shape;3986;p46"/>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87" name="Google Shape;3987;p46"/>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88" name="Google Shape;3988;p46"/>
          <p:cNvGrpSpPr/>
          <p:nvPr/>
        </p:nvGrpSpPr>
        <p:grpSpPr>
          <a:xfrm>
            <a:off x="6604621" y="2495095"/>
            <a:ext cx="230698" cy="230698"/>
            <a:chOff x="5651375" y="3806450"/>
            <a:chExt cx="481825" cy="481825"/>
          </a:xfrm>
        </p:grpSpPr>
        <p:sp>
          <p:nvSpPr>
            <p:cNvPr id="3989" name="Google Shape;3989;p46"/>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90" name="Google Shape;3990;p46"/>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91" name="Google Shape;3991;p46"/>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92" name="Google Shape;3992;p46"/>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93" name="Google Shape;3993;p46"/>
          <p:cNvGrpSpPr/>
          <p:nvPr/>
        </p:nvGrpSpPr>
        <p:grpSpPr>
          <a:xfrm>
            <a:off x="6903937" y="2496447"/>
            <a:ext cx="202987" cy="227993"/>
            <a:chOff x="6264300" y="3809300"/>
            <a:chExt cx="423950" cy="476175"/>
          </a:xfrm>
        </p:grpSpPr>
        <p:sp>
          <p:nvSpPr>
            <p:cNvPr id="3994" name="Google Shape;3994;p46"/>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95" name="Google Shape;3995;p46"/>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96" name="Google Shape;3996;p46"/>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97" name="Google Shape;3997;p46"/>
          <p:cNvGrpSpPr/>
          <p:nvPr/>
        </p:nvGrpSpPr>
        <p:grpSpPr>
          <a:xfrm>
            <a:off x="4328155" y="2775881"/>
            <a:ext cx="231596" cy="230710"/>
            <a:chOff x="898875" y="4399275"/>
            <a:chExt cx="483700" cy="481850"/>
          </a:xfrm>
        </p:grpSpPr>
        <p:sp>
          <p:nvSpPr>
            <p:cNvPr id="3998" name="Google Shape;3998;p46"/>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99" name="Google Shape;3999;p46"/>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00" name="Google Shape;4000;p46"/>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01" name="Google Shape;4001;p46"/>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02" name="Google Shape;4002;p46"/>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03" name="Google Shape;4003;p46"/>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04" name="Google Shape;4004;p46"/>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05" name="Google Shape;4005;p46"/>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06" name="Google Shape;4006;p46"/>
          <p:cNvGrpSpPr/>
          <p:nvPr/>
        </p:nvGrpSpPr>
        <p:grpSpPr>
          <a:xfrm>
            <a:off x="4623101" y="2786253"/>
            <a:ext cx="230698" cy="209966"/>
            <a:chOff x="1492675" y="4420975"/>
            <a:chExt cx="481825" cy="438525"/>
          </a:xfrm>
        </p:grpSpPr>
        <p:sp>
          <p:nvSpPr>
            <p:cNvPr id="4007" name="Google Shape;4007;p46"/>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08" name="Google Shape;4008;p46"/>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09" name="Google Shape;4009;p46"/>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10" name="Google Shape;4010;p46"/>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11" name="Google Shape;4011;p46"/>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12" name="Google Shape;4012;p46"/>
          <p:cNvGrpSpPr/>
          <p:nvPr/>
        </p:nvGrpSpPr>
        <p:grpSpPr>
          <a:xfrm>
            <a:off x="4898495" y="2776342"/>
            <a:ext cx="232960" cy="229788"/>
            <a:chOff x="2084100" y="4400250"/>
            <a:chExt cx="486550" cy="479925"/>
          </a:xfrm>
        </p:grpSpPr>
        <p:sp>
          <p:nvSpPr>
            <p:cNvPr id="4013" name="Google Shape;4013;p46"/>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14" name="Google Shape;4014;p46"/>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15" name="Google Shape;4015;p46"/>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16" name="Google Shape;4016;p46"/>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17" name="Google Shape;4017;p46"/>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18" name="Google Shape;4018;p46"/>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19" name="Google Shape;4019;p46"/>
          <p:cNvGrpSpPr/>
          <p:nvPr/>
        </p:nvGrpSpPr>
        <p:grpSpPr>
          <a:xfrm>
            <a:off x="5195310" y="2775899"/>
            <a:ext cx="202760" cy="230674"/>
            <a:chOff x="2707950" y="4399325"/>
            <a:chExt cx="423475" cy="481775"/>
          </a:xfrm>
        </p:grpSpPr>
        <p:sp>
          <p:nvSpPr>
            <p:cNvPr id="4020" name="Google Shape;4020;p46"/>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1" name="Google Shape;4021;p46"/>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2" name="Google Shape;4022;p46"/>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3" name="Google Shape;4023;p46"/>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4" name="Google Shape;4024;p46"/>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5" name="Google Shape;4025;p46"/>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6" name="Google Shape;4026;p46"/>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7" name="Google Shape;4027;p46"/>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8" name="Google Shape;4028;p46"/>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9" name="Google Shape;4029;p46"/>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30" name="Google Shape;4030;p46"/>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31" name="Google Shape;4031;p46"/>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32" name="Google Shape;4032;p46"/>
          <p:cNvGrpSpPr/>
          <p:nvPr/>
        </p:nvGrpSpPr>
        <p:grpSpPr>
          <a:xfrm>
            <a:off x="5487390" y="2775881"/>
            <a:ext cx="187043" cy="230710"/>
            <a:chOff x="3330525" y="4399275"/>
            <a:chExt cx="390650" cy="481850"/>
          </a:xfrm>
        </p:grpSpPr>
        <p:sp>
          <p:nvSpPr>
            <p:cNvPr id="4033" name="Google Shape;4033;p46"/>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34" name="Google Shape;4034;p46"/>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35" name="Google Shape;4035;p46"/>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36" name="Google Shape;4036;p46"/>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37" name="Google Shape;4037;p46"/>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38" name="Google Shape;4038;p46"/>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39" name="Google Shape;4039;p46"/>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40" name="Google Shape;4040;p46"/>
          <p:cNvGrpSpPr/>
          <p:nvPr/>
        </p:nvGrpSpPr>
        <p:grpSpPr>
          <a:xfrm>
            <a:off x="5776076" y="2775887"/>
            <a:ext cx="172224" cy="230698"/>
            <a:chOff x="3938800" y="4399275"/>
            <a:chExt cx="359700" cy="481825"/>
          </a:xfrm>
        </p:grpSpPr>
        <p:sp>
          <p:nvSpPr>
            <p:cNvPr id="4041" name="Google Shape;4041;p46"/>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42" name="Google Shape;4042;p46"/>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43" name="Google Shape;4043;p46"/>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44" name="Google Shape;4044;p46"/>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45" name="Google Shape;4045;p46"/>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46" name="Google Shape;4046;p46"/>
          <p:cNvGrpSpPr/>
          <p:nvPr/>
        </p:nvGrpSpPr>
        <p:grpSpPr>
          <a:xfrm>
            <a:off x="6096214" y="2775887"/>
            <a:ext cx="108149" cy="230698"/>
            <a:chOff x="4584850" y="4399275"/>
            <a:chExt cx="225875" cy="481825"/>
          </a:xfrm>
        </p:grpSpPr>
        <p:sp>
          <p:nvSpPr>
            <p:cNvPr id="4047" name="Google Shape;4047;p46"/>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48" name="Google Shape;4048;p46"/>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049" name="Google Shape;4049;p46"/>
          <p:cNvSpPr/>
          <p:nvPr/>
        </p:nvSpPr>
        <p:spPr>
          <a:xfrm>
            <a:off x="6312567" y="2775826"/>
            <a:ext cx="253154" cy="23060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050" name="Google Shape;4050;p46"/>
          <p:cNvGrpSpPr/>
          <p:nvPr/>
        </p:nvGrpSpPr>
        <p:grpSpPr>
          <a:xfrm>
            <a:off x="6604621" y="2775887"/>
            <a:ext cx="230698" cy="230698"/>
            <a:chOff x="5642550" y="4399275"/>
            <a:chExt cx="481825" cy="481825"/>
          </a:xfrm>
        </p:grpSpPr>
        <p:sp>
          <p:nvSpPr>
            <p:cNvPr id="4051" name="Google Shape;4051;p46"/>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52" name="Google Shape;4052;p46"/>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53" name="Google Shape;4053;p46"/>
          <p:cNvGrpSpPr/>
          <p:nvPr/>
        </p:nvGrpSpPr>
        <p:grpSpPr>
          <a:xfrm>
            <a:off x="6881900" y="2783985"/>
            <a:ext cx="247061" cy="214502"/>
            <a:chOff x="6218300" y="4416175"/>
            <a:chExt cx="516000" cy="448000"/>
          </a:xfrm>
        </p:grpSpPr>
        <p:sp>
          <p:nvSpPr>
            <p:cNvPr id="4054" name="Google Shape;4054;p46"/>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55" name="Google Shape;4055;p46"/>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56" name="Google Shape;4056;p46"/>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57" name="Google Shape;4057;p46"/>
          <p:cNvGrpSpPr/>
          <p:nvPr/>
        </p:nvGrpSpPr>
        <p:grpSpPr>
          <a:xfrm>
            <a:off x="7161095" y="1924761"/>
            <a:ext cx="230698" cy="230698"/>
            <a:chOff x="899850" y="4992125"/>
            <a:chExt cx="481825" cy="481825"/>
          </a:xfrm>
        </p:grpSpPr>
        <p:sp>
          <p:nvSpPr>
            <p:cNvPr id="4058" name="Google Shape;4058;p46"/>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59" name="Google Shape;4059;p46"/>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60" name="Google Shape;4060;p46"/>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61" name="Google Shape;4061;p46"/>
          <p:cNvGrpSpPr/>
          <p:nvPr/>
        </p:nvGrpSpPr>
        <p:grpSpPr>
          <a:xfrm>
            <a:off x="7161106" y="2213167"/>
            <a:ext cx="230698" cy="230698"/>
            <a:chOff x="1492675" y="4992125"/>
            <a:chExt cx="481825" cy="481825"/>
          </a:xfrm>
        </p:grpSpPr>
        <p:sp>
          <p:nvSpPr>
            <p:cNvPr id="4062" name="Google Shape;4062;p4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63" name="Google Shape;4063;p4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64" name="Google Shape;4064;p46"/>
          <p:cNvGrpSpPr/>
          <p:nvPr/>
        </p:nvGrpSpPr>
        <p:grpSpPr>
          <a:xfrm>
            <a:off x="7161118" y="2495124"/>
            <a:ext cx="230698" cy="230698"/>
            <a:chOff x="2085525" y="4992125"/>
            <a:chExt cx="481825" cy="481825"/>
          </a:xfrm>
        </p:grpSpPr>
        <p:sp>
          <p:nvSpPr>
            <p:cNvPr id="4065" name="Google Shape;4065;p4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66" name="Google Shape;4066;p4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67" name="Google Shape;4067;p46"/>
          <p:cNvGrpSpPr/>
          <p:nvPr/>
        </p:nvGrpSpPr>
        <p:grpSpPr>
          <a:xfrm>
            <a:off x="7449623" y="1924761"/>
            <a:ext cx="230698" cy="230698"/>
            <a:chOff x="2678350" y="4992125"/>
            <a:chExt cx="481825" cy="481825"/>
          </a:xfrm>
        </p:grpSpPr>
        <p:sp>
          <p:nvSpPr>
            <p:cNvPr id="4068" name="Google Shape;4068;p46"/>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69" name="Google Shape;4069;p46"/>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70" name="Google Shape;4070;p46"/>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71" name="Google Shape;4071;p46"/>
          <p:cNvGrpSpPr/>
          <p:nvPr/>
        </p:nvGrpSpPr>
        <p:grpSpPr>
          <a:xfrm>
            <a:off x="7161142" y="2775902"/>
            <a:ext cx="230698" cy="230698"/>
            <a:chOff x="3271200" y="4992125"/>
            <a:chExt cx="481825" cy="481825"/>
          </a:xfrm>
        </p:grpSpPr>
        <p:sp>
          <p:nvSpPr>
            <p:cNvPr id="4072" name="Google Shape;4072;p46"/>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73" name="Google Shape;4073;p46"/>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74" name="Google Shape;4074;p46"/>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75" name="Google Shape;4075;p46"/>
          <p:cNvGrpSpPr/>
          <p:nvPr/>
        </p:nvGrpSpPr>
        <p:grpSpPr>
          <a:xfrm>
            <a:off x="7449593" y="2213868"/>
            <a:ext cx="230806" cy="229297"/>
            <a:chOff x="3863900" y="4993625"/>
            <a:chExt cx="482050" cy="478900"/>
          </a:xfrm>
        </p:grpSpPr>
        <p:sp>
          <p:nvSpPr>
            <p:cNvPr id="4076" name="Google Shape;4076;p46"/>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77" name="Google Shape;4077;p46"/>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78" name="Google Shape;4078;p46"/>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79" name="Google Shape;4079;p46"/>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80" name="Google Shape;4080;p46"/>
          <p:cNvGrpSpPr/>
          <p:nvPr/>
        </p:nvGrpSpPr>
        <p:grpSpPr>
          <a:xfrm>
            <a:off x="7449605" y="2495824"/>
            <a:ext cx="230806" cy="229297"/>
            <a:chOff x="4456725" y="4993625"/>
            <a:chExt cx="482050" cy="478900"/>
          </a:xfrm>
        </p:grpSpPr>
        <p:sp>
          <p:nvSpPr>
            <p:cNvPr id="4081" name="Google Shape;4081;p46"/>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82" name="Google Shape;4082;p46"/>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83" name="Google Shape;4083;p46"/>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84" name="Google Shape;4084;p46"/>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85" name="Google Shape;4085;p46"/>
          <p:cNvGrpSpPr/>
          <p:nvPr/>
        </p:nvGrpSpPr>
        <p:grpSpPr>
          <a:xfrm>
            <a:off x="7449617" y="2776596"/>
            <a:ext cx="230806" cy="229309"/>
            <a:chOff x="5049575" y="4993600"/>
            <a:chExt cx="482050" cy="478925"/>
          </a:xfrm>
        </p:grpSpPr>
        <p:sp>
          <p:nvSpPr>
            <p:cNvPr id="4086" name="Google Shape;4086;p46"/>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87" name="Google Shape;4087;p46"/>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88" name="Google Shape;4088;p46"/>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89" name="Google Shape;4089;p46"/>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90" name="Google Shape;4090;p46"/>
          <p:cNvGrpSpPr/>
          <p:nvPr/>
        </p:nvGrpSpPr>
        <p:grpSpPr>
          <a:xfrm>
            <a:off x="1464620" y="3161282"/>
            <a:ext cx="231320" cy="203310"/>
            <a:chOff x="892750" y="267400"/>
            <a:chExt cx="483125" cy="424625"/>
          </a:xfrm>
        </p:grpSpPr>
        <p:sp>
          <p:nvSpPr>
            <p:cNvPr id="4091" name="Google Shape;4091;p46"/>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92" name="Google Shape;4092;p46"/>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93" name="Google Shape;4093;p46"/>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94" name="Google Shape;4094;p46"/>
          <p:cNvGrpSpPr/>
          <p:nvPr/>
        </p:nvGrpSpPr>
        <p:grpSpPr>
          <a:xfrm>
            <a:off x="1762763" y="3147265"/>
            <a:ext cx="203322" cy="231344"/>
            <a:chOff x="1516475" y="238075"/>
            <a:chExt cx="424650" cy="483175"/>
          </a:xfrm>
        </p:grpSpPr>
        <p:sp>
          <p:nvSpPr>
            <p:cNvPr id="4095" name="Google Shape;4095;p46"/>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96" name="Google Shape;4096;p46"/>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97" name="Google Shape;4097;p46"/>
          <p:cNvGrpSpPr/>
          <p:nvPr/>
        </p:nvGrpSpPr>
        <p:grpSpPr>
          <a:xfrm>
            <a:off x="2030071" y="3201938"/>
            <a:ext cx="232218" cy="121998"/>
            <a:chOff x="2080675" y="352325"/>
            <a:chExt cx="485000" cy="254800"/>
          </a:xfrm>
        </p:grpSpPr>
        <p:sp>
          <p:nvSpPr>
            <p:cNvPr id="4098" name="Google Shape;4098;p46"/>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99" name="Google Shape;4099;p46"/>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00" name="Google Shape;4100;p46"/>
          <p:cNvGrpSpPr/>
          <p:nvPr/>
        </p:nvGrpSpPr>
        <p:grpSpPr>
          <a:xfrm>
            <a:off x="2335521" y="3147277"/>
            <a:ext cx="203322" cy="231320"/>
            <a:chOff x="2705375" y="238125"/>
            <a:chExt cx="424650" cy="483125"/>
          </a:xfrm>
        </p:grpSpPr>
        <p:sp>
          <p:nvSpPr>
            <p:cNvPr id="4101" name="Google Shape;4101;p46"/>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02" name="Google Shape;4102;p46"/>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03" name="Google Shape;4103;p46"/>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04" name="Google Shape;4104;p46"/>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05" name="Google Shape;4105;p46"/>
          <p:cNvGrpSpPr/>
          <p:nvPr/>
        </p:nvGrpSpPr>
        <p:grpSpPr>
          <a:xfrm>
            <a:off x="2618504" y="3147493"/>
            <a:ext cx="204795" cy="230889"/>
            <a:chOff x="3299850" y="238575"/>
            <a:chExt cx="427725" cy="482225"/>
          </a:xfrm>
        </p:grpSpPr>
        <p:sp>
          <p:nvSpPr>
            <p:cNvPr id="4106" name="Google Shape;4106;p46"/>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07" name="Google Shape;4107;p46"/>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08" name="Google Shape;4108;p46"/>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09" name="Google Shape;4109;p46"/>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10" name="Google Shape;4110;p46"/>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11" name="Google Shape;4111;p46"/>
          <p:cNvGrpSpPr/>
          <p:nvPr/>
        </p:nvGrpSpPr>
        <p:grpSpPr>
          <a:xfrm>
            <a:off x="2881617" y="3147277"/>
            <a:ext cx="239675" cy="231320"/>
            <a:chOff x="3857225" y="238125"/>
            <a:chExt cx="500575" cy="483125"/>
          </a:xfrm>
        </p:grpSpPr>
        <p:sp>
          <p:nvSpPr>
            <p:cNvPr id="4112" name="Google Shape;4112;p46"/>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13" name="Google Shape;4113;p46"/>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14" name="Google Shape;4114;p46"/>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15" name="Google Shape;4115;p46"/>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16" name="Google Shape;4116;p46"/>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17" name="Google Shape;4117;p46"/>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18" name="Google Shape;4118;p46"/>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119" name="Google Shape;4119;p46"/>
          <p:cNvSpPr/>
          <p:nvPr/>
        </p:nvSpPr>
        <p:spPr>
          <a:xfrm>
            <a:off x="3165768" y="3147289"/>
            <a:ext cx="239675" cy="231284"/>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120" name="Google Shape;4120;p46"/>
          <p:cNvGrpSpPr/>
          <p:nvPr/>
        </p:nvGrpSpPr>
        <p:grpSpPr>
          <a:xfrm>
            <a:off x="3457440" y="3147295"/>
            <a:ext cx="231332" cy="231284"/>
            <a:chOff x="5053900" y="238200"/>
            <a:chExt cx="483150" cy="483050"/>
          </a:xfrm>
        </p:grpSpPr>
        <p:sp>
          <p:nvSpPr>
            <p:cNvPr id="4121" name="Google Shape;4121;p46"/>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22" name="Google Shape;4122;p46"/>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23" name="Google Shape;4123;p46"/>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24" name="Google Shape;4124;p46"/>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25" name="Google Shape;4125;p46"/>
          <p:cNvGrpSpPr/>
          <p:nvPr/>
        </p:nvGrpSpPr>
        <p:grpSpPr>
          <a:xfrm>
            <a:off x="3738932" y="3147277"/>
            <a:ext cx="231320" cy="231320"/>
            <a:chOff x="5648375" y="238125"/>
            <a:chExt cx="483125" cy="483125"/>
          </a:xfrm>
        </p:grpSpPr>
        <p:sp>
          <p:nvSpPr>
            <p:cNvPr id="4126" name="Google Shape;4126;p46"/>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27" name="Google Shape;4127;p46"/>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28" name="Google Shape;4128;p46"/>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29" name="Google Shape;4129;p46"/>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0" name="Google Shape;4130;p46"/>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1" name="Google Shape;4131;p46"/>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2" name="Google Shape;4132;p46"/>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3" name="Google Shape;4133;p46"/>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4" name="Google Shape;4134;p46"/>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5" name="Google Shape;4135;p46"/>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36" name="Google Shape;4136;p46"/>
          <p:cNvGrpSpPr/>
          <p:nvPr/>
        </p:nvGrpSpPr>
        <p:grpSpPr>
          <a:xfrm>
            <a:off x="4022286" y="3147277"/>
            <a:ext cx="231320" cy="231320"/>
            <a:chOff x="6242825" y="238125"/>
            <a:chExt cx="483125" cy="483125"/>
          </a:xfrm>
        </p:grpSpPr>
        <p:sp>
          <p:nvSpPr>
            <p:cNvPr id="4137" name="Google Shape;4137;p46"/>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8" name="Google Shape;4138;p46"/>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39" name="Google Shape;4139;p46"/>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40" name="Google Shape;4140;p46"/>
          <p:cNvGrpSpPr/>
          <p:nvPr/>
        </p:nvGrpSpPr>
        <p:grpSpPr>
          <a:xfrm>
            <a:off x="1463465" y="3446636"/>
            <a:ext cx="233630" cy="203287"/>
            <a:chOff x="889275" y="861850"/>
            <a:chExt cx="487950" cy="424575"/>
          </a:xfrm>
        </p:grpSpPr>
        <p:sp>
          <p:nvSpPr>
            <p:cNvPr id="4141" name="Google Shape;4141;p46"/>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2" name="Google Shape;4142;p46"/>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3" name="Google Shape;4143;p46"/>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4" name="Google Shape;4144;p46"/>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145" name="Google Shape;4145;p46"/>
          <p:cNvSpPr/>
          <p:nvPr/>
        </p:nvSpPr>
        <p:spPr>
          <a:xfrm>
            <a:off x="1761380" y="3432587"/>
            <a:ext cx="206028" cy="23134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6" name="Google Shape;4146;p46"/>
          <p:cNvSpPr/>
          <p:nvPr/>
        </p:nvSpPr>
        <p:spPr>
          <a:xfrm>
            <a:off x="2030024" y="3432587"/>
            <a:ext cx="232230" cy="23134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147" name="Google Shape;4147;p46"/>
          <p:cNvGrpSpPr/>
          <p:nvPr/>
        </p:nvGrpSpPr>
        <p:grpSpPr>
          <a:xfrm>
            <a:off x="2321523" y="3432620"/>
            <a:ext cx="231320" cy="231320"/>
            <a:chOff x="2676100" y="832575"/>
            <a:chExt cx="483125" cy="483125"/>
          </a:xfrm>
        </p:grpSpPr>
        <p:sp>
          <p:nvSpPr>
            <p:cNvPr id="4148" name="Google Shape;4148;p46"/>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49" name="Google Shape;4149;p46"/>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0" name="Google Shape;4150;p46"/>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51" name="Google Shape;4151;p46"/>
          <p:cNvGrpSpPr/>
          <p:nvPr/>
        </p:nvGrpSpPr>
        <p:grpSpPr>
          <a:xfrm>
            <a:off x="2601351" y="3432620"/>
            <a:ext cx="239101" cy="231320"/>
            <a:chOff x="3270550" y="832575"/>
            <a:chExt cx="499375" cy="483125"/>
          </a:xfrm>
        </p:grpSpPr>
        <p:sp>
          <p:nvSpPr>
            <p:cNvPr id="4152" name="Google Shape;4152;p46"/>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3" name="Google Shape;4153;p46"/>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4" name="Google Shape;4154;p46"/>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55" name="Google Shape;4155;p46"/>
          <p:cNvGrpSpPr/>
          <p:nvPr/>
        </p:nvGrpSpPr>
        <p:grpSpPr>
          <a:xfrm>
            <a:off x="2885789" y="3439850"/>
            <a:ext cx="231332" cy="216860"/>
            <a:chOff x="3865000" y="847675"/>
            <a:chExt cx="483150" cy="452925"/>
          </a:xfrm>
        </p:grpSpPr>
        <p:sp>
          <p:nvSpPr>
            <p:cNvPr id="4156" name="Google Shape;4156;p46"/>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7" name="Google Shape;4157;p46"/>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8" name="Google Shape;4158;p46"/>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9" name="Google Shape;4159;p46"/>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60" name="Google Shape;4160;p46"/>
          <p:cNvGrpSpPr/>
          <p:nvPr/>
        </p:nvGrpSpPr>
        <p:grpSpPr>
          <a:xfrm>
            <a:off x="3168460" y="3446595"/>
            <a:ext cx="234468" cy="203370"/>
            <a:chOff x="4452900" y="861750"/>
            <a:chExt cx="489700" cy="424750"/>
          </a:xfrm>
        </p:grpSpPr>
        <p:sp>
          <p:nvSpPr>
            <p:cNvPr id="4161" name="Google Shape;4161;p46"/>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62" name="Google Shape;4162;p46"/>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63" name="Google Shape;4163;p46"/>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64" name="Google Shape;4164;p46"/>
          <p:cNvGrpSpPr/>
          <p:nvPr/>
        </p:nvGrpSpPr>
        <p:grpSpPr>
          <a:xfrm>
            <a:off x="3452185" y="3432626"/>
            <a:ext cx="241842" cy="231308"/>
            <a:chOff x="5049750" y="832600"/>
            <a:chExt cx="505100" cy="483100"/>
          </a:xfrm>
        </p:grpSpPr>
        <p:sp>
          <p:nvSpPr>
            <p:cNvPr id="4165" name="Google Shape;4165;p46"/>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66" name="Google Shape;4166;p46"/>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167" name="Google Shape;4167;p46"/>
          <p:cNvSpPr/>
          <p:nvPr/>
        </p:nvSpPr>
        <p:spPr>
          <a:xfrm>
            <a:off x="3738299" y="3449350"/>
            <a:ext cx="232362" cy="197816"/>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168" name="Google Shape;4168;p46"/>
          <p:cNvGrpSpPr/>
          <p:nvPr/>
        </p:nvGrpSpPr>
        <p:grpSpPr>
          <a:xfrm>
            <a:off x="4036285" y="3432620"/>
            <a:ext cx="203322" cy="231320"/>
            <a:chOff x="6272100" y="832575"/>
            <a:chExt cx="424650" cy="483125"/>
          </a:xfrm>
        </p:grpSpPr>
        <p:sp>
          <p:nvSpPr>
            <p:cNvPr id="4169" name="Google Shape;4169;p46"/>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0" name="Google Shape;4170;p46"/>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71" name="Google Shape;4171;p46"/>
          <p:cNvGrpSpPr/>
          <p:nvPr/>
        </p:nvGrpSpPr>
        <p:grpSpPr>
          <a:xfrm>
            <a:off x="1464602" y="3717580"/>
            <a:ext cx="231356" cy="231332"/>
            <a:chOff x="893650" y="1428000"/>
            <a:chExt cx="483200" cy="483150"/>
          </a:xfrm>
        </p:grpSpPr>
        <p:sp>
          <p:nvSpPr>
            <p:cNvPr id="4172" name="Google Shape;4172;p46"/>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3" name="Google Shape;4173;p46"/>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4" name="Google Shape;4174;p46"/>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5" name="Google Shape;4175;p46"/>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176" name="Google Shape;4176;p46"/>
          <p:cNvSpPr/>
          <p:nvPr/>
        </p:nvSpPr>
        <p:spPr>
          <a:xfrm>
            <a:off x="1748734" y="3758659"/>
            <a:ext cx="231320" cy="149098"/>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77" name="Google Shape;4177;p46"/>
          <p:cNvSpPr/>
          <p:nvPr/>
        </p:nvSpPr>
        <p:spPr>
          <a:xfrm>
            <a:off x="2025906" y="3717562"/>
            <a:ext cx="240465" cy="231296"/>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178" name="Google Shape;4178;p46"/>
          <p:cNvGrpSpPr/>
          <p:nvPr/>
        </p:nvGrpSpPr>
        <p:grpSpPr>
          <a:xfrm>
            <a:off x="2317219" y="3731633"/>
            <a:ext cx="239927" cy="203227"/>
            <a:chOff x="2676100" y="1456375"/>
            <a:chExt cx="501100" cy="424450"/>
          </a:xfrm>
        </p:grpSpPr>
        <p:sp>
          <p:nvSpPr>
            <p:cNvPr id="4179" name="Google Shape;4179;p46"/>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80" name="Google Shape;4180;p46"/>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81" name="Google Shape;4181;p46"/>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82" name="Google Shape;4182;p46"/>
          <p:cNvGrpSpPr/>
          <p:nvPr/>
        </p:nvGrpSpPr>
        <p:grpSpPr>
          <a:xfrm>
            <a:off x="2605224" y="3717586"/>
            <a:ext cx="231356" cy="231320"/>
            <a:chOff x="3270475" y="1427025"/>
            <a:chExt cx="483200" cy="483125"/>
          </a:xfrm>
        </p:grpSpPr>
        <p:sp>
          <p:nvSpPr>
            <p:cNvPr id="4183" name="Google Shape;4183;p46"/>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84" name="Google Shape;4184;p46"/>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85" name="Google Shape;4185;p46"/>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86" name="Google Shape;4186;p46"/>
          <p:cNvGrpSpPr/>
          <p:nvPr/>
        </p:nvGrpSpPr>
        <p:grpSpPr>
          <a:xfrm>
            <a:off x="2884651" y="3717568"/>
            <a:ext cx="233607" cy="231356"/>
            <a:chOff x="3860250" y="1427025"/>
            <a:chExt cx="487900" cy="483200"/>
          </a:xfrm>
        </p:grpSpPr>
        <p:sp>
          <p:nvSpPr>
            <p:cNvPr id="4187" name="Google Shape;4187;p46"/>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88" name="Google Shape;4188;p46"/>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89" name="Google Shape;4189;p46"/>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190" name="Google Shape;4190;p46"/>
          <p:cNvSpPr/>
          <p:nvPr/>
        </p:nvSpPr>
        <p:spPr>
          <a:xfrm>
            <a:off x="3169921" y="3717550"/>
            <a:ext cx="231368" cy="231320"/>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91" name="Google Shape;4191;p46"/>
          <p:cNvSpPr/>
          <p:nvPr/>
        </p:nvSpPr>
        <p:spPr>
          <a:xfrm>
            <a:off x="3456202" y="3717544"/>
            <a:ext cx="233607" cy="231332"/>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192" name="Google Shape;4192;p46"/>
          <p:cNvGrpSpPr/>
          <p:nvPr/>
        </p:nvGrpSpPr>
        <p:grpSpPr>
          <a:xfrm>
            <a:off x="3738914" y="3717586"/>
            <a:ext cx="231356" cy="231320"/>
            <a:chOff x="5648375" y="1427025"/>
            <a:chExt cx="483200" cy="483125"/>
          </a:xfrm>
        </p:grpSpPr>
        <p:sp>
          <p:nvSpPr>
            <p:cNvPr id="4193" name="Google Shape;4193;p46"/>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94" name="Google Shape;4194;p46"/>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95" name="Google Shape;4195;p46"/>
          <p:cNvGrpSpPr/>
          <p:nvPr/>
        </p:nvGrpSpPr>
        <p:grpSpPr>
          <a:xfrm>
            <a:off x="4020772" y="3717574"/>
            <a:ext cx="234349" cy="231344"/>
            <a:chOff x="6238300" y="1426975"/>
            <a:chExt cx="489450" cy="483175"/>
          </a:xfrm>
        </p:grpSpPr>
        <p:sp>
          <p:nvSpPr>
            <p:cNvPr id="4196" name="Google Shape;4196;p46"/>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97" name="Google Shape;4197;p46"/>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98" name="Google Shape;4198;p46"/>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199" name="Google Shape;4199;p46"/>
          <p:cNvSpPr/>
          <p:nvPr/>
        </p:nvSpPr>
        <p:spPr>
          <a:xfrm>
            <a:off x="1477990" y="4002951"/>
            <a:ext cx="204543" cy="230339"/>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200" name="Google Shape;4200;p46"/>
          <p:cNvGrpSpPr/>
          <p:nvPr/>
        </p:nvGrpSpPr>
        <p:grpSpPr>
          <a:xfrm>
            <a:off x="1748764" y="4002505"/>
            <a:ext cx="231320" cy="231332"/>
            <a:chOff x="1487200" y="2021475"/>
            <a:chExt cx="483125" cy="483150"/>
          </a:xfrm>
        </p:grpSpPr>
        <p:sp>
          <p:nvSpPr>
            <p:cNvPr id="4201" name="Google Shape;4201;p46"/>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02" name="Google Shape;4202;p46"/>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03" name="Google Shape;4203;p46"/>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04" name="Google Shape;4204;p46"/>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05" name="Google Shape;4205;p46"/>
          <p:cNvGrpSpPr/>
          <p:nvPr/>
        </p:nvGrpSpPr>
        <p:grpSpPr>
          <a:xfrm>
            <a:off x="2030520" y="4016516"/>
            <a:ext cx="231320" cy="203310"/>
            <a:chOff x="2081650" y="2050750"/>
            <a:chExt cx="483125" cy="424625"/>
          </a:xfrm>
        </p:grpSpPr>
        <p:sp>
          <p:nvSpPr>
            <p:cNvPr id="4206" name="Google Shape;4206;p46"/>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07" name="Google Shape;4207;p46"/>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08" name="Google Shape;4208;p46"/>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09" name="Google Shape;4209;p46"/>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10" name="Google Shape;4210;p46"/>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11" name="Google Shape;4211;p46"/>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12" name="Google Shape;4212;p46"/>
          <p:cNvGrpSpPr/>
          <p:nvPr/>
        </p:nvGrpSpPr>
        <p:grpSpPr>
          <a:xfrm>
            <a:off x="2321523" y="4032376"/>
            <a:ext cx="231320" cy="171590"/>
            <a:chOff x="2676100" y="2083800"/>
            <a:chExt cx="483125" cy="358375"/>
          </a:xfrm>
        </p:grpSpPr>
        <p:sp>
          <p:nvSpPr>
            <p:cNvPr id="4213" name="Google Shape;4213;p46"/>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14" name="Google Shape;4214;p46"/>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15" name="Google Shape;4215;p46"/>
          <p:cNvGrpSpPr/>
          <p:nvPr/>
        </p:nvGrpSpPr>
        <p:grpSpPr>
          <a:xfrm>
            <a:off x="2610879" y="4009286"/>
            <a:ext cx="220045" cy="217770"/>
            <a:chOff x="3282325" y="2035675"/>
            <a:chExt cx="459575" cy="454825"/>
          </a:xfrm>
        </p:grpSpPr>
        <p:sp>
          <p:nvSpPr>
            <p:cNvPr id="4216" name="Google Shape;4216;p46"/>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17" name="Google Shape;4217;p46"/>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18" name="Google Shape;4218;p46"/>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19" name="Google Shape;4219;p46"/>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220" name="Google Shape;4220;p46"/>
          <p:cNvSpPr/>
          <p:nvPr/>
        </p:nvSpPr>
        <p:spPr>
          <a:xfrm>
            <a:off x="2889027" y="4010444"/>
            <a:ext cx="224701" cy="215352"/>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21" name="Google Shape;4221;p46"/>
          <p:cNvSpPr/>
          <p:nvPr/>
        </p:nvSpPr>
        <p:spPr>
          <a:xfrm>
            <a:off x="3183513" y="4002455"/>
            <a:ext cx="204184" cy="231332"/>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222" name="Google Shape;4222;p46"/>
          <p:cNvGrpSpPr/>
          <p:nvPr/>
        </p:nvGrpSpPr>
        <p:grpSpPr>
          <a:xfrm>
            <a:off x="3457296" y="4002511"/>
            <a:ext cx="231619" cy="231320"/>
            <a:chOff x="5053900" y="2021500"/>
            <a:chExt cx="483750" cy="483125"/>
          </a:xfrm>
        </p:grpSpPr>
        <p:sp>
          <p:nvSpPr>
            <p:cNvPr id="4223" name="Google Shape;4223;p46"/>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24" name="Google Shape;4224;p46"/>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25" name="Google Shape;4225;p46"/>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26" name="Google Shape;4226;p46"/>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27" name="Google Shape;4227;p46"/>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28" name="Google Shape;4228;p46"/>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29" name="Google Shape;4229;p46"/>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30" name="Google Shape;4230;p46"/>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231" name="Google Shape;4231;p46"/>
          <p:cNvSpPr/>
          <p:nvPr/>
        </p:nvSpPr>
        <p:spPr>
          <a:xfrm>
            <a:off x="3779510" y="4002520"/>
            <a:ext cx="149936" cy="231201"/>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232" name="Google Shape;4232;p46"/>
          <p:cNvGrpSpPr/>
          <p:nvPr/>
        </p:nvGrpSpPr>
        <p:grpSpPr>
          <a:xfrm>
            <a:off x="4018378" y="4004665"/>
            <a:ext cx="239137" cy="227011"/>
            <a:chOff x="6222125" y="2025975"/>
            <a:chExt cx="499450" cy="474125"/>
          </a:xfrm>
        </p:grpSpPr>
        <p:sp>
          <p:nvSpPr>
            <p:cNvPr id="4233" name="Google Shape;4233;p46"/>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34" name="Google Shape;4234;p46"/>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35" name="Google Shape;4235;p46"/>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36" name="Google Shape;4236;p46"/>
          <p:cNvGrpSpPr/>
          <p:nvPr/>
        </p:nvGrpSpPr>
        <p:grpSpPr>
          <a:xfrm>
            <a:off x="4329878" y="3199771"/>
            <a:ext cx="228148" cy="126451"/>
            <a:chOff x="896050" y="2725450"/>
            <a:chExt cx="476500" cy="264100"/>
          </a:xfrm>
        </p:grpSpPr>
        <p:sp>
          <p:nvSpPr>
            <p:cNvPr id="4237" name="Google Shape;4237;p46"/>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38" name="Google Shape;4238;p46"/>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39" name="Google Shape;4239;p46"/>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40" name="Google Shape;4240;p46"/>
          <p:cNvGrpSpPr/>
          <p:nvPr/>
        </p:nvGrpSpPr>
        <p:grpSpPr>
          <a:xfrm>
            <a:off x="4622790" y="3147330"/>
            <a:ext cx="231320" cy="231332"/>
            <a:chOff x="1487200" y="2615925"/>
            <a:chExt cx="483125" cy="483150"/>
          </a:xfrm>
        </p:grpSpPr>
        <p:sp>
          <p:nvSpPr>
            <p:cNvPr id="4241" name="Google Shape;4241;p46"/>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42" name="Google Shape;4242;p46"/>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43" name="Google Shape;4243;p46"/>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44" name="Google Shape;4244;p46"/>
          <p:cNvGrpSpPr/>
          <p:nvPr/>
        </p:nvGrpSpPr>
        <p:grpSpPr>
          <a:xfrm>
            <a:off x="4894761" y="3147330"/>
            <a:ext cx="240429" cy="231332"/>
            <a:chOff x="2077575" y="2615925"/>
            <a:chExt cx="502150" cy="483150"/>
          </a:xfrm>
        </p:grpSpPr>
        <p:sp>
          <p:nvSpPr>
            <p:cNvPr id="4245" name="Google Shape;4245;p46"/>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46" name="Google Shape;4246;p46"/>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47" name="Google Shape;4247;p46"/>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48" name="Google Shape;4248;p46"/>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49" name="Google Shape;4249;p46"/>
          <p:cNvGrpSpPr/>
          <p:nvPr/>
        </p:nvGrpSpPr>
        <p:grpSpPr>
          <a:xfrm>
            <a:off x="5182944" y="3158229"/>
            <a:ext cx="227490" cy="209535"/>
            <a:chOff x="2680100" y="2638725"/>
            <a:chExt cx="475125" cy="437625"/>
          </a:xfrm>
        </p:grpSpPr>
        <p:sp>
          <p:nvSpPr>
            <p:cNvPr id="4250" name="Google Shape;4250;p46"/>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51" name="Google Shape;4251;p46"/>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52" name="Google Shape;4252;p46"/>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53" name="Google Shape;4253;p46"/>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54" name="Google Shape;4254;p46"/>
          <p:cNvGrpSpPr/>
          <p:nvPr/>
        </p:nvGrpSpPr>
        <p:grpSpPr>
          <a:xfrm>
            <a:off x="5499587" y="3147330"/>
            <a:ext cx="162648" cy="231332"/>
            <a:chOff x="3342275" y="2615925"/>
            <a:chExt cx="339700" cy="483150"/>
          </a:xfrm>
        </p:grpSpPr>
        <p:sp>
          <p:nvSpPr>
            <p:cNvPr id="4255" name="Google Shape;4255;p46"/>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56" name="Google Shape;4256;p46"/>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257" name="Google Shape;4257;p46"/>
          <p:cNvSpPr/>
          <p:nvPr/>
        </p:nvSpPr>
        <p:spPr>
          <a:xfrm>
            <a:off x="5767230" y="3147265"/>
            <a:ext cx="189760" cy="231332"/>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58" name="Google Shape;4258;p46"/>
          <p:cNvSpPr/>
          <p:nvPr/>
        </p:nvSpPr>
        <p:spPr>
          <a:xfrm>
            <a:off x="6034533" y="3154495"/>
            <a:ext cx="231332" cy="21687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59" name="Google Shape;4259;p46"/>
          <p:cNvSpPr/>
          <p:nvPr/>
        </p:nvSpPr>
        <p:spPr>
          <a:xfrm>
            <a:off x="6323477" y="3154495"/>
            <a:ext cx="231332" cy="21687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260" name="Google Shape;4260;p46"/>
          <p:cNvGrpSpPr/>
          <p:nvPr/>
        </p:nvGrpSpPr>
        <p:grpSpPr>
          <a:xfrm>
            <a:off x="6604544" y="3147641"/>
            <a:ext cx="230853" cy="230710"/>
            <a:chOff x="5648900" y="2616600"/>
            <a:chExt cx="482150" cy="481850"/>
          </a:xfrm>
        </p:grpSpPr>
        <p:sp>
          <p:nvSpPr>
            <p:cNvPr id="4261" name="Google Shape;4261;p46"/>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62" name="Google Shape;4262;p46"/>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63" name="Google Shape;4263;p46"/>
          <p:cNvGrpSpPr/>
          <p:nvPr/>
        </p:nvGrpSpPr>
        <p:grpSpPr>
          <a:xfrm>
            <a:off x="6889771" y="3147312"/>
            <a:ext cx="231320" cy="231368"/>
            <a:chOff x="6242825" y="2615925"/>
            <a:chExt cx="483125" cy="483225"/>
          </a:xfrm>
        </p:grpSpPr>
        <p:sp>
          <p:nvSpPr>
            <p:cNvPr id="4264" name="Google Shape;4264;p46"/>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65" name="Google Shape;4265;p46"/>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66" name="Google Shape;4266;p46"/>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67" name="Google Shape;4267;p46"/>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68" name="Google Shape;4268;p46"/>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269" name="Google Shape;4269;p46"/>
          <p:cNvSpPr/>
          <p:nvPr/>
        </p:nvSpPr>
        <p:spPr>
          <a:xfrm>
            <a:off x="4326300" y="3439056"/>
            <a:ext cx="235270" cy="21840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270" name="Google Shape;4270;p46"/>
          <p:cNvGrpSpPr/>
          <p:nvPr/>
        </p:nvGrpSpPr>
        <p:grpSpPr>
          <a:xfrm>
            <a:off x="4622138" y="3432673"/>
            <a:ext cx="232625" cy="231332"/>
            <a:chOff x="1487200" y="3210375"/>
            <a:chExt cx="485850" cy="483150"/>
          </a:xfrm>
        </p:grpSpPr>
        <p:sp>
          <p:nvSpPr>
            <p:cNvPr id="4271" name="Google Shape;4271;p46"/>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72" name="Google Shape;4272;p46"/>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73" name="Google Shape;4273;p46"/>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274" name="Google Shape;4274;p46"/>
          <p:cNvSpPr/>
          <p:nvPr/>
        </p:nvSpPr>
        <p:spPr>
          <a:xfrm>
            <a:off x="4899274" y="3455113"/>
            <a:ext cx="231320" cy="186289"/>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75" name="Google Shape;4275;p46"/>
          <p:cNvSpPr/>
          <p:nvPr/>
        </p:nvSpPr>
        <p:spPr>
          <a:xfrm>
            <a:off x="5180958" y="3478603"/>
            <a:ext cx="231356" cy="139307"/>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276" name="Google Shape;4276;p46"/>
          <p:cNvGrpSpPr/>
          <p:nvPr/>
        </p:nvGrpSpPr>
        <p:grpSpPr>
          <a:xfrm>
            <a:off x="5464922" y="3432667"/>
            <a:ext cx="231979" cy="231344"/>
            <a:chOff x="3269875" y="3210400"/>
            <a:chExt cx="484500" cy="483175"/>
          </a:xfrm>
        </p:grpSpPr>
        <p:sp>
          <p:nvSpPr>
            <p:cNvPr id="4277" name="Google Shape;4277;p46"/>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78" name="Google Shape;4278;p46"/>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79" name="Google Shape;4279;p46"/>
          <p:cNvGrpSpPr/>
          <p:nvPr/>
        </p:nvGrpSpPr>
        <p:grpSpPr>
          <a:xfrm>
            <a:off x="5804313" y="3432421"/>
            <a:ext cx="115750" cy="231835"/>
            <a:chOff x="3985700" y="3210375"/>
            <a:chExt cx="241750" cy="484200"/>
          </a:xfrm>
        </p:grpSpPr>
        <p:sp>
          <p:nvSpPr>
            <p:cNvPr id="4280" name="Google Shape;4280;p46"/>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81" name="Google Shape;4281;p46"/>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82" name="Google Shape;4282;p46"/>
          <p:cNvGrpSpPr/>
          <p:nvPr/>
        </p:nvGrpSpPr>
        <p:grpSpPr>
          <a:xfrm>
            <a:off x="6035023" y="3433109"/>
            <a:ext cx="230530" cy="230458"/>
            <a:chOff x="4460225" y="3211300"/>
            <a:chExt cx="481475" cy="481325"/>
          </a:xfrm>
        </p:grpSpPr>
        <p:sp>
          <p:nvSpPr>
            <p:cNvPr id="4283" name="Google Shape;4283;p46"/>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84" name="Google Shape;4284;p46"/>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285" name="Google Shape;4285;p46"/>
          <p:cNvSpPr/>
          <p:nvPr/>
        </p:nvSpPr>
        <p:spPr>
          <a:xfrm>
            <a:off x="6323477" y="3446071"/>
            <a:ext cx="231332" cy="204376"/>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286" name="Google Shape;4286;p46"/>
          <p:cNvGrpSpPr/>
          <p:nvPr/>
        </p:nvGrpSpPr>
        <p:grpSpPr>
          <a:xfrm>
            <a:off x="6603676" y="3452914"/>
            <a:ext cx="232589" cy="190850"/>
            <a:chOff x="5647000" y="3252650"/>
            <a:chExt cx="485775" cy="398600"/>
          </a:xfrm>
        </p:grpSpPr>
        <p:sp>
          <p:nvSpPr>
            <p:cNvPr id="4287" name="Google Shape;4287;p46"/>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88" name="Google Shape;4288;p46"/>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89" name="Google Shape;4289;p46"/>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90" name="Google Shape;4290;p46"/>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91" name="Google Shape;4291;p46"/>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92" name="Google Shape;4292;p46"/>
          <p:cNvGrpSpPr/>
          <p:nvPr/>
        </p:nvGrpSpPr>
        <p:grpSpPr>
          <a:xfrm>
            <a:off x="6889448" y="3452986"/>
            <a:ext cx="231967" cy="190706"/>
            <a:chOff x="6242450" y="3252800"/>
            <a:chExt cx="484475" cy="398300"/>
          </a:xfrm>
        </p:grpSpPr>
        <p:sp>
          <p:nvSpPr>
            <p:cNvPr id="4293" name="Google Shape;4293;p46"/>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94" name="Google Shape;4294;p46"/>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95" name="Google Shape;4295;p46"/>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96" name="Google Shape;4296;p46"/>
          <p:cNvGrpSpPr/>
          <p:nvPr/>
        </p:nvGrpSpPr>
        <p:grpSpPr>
          <a:xfrm>
            <a:off x="4342297" y="3717645"/>
            <a:ext cx="203310" cy="231320"/>
            <a:chOff x="922025" y="3804850"/>
            <a:chExt cx="424625" cy="483125"/>
          </a:xfrm>
        </p:grpSpPr>
        <p:sp>
          <p:nvSpPr>
            <p:cNvPr id="4297" name="Google Shape;4297;p46"/>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98" name="Google Shape;4298;p46"/>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299" name="Google Shape;4299;p46"/>
          <p:cNvSpPr/>
          <p:nvPr/>
        </p:nvSpPr>
        <p:spPr>
          <a:xfrm>
            <a:off x="4619995" y="3717126"/>
            <a:ext cx="236850" cy="232170"/>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300" name="Google Shape;4300;p46"/>
          <p:cNvGrpSpPr/>
          <p:nvPr/>
        </p:nvGrpSpPr>
        <p:grpSpPr>
          <a:xfrm>
            <a:off x="4908568" y="3717645"/>
            <a:ext cx="212815" cy="231320"/>
            <a:chOff x="2100300" y="3804850"/>
            <a:chExt cx="444475" cy="483125"/>
          </a:xfrm>
        </p:grpSpPr>
        <p:sp>
          <p:nvSpPr>
            <p:cNvPr id="4301" name="Google Shape;4301;p46"/>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02" name="Google Shape;4302;p46"/>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03" name="Google Shape;4303;p46"/>
          <p:cNvGrpSpPr/>
          <p:nvPr/>
        </p:nvGrpSpPr>
        <p:grpSpPr>
          <a:xfrm>
            <a:off x="5196638" y="3717645"/>
            <a:ext cx="200102" cy="231320"/>
            <a:chOff x="2708700" y="3804850"/>
            <a:chExt cx="417925" cy="483125"/>
          </a:xfrm>
        </p:grpSpPr>
        <p:sp>
          <p:nvSpPr>
            <p:cNvPr id="4304" name="Google Shape;4304;p46"/>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05" name="Google Shape;4305;p46"/>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06" name="Google Shape;4306;p46"/>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07" name="Google Shape;4307;p46"/>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308" name="Google Shape;4308;p46"/>
          <p:cNvSpPr/>
          <p:nvPr/>
        </p:nvSpPr>
        <p:spPr>
          <a:xfrm>
            <a:off x="5465186" y="3745122"/>
            <a:ext cx="231320" cy="1761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09" name="Google Shape;4309;p46"/>
          <p:cNvSpPr/>
          <p:nvPr/>
        </p:nvSpPr>
        <p:spPr>
          <a:xfrm>
            <a:off x="5755392" y="3717544"/>
            <a:ext cx="213437" cy="231332"/>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310" name="Google Shape;4310;p46"/>
          <p:cNvGrpSpPr/>
          <p:nvPr/>
        </p:nvGrpSpPr>
        <p:grpSpPr>
          <a:xfrm>
            <a:off x="6037734" y="3718513"/>
            <a:ext cx="225108" cy="229585"/>
            <a:chOff x="4467450" y="3808475"/>
            <a:chExt cx="470150" cy="479500"/>
          </a:xfrm>
        </p:grpSpPr>
        <p:sp>
          <p:nvSpPr>
            <p:cNvPr id="4311" name="Google Shape;4311;p46"/>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12" name="Google Shape;4312;p46"/>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13" name="Google Shape;4313;p46"/>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14" name="Google Shape;4314;p46"/>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15" name="Google Shape;4315;p46"/>
          <p:cNvGrpSpPr/>
          <p:nvPr/>
        </p:nvGrpSpPr>
        <p:grpSpPr>
          <a:xfrm>
            <a:off x="6323578" y="3717645"/>
            <a:ext cx="231332" cy="231320"/>
            <a:chOff x="5053900" y="3804850"/>
            <a:chExt cx="483150" cy="483125"/>
          </a:xfrm>
        </p:grpSpPr>
        <p:sp>
          <p:nvSpPr>
            <p:cNvPr id="4316" name="Google Shape;4316;p46"/>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17" name="Google Shape;4317;p46"/>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18" name="Google Shape;4318;p46"/>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19" name="Google Shape;4319;p46"/>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20" name="Google Shape;4320;p46"/>
          <p:cNvGrpSpPr/>
          <p:nvPr/>
        </p:nvGrpSpPr>
        <p:grpSpPr>
          <a:xfrm>
            <a:off x="6604310" y="3717645"/>
            <a:ext cx="231320" cy="231320"/>
            <a:chOff x="5648375" y="3804850"/>
            <a:chExt cx="483125" cy="483125"/>
          </a:xfrm>
        </p:grpSpPr>
        <p:sp>
          <p:nvSpPr>
            <p:cNvPr id="4321" name="Google Shape;4321;p46"/>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22" name="Google Shape;4322;p46"/>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23" name="Google Shape;4323;p46"/>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24" name="Google Shape;4324;p46"/>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25" name="Google Shape;4325;p46"/>
          <p:cNvGrpSpPr/>
          <p:nvPr/>
        </p:nvGrpSpPr>
        <p:grpSpPr>
          <a:xfrm>
            <a:off x="6905649" y="3721260"/>
            <a:ext cx="199564" cy="224090"/>
            <a:chOff x="6276025" y="3812400"/>
            <a:chExt cx="416800" cy="468025"/>
          </a:xfrm>
        </p:grpSpPr>
        <p:sp>
          <p:nvSpPr>
            <p:cNvPr id="4326" name="Google Shape;4326;p46"/>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27" name="Google Shape;4327;p46"/>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28" name="Google Shape;4328;p46"/>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29" name="Google Shape;4329;p46"/>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30" name="Google Shape;4330;p46"/>
          <p:cNvGrpSpPr/>
          <p:nvPr/>
        </p:nvGrpSpPr>
        <p:grpSpPr>
          <a:xfrm>
            <a:off x="4327461" y="4002563"/>
            <a:ext cx="232984" cy="231332"/>
            <a:chOff x="890400" y="4399350"/>
            <a:chExt cx="486600" cy="483150"/>
          </a:xfrm>
        </p:grpSpPr>
        <p:sp>
          <p:nvSpPr>
            <p:cNvPr id="4331" name="Google Shape;4331;p46"/>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32" name="Google Shape;4332;p46"/>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33" name="Google Shape;4333;p46"/>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34" name="Google Shape;4334;p46"/>
          <p:cNvGrpSpPr/>
          <p:nvPr/>
        </p:nvGrpSpPr>
        <p:grpSpPr>
          <a:xfrm>
            <a:off x="4622790" y="4012953"/>
            <a:ext cx="231320" cy="210552"/>
            <a:chOff x="1487200" y="4421025"/>
            <a:chExt cx="483125" cy="439750"/>
          </a:xfrm>
        </p:grpSpPr>
        <p:sp>
          <p:nvSpPr>
            <p:cNvPr id="4335" name="Google Shape;4335;p46"/>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36" name="Google Shape;4336;p46"/>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37" name="Google Shape;4337;p46"/>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38" name="Google Shape;4338;p46"/>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39" name="Google Shape;4339;p46"/>
          <p:cNvGrpSpPr/>
          <p:nvPr/>
        </p:nvGrpSpPr>
        <p:grpSpPr>
          <a:xfrm>
            <a:off x="4897705" y="4002575"/>
            <a:ext cx="234540" cy="231308"/>
            <a:chOff x="2079300" y="4399325"/>
            <a:chExt cx="489850" cy="483100"/>
          </a:xfrm>
        </p:grpSpPr>
        <p:sp>
          <p:nvSpPr>
            <p:cNvPr id="4340" name="Google Shape;4340;p46"/>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41" name="Google Shape;4341;p46"/>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342" name="Google Shape;4342;p46"/>
          <p:cNvSpPr/>
          <p:nvPr/>
        </p:nvSpPr>
        <p:spPr>
          <a:xfrm>
            <a:off x="5194956" y="4002473"/>
            <a:ext cx="203358" cy="231296"/>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343" name="Google Shape;4343;p46"/>
          <p:cNvGrpSpPr/>
          <p:nvPr/>
        </p:nvGrpSpPr>
        <p:grpSpPr>
          <a:xfrm>
            <a:off x="5486988" y="4002575"/>
            <a:ext cx="187845" cy="231308"/>
            <a:chOff x="3316000" y="4399325"/>
            <a:chExt cx="392325" cy="483100"/>
          </a:xfrm>
        </p:grpSpPr>
        <p:sp>
          <p:nvSpPr>
            <p:cNvPr id="4344" name="Google Shape;4344;p46"/>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45" name="Google Shape;4345;p46"/>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46" name="Google Shape;4346;p46"/>
          <p:cNvGrpSpPr/>
          <p:nvPr/>
        </p:nvGrpSpPr>
        <p:grpSpPr>
          <a:xfrm>
            <a:off x="5775819" y="4002563"/>
            <a:ext cx="172739" cy="231332"/>
            <a:chOff x="3926225" y="4399275"/>
            <a:chExt cx="360775" cy="483150"/>
          </a:xfrm>
        </p:grpSpPr>
        <p:sp>
          <p:nvSpPr>
            <p:cNvPr id="4347" name="Google Shape;4347;p46"/>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48" name="Google Shape;4348;p46"/>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349" name="Google Shape;4349;p46"/>
          <p:cNvSpPr/>
          <p:nvPr/>
        </p:nvSpPr>
        <p:spPr>
          <a:xfrm>
            <a:off x="6089204" y="4002479"/>
            <a:ext cx="121986" cy="231284"/>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350" name="Google Shape;4350;p46"/>
          <p:cNvGrpSpPr/>
          <p:nvPr/>
        </p:nvGrpSpPr>
        <p:grpSpPr>
          <a:xfrm>
            <a:off x="6323614" y="4002605"/>
            <a:ext cx="231260" cy="231248"/>
            <a:chOff x="5053975" y="4399375"/>
            <a:chExt cx="483000" cy="482975"/>
          </a:xfrm>
        </p:grpSpPr>
        <p:sp>
          <p:nvSpPr>
            <p:cNvPr id="4351" name="Google Shape;4351;p46"/>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52" name="Google Shape;4352;p46"/>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53" name="Google Shape;4353;p46"/>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54" name="Google Shape;4354;p46"/>
          <p:cNvGrpSpPr/>
          <p:nvPr/>
        </p:nvGrpSpPr>
        <p:grpSpPr>
          <a:xfrm>
            <a:off x="6604310" y="4002569"/>
            <a:ext cx="231320" cy="231320"/>
            <a:chOff x="5648375" y="4399300"/>
            <a:chExt cx="483125" cy="483125"/>
          </a:xfrm>
        </p:grpSpPr>
        <p:sp>
          <p:nvSpPr>
            <p:cNvPr id="4355" name="Google Shape;4355;p46"/>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56" name="Google Shape;4356;p46"/>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57" name="Google Shape;4357;p46"/>
          <p:cNvGrpSpPr/>
          <p:nvPr/>
        </p:nvGrpSpPr>
        <p:grpSpPr>
          <a:xfrm>
            <a:off x="6888215" y="4010697"/>
            <a:ext cx="234432" cy="215065"/>
            <a:chOff x="6239575" y="4416275"/>
            <a:chExt cx="489625" cy="449175"/>
          </a:xfrm>
        </p:grpSpPr>
        <p:sp>
          <p:nvSpPr>
            <p:cNvPr id="4358" name="Google Shape;4358;p46"/>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59" name="Google Shape;4359;p46"/>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60" name="Google Shape;4360;p46"/>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61" name="Google Shape;4361;p46"/>
          <p:cNvGrpSpPr/>
          <p:nvPr/>
        </p:nvGrpSpPr>
        <p:grpSpPr>
          <a:xfrm>
            <a:off x="7160783" y="3147395"/>
            <a:ext cx="231320" cy="231320"/>
            <a:chOff x="892750" y="4993750"/>
            <a:chExt cx="483125" cy="483125"/>
          </a:xfrm>
        </p:grpSpPr>
        <p:sp>
          <p:nvSpPr>
            <p:cNvPr id="4362" name="Google Shape;4362;p46"/>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63" name="Google Shape;4363;p46"/>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64" name="Google Shape;4364;p46"/>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65" name="Google Shape;4365;p46"/>
          <p:cNvGrpSpPr/>
          <p:nvPr/>
        </p:nvGrpSpPr>
        <p:grpSpPr>
          <a:xfrm>
            <a:off x="7160795" y="3432723"/>
            <a:ext cx="231320" cy="231320"/>
            <a:chOff x="1487200" y="4993750"/>
            <a:chExt cx="483125" cy="483125"/>
          </a:xfrm>
        </p:grpSpPr>
        <p:sp>
          <p:nvSpPr>
            <p:cNvPr id="4366" name="Google Shape;4366;p46"/>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67" name="Google Shape;4367;p46"/>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68" name="Google Shape;4368;p46"/>
          <p:cNvGrpSpPr/>
          <p:nvPr/>
        </p:nvGrpSpPr>
        <p:grpSpPr>
          <a:xfrm>
            <a:off x="7160807" y="3717674"/>
            <a:ext cx="231320" cy="231320"/>
            <a:chOff x="2081650" y="4993750"/>
            <a:chExt cx="483125" cy="483125"/>
          </a:xfrm>
        </p:grpSpPr>
        <p:sp>
          <p:nvSpPr>
            <p:cNvPr id="4369" name="Google Shape;4369;p46"/>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70" name="Google Shape;4370;p46"/>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71" name="Google Shape;4371;p46"/>
          <p:cNvGrpSpPr/>
          <p:nvPr/>
        </p:nvGrpSpPr>
        <p:grpSpPr>
          <a:xfrm>
            <a:off x="7449312" y="3147395"/>
            <a:ext cx="231320" cy="231320"/>
            <a:chOff x="2676100" y="4993750"/>
            <a:chExt cx="483125" cy="483125"/>
          </a:xfrm>
        </p:grpSpPr>
        <p:sp>
          <p:nvSpPr>
            <p:cNvPr id="4372" name="Google Shape;4372;p46"/>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73" name="Google Shape;4373;p46"/>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74" name="Google Shape;4374;p46"/>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75" name="Google Shape;4375;p46"/>
          <p:cNvGrpSpPr/>
          <p:nvPr/>
        </p:nvGrpSpPr>
        <p:grpSpPr>
          <a:xfrm>
            <a:off x="7160831" y="4002584"/>
            <a:ext cx="231320" cy="231320"/>
            <a:chOff x="3270550" y="4993750"/>
            <a:chExt cx="483125" cy="483125"/>
          </a:xfrm>
        </p:grpSpPr>
        <p:sp>
          <p:nvSpPr>
            <p:cNvPr id="4376" name="Google Shape;4376;p46"/>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77" name="Google Shape;4377;p46"/>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78" name="Google Shape;4378;p46"/>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4379" name="Google Shape;4379;p46"/>
          <p:cNvSpPr/>
          <p:nvPr/>
        </p:nvSpPr>
        <p:spPr>
          <a:xfrm>
            <a:off x="7449253" y="3432563"/>
            <a:ext cx="231332" cy="231392"/>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4380" name="Google Shape;4380;p46"/>
          <p:cNvGrpSpPr/>
          <p:nvPr/>
        </p:nvGrpSpPr>
        <p:grpSpPr>
          <a:xfrm>
            <a:off x="7449342" y="3717638"/>
            <a:ext cx="231332" cy="231392"/>
            <a:chOff x="4459450" y="4993700"/>
            <a:chExt cx="483150" cy="483275"/>
          </a:xfrm>
        </p:grpSpPr>
        <p:sp>
          <p:nvSpPr>
            <p:cNvPr id="4381" name="Google Shape;4381;p46"/>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82" name="Google Shape;4382;p46"/>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83" name="Google Shape;4383;p46"/>
          <p:cNvGrpSpPr/>
          <p:nvPr/>
        </p:nvGrpSpPr>
        <p:grpSpPr>
          <a:xfrm>
            <a:off x="7449354" y="4002548"/>
            <a:ext cx="231332" cy="231392"/>
            <a:chOff x="5053900" y="4993700"/>
            <a:chExt cx="483150" cy="483275"/>
          </a:xfrm>
        </p:grpSpPr>
        <p:sp>
          <p:nvSpPr>
            <p:cNvPr id="4384" name="Google Shape;4384;p46"/>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85" name="Google Shape;4385;p46"/>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89" name="Shape 4389"/>
        <p:cNvGrpSpPr/>
        <p:nvPr/>
      </p:nvGrpSpPr>
      <p:grpSpPr>
        <a:xfrm>
          <a:off x="0" y="0"/>
          <a:ext cx="0" cy="0"/>
          <a:chOff x="0" y="0"/>
          <a:chExt cx="0" cy="0"/>
        </a:xfrm>
      </p:grpSpPr>
      <p:sp>
        <p:nvSpPr>
          <p:cNvPr id="4390" name="Google Shape;4390;p4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4391" name="Google Shape;4391;p47"/>
          <p:cNvGrpSpPr/>
          <p:nvPr/>
        </p:nvGrpSpPr>
        <p:grpSpPr>
          <a:xfrm>
            <a:off x="1012848" y="1674363"/>
            <a:ext cx="348568" cy="348541"/>
            <a:chOff x="-65131525" y="1914325"/>
            <a:chExt cx="316650" cy="316625"/>
          </a:xfrm>
        </p:grpSpPr>
        <p:sp>
          <p:nvSpPr>
            <p:cNvPr id="4392" name="Google Shape;4392;p47"/>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47"/>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4" name="Google Shape;4394;p47"/>
          <p:cNvGrpSpPr/>
          <p:nvPr/>
        </p:nvGrpSpPr>
        <p:grpSpPr>
          <a:xfrm>
            <a:off x="1012848" y="2079072"/>
            <a:ext cx="348568" cy="348568"/>
            <a:chOff x="-65131525" y="2281350"/>
            <a:chExt cx="316650" cy="316650"/>
          </a:xfrm>
        </p:grpSpPr>
        <p:sp>
          <p:nvSpPr>
            <p:cNvPr id="4395" name="Google Shape;4395;p47"/>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47"/>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7" name="Google Shape;4397;p47"/>
          <p:cNvGrpSpPr/>
          <p:nvPr/>
        </p:nvGrpSpPr>
        <p:grpSpPr>
          <a:xfrm>
            <a:off x="1015889" y="2481800"/>
            <a:ext cx="342486" cy="349421"/>
            <a:chOff x="-65129950" y="2646800"/>
            <a:chExt cx="311125" cy="317425"/>
          </a:xfrm>
        </p:grpSpPr>
        <p:sp>
          <p:nvSpPr>
            <p:cNvPr id="4398" name="Google Shape;4398;p47"/>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47"/>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0" name="Google Shape;4400;p47"/>
          <p:cNvGrpSpPr/>
          <p:nvPr/>
        </p:nvGrpSpPr>
        <p:grpSpPr>
          <a:xfrm>
            <a:off x="3112739" y="1673042"/>
            <a:ext cx="351155" cy="351183"/>
            <a:chOff x="-63252250" y="1930850"/>
            <a:chExt cx="319000" cy="319025"/>
          </a:xfrm>
        </p:grpSpPr>
        <p:sp>
          <p:nvSpPr>
            <p:cNvPr id="4401" name="Google Shape;4401;p47"/>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47"/>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03" name="Google Shape;4403;p47"/>
          <p:cNvSpPr/>
          <p:nvPr/>
        </p:nvSpPr>
        <p:spPr>
          <a:xfrm>
            <a:off x="3109167" y="2078344"/>
            <a:ext cx="354375" cy="350164"/>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4" name="Google Shape;4404;p47"/>
          <p:cNvGrpSpPr/>
          <p:nvPr/>
        </p:nvGrpSpPr>
        <p:grpSpPr>
          <a:xfrm>
            <a:off x="3113606" y="2481359"/>
            <a:ext cx="349421" cy="350302"/>
            <a:chOff x="-63250675" y="2664125"/>
            <a:chExt cx="317425" cy="318225"/>
          </a:xfrm>
        </p:grpSpPr>
        <p:sp>
          <p:nvSpPr>
            <p:cNvPr id="4405" name="Google Shape;4405;p47"/>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47"/>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7" name="Google Shape;4407;p47"/>
          <p:cNvGrpSpPr/>
          <p:nvPr/>
        </p:nvGrpSpPr>
        <p:grpSpPr>
          <a:xfrm>
            <a:off x="5236493" y="1676729"/>
            <a:ext cx="345954" cy="343807"/>
            <a:chOff x="-61354075" y="1940500"/>
            <a:chExt cx="314275" cy="312325"/>
          </a:xfrm>
        </p:grpSpPr>
        <p:sp>
          <p:nvSpPr>
            <p:cNvPr id="4408" name="Google Shape;4408;p47"/>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47"/>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47"/>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47"/>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2" name="Google Shape;4412;p47"/>
          <p:cNvGrpSpPr/>
          <p:nvPr/>
        </p:nvGrpSpPr>
        <p:grpSpPr>
          <a:xfrm>
            <a:off x="5235185" y="2093382"/>
            <a:ext cx="348568" cy="319948"/>
            <a:chOff x="-61354875" y="2322300"/>
            <a:chExt cx="316650" cy="290650"/>
          </a:xfrm>
        </p:grpSpPr>
        <p:sp>
          <p:nvSpPr>
            <p:cNvPr id="4413" name="Google Shape;4413;p47"/>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47"/>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47"/>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6" name="Google Shape;4416;p47"/>
          <p:cNvGrpSpPr/>
          <p:nvPr/>
        </p:nvGrpSpPr>
        <p:grpSpPr>
          <a:xfrm>
            <a:off x="5235185" y="2482226"/>
            <a:ext cx="348568" cy="348568"/>
            <a:chOff x="-61354875" y="2671225"/>
            <a:chExt cx="316650" cy="316650"/>
          </a:xfrm>
        </p:grpSpPr>
        <p:sp>
          <p:nvSpPr>
            <p:cNvPr id="4417" name="Google Shape;4417;p47"/>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47"/>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47"/>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47"/>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47"/>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2" name="Google Shape;4422;p47"/>
          <p:cNvGrpSpPr/>
          <p:nvPr/>
        </p:nvGrpSpPr>
        <p:grpSpPr>
          <a:xfrm>
            <a:off x="7343521" y="1672781"/>
            <a:ext cx="351155" cy="351706"/>
            <a:chOff x="-59502375" y="1904375"/>
            <a:chExt cx="319000" cy="319500"/>
          </a:xfrm>
        </p:grpSpPr>
        <p:sp>
          <p:nvSpPr>
            <p:cNvPr id="4423" name="Google Shape;4423;p47"/>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47"/>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47"/>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6" name="Google Shape;4426;p47"/>
          <p:cNvGrpSpPr/>
          <p:nvPr/>
        </p:nvGrpSpPr>
        <p:grpSpPr>
          <a:xfrm>
            <a:off x="1435629" y="1675588"/>
            <a:ext cx="351155" cy="346092"/>
            <a:chOff x="-64774725" y="1916550"/>
            <a:chExt cx="319000" cy="314400"/>
          </a:xfrm>
        </p:grpSpPr>
        <p:sp>
          <p:nvSpPr>
            <p:cNvPr id="4427" name="Google Shape;4427;p47"/>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47"/>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9" name="Google Shape;4429;p47"/>
          <p:cNvGrpSpPr/>
          <p:nvPr/>
        </p:nvGrpSpPr>
        <p:grpSpPr>
          <a:xfrm>
            <a:off x="1436923" y="2077338"/>
            <a:ext cx="348568" cy="352036"/>
            <a:chOff x="-64764500" y="2280550"/>
            <a:chExt cx="316650" cy="319800"/>
          </a:xfrm>
        </p:grpSpPr>
        <p:sp>
          <p:nvSpPr>
            <p:cNvPr id="4430" name="Google Shape;4430;p47"/>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47"/>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2" name="Google Shape;4432;p47"/>
          <p:cNvSpPr/>
          <p:nvPr/>
        </p:nvSpPr>
        <p:spPr>
          <a:xfrm>
            <a:off x="1457026" y="2482308"/>
            <a:ext cx="304344" cy="348568"/>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3" name="Google Shape;4433;p47"/>
          <p:cNvGrpSpPr/>
          <p:nvPr/>
        </p:nvGrpSpPr>
        <p:grpSpPr>
          <a:xfrm>
            <a:off x="3542063" y="1710757"/>
            <a:ext cx="347688" cy="275750"/>
            <a:chOff x="-62882850" y="1999375"/>
            <a:chExt cx="315850" cy="250500"/>
          </a:xfrm>
        </p:grpSpPr>
        <p:sp>
          <p:nvSpPr>
            <p:cNvPr id="4434" name="Google Shape;4434;p47"/>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47"/>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6" name="Google Shape;4436;p47"/>
          <p:cNvGrpSpPr/>
          <p:nvPr/>
        </p:nvGrpSpPr>
        <p:grpSpPr>
          <a:xfrm>
            <a:off x="3533821" y="2078631"/>
            <a:ext cx="364172" cy="349449"/>
            <a:chOff x="-62890750" y="2296300"/>
            <a:chExt cx="330825" cy="317450"/>
          </a:xfrm>
        </p:grpSpPr>
        <p:sp>
          <p:nvSpPr>
            <p:cNvPr id="4437" name="Google Shape;4437;p47"/>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47"/>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47"/>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0" name="Google Shape;4440;p47"/>
          <p:cNvGrpSpPr/>
          <p:nvPr/>
        </p:nvGrpSpPr>
        <p:grpSpPr>
          <a:xfrm>
            <a:off x="3542063" y="2481799"/>
            <a:ext cx="347688" cy="349421"/>
            <a:chOff x="-62882850" y="2664925"/>
            <a:chExt cx="315850" cy="317425"/>
          </a:xfrm>
        </p:grpSpPr>
        <p:sp>
          <p:nvSpPr>
            <p:cNvPr id="4441" name="Google Shape;4441;p47"/>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47"/>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3" name="Google Shape;4443;p47"/>
          <p:cNvSpPr/>
          <p:nvPr/>
        </p:nvSpPr>
        <p:spPr>
          <a:xfrm>
            <a:off x="5656501" y="1675220"/>
            <a:ext cx="351183" cy="346945"/>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4" name="Google Shape;4444;p47"/>
          <p:cNvGrpSpPr/>
          <p:nvPr/>
        </p:nvGrpSpPr>
        <p:grpSpPr>
          <a:xfrm>
            <a:off x="5659701" y="2082099"/>
            <a:ext cx="348568" cy="342514"/>
            <a:chOff x="-60988625" y="2310475"/>
            <a:chExt cx="316650" cy="311150"/>
          </a:xfrm>
        </p:grpSpPr>
        <p:sp>
          <p:nvSpPr>
            <p:cNvPr id="4445" name="Google Shape;4445;p47"/>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47"/>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47"/>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47"/>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47"/>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47"/>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1" name="Google Shape;4451;p47"/>
          <p:cNvGrpSpPr/>
          <p:nvPr/>
        </p:nvGrpSpPr>
        <p:grpSpPr>
          <a:xfrm>
            <a:off x="5660141" y="2481029"/>
            <a:ext cx="347688" cy="350963"/>
            <a:chOff x="-60987050" y="2671400"/>
            <a:chExt cx="315850" cy="318825"/>
          </a:xfrm>
        </p:grpSpPr>
        <p:sp>
          <p:nvSpPr>
            <p:cNvPr id="4452" name="Google Shape;4452;p47"/>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47"/>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4" name="Google Shape;4454;p47"/>
          <p:cNvGrpSpPr/>
          <p:nvPr/>
        </p:nvGrpSpPr>
        <p:grpSpPr>
          <a:xfrm>
            <a:off x="7343520" y="2082980"/>
            <a:ext cx="351155" cy="340753"/>
            <a:chOff x="-59481900" y="2290800"/>
            <a:chExt cx="319000" cy="309550"/>
          </a:xfrm>
        </p:grpSpPr>
        <p:sp>
          <p:nvSpPr>
            <p:cNvPr id="4455" name="Google Shape;4455;p47"/>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47"/>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47"/>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47"/>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47"/>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47"/>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1" name="Google Shape;4461;p47"/>
          <p:cNvGrpSpPr/>
          <p:nvPr/>
        </p:nvGrpSpPr>
        <p:grpSpPr>
          <a:xfrm>
            <a:off x="1857395" y="1674005"/>
            <a:ext cx="351155" cy="349256"/>
            <a:chOff x="-64401400" y="1914475"/>
            <a:chExt cx="319000" cy="317275"/>
          </a:xfrm>
        </p:grpSpPr>
        <p:sp>
          <p:nvSpPr>
            <p:cNvPr id="4462" name="Google Shape;4462;p47"/>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47"/>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47"/>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47"/>
          <p:cNvGrpSpPr/>
          <p:nvPr/>
        </p:nvGrpSpPr>
        <p:grpSpPr>
          <a:xfrm>
            <a:off x="1918957" y="2079430"/>
            <a:ext cx="228031" cy="347853"/>
            <a:chOff x="-64343900" y="2282125"/>
            <a:chExt cx="207150" cy="316000"/>
          </a:xfrm>
        </p:grpSpPr>
        <p:sp>
          <p:nvSpPr>
            <p:cNvPr id="4466" name="Google Shape;4466;p47"/>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47"/>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8" name="Google Shape;4468;p47"/>
          <p:cNvSpPr/>
          <p:nvPr/>
        </p:nvSpPr>
        <p:spPr>
          <a:xfrm>
            <a:off x="1856263" y="2480574"/>
            <a:ext cx="349421" cy="352036"/>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9" name="Google Shape;4469;p47"/>
          <p:cNvGrpSpPr/>
          <p:nvPr/>
        </p:nvGrpSpPr>
        <p:grpSpPr>
          <a:xfrm>
            <a:off x="3994027" y="1674252"/>
            <a:ext cx="303463" cy="348761"/>
            <a:chOff x="-62496925" y="1931475"/>
            <a:chExt cx="275675" cy="316825"/>
          </a:xfrm>
        </p:grpSpPr>
        <p:sp>
          <p:nvSpPr>
            <p:cNvPr id="4470" name="Google Shape;4470;p47"/>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47"/>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2" name="Google Shape;4472;p47"/>
          <p:cNvGrpSpPr/>
          <p:nvPr/>
        </p:nvGrpSpPr>
        <p:grpSpPr>
          <a:xfrm>
            <a:off x="3971901" y="2078521"/>
            <a:ext cx="347715" cy="349669"/>
            <a:chOff x="-62516625" y="2297875"/>
            <a:chExt cx="315875" cy="317650"/>
          </a:xfrm>
        </p:grpSpPr>
        <p:sp>
          <p:nvSpPr>
            <p:cNvPr id="4473" name="Google Shape;4473;p47"/>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47"/>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5" name="Google Shape;4475;p47"/>
          <p:cNvGrpSpPr/>
          <p:nvPr/>
        </p:nvGrpSpPr>
        <p:grpSpPr>
          <a:xfrm>
            <a:off x="3970608" y="2497389"/>
            <a:ext cx="350302" cy="318241"/>
            <a:chOff x="-62518200" y="2692475"/>
            <a:chExt cx="318225" cy="289100"/>
          </a:xfrm>
        </p:grpSpPr>
        <p:sp>
          <p:nvSpPr>
            <p:cNvPr id="4476" name="Google Shape;4476;p47"/>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47"/>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8" name="Google Shape;4478;p47"/>
          <p:cNvGrpSpPr/>
          <p:nvPr/>
        </p:nvGrpSpPr>
        <p:grpSpPr>
          <a:xfrm>
            <a:off x="6103002" y="1674789"/>
            <a:ext cx="294822" cy="347688"/>
            <a:chOff x="-60597975" y="1939525"/>
            <a:chExt cx="267825" cy="315850"/>
          </a:xfrm>
        </p:grpSpPr>
        <p:sp>
          <p:nvSpPr>
            <p:cNvPr id="4479" name="Google Shape;4479;p47"/>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47"/>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1" name="Google Shape;4481;p47"/>
          <p:cNvGrpSpPr/>
          <p:nvPr/>
        </p:nvGrpSpPr>
        <p:grpSpPr>
          <a:xfrm>
            <a:off x="6074836" y="2077998"/>
            <a:ext cx="351155" cy="350715"/>
            <a:chOff x="-60620800" y="2304600"/>
            <a:chExt cx="319000" cy="318600"/>
          </a:xfrm>
        </p:grpSpPr>
        <p:sp>
          <p:nvSpPr>
            <p:cNvPr id="4482" name="Google Shape;4482;p47"/>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47"/>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47"/>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5" name="Google Shape;4485;p47"/>
          <p:cNvGrpSpPr/>
          <p:nvPr/>
        </p:nvGrpSpPr>
        <p:grpSpPr>
          <a:xfrm>
            <a:off x="6076129" y="2531638"/>
            <a:ext cx="348568" cy="249744"/>
            <a:chOff x="-60621600" y="2716100"/>
            <a:chExt cx="316650" cy="226875"/>
          </a:xfrm>
        </p:grpSpPr>
        <p:sp>
          <p:nvSpPr>
            <p:cNvPr id="4486" name="Google Shape;4486;p47"/>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47"/>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47"/>
          <p:cNvGrpSpPr/>
          <p:nvPr/>
        </p:nvGrpSpPr>
        <p:grpSpPr>
          <a:xfrm>
            <a:off x="7348722" y="2482240"/>
            <a:ext cx="340753" cy="348541"/>
            <a:chOff x="-59475600" y="2658625"/>
            <a:chExt cx="309550" cy="316625"/>
          </a:xfrm>
        </p:grpSpPr>
        <p:sp>
          <p:nvSpPr>
            <p:cNvPr id="4489" name="Google Shape;4489;p47"/>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47"/>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47"/>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47"/>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47"/>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47"/>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47"/>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6" name="Google Shape;4496;p47"/>
          <p:cNvSpPr/>
          <p:nvPr/>
        </p:nvSpPr>
        <p:spPr>
          <a:xfrm>
            <a:off x="2274374" y="1674849"/>
            <a:ext cx="347715" cy="347688"/>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47"/>
          <p:cNvSpPr/>
          <p:nvPr/>
        </p:nvSpPr>
        <p:spPr>
          <a:xfrm>
            <a:off x="2300395" y="2077835"/>
            <a:ext cx="295675" cy="351183"/>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8" name="Google Shape;4498;p47"/>
          <p:cNvGrpSpPr/>
          <p:nvPr/>
        </p:nvGrpSpPr>
        <p:grpSpPr>
          <a:xfrm>
            <a:off x="2324934" y="2481800"/>
            <a:ext cx="250570" cy="349421"/>
            <a:chOff x="-63987100" y="2646800"/>
            <a:chExt cx="227625" cy="317425"/>
          </a:xfrm>
        </p:grpSpPr>
        <p:sp>
          <p:nvSpPr>
            <p:cNvPr id="4499" name="Google Shape;4499;p47"/>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47"/>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47"/>
          <p:cNvGrpSpPr/>
          <p:nvPr/>
        </p:nvGrpSpPr>
        <p:grpSpPr>
          <a:xfrm>
            <a:off x="4393267" y="1672615"/>
            <a:ext cx="340753" cy="352036"/>
            <a:chOff x="-62148000" y="1930075"/>
            <a:chExt cx="309550" cy="319800"/>
          </a:xfrm>
        </p:grpSpPr>
        <p:sp>
          <p:nvSpPr>
            <p:cNvPr id="4502" name="Google Shape;4502;p47"/>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47"/>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47"/>
          <p:cNvGrpSpPr/>
          <p:nvPr/>
        </p:nvGrpSpPr>
        <p:grpSpPr>
          <a:xfrm>
            <a:off x="4390667" y="2079498"/>
            <a:ext cx="345954" cy="347715"/>
            <a:chOff x="-62150375" y="2297875"/>
            <a:chExt cx="314275" cy="315875"/>
          </a:xfrm>
        </p:grpSpPr>
        <p:sp>
          <p:nvSpPr>
            <p:cNvPr id="4505" name="Google Shape;4505;p47"/>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47"/>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47"/>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47"/>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47"/>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0" name="Google Shape;4510;p47"/>
          <p:cNvGrpSpPr/>
          <p:nvPr/>
        </p:nvGrpSpPr>
        <p:grpSpPr>
          <a:xfrm>
            <a:off x="4389359" y="2481359"/>
            <a:ext cx="348568" cy="350302"/>
            <a:chOff x="-62150375" y="2664925"/>
            <a:chExt cx="316650" cy="318225"/>
          </a:xfrm>
        </p:grpSpPr>
        <p:sp>
          <p:nvSpPr>
            <p:cNvPr id="4511" name="Google Shape;4511;p47"/>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47"/>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47"/>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47"/>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5" name="Google Shape;4515;p47"/>
          <p:cNvGrpSpPr/>
          <p:nvPr/>
        </p:nvGrpSpPr>
        <p:grpSpPr>
          <a:xfrm>
            <a:off x="6499777" y="1673096"/>
            <a:ext cx="349421" cy="351073"/>
            <a:chOff x="-60254550" y="1938025"/>
            <a:chExt cx="317425" cy="318925"/>
          </a:xfrm>
        </p:grpSpPr>
        <p:sp>
          <p:nvSpPr>
            <p:cNvPr id="4516" name="Google Shape;4516;p47"/>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47"/>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47"/>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47"/>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0" name="Google Shape;4520;p47"/>
          <p:cNvGrpSpPr/>
          <p:nvPr/>
        </p:nvGrpSpPr>
        <p:grpSpPr>
          <a:xfrm>
            <a:off x="6479471" y="2079003"/>
            <a:ext cx="348923" cy="348706"/>
            <a:chOff x="6479471" y="2079003"/>
            <a:chExt cx="348923" cy="348706"/>
          </a:xfrm>
        </p:grpSpPr>
        <p:sp>
          <p:nvSpPr>
            <p:cNvPr id="4521" name="Google Shape;4521;p47"/>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2" name="Google Shape;4522;p47"/>
            <p:cNvGrpSpPr/>
            <p:nvPr/>
          </p:nvGrpSpPr>
          <p:grpSpPr>
            <a:xfrm>
              <a:off x="6520582" y="2079003"/>
              <a:ext cx="307811" cy="348706"/>
              <a:chOff x="-60218325" y="2304850"/>
              <a:chExt cx="279625" cy="316775"/>
            </a:xfrm>
          </p:grpSpPr>
          <p:sp>
            <p:nvSpPr>
              <p:cNvPr id="4523" name="Google Shape;4523;p47"/>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47"/>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47"/>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47"/>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47"/>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47"/>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47"/>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0" name="Google Shape;4530;p47"/>
          <p:cNvGrpSpPr/>
          <p:nvPr/>
        </p:nvGrpSpPr>
        <p:grpSpPr>
          <a:xfrm>
            <a:off x="6526651" y="2480932"/>
            <a:ext cx="295675" cy="351155"/>
            <a:chOff x="-60232500" y="2671225"/>
            <a:chExt cx="268600" cy="319000"/>
          </a:xfrm>
        </p:grpSpPr>
        <p:sp>
          <p:nvSpPr>
            <p:cNvPr id="4531" name="Google Shape;4531;p47"/>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47"/>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3" name="Google Shape;4533;p47"/>
          <p:cNvGrpSpPr/>
          <p:nvPr/>
        </p:nvGrpSpPr>
        <p:grpSpPr>
          <a:xfrm>
            <a:off x="7768638" y="1673056"/>
            <a:ext cx="347715" cy="351155"/>
            <a:chOff x="-59100700" y="1911950"/>
            <a:chExt cx="315875" cy="319000"/>
          </a:xfrm>
        </p:grpSpPr>
        <p:sp>
          <p:nvSpPr>
            <p:cNvPr id="4534" name="Google Shape;4534;p47"/>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47"/>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47"/>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47"/>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47"/>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47"/>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47"/>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47"/>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47"/>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47"/>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4" name="Google Shape;4544;p47"/>
          <p:cNvGrpSpPr/>
          <p:nvPr/>
        </p:nvGrpSpPr>
        <p:grpSpPr>
          <a:xfrm>
            <a:off x="2694871" y="1674459"/>
            <a:ext cx="361558" cy="348348"/>
            <a:chOff x="-63665750" y="1914325"/>
            <a:chExt cx="328450" cy="316450"/>
          </a:xfrm>
        </p:grpSpPr>
        <p:sp>
          <p:nvSpPr>
            <p:cNvPr id="4545" name="Google Shape;4545;p47"/>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47"/>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7" name="Google Shape;4547;p47"/>
          <p:cNvGrpSpPr/>
          <p:nvPr/>
        </p:nvGrpSpPr>
        <p:grpSpPr>
          <a:xfrm>
            <a:off x="2699632" y="2077985"/>
            <a:ext cx="352036" cy="350742"/>
            <a:chOff x="-63666550" y="2278975"/>
            <a:chExt cx="319800" cy="318625"/>
          </a:xfrm>
        </p:grpSpPr>
        <p:sp>
          <p:nvSpPr>
            <p:cNvPr id="4548" name="Google Shape;4548;p47"/>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47"/>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0" name="Google Shape;4550;p47"/>
          <p:cNvGrpSpPr/>
          <p:nvPr/>
        </p:nvGrpSpPr>
        <p:grpSpPr>
          <a:xfrm>
            <a:off x="2697031" y="2481690"/>
            <a:ext cx="357237" cy="349642"/>
            <a:chOff x="-63669700" y="2646600"/>
            <a:chExt cx="324525" cy="317625"/>
          </a:xfrm>
        </p:grpSpPr>
        <p:sp>
          <p:nvSpPr>
            <p:cNvPr id="4551" name="Google Shape;4551;p47"/>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47"/>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3" name="Google Shape;4553;p47"/>
          <p:cNvGrpSpPr/>
          <p:nvPr/>
        </p:nvGrpSpPr>
        <p:grpSpPr>
          <a:xfrm>
            <a:off x="4806228" y="1674129"/>
            <a:ext cx="348568" cy="349009"/>
            <a:chOff x="-61784125" y="1931250"/>
            <a:chExt cx="316650" cy="317050"/>
          </a:xfrm>
        </p:grpSpPr>
        <p:sp>
          <p:nvSpPr>
            <p:cNvPr id="4554" name="Google Shape;4554;p47"/>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47"/>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47"/>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47"/>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8" name="Google Shape;4558;p47"/>
          <p:cNvGrpSpPr/>
          <p:nvPr/>
        </p:nvGrpSpPr>
        <p:grpSpPr>
          <a:xfrm>
            <a:off x="4806228" y="2079072"/>
            <a:ext cx="348568" cy="348568"/>
            <a:chOff x="-61783350" y="2297100"/>
            <a:chExt cx="316650" cy="316650"/>
          </a:xfrm>
        </p:grpSpPr>
        <p:sp>
          <p:nvSpPr>
            <p:cNvPr id="4559" name="Google Shape;4559;p47"/>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47"/>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1" name="Google Shape;4561;p47"/>
          <p:cNvGrpSpPr/>
          <p:nvPr/>
        </p:nvGrpSpPr>
        <p:grpSpPr>
          <a:xfrm>
            <a:off x="4806228" y="2480781"/>
            <a:ext cx="348568" cy="351458"/>
            <a:chOff x="-61782550" y="2664925"/>
            <a:chExt cx="316650" cy="319275"/>
          </a:xfrm>
        </p:grpSpPr>
        <p:sp>
          <p:nvSpPr>
            <p:cNvPr id="4562" name="Google Shape;4562;p47"/>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47"/>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47"/>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5" name="Google Shape;4565;p47"/>
          <p:cNvGrpSpPr/>
          <p:nvPr/>
        </p:nvGrpSpPr>
        <p:grpSpPr>
          <a:xfrm>
            <a:off x="6920631" y="1682426"/>
            <a:ext cx="349421" cy="332414"/>
            <a:chOff x="-59889100" y="1945025"/>
            <a:chExt cx="317425" cy="301975"/>
          </a:xfrm>
        </p:grpSpPr>
        <p:sp>
          <p:nvSpPr>
            <p:cNvPr id="4566" name="Google Shape;4566;p47"/>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47"/>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47"/>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47"/>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0" name="Google Shape;4570;p47"/>
          <p:cNvSpPr/>
          <p:nvPr/>
        </p:nvSpPr>
        <p:spPr>
          <a:xfrm>
            <a:off x="6918333" y="2116860"/>
            <a:ext cx="350302" cy="27313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1" name="Google Shape;4571;p47"/>
          <p:cNvGrpSpPr/>
          <p:nvPr/>
        </p:nvGrpSpPr>
        <p:grpSpPr>
          <a:xfrm>
            <a:off x="6919764" y="2482611"/>
            <a:ext cx="351155" cy="347798"/>
            <a:chOff x="-59889100" y="2671925"/>
            <a:chExt cx="319000" cy="315950"/>
          </a:xfrm>
        </p:grpSpPr>
        <p:sp>
          <p:nvSpPr>
            <p:cNvPr id="4572" name="Google Shape;4572;p47"/>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47"/>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47"/>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47"/>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6" name="Google Shape;4576;p47"/>
          <p:cNvGrpSpPr/>
          <p:nvPr/>
        </p:nvGrpSpPr>
        <p:grpSpPr>
          <a:xfrm>
            <a:off x="7767785" y="2079072"/>
            <a:ext cx="349421" cy="348568"/>
            <a:chOff x="-59092025" y="2296300"/>
            <a:chExt cx="317425" cy="316650"/>
          </a:xfrm>
        </p:grpSpPr>
        <p:sp>
          <p:nvSpPr>
            <p:cNvPr id="4577" name="Google Shape;4577;p47"/>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47"/>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9" name="Google Shape;4579;p47"/>
          <p:cNvSpPr/>
          <p:nvPr/>
        </p:nvSpPr>
        <p:spPr>
          <a:xfrm>
            <a:off x="1010400" y="3043597"/>
            <a:ext cx="349421" cy="348568"/>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0" name="Google Shape;4580;p47"/>
          <p:cNvGrpSpPr/>
          <p:nvPr/>
        </p:nvGrpSpPr>
        <p:grpSpPr>
          <a:xfrm>
            <a:off x="1012422" y="3464550"/>
            <a:ext cx="349421" cy="349421"/>
            <a:chOff x="-65145700" y="3727425"/>
            <a:chExt cx="317425" cy="317425"/>
          </a:xfrm>
        </p:grpSpPr>
        <p:sp>
          <p:nvSpPr>
            <p:cNvPr id="4581" name="Google Shape;4581;p47"/>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47"/>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3" name="Google Shape;4583;p47"/>
          <p:cNvGrpSpPr/>
          <p:nvPr/>
        </p:nvGrpSpPr>
        <p:grpSpPr>
          <a:xfrm>
            <a:off x="1015463" y="3872630"/>
            <a:ext cx="343340" cy="349421"/>
            <a:chOff x="-65144125" y="4094450"/>
            <a:chExt cx="311900" cy="317425"/>
          </a:xfrm>
        </p:grpSpPr>
        <p:sp>
          <p:nvSpPr>
            <p:cNvPr id="4584" name="Google Shape;4584;p47"/>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47"/>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47"/>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7" name="Google Shape;4587;p47"/>
          <p:cNvSpPr/>
          <p:nvPr/>
        </p:nvSpPr>
        <p:spPr>
          <a:xfrm>
            <a:off x="3110777" y="3042290"/>
            <a:ext cx="351155" cy="351183"/>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8" name="Google Shape;4588;p47"/>
          <p:cNvGrpSpPr/>
          <p:nvPr/>
        </p:nvGrpSpPr>
        <p:grpSpPr>
          <a:xfrm>
            <a:off x="3111996" y="3464178"/>
            <a:ext cx="352641" cy="350164"/>
            <a:chOff x="-63250675" y="3744075"/>
            <a:chExt cx="320350" cy="318100"/>
          </a:xfrm>
        </p:grpSpPr>
        <p:sp>
          <p:nvSpPr>
            <p:cNvPr id="4589" name="Google Shape;4589;p47"/>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47"/>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47"/>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2" name="Google Shape;4592;p47"/>
          <p:cNvGrpSpPr/>
          <p:nvPr/>
        </p:nvGrpSpPr>
        <p:grpSpPr>
          <a:xfrm>
            <a:off x="3113606" y="3872630"/>
            <a:ext cx="349421" cy="349421"/>
            <a:chOff x="-63250675" y="4110200"/>
            <a:chExt cx="317425" cy="317425"/>
          </a:xfrm>
        </p:grpSpPr>
        <p:sp>
          <p:nvSpPr>
            <p:cNvPr id="4593" name="Google Shape;4593;p47"/>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47"/>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47"/>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47"/>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47"/>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47"/>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47"/>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47"/>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47"/>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2" name="Google Shape;4602;p47"/>
          <p:cNvGrpSpPr/>
          <p:nvPr/>
        </p:nvGrpSpPr>
        <p:grpSpPr>
          <a:xfrm>
            <a:off x="5238653" y="3047071"/>
            <a:ext cx="341633" cy="341413"/>
            <a:chOff x="-61351725" y="3372400"/>
            <a:chExt cx="310350" cy="310150"/>
          </a:xfrm>
        </p:grpSpPr>
        <p:sp>
          <p:nvSpPr>
            <p:cNvPr id="4603" name="Google Shape;4603;p47"/>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47"/>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47"/>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6" name="Google Shape;4606;p47"/>
          <p:cNvGrpSpPr/>
          <p:nvPr/>
        </p:nvGrpSpPr>
        <p:grpSpPr>
          <a:xfrm>
            <a:off x="5235185" y="3480594"/>
            <a:ext cx="348568" cy="317333"/>
            <a:chOff x="-61354875" y="3751050"/>
            <a:chExt cx="316650" cy="288275"/>
          </a:xfrm>
        </p:grpSpPr>
        <p:sp>
          <p:nvSpPr>
            <p:cNvPr id="4607" name="Google Shape;4607;p47"/>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47"/>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47"/>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0" name="Google Shape;4610;p47"/>
          <p:cNvGrpSpPr/>
          <p:nvPr/>
        </p:nvGrpSpPr>
        <p:grpSpPr>
          <a:xfrm>
            <a:off x="5235185" y="3872616"/>
            <a:ext cx="348568" cy="349449"/>
            <a:chOff x="-61354875" y="4101525"/>
            <a:chExt cx="316650" cy="317450"/>
          </a:xfrm>
        </p:grpSpPr>
        <p:sp>
          <p:nvSpPr>
            <p:cNvPr id="4611" name="Google Shape;4611;p47"/>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47"/>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3" name="Google Shape;4613;p47"/>
          <p:cNvGrpSpPr/>
          <p:nvPr/>
        </p:nvGrpSpPr>
        <p:grpSpPr>
          <a:xfrm>
            <a:off x="7343960" y="3043811"/>
            <a:ext cx="350275" cy="347935"/>
            <a:chOff x="-59470075" y="3308975"/>
            <a:chExt cx="318200" cy="316075"/>
          </a:xfrm>
        </p:grpSpPr>
        <p:sp>
          <p:nvSpPr>
            <p:cNvPr id="4614" name="Google Shape;4614;p47"/>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47"/>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47"/>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47"/>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47"/>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47"/>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47"/>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47"/>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47"/>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47"/>
          <p:cNvGrpSpPr/>
          <p:nvPr/>
        </p:nvGrpSpPr>
        <p:grpSpPr>
          <a:xfrm>
            <a:off x="1436496" y="3044291"/>
            <a:ext cx="349421" cy="346972"/>
            <a:chOff x="-64781025" y="3361050"/>
            <a:chExt cx="317425" cy="315200"/>
          </a:xfrm>
        </p:grpSpPr>
        <p:sp>
          <p:nvSpPr>
            <p:cNvPr id="4624" name="Google Shape;4624;p47"/>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47"/>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47"/>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47"/>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8" name="Google Shape;4628;p47"/>
          <p:cNvSpPr/>
          <p:nvPr/>
        </p:nvSpPr>
        <p:spPr>
          <a:xfrm>
            <a:off x="1434487" y="3465532"/>
            <a:ext cx="349421" cy="34768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47"/>
          <p:cNvSpPr/>
          <p:nvPr/>
        </p:nvSpPr>
        <p:spPr>
          <a:xfrm>
            <a:off x="1460494" y="3872756"/>
            <a:ext cx="297409" cy="34942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47"/>
          <p:cNvSpPr/>
          <p:nvPr/>
        </p:nvSpPr>
        <p:spPr>
          <a:xfrm>
            <a:off x="3539685" y="3081754"/>
            <a:ext cx="348541" cy="2722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1" name="Google Shape;4631;p47"/>
          <p:cNvGrpSpPr/>
          <p:nvPr/>
        </p:nvGrpSpPr>
        <p:grpSpPr>
          <a:xfrm>
            <a:off x="3533821" y="3464288"/>
            <a:ext cx="364172" cy="349944"/>
            <a:chOff x="-62890750" y="3747425"/>
            <a:chExt cx="330825" cy="317900"/>
          </a:xfrm>
        </p:grpSpPr>
        <p:sp>
          <p:nvSpPr>
            <p:cNvPr id="4632" name="Google Shape;4632;p47"/>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47"/>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47"/>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47"/>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47"/>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47"/>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47"/>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47"/>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47"/>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47"/>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47"/>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47"/>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47"/>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47"/>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6" name="Google Shape;4646;p47"/>
          <p:cNvGrpSpPr/>
          <p:nvPr/>
        </p:nvGrpSpPr>
        <p:grpSpPr>
          <a:xfrm>
            <a:off x="3541196" y="3873056"/>
            <a:ext cx="349421" cy="348568"/>
            <a:chOff x="-62884425" y="4111775"/>
            <a:chExt cx="317425" cy="316650"/>
          </a:xfrm>
        </p:grpSpPr>
        <p:sp>
          <p:nvSpPr>
            <p:cNvPr id="4647" name="Google Shape;4647;p47"/>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47"/>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9" name="Google Shape;4649;p47"/>
          <p:cNvGrpSpPr/>
          <p:nvPr/>
        </p:nvGrpSpPr>
        <p:grpSpPr>
          <a:xfrm>
            <a:off x="5660141" y="3046520"/>
            <a:ext cx="347688" cy="342514"/>
            <a:chOff x="-60991775" y="3376900"/>
            <a:chExt cx="315850" cy="311150"/>
          </a:xfrm>
        </p:grpSpPr>
        <p:sp>
          <p:nvSpPr>
            <p:cNvPr id="4650" name="Google Shape;4650;p47"/>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47"/>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47"/>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47"/>
          <p:cNvGrpSpPr/>
          <p:nvPr/>
        </p:nvGrpSpPr>
        <p:grpSpPr>
          <a:xfrm>
            <a:off x="5659701" y="3468443"/>
            <a:ext cx="348568" cy="341633"/>
            <a:chOff x="-60988625" y="3740800"/>
            <a:chExt cx="316650" cy="310350"/>
          </a:xfrm>
        </p:grpSpPr>
        <p:sp>
          <p:nvSpPr>
            <p:cNvPr id="4654" name="Google Shape;4654;p47"/>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47"/>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47"/>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7" name="Google Shape;4657;p47"/>
          <p:cNvGrpSpPr/>
          <p:nvPr/>
        </p:nvGrpSpPr>
        <p:grpSpPr>
          <a:xfrm>
            <a:off x="5659701" y="3873607"/>
            <a:ext cx="348568" cy="347468"/>
            <a:chOff x="-60987850" y="4100950"/>
            <a:chExt cx="316650" cy="315650"/>
          </a:xfrm>
        </p:grpSpPr>
        <p:sp>
          <p:nvSpPr>
            <p:cNvPr id="4658" name="Google Shape;4658;p47"/>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47"/>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47"/>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47"/>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47"/>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3" name="Google Shape;4663;p47"/>
          <p:cNvGrpSpPr/>
          <p:nvPr/>
        </p:nvGrpSpPr>
        <p:grpSpPr>
          <a:xfrm>
            <a:off x="7343519" y="3469311"/>
            <a:ext cx="351155" cy="339900"/>
            <a:chOff x="-59447250" y="3706150"/>
            <a:chExt cx="319000" cy="308775"/>
          </a:xfrm>
        </p:grpSpPr>
        <p:sp>
          <p:nvSpPr>
            <p:cNvPr id="4664" name="Google Shape;4664;p47"/>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47"/>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47"/>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47"/>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8" name="Google Shape;4668;p47"/>
          <p:cNvGrpSpPr/>
          <p:nvPr/>
        </p:nvGrpSpPr>
        <p:grpSpPr>
          <a:xfrm>
            <a:off x="1857821" y="3044511"/>
            <a:ext cx="350302" cy="346532"/>
            <a:chOff x="-64406125" y="3362225"/>
            <a:chExt cx="318225" cy="314800"/>
          </a:xfrm>
        </p:grpSpPr>
        <p:sp>
          <p:nvSpPr>
            <p:cNvPr id="4669" name="Google Shape;4669;p47"/>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47"/>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1" name="Google Shape;4671;p47"/>
          <p:cNvSpPr/>
          <p:nvPr/>
        </p:nvSpPr>
        <p:spPr>
          <a:xfrm>
            <a:off x="1916080" y="3464665"/>
            <a:ext cx="229792" cy="34942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2" name="Google Shape;4672;p47"/>
          <p:cNvGrpSpPr/>
          <p:nvPr/>
        </p:nvGrpSpPr>
        <p:grpSpPr>
          <a:xfrm>
            <a:off x="1858262" y="3873057"/>
            <a:ext cx="349421" cy="348568"/>
            <a:chOff x="-64410850" y="4094450"/>
            <a:chExt cx="317425" cy="316650"/>
          </a:xfrm>
        </p:grpSpPr>
        <p:sp>
          <p:nvSpPr>
            <p:cNvPr id="4673" name="Google Shape;4673;p47"/>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47"/>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47"/>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6" name="Google Shape;4676;p47"/>
          <p:cNvSpPr/>
          <p:nvPr/>
        </p:nvSpPr>
        <p:spPr>
          <a:xfrm>
            <a:off x="3991648" y="3043074"/>
            <a:ext cx="304344" cy="349614"/>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7" name="Google Shape;4677;p47"/>
          <p:cNvGrpSpPr/>
          <p:nvPr/>
        </p:nvGrpSpPr>
        <p:grpSpPr>
          <a:xfrm>
            <a:off x="3971901" y="3464013"/>
            <a:ext cx="347715" cy="350495"/>
            <a:chOff x="-62516625" y="3743175"/>
            <a:chExt cx="315875" cy="318400"/>
          </a:xfrm>
        </p:grpSpPr>
        <p:sp>
          <p:nvSpPr>
            <p:cNvPr id="4678" name="Google Shape;4678;p47"/>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47"/>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0" name="Google Shape;4680;p47"/>
          <p:cNvGrpSpPr/>
          <p:nvPr/>
        </p:nvGrpSpPr>
        <p:grpSpPr>
          <a:xfrm>
            <a:off x="3978410" y="3892128"/>
            <a:ext cx="334698" cy="310426"/>
            <a:chOff x="-62511900" y="4129100"/>
            <a:chExt cx="304050" cy="282000"/>
          </a:xfrm>
        </p:grpSpPr>
        <p:sp>
          <p:nvSpPr>
            <p:cNvPr id="4681" name="Google Shape;4681;p47"/>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47"/>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47"/>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47"/>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47"/>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6" name="Google Shape;4686;p47"/>
          <p:cNvGrpSpPr/>
          <p:nvPr/>
        </p:nvGrpSpPr>
        <p:grpSpPr>
          <a:xfrm>
            <a:off x="6102576" y="3043066"/>
            <a:ext cx="295675" cy="349421"/>
            <a:chOff x="-60597975" y="3367475"/>
            <a:chExt cx="268600" cy="317425"/>
          </a:xfrm>
        </p:grpSpPr>
        <p:sp>
          <p:nvSpPr>
            <p:cNvPr id="4687" name="Google Shape;4687;p47"/>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47"/>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47"/>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47"/>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47"/>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92" name="Google Shape;4692;p47"/>
          <p:cNvSpPr/>
          <p:nvPr/>
        </p:nvSpPr>
        <p:spPr>
          <a:xfrm>
            <a:off x="6072955" y="3465738"/>
            <a:ext cx="351155" cy="34727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3" name="Google Shape;4693;p47"/>
          <p:cNvGrpSpPr/>
          <p:nvPr/>
        </p:nvGrpSpPr>
        <p:grpSpPr>
          <a:xfrm>
            <a:off x="6076129" y="3922482"/>
            <a:ext cx="348568" cy="249716"/>
            <a:chOff x="-60621600" y="4145650"/>
            <a:chExt cx="316650" cy="226850"/>
          </a:xfrm>
        </p:grpSpPr>
        <p:sp>
          <p:nvSpPr>
            <p:cNvPr id="4694" name="Google Shape;4694;p47"/>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47"/>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47"/>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7" name="Google Shape;4697;p47"/>
          <p:cNvGrpSpPr/>
          <p:nvPr/>
        </p:nvGrpSpPr>
        <p:grpSpPr>
          <a:xfrm>
            <a:off x="7347852" y="3873484"/>
            <a:ext cx="342486" cy="347715"/>
            <a:chOff x="-59400775" y="4084200"/>
            <a:chExt cx="311125" cy="315875"/>
          </a:xfrm>
        </p:grpSpPr>
        <p:sp>
          <p:nvSpPr>
            <p:cNvPr id="4698" name="Google Shape;4698;p47"/>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47"/>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47"/>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47"/>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47"/>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47"/>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4" name="Google Shape;4704;p47"/>
          <p:cNvGrpSpPr/>
          <p:nvPr/>
        </p:nvGrpSpPr>
        <p:grpSpPr>
          <a:xfrm>
            <a:off x="2276375" y="3043493"/>
            <a:ext cx="347688" cy="348568"/>
            <a:chOff x="-64044600" y="3360375"/>
            <a:chExt cx="315850" cy="316650"/>
          </a:xfrm>
        </p:grpSpPr>
        <p:sp>
          <p:nvSpPr>
            <p:cNvPr id="4705" name="Google Shape;4705;p47"/>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47"/>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47"/>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8" name="Google Shape;4708;p47"/>
          <p:cNvGrpSpPr/>
          <p:nvPr/>
        </p:nvGrpSpPr>
        <p:grpSpPr>
          <a:xfrm>
            <a:off x="2301514" y="3464550"/>
            <a:ext cx="297409" cy="349421"/>
            <a:chOff x="-64022550" y="3727425"/>
            <a:chExt cx="270175" cy="317425"/>
          </a:xfrm>
        </p:grpSpPr>
        <p:sp>
          <p:nvSpPr>
            <p:cNvPr id="4709" name="Google Shape;4709;p47"/>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47"/>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47"/>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2" name="Google Shape;4712;p47"/>
          <p:cNvGrpSpPr/>
          <p:nvPr/>
        </p:nvGrpSpPr>
        <p:grpSpPr>
          <a:xfrm>
            <a:off x="2324480" y="3872616"/>
            <a:ext cx="251478" cy="349449"/>
            <a:chOff x="-64001300" y="4093650"/>
            <a:chExt cx="228450" cy="317450"/>
          </a:xfrm>
        </p:grpSpPr>
        <p:sp>
          <p:nvSpPr>
            <p:cNvPr id="4713" name="Google Shape;4713;p47"/>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47"/>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47"/>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47"/>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7" name="Google Shape;4717;p47"/>
          <p:cNvGrpSpPr/>
          <p:nvPr/>
        </p:nvGrpSpPr>
        <p:grpSpPr>
          <a:xfrm>
            <a:off x="4392400" y="3043438"/>
            <a:ext cx="342486" cy="348678"/>
            <a:chOff x="-62148800" y="3377700"/>
            <a:chExt cx="311125" cy="316750"/>
          </a:xfrm>
        </p:grpSpPr>
        <p:sp>
          <p:nvSpPr>
            <p:cNvPr id="4718" name="Google Shape;4718;p47"/>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47"/>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0" name="Google Shape;4720;p47"/>
          <p:cNvGrpSpPr/>
          <p:nvPr/>
        </p:nvGrpSpPr>
        <p:grpSpPr>
          <a:xfrm>
            <a:off x="4388506" y="3464535"/>
            <a:ext cx="350275" cy="349449"/>
            <a:chOff x="-62154300" y="3743950"/>
            <a:chExt cx="318200" cy="317450"/>
          </a:xfrm>
        </p:grpSpPr>
        <p:sp>
          <p:nvSpPr>
            <p:cNvPr id="4721" name="Google Shape;4721;p47"/>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47"/>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47"/>
          <p:cNvGrpSpPr/>
          <p:nvPr/>
        </p:nvGrpSpPr>
        <p:grpSpPr>
          <a:xfrm>
            <a:off x="4388493" y="3873056"/>
            <a:ext cx="350302" cy="348568"/>
            <a:chOff x="-62151950" y="4111775"/>
            <a:chExt cx="318225" cy="316650"/>
          </a:xfrm>
        </p:grpSpPr>
        <p:sp>
          <p:nvSpPr>
            <p:cNvPr id="4724" name="Google Shape;4724;p47"/>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47"/>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47"/>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47"/>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8" name="Google Shape;4728;p47"/>
          <p:cNvGrpSpPr/>
          <p:nvPr/>
        </p:nvGrpSpPr>
        <p:grpSpPr>
          <a:xfrm>
            <a:off x="6499351" y="3042984"/>
            <a:ext cx="350275" cy="349587"/>
            <a:chOff x="-60254550" y="3367325"/>
            <a:chExt cx="318200" cy="317575"/>
          </a:xfrm>
        </p:grpSpPr>
        <p:sp>
          <p:nvSpPr>
            <p:cNvPr id="4729" name="Google Shape;4729;p47"/>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47"/>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47"/>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47"/>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3" name="Google Shape;4733;p47"/>
          <p:cNvGrpSpPr/>
          <p:nvPr/>
        </p:nvGrpSpPr>
        <p:grpSpPr>
          <a:xfrm>
            <a:off x="6500204" y="3465031"/>
            <a:ext cx="348568" cy="348458"/>
            <a:chOff x="-60255350" y="3733825"/>
            <a:chExt cx="316650" cy="316550"/>
          </a:xfrm>
        </p:grpSpPr>
        <p:sp>
          <p:nvSpPr>
            <p:cNvPr id="4734" name="Google Shape;4734;p47"/>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47"/>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47"/>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47"/>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47"/>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47"/>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47"/>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1" name="Google Shape;4741;p47"/>
          <p:cNvGrpSpPr/>
          <p:nvPr/>
        </p:nvGrpSpPr>
        <p:grpSpPr>
          <a:xfrm>
            <a:off x="6526651" y="3873483"/>
            <a:ext cx="295675" cy="347715"/>
            <a:chOff x="-60232500" y="4101525"/>
            <a:chExt cx="268600" cy="315875"/>
          </a:xfrm>
        </p:grpSpPr>
        <p:sp>
          <p:nvSpPr>
            <p:cNvPr id="4742" name="Google Shape;4742;p47"/>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47"/>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44" name="Google Shape;4744;p47"/>
          <p:cNvSpPr/>
          <p:nvPr/>
        </p:nvSpPr>
        <p:spPr>
          <a:xfrm>
            <a:off x="7766392" y="3043157"/>
            <a:ext cx="348541" cy="349449"/>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45" name="Google Shape;4745;p47"/>
          <p:cNvGrpSpPr/>
          <p:nvPr/>
        </p:nvGrpSpPr>
        <p:grpSpPr>
          <a:xfrm>
            <a:off x="2700499" y="3043493"/>
            <a:ext cx="350302" cy="348568"/>
            <a:chOff x="-63679950" y="3360375"/>
            <a:chExt cx="318225" cy="316650"/>
          </a:xfrm>
        </p:grpSpPr>
        <p:sp>
          <p:nvSpPr>
            <p:cNvPr id="4746" name="Google Shape;4746;p47"/>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47"/>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47"/>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47"/>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0" name="Google Shape;4750;p47"/>
          <p:cNvSpPr/>
          <p:nvPr/>
        </p:nvSpPr>
        <p:spPr>
          <a:xfrm>
            <a:off x="2697656" y="3464445"/>
            <a:ext cx="352036" cy="349862"/>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1" name="Google Shape;4751;p47"/>
          <p:cNvGrpSpPr/>
          <p:nvPr/>
        </p:nvGrpSpPr>
        <p:grpSpPr>
          <a:xfrm>
            <a:off x="2699192" y="3872506"/>
            <a:ext cx="352916" cy="349669"/>
            <a:chOff x="-63679950" y="4093450"/>
            <a:chExt cx="320600" cy="317650"/>
          </a:xfrm>
        </p:grpSpPr>
        <p:sp>
          <p:nvSpPr>
            <p:cNvPr id="4752" name="Google Shape;4752;p47"/>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47"/>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47"/>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5" name="Google Shape;4755;p47"/>
          <p:cNvGrpSpPr/>
          <p:nvPr/>
        </p:nvGrpSpPr>
        <p:grpSpPr>
          <a:xfrm>
            <a:off x="4806228" y="3043052"/>
            <a:ext cx="348568" cy="349449"/>
            <a:chOff x="-61784125" y="3377700"/>
            <a:chExt cx="316650" cy="317450"/>
          </a:xfrm>
        </p:grpSpPr>
        <p:sp>
          <p:nvSpPr>
            <p:cNvPr id="4756" name="Google Shape;4756;p47"/>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47"/>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47"/>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47"/>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47"/>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47"/>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47"/>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3" name="Google Shape;4763;p47"/>
          <p:cNvGrpSpPr/>
          <p:nvPr/>
        </p:nvGrpSpPr>
        <p:grpSpPr>
          <a:xfrm>
            <a:off x="4806228" y="3464535"/>
            <a:ext cx="348568" cy="349449"/>
            <a:chOff x="-61783350" y="3743950"/>
            <a:chExt cx="316650" cy="317450"/>
          </a:xfrm>
        </p:grpSpPr>
        <p:sp>
          <p:nvSpPr>
            <p:cNvPr id="4764" name="Google Shape;4764;p47"/>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47"/>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66" name="Google Shape;4766;p47"/>
          <p:cNvSpPr/>
          <p:nvPr/>
        </p:nvSpPr>
        <p:spPr>
          <a:xfrm>
            <a:off x="4804311" y="3873032"/>
            <a:ext cx="348568" cy="348871"/>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47"/>
          <p:cNvSpPr/>
          <p:nvPr/>
        </p:nvSpPr>
        <p:spPr>
          <a:xfrm>
            <a:off x="6919200" y="3052541"/>
            <a:ext cx="348568" cy="330680"/>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47"/>
          <p:cNvSpPr/>
          <p:nvPr/>
        </p:nvSpPr>
        <p:spPr>
          <a:xfrm>
            <a:off x="6918333" y="3502808"/>
            <a:ext cx="350302" cy="273136"/>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9" name="Google Shape;4769;p47"/>
          <p:cNvGrpSpPr/>
          <p:nvPr/>
        </p:nvGrpSpPr>
        <p:grpSpPr>
          <a:xfrm>
            <a:off x="6919750" y="3873868"/>
            <a:ext cx="351183" cy="346945"/>
            <a:chOff x="-59869425" y="4102225"/>
            <a:chExt cx="319025" cy="315175"/>
          </a:xfrm>
        </p:grpSpPr>
        <p:sp>
          <p:nvSpPr>
            <p:cNvPr id="4770" name="Google Shape;4770;p47"/>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47"/>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47"/>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47"/>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4" name="Google Shape;4774;p47"/>
          <p:cNvGrpSpPr/>
          <p:nvPr/>
        </p:nvGrpSpPr>
        <p:grpSpPr>
          <a:xfrm>
            <a:off x="7768209" y="3465403"/>
            <a:ext cx="348568" cy="347715"/>
            <a:chOff x="-59029025" y="3711650"/>
            <a:chExt cx="316650" cy="315875"/>
          </a:xfrm>
        </p:grpSpPr>
        <p:sp>
          <p:nvSpPr>
            <p:cNvPr id="4775" name="Google Shape;4775;p47"/>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47"/>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47"/>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47"/>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47"/>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47"/>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47"/>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85" name="Shape 4785"/>
        <p:cNvGrpSpPr/>
        <p:nvPr/>
      </p:nvGrpSpPr>
      <p:grpSpPr>
        <a:xfrm>
          <a:off x="0" y="0"/>
          <a:ext cx="0" cy="0"/>
          <a:chOff x="0" y="0"/>
          <a:chExt cx="0" cy="0"/>
        </a:xfrm>
      </p:grpSpPr>
      <p:sp>
        <p:nvSpPr>
          <p:cNvPr id="4786" name="Google Shape;4786;p4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4787" name="Google Shape;4787;p48"/>
          <p:cNvGrpSpPr/>
          <p:nvPr/>
        </p:nvGrpSpPr>
        <p:grpSpPr>
          <a:xfrm>
            <a:off x="1095363" y="1685939"/>
            <a:ext cx="336332" cy="336332"/>
            <a:chOff x="-57970450" y="1903275"/>
            <a:chExt cx="318225" cy="318225"/>
          </a:xfrm>
        </p:grpSpPr>
        <p:sp>
          <p:nvSpPr>
            <p:cNvPr id="4788" name="Google Shape;4788;p48"/>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48"/>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48"/>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48"/>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2" name="Google Shape;4792;p48"/>
          <p:cNvGrpSpPr/>
          <p:nvPr/>
        </p:nvGrpSpPr>
        <p:grpSpPr>
          <a:xfrm>
            <a:off x="1115761" y="2101328"/>
            <a:ext cx="295536" cy="334667"/>
            <a:chOff x="-57950750" y="2296300"/>
            <a:chExt cx="279625" cy="316650"/>
          </a:xfrm>
        </p:grpSpPr>
        <p:sp>
          <p:nvSpPr>
            <p:cNvPr id="4793" name="Google Shape;4793;p48"/>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48"/>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48"/>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48"/>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48"/>
          <p:cNvGrpSpPr/>
          <p:nvPr/>
        </p:nvGrpSpPr>
        <p:grpSpPr>
          <a:xfrm>
            <a:off x="1095469" y="2515051"/>
            <a:ext cx="336121" cy="335513"/>
            <a:chOff x="-57969675" y="2687750"/>
            <a:chExt cx="318025" cy="317450"/>
          </a:xfrm>
        </p:grpSpPr>
        <p:sp>
          <p:nvSpPr>
            <p:cNvPr id="4798" name="Google Shape;4798;p48"/>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48"/>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48"/>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48"/>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2" name="Google Shape;4802;p48"/>
          <p:cNvGrpSpPr/>
          <p:nvPr/>
        </p:nvGrpSpPr>
        <p:grpSpPr>
          <a:xfrm>
            <a:off x="3153180" y="1685939"/>
            <a:ext cx="338842" cy="336332"/>
            <a:chOff x="-56012425" y="1903275"/>
            <a:chExt cx="320600" cy="318225"/>
          </a:xfrm>
        </p:grpSpPr>
        <p:sp>
          <p:nvSpPr>
            <p:cNvPr id="4803" name="Google Shape;4803;p48"/>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48"/>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5" name="Google Shape;4805;p48"/>
          <p:cNvGrpSpPr/>
          <p:nvPr/>
        </p:nvGrpSpPr>
        <p:grpSpPr>
          <a:xfrm>
            <a:off x="3154013" y="2099663"/>
            <a:ext cx="337178" cy="337178"/>
            <a:chOff x="-56010850" y="2294725"/>
            <a:chExt cx="319025" cy="319025"/>
          </a:xfrm>
        </p:grpSpPr>
        <p:sp>
          <p:nvSpPr>
            <p:cNvPr id="4806" name="Google Shape;4806;p48"/>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48"/>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48"/>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48"/>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0" name="Google Shape;4810;p48"/>
          <p:cNvGrpSpPr/>
          <p:nvPr/>
        </p:nvGrpSpPr>
        <p:grpSpPr>
          <a:xfrm>
            <a:off x="3154026" y="2514232"/>
            <a:ext cx="337151" cy="336332"/>
            <a:chOff x="-56010050" y="2686975"/>
            <a:chExt cx="319000" cy="318225"/>
          </a:xfrm>
        </p:grpSpPr>
        <p:sp>
          <p:nvSpPr>
            <p:cNvPr id="4811" name="Google Shape;4811;p48"/>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48"/>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48"/>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48"/>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48"/>
          <p:cNvGrpSpPr/>
          <p:nvPr/>
        </p:nvGrpSpPr>
        <p:grpSpPr>
          <a:xfrm>
            <a:off x="5231050" y="1685939"/>
            <a:ext cx="337178" cy="336332"/>
            <a:chOff x="-54081175" y="1903275"/>
            <a:chExt cx="319025" cy="318225"/>
          </a:xfrm>
        </p:grpSpPr>
        <p:sp>
          <p:nvSpPr>
            <p:cNvPr id="4816" name="Google Shape;4816;p48"/>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48"/>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48"/>
          <p:cNvGrpSpPr/>
          <p:nvPr/>
        </p:nvGrpSpPr>
        <p:grpSpPr>
          <a:xfrm>
            <a:off x="5251871" y="2101328"/>
            <a:ext cx="295536" cy="335513"/>
            <a:chOff x="-54063050" y="2296300"/>
            <a:chExt cx="279625" cy="317450"/>
          </a:xfrm>
        </p:grpSpPr>
        <p:sp>
          <p:nvSpPr>
            <p:cNvPr id="4819" name="Google Shape;4819;p48"/>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48"/>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48"/>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48"/>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3" name="Google Shape;4823;p48"/>
          <p:cNvGrpSpPr/>
          <p:nvPr/>
        </p:nvGrpSpPr>
        <p:grpSpPr>
          <a:xfrm>
            <a:off x="5251871" y="2512620"/>
            <a:ext cx="295536" cy="336279"/>
            <a:chOff x="-54061475" y="2685450"/>
            <a:chExt cx="279625" cy="318175"/>
          </a:xfrm>
        </p:grpSpPr>
        <p:sp>
          <p:nvSpPr>
            <p:cNvPr id="4824" name="Google Shape;4824;p48"/>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48"/>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48"/>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48"/>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8" name="Google Shape;4828;p48"/>
          <p:cNvGrpSpPr/>
          <p:nvPr/>
        </p:nvGrpSpPr>
        <p:grpSpPr>
          <a:xfrm>
            <a:off x="7350894" y="1695108"/>
            <a:ext cx="256404" cy="337151"/>
            <a:chOff x="-52074300" y="1911950"/>
            <a:chExt cx="242600" cy="319000"/>
          </a:xfrm>
        </p:grpSpPr>
        <p:sp>
          <p:nvSpPr>
            <p:cNvPr id="4829" name="Google Shape;4829;p48"/>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48"/>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48"/>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48"/>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48"/>
          <p:cNvGrpSpPr/>
          <p:nvPr/>
        </p:nvGrpSpPr>
        <p:grpSpPr>
          <a:xfrm>
            <a:off x="1495497" y="1686785"/>
            <a:ext cx="337178" cy="336332"/>
            <a:chOff x="-57578225" y="1904075"/>
            <a:chExt cx="319025" cy="318225"/>
          </a:xfrm>
        </p:grpSpPr>
        <p:sp>
          <p:nvSpPr>
            <p:cNvPr id="4834" name="Google Shape;4834;p48"/>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48"/>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48"/>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48"/>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8" name="Google Shape;4838;p48"/>
          <p:cNvGrpSpPr/>
          <p:nvPr/>
        </p:nvGrpSpPr>
        <p:grpSpPr>
          <a:xfrm>
            <a:off x="1516317" y="2099663"/>
            <a:ext cx="295536" cy="336332"/>
            <a:chOff x="-57558525" y="2294725"/>
            <a:chExt cx="279625" cy="318225"/>
          </a:xfrm>
        </p:grpSpPr>
        <p:sp>
          <p:nvSpPr>
            <p:cNvPr id="4839" name="Google Shape;4839;p48"/>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48"/>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48"/>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48"/>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48"/>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4" name="Google Shape;4844;p48"/>
          <p:cNvGrpSpPr/>
          <p:nvPr/>
        </p:nvGrpSpPr>
        <p:grpSpPr>
          <a:xfrm>
            <a:off x="1493832" y="2514232"/>
            <a:ext cx="340507" cy="337151"/>
            <a:chOff x="-57579800" y="2686975"/>
            <a:chExt cx="322175" cy="319000"/>
          </a:xfrm>
        </p:grpSpPr>
        <p:sp>
          <p:nvSpPr>
            <p:cNvPr id="4845" name="Google Shape;4845;p48"/>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48"/>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7" name="Google Shape;4847;p48"/>
          <p:cNvGrpSpPr/>
          <p:nvPr/>
        </p:nvGrpSpPr>
        <p:grpSpPr>
          <a:xfrm>
            <a:off x="3566071" y="2099663"/>
            <a:ext cx="342171" cy="336332"/>
            <a:chOff x="-55620975" y="2294725"/>
            <a:chExt cx="323750" cy="318225"/>
          </a:xfrm>
        </p:grpSpPr>
        <p:sp>
          <p:nvSpPr>
            <p:cNvPr id="4848" name="Google Shape;4848;p48"/>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48"/>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48"/>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48"/>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48"/>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48"/>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48"/>
          <p:cNvGrpSpPr/>
          <p:nvPr/>
        </p:nvGrpSpPr>
        <p:grpSpPr>
          <a:xfrm>
            <a:off x="3568159" y="2514153"/>
            <a:ext cx="337997" cy="336411"/>
            <a:chOff x="-55620175" y="2686900"/>
            <a:chExt cx="319800" cy="318300"/>
          </a:xfrm>
        </p:grpSpPr>
        <p:sp>
          <p:nvSpPr>
            <p:cNvPr id="4855" name="Google Shape;4855;p48"/>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48"/>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48"/>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48"/>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9" name="Google Shape;4859;p48"/>
          <p:cNvGrpSpPr/>
          <p:nvPr/>
        </p:nvGrpSpPr>
        <p:grpSpPr>
          <a:xfrm>
            <a:off x="5645619" y="1685939"/>
            <a:ext cx="337151" cy="336332"/>
            <a:chOff x="-53690500" y="1903275"/>
            <a:chExt cx="319000" cy="318225"/>
          </a:xfrm>
        </p:grpSpPr>
        <p:sp>
          <p:nvSpPr>
            <p:cNvPr id="4860" name="Google Shape;4860;p48"/>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48"/>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48"/>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48"/>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4" name="Google Shape;4864;p48"/>
          <p:cNvGrpSpPr/>
          <p:nvPr/>
        </p:nvGrpSpPr>
        <p:grpSpPr>
          <a:xfrm>
            <a:off x="5666427" y="2101328"/>
            <a:ext cx="295536" cy="334667"/>
            <a:chOff x="-53670800" y="2296300"/>
            <a:chExt cx="279625" cy="316650"/>
          </a:xfrm>
        </p:grpSpPr>
        <p:sp>
          <p:nvSpPr>
            <p:cNvPr id="4865" name="Google Shape;4865;p48"/>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48"/>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48"/>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48"/>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48"/>
          <p:cNvGrpSpPr/>
          <p:nvPr/>
        </p:nvGrpSpPr>
        <p:grpSpPr>
          <a:xfrm>
            <a:off x="5645619" y="2513809"/>
            <a:ext cx="337151" cy="336755"/>
            <a:chOff x="-53690500" y="2686575"/>
            <a:chExt cx="319000" cy="318625"/>
          </a:xfrm>
        </p:grpSpPr>
        <p:sp>
          <p:nvSpPr>
            <p:cNvPr id="4870" name="Google Shape;4870;p48"/>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48"/>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48"/>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48"/>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4" name="Google Shape;4874;p48"/>
          <p:cNvGrpSpPr/>
          <p:nvPr/>
        </p:nvGrpSpPr>
        <p:grpSpPr>
          <a:xfrm>
            <a:off x="7331315" y="2108964"/>
            <a:ext cx="295562" cy="336200"/>
            <a:chOff x="-52092425" y="2303525"/>
            <a:chExt cx="279650" cy="318100"/>
          </a:xfrm>
        </p:grpSpPr>
        <p:sp>
          <p:nvSpPr>
            <p:cNvPr id="4875" name="Google Shape;4875;p48"/>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48"/>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48"/>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48"/>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48"/>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0" name="Google Shape;4880;p48"/>
          <p:cNvGrpSpPr/>
          <p:nvPr/>
        </p:nvGrpSpPr>
        <p:grpSpPr>
          <a:xfrm>
            <a:off x="1905365" y="1687604"/>
            <a:ext cx="338816" cy="336332"/>
            <a:chOff x="-57189125" y="1904850"/>
            <a:chExt cx="320575" cy="318225"/>
          </a:xfrm>
        </p:grpSpPr>
        <p:sp>
          <p:nvSpPr>
            <p:cNvPr id="4881" name="Google Shape;4881;p48"/>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48"/>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48"/>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48"/>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48"/>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6" name="Google Shape;4886;p48"/>
          <p:cNvGrpSpPr/>
          <p:nvPr/>
        </p:nvGrpSpPr>
        <p:grpSpPr>
          <a:xfrm>
            <a:off x="1906197" y="2120484"/>
            <a:ext cx="337151" cy="294717"/>
            <a:chOff x="-57187550" y="2314425"/>
            <a:chExt cx="319000" cy="278850"/>
          </a:xfrm>
        </p:grpSpPr>
        <p:sp>
          <p:nvSpPr>
            <p:cNvPr id="4887" name="Google Shape;4887;p48"/>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48"/>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48"/>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48"/>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48"/>
          <p:cNvGrpSpPr/>
          <p:nvPr/>
        </p:nvGrpSpPr>
        <p:grpSpPr>
          <a:xfrm>
            <a:off x="1921997" y="2513598"/>
            <a:ext cx="305550" cy="336966"/>
            <a:chOff x="-57172600" y="2686375"/>
            <a:chExt cx="289100" cy="318825"/>
          </a:xfrm>
        </p:grpSpPr>
        <p:sp>
          <p:nvSpPr>
            <p:cNvPr id="4892" name="Google Shape;4892;p48"/>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48"/>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4" name="Google Shape;4894;p48"/>
          <p:cNvGrpSpPr/>
          <p:nvPr/>
        </p:nvGrpSpPr>
        <p:grpSpPr>
          <a:xfrm>
            <a:off x="3983124" y="1685939"/>
            <a:ext cx="336332" cy="334667"/>
            <a:chOff x="-55225575" y="1903275"/>
            <a:chExt cx="318225" cy="316650"/>
          </a:xfrm>
        </p:grpSpPr>
        <p:sp>
          <p:nvSpPr>
            <p:cNvPr id="4895" name="Google Shape;4895;p48"/>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48"/>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48"/>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48"/>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48"/>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0" name="Google Shape;4900;p48"/>
          <p:cNvGrpSpPr/>
          <p:nvPr/>
        </p:nvGrpSpPr>
        <p:grpSpPr>
          <a:xfrm>
            <a:off x="3993535" y="2101328"/>
            <a:ext cx="315511" cy="334667"/>
            <a:chOff x="-55217700" y="2296300"/>
            <a:chExt cx="298525" cy="316650"/>
          </a:xfrm>
        </p:grpSpPr>
        <p:sp>
          <p:nvSpPr>
            <p:cNvPr id="4901" name="Google Shape;4901;p48"/>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48"/>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48"/>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48"/>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48"/>
          <p:cNvGrpSpPr/>
          <p:nvPr/>
        </p:nvGrpSpPr>
        <p:grpSpPr>
          <a:xfrm>
            <a:off x="3982292" y="2515897"/>
            <a:ext cx="337997" cy="334667"/>
            <a:chOff x="-55229525" y="2688550"/>
            <a:chExt cx="319800" cy="316650"/>
          </a:xfrm>
        </p:grpSpPr>
        <p:sp>
          <p:nvSpPr>
            <p:cNvPr id="4906" name="Google Shape;4906;p48"/>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48"/>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48"/>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48"/>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0" name="Google Shape;4910;p48"/>
          <p:cNvGrpSpPr/>
          <p:nvPr/>
        </p:nvGrpSpPr>
        <p:grpSpPr>
          <a:xfrm>
            <a:off x="6069304" y="1685939"/>
            <a:ext cx="315537" cy="336332"/>
            <a:chOff x="-53288825" y="1903275"/>
            <a:chExt cx="298550" cy="318225"/>
          </a:xfrm>
        </p:grpSpPr>
        <p:sp>
          <p:nvSpPr>
            <p:cNvPr id="4911" name="Google Shape;4911;p48"/>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48"/>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48"/>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48"/>
          <p:cNvGrpSpPr/>
          <p:nvPr/>
        </p:nvGrpSpPr>
        <p:grpSpPr>
          <a:xfrm>
            <a:off x="6058484" y="2099663"/>
            <a:ext cx="337178" cy="336332"/>
            <a:chOff x="-53299850" y="2294725"/>
            <a:chExt cx="319025" cy="318225"/>
          </a:xfrm>
        </p:grpSpPr>
        <p:sp>
          <p:nvSpPr>
            <p:cNvPr id="4915" name="Google Shape;4915;p48"/>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48"/>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48"/>
          <p:cNvGrpSpPr/>
          <p:nvPr/>
        </p:nvGrpSpPr>
        <p:grpSpPr>
          <a:xfrm>
            <a:off x="6079715" y="2515051"/>
            <a:ext cx="294717" cy="335513"/>
            <a:chOff x="-53278575" y="2687750"/>
            <a:chExt cx="278850" cy="317450"/>
          </a:xfrm>
        </p:grpSpPr>
        <p:sp>
          <p:nvSpPr>
            <p:cNvPr id="4918" name="Google Shape;4918;p48"/>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48"/>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48"/>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48"/>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2" name="Google Shape;4922;p48"/>
          <p:cNvGrpSpPr/>
          <p:nvPr/>
        </p:nvGrpSpPr>
        <p:grpSpPr>
          <a:xfrm>
            <a:off x="7310508" y="2514760"/>
            <a:ext cx="337178" cy="337468"/>
            <a:chOff x="-52101875" y="2687475"/>
            <a:chExt cx="319025" cy="319300"/>
          </a:xfrm>
        </p:grpSpPr>
        <p:sp>
          <p:nvSpPr>
            <p:cNvPr id="4923" name="Google Shape;4923;p48"/>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48"/>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48"/>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48"/>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7" name="Google Shape;4927;p48"/>
          <p:cNvGrpSpPr/>
          <p:nvPr/>
        </p:nvGrpSpPr>
        <p:grpSpPr>
          <a:xfrm>
            <a:off x="2346261" y="1686785"/>
            <a:ext cx="295536" cy="336332"/>
            <a:chOff x="-56774050" y="1904075"/>
            <a:chExt cx="279625" cy="318225"/>
          </a:xfrm>
        </p:grpSpPr>
        <p:sp>
          <p:nvSpPr>
            <p:cNvPr id="4928" name="Google Shape;4928;p48"/>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48"/>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0" name="Google Shape;4930;p48"/>
          <p:cNvGrpSpPr/>
          <p:nvPr/>
        </p:nvGrpSpPr>
        <p:grpSpPr>
          <a:xfrm>
            <a:off x="2346261" y="2099663"/>
            <a:ext cx="295536" cy="336332"/>
            <a:chOff x="-56774850" y="2294725"/>
            <a:chExt cx="279625" cy="318225"/>
          </a:xfrm>
        </p:grpSpPr>
        <p:sp>
          <p:nvSpPr>
            <p:cNvPr id="4931" name="Google Shape;4931;p48"/>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48"/>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48"/>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4" name="Google Shape;4934;p48"/>
          <p:cNvGrpSpPr/>
          <p:nvPr/>
        </p:nvGrpSpPr>
        <p:grpSpPr>
          <a:xfrm>
            <a:off x="2365827" y="2514232"/>
            <a:ext cx="256404" cy="335486"/>
            <a:chOff x="-56756725" y="2686975"/>
            <a:chExt cx="242600" cy="317425"/>
          </a:xfrm>
        </p:grpSpPr>
        <p:sp>
          <p:nvSpPr>
            <p:cNvPr id="4935" name="Google Shape;4935;p48"/>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48"/>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48"/>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48"/>
          <p:cNvGrpSpPr/>
          <p:nvPr/>
        </p:nvGrpSpPr>
        <p:grpSpPr>
          <a:xfrm>
            <a:off x="4408328" y="1685939"/>
            <a:ext cx="314216" cy="337178"/>
            <a:chOff x="-54826975" y="1903275"/>
            <a:chExt cx="297300" cy="319025"/>
          </a:xfrm>
        </p:grpSpPr>
        <p:sp>
          <p:nvSpPr>
            <p:cNvPr id="4939" name="Google Shape;4939;p48"/>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48"/>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48"/>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2" name="Google Shape;4942;p48"/>
          <p:cNvGrpSpPr/>
          <p:nvPr/>
        </p:nvGrpSpPr>
        <p:grpSpPr>
          <a:xfrm>
            <a:off x="4396861" y="2101328"/>
            <a:ext cx="337151" cy="334641"/>
            <a:chOff x="-54836500" y="2296300"/>
            <a:chExt cx="319000" cy="316625"/>
          </a:xfrm>
        </p:grpSpPr>
        <p:sp>
          <p:nvSpPr>
            <p:cNvPr id="4943" name="Google Shape;4943;p48"/>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48"/>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48"/>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48"/>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48"/>
          <p:cNvGrpSpPr/>
          <p:nvPr/>
        </p:nvGrpSpPr>
        <p:grpSpPr>
          <a:xfrm>
            <a:off x="4416836" y="2515051"/>
            <a:ext cx="297200" cy="336332"/>
            <a:chOff x="-54817600" y="2687750"/>
            <a:chExt cx="281200" cy="318225"/>
          </a:xfrm>
        </p:grpSpPr>
        <p:sp>
          <p:nvSpPr>
            <p:cNvPr id="4948" name="Google Shape;4948;p48"/>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48"/>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48"/>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48"/>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2" name="Google Shape;4952;p48"/>
          <p:cNvGrpSpPr/>
          <p:nvPr/>
        </p:nvGrpSpPr>
        <p:grpSpPr>
          <a:xfrm>
            <a:off x="6494706" y="1685939"/>
            <a:ext cx="295536" cy="334667"/>
            <a:chOff x="-52887125" y="1903275"/>
            <a:chExt cx="279625" cy="316650"/>
          </a:xfrm>
        </p:grpSpPr>
        <p:sp>
          <p:nvSpPr>
            <p:cNvPr id="4953" name="Google Shape;4953;p48"/>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48"/>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5" name="Google Shape;4955;p48"/>
          <p:cNvGrpSpPr/>
          <p:nvPr/>
        </p:nvGrpSpPr>
        <p:grpSpPr>
          <a:xfrm>
            <a:off x="6474731" y="2098844"/>
            <a:ext cx="335486" cy="337151"/>
            <a:chOff x="-52906025" y="2293950"/>
            <a:chExt cx="317425" cy="319000"/>
          </a:xfrm>
        </p:grpSpPr>
        <p:sp>
          <p:nvSpPr>
            <p:cNvPr id="4956" name="Google Shape;4956;p48"/>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48"/>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48"/>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9" name="Google Shape;4959;p48"/>
          <p:cNvGrpSpPr/>
          <p:nvPr/>
        </p:nvGrpSpPr>
        <p:grpSpPr>
          <a:xfrm>
            <a:off x="6494706" y="2514232"/>
            <a:ext cx="295536" cy="336332"/>
            <a:chOff x="-52887125" y="2686975"/>
            <a:chExt cx="279625" cy="318225"/>
          </a:xfrm>
        </p:grpSpPr>
        <p:sp>
          <p:nvSpPr>
            <p:cNvPr id="4960" name="Google Shape;4960;p48"/>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48"/>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48"/>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48"/>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4" name="Google Shape;4964;p48"/>
          <p:cNvGrpSpPr/>
          <p:nvPr/>
        </p:nvGrpSpPr>
        <p:grpSpPr>
          <a:xfrm>
            <a:off x="7742828" y="1698437"/>
            <a:ext cx="296355" cy="334667"/>
            <a:chOff x="-51722225" y="1915100"/>
            <a:chExt cx="280400" cy="316650"/>
          </a:xfrm>
        </p:grpSpPr>
        <p:sp>
          <p:nvSpPr>
            <p:cNvPr id="4965" name="Google Shape;4965;p48"/>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48"/>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48"/>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48"/>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9" name="Google Shape;4969;p48"/>
          <p:cNvGrpSpPr/>
          <p:nvPr/>
        </p:nvGrpSpPr>
        <p:grpSpPr>
          <a:xfrm>
            <a:off x="2733364" y="1685226"/>
            <a:ext cx="345474" cy="336226"/>
            <a:chOff x="-56407800" y="1902600"/>
            <a:chExt cx="326875" cy="318125"/>
          </a:xfrm>
        </p:grpSpPr>
        <p:sp>
          <p:nvSpPr>
            <p:cNvPr id="4970" name="Google Shape;4970;p48"/>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48"/>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48"/>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3" name="Google Shape;4973;p48"/>
          <p:cNvGrpSpPr/>
          <p:nvPr/>
        </p:nvGrpSpPr>
        <p:grpSpPr>
          <a:xfrm>
            <a:off x="2738768" y="2110496"/>
            <a:ext cx="334667" cy="315511"/>
            <a:chOff x="-56401500" y="2304975"/>
            <a:chExt cx="316650" cy="298525"/>
          </a:xfrm>
        </p:grpSpPr>
        <p:sp>
          <p:nvSpPr>
            <p:cNvPr id="4974" name="Google Shape;4974;p48"/>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48"/>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48"/>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48"/>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8" name="Google Shape;4978;p48"/>
          <p:cNvGrpSpPr/>
          <p:nvPr/>
        </p:nvGrpSpPr>
        <p:grpSpPr>
          <a:xfrm>
            <a:off x="4835248" y="1684275"/>
            <a:ext cx="298046" cy="336332"/>
            <a:chOff x="-54426150" y="1901700"/>
            <a:chExt cx="282000" cy="318225"/>
          </a:xfrm>
        </p:grpSpPr>
        <p:sp>
          <p:nvSpPr>
            <p:cNvPr id="4979" name="Google Shape;4979;p48"/>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48"/>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48"/>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48"/>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48"/>
          <p:cNvGrpSpPr/>
          <p:nvPr/>
        </p:nvGrpSpPr>
        <p:grpSpPr>
          <a:xfrm>
            <a:off x="4835248" y="2099663"/>
            <a:ext cx="298046" cy="337178"/>
            <a:chOff x="-54426150" y="2294725"/>
            <a:chExt cx="282000" cy="319025"/>
          </a:xfrm>
        </p:grpSpPr>
        <p:sp>
          <p:nvSpPr>
            <p:cNvPr id="4984" name="Google Shape;4984;p48"/>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48"/>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48"/>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48"/>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48"/>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48"/>
          <p:cNvGrpSpPr/>
          <p:nvPr/>
        </p:nvGrpSpPr>
        <p:grpSpPr>
          <a:xfrm>
            <a:off x="4833583" y="2514232"/>
            <a:ext cx="301375" cy="337151"/>
            <a:chOff x="-54427725" y="2686975"/>
            <a:chExt cx="285150" cy="319000"/>
          </a:xfrm>
        </p:grpSpPr>
        <p:sp>
          <p:nvSpPr>
            <p:cNvPr id="4990" name="Google Shape;4990;p48"/>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48"/>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48"/>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48"/>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48"/>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48"/>
          <p:cNvGrpSpPr/>
          <p:nvPr/>
        </p:nvGrpSpPr>
        <p:grpSpPr>
          <a:xfrm>
            <a:off x="6888851" y="1686151"/>
            <a:ext cx="334667" cy="335302"/>
            <a:chOff x="-52513800" y="1903475"/>
            <a:chExt cx="316650" cy="317250"/>
          </a:xfrm>
        </p:grpSpPr>
        <p:sp>
          <p:nvSpPr>
            <p:cNvPr id="4996" name="Google Shape;4996;p48"/>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48"/>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48"/>
          <p:cNvGrpSpPr/>
          <p:nvPr/>
        </p:nvGrpSpPr>
        <p:grpSpPr>
          <a:xfrm>
            <a:off x="6898006" y="2100509"/>
            <a:ext cx="316357" cy="335486"/>
            <a:chOff x="-52505925" y="2295525"/>
            <a:chExt cx="299325" cy="317425"/>
          </a:xfrm>
        </p:grpSpPr>
        <p:sp>
          <p:nvSpPr>
            <p:cNvPr id="4999" name="Google Shape;4999;p48"/>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48"/>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48"/>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48"/>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3" name="Google Shape;5003;p48"/>
          <p:cNvGrpSpPr/>
          <p:nvPr/>
        </p:nvGrpSpPr>
        <p:grpSpPr>
          <a:xfrm>
            <a:off x="6908417" y="2514232"/>
            <a:ext cx="295536" cy="336332"/>
            <a:chOff x="-52494100" y="2686975"/>
            <a:chExt cx="279625" cy="318225"/>
          </a:xfrm>
        </p:grpSpPr>
        <p:sp>
          <p:nvSpPr>
            <p:cNvPr id="5004" name="Google Shape;5004;p48"/>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48"/>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48"/>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48"/>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8" name="Google Shape;5008;p48"/>
          <p:cNvGrpSpPr/>
          <p:nvPr/>
        </p:nvGrpSpPr>
        <p:grpSpPr>
          <a:xfrm>
            <a:off x="7744070" y="2111315"/>
            <a:ext cx="293871" cy="336332"/>
            <a:chOff x="-51708850" y="2305750"/>
            <a:chExt cx="278050" cy="318225"/>
          </a:xfrm>
        </p:grpSpPr>
        <p:sp>
          <p:nvSpPr>
            <p:cNvPr id="5009" name="Google Shape;5009;p48"/>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48"/>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48"/>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2" name="Google Shape;5012;p48"/>
          <p:cNvGrpSpPr/>
          <p:nvPr/>
        </p:nvGrpSpPr>
        <p:grpSpPr>
          <a:xfrm>
            <a:off x="1094954" y="3054255"/>
            <a:ext cx="337151" cy="337389"/>
            <a:chOff x="-57956275" y="3197925"/>
            <a:chExt cx="319000" cy="319225"/>
          </a:xfrm>
        </p:grpSpPr>
        <p:sp>
          <p:nvSpPr>
            <p:cNvPr id="5013" name="Google Shape;5013;p48"/>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48"/>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48"/>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48"/>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48"/>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48"/>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48"/>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48"/>
          <p:cNvGrpSpPr/>
          <p:nvPr/>
        </p:nvGrpSpPr>
        <p:grpSpPr>
          <a:xfrm>
            <a:off x="1115761" y="3469035"/>
            <a:ext cx="295536" cy="337151"/>
            <a:chOff x="-57940525" y="3590375"/>
            <a:chExt cx="279625" cy="319000"/>
          </a:xfrm>
        </p:grpSpPr>
        <p:sp>
          <p:nvSpPr>
            <p:cNvPr id="5021" name="Google Shape;5021;p48"/>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48"/>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48"/>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48"/>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48"/>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48"/>
          <p:cNvGrpSpPr/>
          <p:nvPr/>
        </p:nvGrpSpPr>
        <p:grpSpPr>
          <a:xfrm>
            <a:off x="1095363" y="3883578"/>
            <a:ext cx="336332" cy="337178"/>
            <a:chOff x="-57959425" y="3982600"/>
            <a:chExt cx="318225" cy="319025"/>
          </a:xfrm>
        </p:grpSpPr>
        <p:sp>
          <p:nvSpPr>
            <p:cNvPr id="5027" name="Google Shape;5027;p48"/>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48"/>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48"/>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48"/>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1" name="Google Shape;5031;p48"/>
          <p:cNvGrpSpPr/>
          <p:nvPr/>
        </p:nvGrpSpPr>
        <p:grpSpPr>
          <a:xfrm>
            <a:off x="3154845" y="3055312"/>
            <a:ext cx="335513" cy="335513"/>
            <a:chOff x="-55987225" y="3198925"/>
            <a:chExt cx="317450" cy="317450"/>
          </a:xfrm>
        </p:grpSpPr>
        <p:sp>
          <p:nvSpPr>
            <p:cNvPr id="5032" name="Google Shape;5032;p48"/>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48"/>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48"/>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48"/>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6" name="Google Shape;5036;p48"/>
          <p:cNvGrpSpPr/>
          <p:nvPr/>
        </p:nvGrpSpPr>
        <p:grpSpPr>
          <a:xfrm>
            <a:off x="3154845" y="3469722"/>
            <a:ext cx="335513" cy="335645"/>
            <a:chOff x="-55987225" y="3591025"/>
            <a:chExt cx="317450" cy="317575"/>
          </a:xfrm>
        </p:grpSpPr>
        <p:sp>
          <p:nvSpPr>
            <p:cNvPr id="5037" name="Google Shape;5037;p48"/>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48"/>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48"/>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48"/>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48"/>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2" name="Google Shape;5042;p48"/>
          <p:cNvGrpSpPr/>
          <p:nvPr/>
        </p:nvGrpSpPr>
        <p:grpSpPr>
          <a:xfrm>
            <a:off x="3154013" y="3883578"/>
            <a:ext cx="337178" cy="337178"/>
            <a:chOff x="-55988800" y="3982600"/>
            <a:chExt cx="319025" cy="319025"/>
          </a:xfrm>
        </p:grpSpPr>
        <p:sp>
          <p:nvSpPr>
            <p:cNvPr id="5043" name="Google Shape;5043;p48"/>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48"/>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48"/>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48"/>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48"/>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48"/>
          <p:cNvGrpSpPr/>
          <p:nvPr/>
        </p:nvGrpSpPr>
        <p:grpSpPr>
          <a:xfrm>
            <a:off x="5232305" y="3048653"/>
            <a:ext cx="334667" cy="337151"/>
            <a:chOff x="-54026025" y="3192625"/>
            <a:chExt cx="316650" cy="319000"/>
          </a:xfrm>
        </p:grpSpPr>
        <p:sp>
          <p:nvSpPr>
            <p:cNvPr id="5049" name="Google Shape;5049;p48"/>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48"/>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48"/>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48"/>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48"/>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48"/>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48"/>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48"/>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7" name="Google Shape;5057;p48"/>
          <p:cNvGrpSpPr/>
          <p:nvPr/>
        </p:nvGrpSpPr>
        <p:grpSpPr>
          <a:xfrm>
            <a:off x="5251039" y="3463196"/>
            <a:ext cx="297200" cy="336332"/>
            <a:chOff x="-54007925" y="3584850"/>
            <a:chExt cx="281200" cy="318225"/>
          </a:xfrm>
        </p:grpSpPr>
        <p:sp>
          <p:nvSpPr>
            <p:cNvPr id="5058" name="Google Shape;5058;p48"/>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48"/>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48"/>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48"/>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48"/>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48"/>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4" name="Google Shape;5064;p48"/>
          <p:cNvGrpSpPr/>
          <p:nvPr/>
        </p:nvGrpSpPr>
        <p:grpSpPr>
          <a:xfrm>
            <a:off x="5251039" y="3876153"/>
            <a:ext cx="297200" cy="337098"/>
            <a:chOff x="-54007925" y="3975575"/>
            <a:chExt cx="281200" cy="318950"/>
          </a:xfrm>
        </p:grpSpPr>
        <p:sp>
          <p:nvSpPr>
            <p:cNvPr id="5065" name="Google Shape;5065;p48"/>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48"/>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48"/>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48"/>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9" name="Google Shape;5069;p48"/>
          <p:cNvGrpSpPr/>
          <p:nvPr/>
        </p:nvGrpSpPr>
        <p:grpSpPr>
          <a:xfrm>
            <a:off x="7350062" y="3064930"/>
            <a:ext cx="258069" cy="336702"/>
            <a:chOff x="-52005775" y="3208025"/>
            <a:chExt cx="244175" cy="318575"/>
          </a:xfrm>
        </p:grpSpPr>
        <p:sp>
          <p:nvSpPr>
            <p:cNvPr id="5070" name="Google Shape;5070;p48"/>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48"/>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48"/>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48"/>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48"/>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48"/>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48"/>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48"/>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48"/>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48"/>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48"/>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1" name="Google Shape;5081;p48"/>
          <p:cNvGrpSpPr/>
          <p:nvPr/>
        </p:nvGrpSpPr>
        <p:grpSpPr>
          <a:xfrm>
            <a:off x="1495919" y="3055312"/>
            <a:ext cx="336332" cy="336332"/>
            <a:chOff x="-57568775" y="3198925"/>
            <a:chExt cx="318225" cy="318225"/>
          </a:xfrm>
        </p:grpSpPr>
        <p:sp>
          <p:nvSpPr>
            <p:cNvPr id="5082" name="Google Shape;5082;p48"/>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48"/>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48"/>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48"/>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48"/>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48"/>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8" name="Google Shape;5088;p48"/>
          <p:cNvGrpSpPr/>
          <p:nvPr/>
        </p:nvGrpSpPr>
        <p:grpSpPr>
          <a:xfrm>
            <a:off x="1516317" y="3469035"/>
            <a:ext cx="295536" cy="336332"/>
            <a:chOff x="-57549075" y="3590375"/>
            <a:chExt cx="279625" cy="318225"/>
          </a:xfrm>
        </p:grpSpPr>
        <p:sp>
          <p:nvSpPr>
            <p:cNvPr id="5089" name="Google Shape;5089;p48"/>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48"/>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48"/>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48"/>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3" name="Google Shape;5093;p48"/>
          <p:cNvGrpSpPr/>
          <p:nvPr/>
        </p:nvGrpSpPr>
        <p:grpSpPr>
          <a:xfrm>
            <a:off x="1495087" y="3883578"/>
            <a:ext cx="337997" cy="337997"/>
            <a:chOff x="-57570350" y="3982600"/>
            <a:chExt cx="319800" cy="319800"/>
          </a:xfrm>
        </p:grpSpPr>
        <p:sp>
          <p:nvSpPr>
            <p:cNvPr id="5094" name="Google Shape;5094;p48"/>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48"/>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48"/>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48"/>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8" name="Google Shape;5098;p48"/>
          <p:cNvGrpSpPr/>
          <p:nvPr/>
        </p:nvGrpSpPr>
        <p:grpSpPr>
          <a:xfrm>
            <a:off x="3589389" y="3054466"/>
            <a:ext cx="295536" cy="337178"/>
            <a:chOff x="-55576850" y="3198125"/>
            <a:chExt cx="279625" cy="319025"/>
          </a:xfrm>
        </p:grpSpPr>
        <p:sp>
          <p:nvSpPr>
            <p:cNvPr id="5099" name="Google Shape;5099;p48"/>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48"/>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48"/>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48"/>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3" name="Google Shape;5103;p48"/>
          <p:cNvGrpSpPr/>
          <p:nvPr/>
        </p:nvGrpSpPr>
        <p:grpSpPr>
          <a:xfrm>
            <a:off x="3568159" y="3468824"/>
            <a:ext cx="337997" cy="336543"/>
            <a:chOff x="-55596550" y="3590175"/>
            <a:chExt cx="319800" cy="318425"/>
          </a:xfrm>
        </p:grpSpPr>
        <p:sp>
          <p:nvSpPr>
            <p:cNvPr id="5104" name="Google Shape;5104;p48"/>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48"/>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48"/>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48"/>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8" name="Google Shape;5108;p48"/>
          <p:cNvGrpSpPr/>
          <p:nvPr/>
        </p:nvGrpSpPr>
        <p:grpSpPr>
          <a:xfrm>
            <a:off x="3568568" y="3883340"/>
            <a:ext cx="337178" cy="337415"/>
            <a:chOff x="-55595775" y="3982375"/>
            <a:chExt cx="319025" cy="319250"/>
          </a:xfrm>
        </p:grpSpPr>
        <p:sp>
          <p:nvSpPr>
            <p:cNvPr id="5109" name="Google Shape;5109;p48"/>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48"/>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48"/>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48"/>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48"/>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48"/>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5" name="Google Shape;5115;p48"/>
          <p:cNvGrpSpPr/>
          <p:nvPr/>
        </p:nvGrpSpPr>
        <p:grpSpPr>
          <a:xfrm>
            <a:off x="5645606" y="3048653"/>
            <a:ext cx="337178" cy="336332"/>
            <a:chOff x="-53635375" y="3192625"/>
            <a:chExt cx="319025" cy="318225"/>
          </a:xfrm>
        </p:grpSpPr>
        <p:sp>
          <p:nvSpPr>
            <p:cNvPr id="5116" name="Google Shape;5116;p48"/>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48"/>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48"/>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9" name="Google Shape;5119;p48"/>
          <p:cNvGrpSpPr/>
          <p:nvPr/>
        </p:nvGrpSpPr>
        <p:grpSpPr>
          <a:xfrm>
            <a:off x="5666427" y="3463196"/>
            <a:ext cx="295536" cy="337178"/>
            <a:chOff x="-53615675" y="3584850"/>
            <a:chExt cx="279625" cy="319025"/>
          </a:xfrm>
        </p:grpSpPr>
        <p:sp>
          <p:nvSpPr>
            <p:cNvPr id="5120" name="Google Shape;5120;p48"/>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48"/>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48"/>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3" name="Google Shape;5123;p48"/>
          <p:cNvGrpSpPr/>
          <p:nvPr/>
        </p:nvGrpSpPr>
        <p:grpSpPr>
          <a:xfrm>
            <a:off x="5645619" y="3877131"/>
            <a:ext cx="337151" cy="336121"/>
            <a:chOff x="-53634575" y="3976500"/>
            <a:chExt cx="319000" cy="318025"/>
          </a:xfrm>
        </p:grpSpPr>
        <p:sp>
          <p:nvSpPr>
            <p:cNvPr id="5124" name="Google Shape;5124;p48"/>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48"/>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48"/>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48"/>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48"/>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48"/>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48"/>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48"/>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2" name="Google Shape;5132;p48"/>
          <p:cNvGrpSpPr/>
          <p:nvPr/>
        </p:nvGrpSpPr>
        <p:grpSpPr>
          <a:xfrm>
            <a:off x="7331328" y="3468718"/>
            <a:ext cx="295536" cy="336649"/>
            <a:chOff x="-52023900" y="3590075"/>
            <a:chExt cx="279625" cy="318525"/>
          </a:xfrm>
        </p:grpSpPr>
        <p:sp>
          <p:nvSpPr>
            <p:cNvPr id="5133" name="Google Shape;5133;p48"/>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48"/>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48"/>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48"/>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48"/>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48"/>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48"/>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0" name="Google Shape;5140;p48"/>
          <p:cNvGrpSpPr/>
          <p:nvPr/>
        </p:nvGrpSpPr>
        <p:grpSpPr>
          <a:xfrm>
            <a:off x="1906197" y="3055312"/>
            <a:ext cx="337151" cy="337151"/>
            <a:chOff x="-57173375" y="3198925"/>
            <a:chExt cx="319000" cy="319000"/>
          </a:xfrm>
        </p:grpSpPr>
        <p:sp>
          <p:nvSpPr>
            <p:cNvPr id="5141" name="Google Shape;5141;p48"/>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48"/>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48"/>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48"/>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5" name="Google Shape;5145;p48"/>
          <p:cNvGrpSpPr/>
          <p:nvPr/>
        </p:nvGrpSpPr>
        <p:grpSpPr>
          <a:xfrm>
            <a:off x="1907029" y="3489830"/>
            <a:ext cx="335486" cy="295562"/>
            <a:chOff x="-57176525" y="3610050"/>
            <a:chExt cx="317425" cy="279650"/>
          </a:xfrm>
        </p:grpSpPr>
        <p:sp>
          <p:nvSpPr>
            <p:cNvPr id="5146" name="Google Shape;5146;p48"/>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48"/>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48"/>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48"/>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48"/>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1" name="Google Shape;5151;p48"/>
          <p:cNvGrpSpPr/>
          <p:nvPr/>
        </p:nvGrpSpPr>
        <p:grpSpPr>
          <a:xfrm>
            <a:off x="1922843" y="3882944"/>
            <a:ext cx="303859" cy="336966"/>
            <a:chOff x="-57162350" y="3982000"/>
            <a:chExt cx="287500" cy="318825"/>
          </a:xfrm>
        </p:grpSpPr>
        <p:sp>
          <p:nvSpPr>
            <p:cNvPr id="5152" name="Google Shape;5152;p48"/>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48"/>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48"/>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48"/>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48"/>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48"/>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48"/>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48"/>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0" name="Google Shape;5160;p48"/>
          <p:cNvGrpSpPr/>
          <p:nvPr/>
        </p:nvGrpSpPr>
        <p:grpSpPr>
          <a:xfrm>
            <a:off x="3983124" y="3055312"/>
            <a:ext cx="336332" cy="334667"/>
            <a:chOff x="-55202750" y="3198925"/>
            <a:chExt cx="318225" cy="316650"/>
          </a:xfrm>
        </p:grpSpPr>
        <p:sp>
          <p:nvSpPr>
            <p:cNvPr id="5161" name="Google Shape;5161;p48"/>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48"/>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3" name="Google Shape;5163;p48"/>
          <p:cNvGrpSpPr/>
          <p:nvPr/>
        </p:nvGrpSpPr>
        <p:grpSpPr>
          <a:xfrm>
            <a:off x="3993112" y="3469035"/>
            <a:ext cx="316357" cy="336332"/>
            <a:chOff x="-55194875" y="3590375"/>
            <a:chExt cx="299325" cy="318225"/>
          </a:xfrm>
        </p:grpSpPr>
        <p:sp>
          <p:nvSpPr>
            <p:cNvPr id="5164" name="Google Shape;5164;p48"/>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48"/>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48"/>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48"/>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48"/>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9" name="Google Shape;5169;p48"/>
          <p:cNvGrpSpPr/>
          <p:nvPr/>
        </p:nvGrpSpPr>
        <p:grpSpPr>
          <a:xfrm>
            <a:off x="3983547" y="3884424"/>
            <a:ext cx="335486" cy="335486"/>
            <a:chOff x="-55203525" y="3983400"/>
            <a:chExt cx="317425" cy="317425"/>
          </a:xfrm>
        </p:grpSpPr>
        <p:sp>
          <p:nvSpPr>
            <p:cNvPr id="5170" name="Google Shape;5170;p48"/>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48"/>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48"/>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3" name="Google Shape;5173;p48"/>
          <p:cNvGrpSpPr/>
          <p:nvPr/>
        </p:nvGrpSpPr>
        <p:grpSpPr>
          <a:xfrm>
            <a:off x="6069317" y="3048653"/>
            <a:ext cx="315511" cy="337151"/>
            <a:chOff x="-53232900" y="3192625"/>
            <a:chExt cx="298525" cy="319000"/>
          </a:xfrm>
        </p:grpSpPr>
        <p:sp>
          <p:nvSpPr>
            <p:cNvPr id="5174" name="Google Shape;5174;p48"/>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48"/>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48"/>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48"/>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48"/>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48"/>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48"/>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48"/>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2" name="Google Shape;5182;p48"/>
          <p:cNvGrpSpPr/>
          <p:nvPr/>
        </p:nvGrpSpPr>
        <p:grpSpPr>
          <a:xfrm>
            <a:off x="6059330" y="3463196"/>
            <a:ext cx="335486" cy="334667"/>
            <a:chOff x="-53242350" y="3584850"/>
            <a:chExt cx="317425" cy="316650"/>
          </a:xfrm>
        </p:grpSpPr>
        <p:sp>
          <p:nvSpPr>
            <p:cNvPr id="5183" name="Google Shape;5183;p48"/>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48"/>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48"/>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48"/>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48"/>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8" name="Google Shape;5188;p48"/>
          <p:cNvGrpSpPr/>
          <p:nvPr/>
        </p:nvGrpSpPr>
        <p:grpSpPr>
          <a:xfrm>
            <a:off x="6079305" y="3876920"/>
            <a:ext cx="295536" cy="337178"/>
            <a:chOff x="-53224225" y="3976300"/>
            <a:chExt cx="279625" cy="319025"/>
          </a:xfrm>
        </p:grpSpPr>
        <p:sp>
          <p:nvSpPr>
            <p:cNvPr id="5189" name="Google Shape;5189;p48"/>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48"/>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48"/>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48"/>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48"/>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48"/>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48"/>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6" name="Google Shape;5196;p48"/>
          <p:cNvGrpSpPr/>
          <p:nvPr/>
        </p:nvGrpSpPr>
        <p:grpSpPr>
          <a:xfrm>
            <a:off x="7310521" y="3884133"/>
            <a:ext cx="337151" cy="336623"/>
            <a:chOff x="-52043575" y="3983125"/>
            <a:chExt cx="319000" cy="318500"/>
          </a:xfrm>
        </p:grpSpPr>
        <p:sp>
          <p:nvSpPr>
            <p:cNvPr id="5197" name="Google Shape;5197;p48"/>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48"/>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48"/>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48"/>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48"/>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48"/>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48"/>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48"/>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48"/>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6" name="Google Shape;5206;p48"/>
          <p:cNvGrpSpPr/>
          <p:nvPr/>
        </p:nvGrpSpPr>
        <p:grpSpPr>
          <a:xfrm>
            <a:off x="2346261" y="3055312"/>
            <a:ext cx="295536" cy="337151"/>
            <a:chOff x="-56766175" y="3198925"/>
            <a:chExt cx="279625" cy="319000"/>
          </a:xfrm>
        </p:grpSpPr>
        <p:sp>
          <p:nvSpPr>
            <p:cNvPr id="5207" name="Google Shape;5207;p48"/>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48"/>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48"/>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48"/>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48"/>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48"/>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48"/>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48"/>
          <p:cNvGrpSpPr/>
          <p:nvPr/>
        </p:nvGrpSpPr>
        <p:grpSpPr>
          <a:xfrm>
            <a:off x="2345429" y="3469035"/>
            <a:ext cx="297200" cy="336332"/>
            <a:chOff x="-56766175" y="3590375"/>
            <a:chExt cx="281200" cy="318225"/>
          </a:xfrm>
        </p:grpSpPr>
        <p:sp>
          <p:nvSpPr>
            <p:cNvPr id="5215" name="Google Shape;5215;p48"/>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48"/>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48"/>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48"/>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9" name="Google Shape;5219;p48"/>
          <p:cNvGrpSpPr/>
          <p:nvPr/>
        </p:nvGrpSpPr>
        <p:grpSpPr>
          <a:xfrm>
            <a:off x="2366237" y="3883578"/>
            <a:ext cx="255585" cy="336332"/>
            <a:chOff x="-56747275" y="3982600"/>
            <a:chExt cx="241825" cy="318225"/>
          </a:xfrm>
        </p:grpSpPr>
        <p:sp>
          <p:nvSpPr>
            <p:cNvPr id="5220" name="Google Shape;5220;p48"/>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48"/>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48"/>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48"/>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48"/>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48"/>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48"/>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7" name="Google Shape;5227;p48"/>
          <p:cNvGrpSpPr/>
          <p:nvPr/>
        </p:nvGrpSpPr>
        <p:grpSpPr>
          <a:xfrm>
            <a:off x="4417669" y="3055312"/>
            <a:ext cx="295536" cy="337151"/>
            <a:chOff x="-54793175" y="3198925"/>
            <a:chExt cx="279625" cy="319000"/>
          </a:xfrm>
        </p:grpSpPr>
        <p:sp>
          <p:nvSpPr>
            <p:cNvPr id="5228" name="Google Shape;5228;p48"/>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48"/>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48"/>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48"/>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48"/>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48"/>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48"/>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48"/>
          <p:cNvGrpSpPr/>
          <p:nvPr/>
        </p:nvGrpSpPr>
        <p:grpSpPr>
          <a:xfrm>
            <a:off x="4396848" y="3475694"/>
            <a:ext cx="337178" cy="322143"/>
            <a:chOff x="-54812875" y="3596675"/>
            <a:chExt cx="319025" cy="304800"/>
          </a:xfrm>
        </p:grpSpPr>
        <p:sp>
          <p:nvSpPr>
            <p:cNvPr id="5236" name="Google Shape;5236;p48"/>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48"/>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48"/>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48"/>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48"/>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48"/>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48"/>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3" name="Google Shape;5243;p48"/>
          <p:cNvSpPr/>
          <p:nvPr/>
        </p:nvSpPr>
        <p:spPr>
          <a:xfrm>
            <a:off x="4561689" y="3882759"/>
            <a:ext cx="7530" cy="846"/>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48"/>
          <p:cNvSpPr/>
          <p:nvPr/>
        </p:nvSpPr>
        <p:spPr>
          <a:xfrm>
            <a:off x="4562111" y="3883578"/>
            <a:ext cx="6685" cy="872"/>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5" name="Google Shape;5245;p48"/>
          <p:cNvGrpSpPr/>
          <p:nvPr/>
        </p:nvGrpSpPr>
        <p:grpSpPr>
          <a:xfrm>
            <a:off x="4417669" y="3883578"/>
            <a:ext cx="295536" cy="336332"/>
            <a:chOff x="-54793175" y="3982600"/>
            <a:chExt cx="279625" cy="318225"/>
          </a:xfrm>
        </p:grpSpPr>
        <p:sp>
          <p:nvSpPr>
            <p:cNvPr id="5246" name="Google Shape;5246;p48"/>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48"/>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48"/>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48"/>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48"/>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48"/>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48"/>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48"/>
          <p:cNvGrpSpPr/>
          <p:nvPr/>
        </p:nvGrpSpPr>
        <p:grpSpPr>
          <a:xfrm>
            <a:off x="6494706" y="3048653"/>
            <a:ext cx="295536" cy="336332"/>
            <a:chOff x="-52832000" y="3192625"/>
            <a:chExt cx="279625" cy="318225"/>
          </a:xfrm>
        </p:grpSpPr>
        <p:sp>
          <p:nvSpPr>
            <p:cNvPr id="5254" name="Google Shape;5254;p48"/>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48"/>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48"/>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48"/>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48"/>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48"/>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48"/>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48"/>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2" name="Google Shape;5262;p48"/>
          <p:cNvGrpSpPr/>
          <p:nvPr/>
        </p:nvGrpSpPr>
        <p:grpSpPr>
          <a:xfrm>
            <a:off x="6473899" y="3464042"/>
            <a:ext cx="337151" cy="335486"/>
            <a:chOff x="-52851675" y="3585650"/>
            <a:chExt cx="319000" cy="317425"/>
          </a:xfrm>
        </p:grpSpPr>
        <p:sp>
          <p:nvSpPr>
            <p:cNvPr id="5263" name="Google Shape;5263;p48"/>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48"/>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48"/>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48"/>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48"/>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48"/>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9" name="Google Shape;5269;p48"/>
          <p:cNvGrpSpPr/>
          <p:nvPr/>
        </p:nvGrpSpPr>
        <p:grpSpPr>
          <a:xfrm>
            <a:off x="6494706" y="3876920"/>
            <a:ext cx="295536" cy="337178"/>
            <a:chOff x="-52832000" y="3976300"/>
            <a:chExt cx="279625" cy="319025"/>
          </a:xfrm>
        </p:grpSpPr>
        <p:sp>
          <p:nvSpPr>
            <p:cNvPr id="5270" name="Google Shape;5270;p48"/>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48"/>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48"/>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48"/>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48"/>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5" name="Google Shape;5275;p48"/>
          <p:cNvGrpSpPr/>
          <p:nvPr/>
        </p:nvGrpSpPr>
        <p:grpSpPr>
          <a:xfrm>
            <a:off x="7742405" y="3055312"/>
            <a:ext cx="297200" cy="336332"/>
            <a:chOff x="-51633225" y="3198925"/>
            <a:chExt cx="281200" cy="318225"/>
          </a:xfrm>
        </p:grpSpPr>
        <p:sp>
          <p:nvSpPr>
            <p:cNvPr id="5276" name="Google Shape;5276;p48"/>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48"/>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48"/>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48"/>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48"/>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48"/>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48"/>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48"/>
          <p:cNvGrpSpPr/>
          <p:nvPr/>
        </p:nvGrpSpPr>
        <p:grpSpPr>
          <a:xfrm>
            <a:off x="2734606" y="3056131"/>
            <a:ext cx="342990" cy="335513"/>
            <a:chOff x="-56396775" y="3199700"/>
            <a:chExt cx="324525" cy="317450"/>
          </a:xfrm>
        </p:grpSpPr>
        <p:sp>
          <p:nvSpPr>
            <p:cNvPr id="5284" name="Google Shape;5284;p48"/>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48"/>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48"/>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48"/>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48"/>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48"/>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0" name="Google Shape;5290;p48"/>
          <p:cNvGrpSpPr/>
          <p:nvPr/>
        </p:nvGrpSpPr>
        <p:grpSpPr>
          <a:xfrm>
            <a:off x="2737513" y="3479842"/>
            <a:ext cx="337178" cy="315537"/>
            <a:chOff x="-56394425" y="3600600"/>
            <a:chExt cx="319025" cy="298550"/>
          </a:xfrm>
        </p:grpSpPr>
        <p:sp>
          <p:nvSpPr>
            <p:cNvPr id="5291" name="Google Shape;5291;p48"/>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48"/>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48"/>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4" name="Google Shape;5294;p48"/>
          <p:cNvGrpSpPr/>
          <p:nvPr/>
        </p:nvGrpSpPr>
        <p:grpSpPr>
          <a:xfrm>
            <a:off x="2752507" y="3884424"/>
            <a:ext cx="307188" cy="335486"/>
            <a:chOff x="-56379450" y="3983400"/>
            <a:chExt cx="290650" cy="317425"/>
          </a:xfrm>
        </p:grpSpPr>
        <p:sp>
          <p:nvSpPr>
            <p:cNvPr id="5295" name="Google Shape;5295;p48"/>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48"/>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48"/>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48"/>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48"/>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48"/>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48"/>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48"/>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3" name="Google Shape;5303;p48"/>
          <p:cNvGrpSpPr/>
          <p:nvPr/>
        </p:nvGrpSpPr>
        <p:grpSpPr>
          <a:xfrm>
            <a:off x="4835670" y="3055312"/>
            <a:ext cx="297200" cy="337151"/>
            <a:chOff x="-54401725" y="3198925"/>
            <a:chExt cx="281200" cy="319000"/>
          </a:xfrm>
        </p:grpSpPr>
        <p:sp>
          <p:nvSpPr>
            <p:cNvPr id="5304" name="Google Shape;5304;p48"/>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48"/>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48"/>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48"/>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48"/>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48"/>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48"/>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48"/>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48"/>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48"/>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48"/>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5" name="Google Shape;5315;p48"/>
          <p:cNvGrpSpPr/>
          <p:nvPr/>
        </p:nvGrpSpPr>
        <p:grpSpPr>
          <a:xfrm>
            <a:off x="4836503" y="3469035"/>
            <a:ext cx="295536" cy="336332"/>
            <a:chOff x="-54401725" y="3590375"/>
            <a:chExt cx="279625" cy="318225"/>
          </a:xfrm>
        </p:grpSpPr>
        <p:sp>
          <p:nvSpPr>
            <p:cNvPr id="5316" name="Google Shape;5316;p48"/>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48"/>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48"/>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48"/>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48"/>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48"/>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2" name="Google Shape;5322;p48"/>
          <p:cNvGrpSpPr/>
          <p:nvPr/>
        </p:nvGrpSpPr>
        <p:grpSpPr>
          <a:xfrm>
            <a:off x="4834429" y="3883578"/>
            <a:ext cx="299684" cy="336332"/>
            <a:chOff x="-54403300" y="3982600"/>
            <a:chExt cx="283550" cy="318225"/>
          </a:xfrm>
        </p:grpSpPr>
        <p:sp>
          <p:nvSpPr>
            <p:cNvPr id="5323" name="Google Shape;5323;p48"/>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48"/>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48"/>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48"/>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48"/>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8" name="Google Shape;5328;p48"/>
          <p:cNvGrpSpPr/>
          <p:nvPr/>
        </p:nvGrpSpPr>
        <p:grpSpPr>
          <a:xfrm>
            <a:off x="6888864" y="3050529"/>
            <a:ext cx="334641" cy="335275"/>
            <a:chOff x="-52458650" y="3194400"/>
            <a:chExt cx="316625" cy="317225"/>
          </a:xfrm>
        </p:grpSpPr>
        <p:sp>
          <p:nvSpPr>
            <p:cNvPr id="5329" name="Google Shape;5329;p48"/>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48"/>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48"/>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48"/>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48"/>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48"/>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48"/>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48"/>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48"/>
          <p:cNvGrpSpPr/>
          <p:nvPr/>
        </p:nvGrpSpPr>
        <p:grpSpPr>
          <a:xfrm>
            <a:off x="6897597" y="3463196"/>
            <a:ext cx="317176" cy="336094"/>
            <a:chOff x="-52450000" y="3584850"/>
            <a:chExt cx="300100" cy="318000"/>
          </a:xfrm>
        </p:grpSpPr>
        <p:sp>
          <p:nvSpPr>
            <p:cNvPr id="5338" name="Google Shape;5338;p48"/>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48"/>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48"/>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48"/>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48"/>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48"/>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48"/>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5" name="Google Shape;5345;p48"/>
          <p:cNvGrpSpPr/>
          <p:nvPr/>
        </p:nvGrpSpPr>
        <p:grpSpPr>
          <a:xfrm>
            <a:off x="6908417" y="3878584"/>
            <a:ext cx="295536" cy="335513"/>
            <a:chOff x="-52440550" y="3977875"/>
            <a:chExt cx="279625" cy="317450"/>
          </a:xfrm>
        </p:grpSpPr>
        <p:sp>
          <p:nvSpPr>
            <p:cNvPr id="5346" name="Google Shape;5346;p48"/>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48"/>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48"/>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48"/>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48"/>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48"/>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48"/>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48"/>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4" name="Google Shape;5354;p48"/>
          <p:cNvGrpSpPr/>
          <p:nvPr/>
        </p:nvGrpSpPr>
        <p:grpSpPr>
          <a:xfrm>
            <a:off x="7743238" y="3463196"/>
            <a:ext cx="295536" cy="337178"/>
            <a:chOff x="-51623775" y="3584850"/>
            <a:chExt cx="279625" cy="319025"/>
          </a:xfrm>
        </p:grpSpPr>
        <p:sp>
          <p:nvSpPr>
            <p:cNvPr id="5355" name="Google Shape;5355;p48"/>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48"/>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48"/>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48"/>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48"/>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48"/>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48"/>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48"/>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48"/>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4" name="Google Shape;5364;p48"/>
          <p:cNvGrpSpPr/>
          <p:nvPr/>
        </p:nvGrpSpPr>
        <p:grpSpPr>
          <a:xfrm>
            <a:off x="3589004" y="1687377"/>
            <a:ext cx="297204" cy="337241"/>
            <a:chOff x="1044400" y="2917425"/>
            <a:chExt cx="248125" cy="281550"/>
          </a:xfrm>
        </p:grpSpPr>
        <p:sp>
          <p:nvSpPr>
            <p:cNvPr id="5365" name="Google Shape;5365;p48"/>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48"/>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48"/>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48"/>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48"/>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5370" name="Google Shape;5370;p48"/>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5371" name="Google Shape;5371;p48"/>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5372" name="Google Shape;5372;p48"/>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48"/>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4" name="Google Shape;5374;p48"/>
          <p:cNvSpPr/>
          <p:nvPr/>
        </p:nvSpPr>
        <p:spPr>
          <a:xfrm>
            <a:off x="2747818" y="2515053"/>
            <a:ext cx="319692" cy="337331"/>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378" name="Shape 5378"/>
        <p:cNvGrpSpPr/>
        <p:nvPr/>
      </p:nvGrpSpPr>
      <p:grpSpPr>
        <a:xfrm>
          <a:off x="0" y="0"/>
          <a:ext cx="0" cy="0"/>
          <a:chOff x="0" y="0"/>
          <a:chExt cx="0" cy="0"/>
        </a:xfrm>
      </p:grpSpPr>
      <p:sp>
        <p:nvSpPr>
          <p:cNvPr id="5379" name="Google Shape;5379;p4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5380" name="Google Shape;5380;p49"/>
          <p:cNvGrpSpPr/>
          <p:nvPr/>
        </p:nvGrpSpPr>
        <p:grpSpPr>
          <a:xfrm>
            <a:off x="1133421" y="1688547"/>
            <a:ext cx="257794" cy="330743"/>
            <a:chOff x="-50489600" y="1947400"/>
            <a:chExt cx="233150" cy="299125"/>
          </a:xfrm>
        </p:grpSpPr>
        <p:sp>
          <p:nvSpPr>
            <p:cNvPr id="5381" name="Google Shape;5381;p49"/>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49"/>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3" name="Google Shape;5383;p49"/>
          <p:cNvGrpSpPr/>
          <p:nvPr/>
        </p:nvGrpSpPr>
        <p:grpSpPr>
          <a:xfrm>
            <a:off x="1096836" y="2096108"/>
            <a:ext cx="330964" cy="331821"/>
            <a:chOff x="-50523475" y="2316000"/>
            <a:chExt cx="299325" cy="300100"/>
          </a:xfrm>
        </p:grpSpPr>
        <p:sp>
          <p:nvSpPr>
            <p:cNvPr id="5384" name="Google Shape;5384;p49"/>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49"/>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6" name="Google Shape;5386;p49"/>
          <p:cNvGrpSpPr/>
          <p:nvPr/>
        </p:nvGrpSpPr>
        <p:grpSpPr>
          <a:xfrm>
            <a:off x="1095537" y="2505383"/>
            <a:ext cx="333562" cy="330991"/>
            <a:chOff x="-50524250" y="2686150"/>
            <a:chExt cx="301675" cy="299350"/>
          </a:xfrm>
        </p:grpSpPr>
        <p:sp>
          <p:nvSpPr>
            <p:cNvPr id="5387" name="Google Shape;5387;p49"/>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49"/>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49"/>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49"/>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49"/>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49"/>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3" name="Google Shape;5393;p49"/>
          <p:cNvGrpSpPr/>
          <p:nvPr/>
        </p:nvGrpSpPr>
        <p:grpSpPr>
          <a:xfrm>
            <a:off x="3154610" y="1716411"/>
            <a:ext cx="331821" cy="332705"/>
            <a:chOff x="-48633950" y="1972600"/>
            <a:chExt cx="300100" cy="300900"/>
          </a:xfrm>
        </p:grpSpPr>
        <p:sp>
          <p:nvSpPr>
            <p:cNvPr id="5394" name="Google Shape;5394;p49"/>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49"/>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6" name="Google Shape;5396;p49"/>
          <p:cNvGrpSpPr/>
          <p:nvPr/>
        </p:nvGrpSpPr>
        <p:grpSpPr>
          <a:xfrm>
            <a:off x="3154167" y="2124856"/>
            <a:ext cx="332705" cy="334419"/>
            <a:chOff x="-48634750" y="2342000"/>
            <a:chExt cx="300900" cy="302450"/>
          </a:xfrm>
        </p:grpSpPr>
        <p:sp>
          <p:nvSpPr>
            <p:cNvPr id="5397" name="Google Shape;5397;p49"/>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49"/>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49"/>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49"/>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49"/>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49"/>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49"/>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49"/>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5" name="Google Shape;5405;p49"/>
          <p:cNvGrpSpPr/>
          <p:nvPr/>
        </p:nvGrpSpPr>
        <p:grpSpPr>
          <a:xfrm>
            <a:off x="3155038" y="2533274"/>
            <a:ext cx="330964" cy="330964"/>
            <a:chOff x="-48633175" y="2711375"/>
            <a:chExt cx="299325" cy="299325"/>
          </a:xfrm>
        </p:grpSpPr>
        <p:sp>
          <p:nvSpPr>
            <p:cNvPr id="5406" name="Google Shape;5406;p49"/>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49"/>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8" name="Google Shape;5408;p49"/>
          <p:cNvGrpSpPr/>
          <p:nvPr/>
        </p:nvGrpSpPr>
        <p:grpSpPr>
          <a:xfrm>
            <a:off x="5238891" y="1708560"/>
            <a:ext cx="290882" cy="331848"/>
            <a:chOff x="-46753100" y="1965500"/>
            <a:chExt cx="263075" cy="300125"/>
          </a:xfrm>
        </p:grpSpPr>
        <p:sp>
          <p:nvSpPr>
            <p:cNvPr id="5409" name="Google Shape;5409;p49"/>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49"/>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1" name="Google Shape;5411;p49"/>
          <p:cNvGrpSpPr/>
          <p:nvPr/>
        </p:nvGrpSpPr>
        <p:grpSpPr>
          <a:xfrm>
            <a:off x="5217979" y="2134421"/>
            <a:ext cx="332705" cy="292651"/>
            <a:chOff x="-46772025" y="2350650"/>
            <a:chExt cx="300900" cy="264675"/>
          </a:xfrm>
        </p:grpSpPr>
        <p:sp>
          <p:nvSpPr>
            <p:cNvPr id="5412" name="Google Shape;5412;p49"/>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49"/>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4" name="Google Shape;5414;p49"/>
          <p:cNvGrpSpPr/>
          <p:nvPr/>
        </p:nvGrpSpPr>
        <p:grpSpPr>
          <a:xfrm>
            <a:off x="5217979" y="2522825"/>
            <a:ext cx="332705" cy="332705"/>
            <a:chOff x="-46772025" y="2701925"/>
            <a:chExt cx="300900" cy="300900"/>
          </a:xfrm>
        </p:grpSpPr>
        <p:sp>
          <p:nvSpPr>
            <p:cNvPr id="5415" name="Google Shape;5415;p49"/>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49"/>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7" name="Google Shape;5417;p49"/>
          <p:cNvSpPr/>
          <p:nvPr/>
        </p:nvSpPr>
        <p:spPr>
          <a:xfrm>
            <a:off x="7283043" y="1747658"/>
            <a:ext cx="331821" cy="332705"/>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8" name="Google Shape;5418;p49"/>
          <p:cNvGrpSpPr/>
          <p:nvPr/>
        </p:nvGrpSpPr>
        <p:grpSpPr>
          <a:xfrm>
            <a:off x="1507602" y="1689404"/>
            <a:ext cx="331821" cy="332705"/>
            <a:chOff x="-50154075" y="1948175"/>
            <a:chExt cx="300100" cy="300900"/>
          </a:xfrm>
        </p:grpSpPr>
        <p:sp>
          <p:nvSpPr>
            <p:cNvPr id="5419" name="Google Shape;5419;p49"/>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49"/>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1" name="Google Shape;5421;p49"/>
          <p:cNvGrpSpPr/>
          <p:nvPr/>
        </p:nvGrpSpPr>
        <p:grpSpPr>
          <a:xfrm>
            <a:off x="1507602" y="2096965"/>
            <a:ext cx="331821" cy="331848"/>
            <a:chOff x="-50154850" y="2316775"/>
            <a:chExt cx="300100" cy="300125"/>
          </a:xfrm>
        </p:grpSpPr>
        <p:sp>
          <p:nvSpPr>
            <p:cNvPr id="5422" name="Google Shape;5422;p49"/>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49"/>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4" name="Google Shape;5424;p49"/>
          <p:cNvGrpSpPr/>
          <p:nvPr/>
        </p:nvGrpSpPr>
        <p:grpSpPr>
          <a:xfrm>
            <a:off x="1503690" y="2504112"/>
            <a:ext cx="339643" cy="330300"/>
            <a:chOff x="-50158000" y="2685000"/>
            <a:chExt cx="307175" cy="298725"/>
          </a:xfrm>
        </p:grpSpPr>
        <p:sp>
          <p:nvSpPr>
            <p:cNvPr id="5425" name="Google Shape;5425;p49"/>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49"/>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7" name="Google Shape;5427;p49"/>
          <p:cNvGrpSpPr/>
          <p:nvPr/>
        </p:nvGrpSpPr>
        <p:grpSpPr>
          <a:xfrm>
            <a:off x="3572048" y="1717268"/>
            <a:ext cx="334419" cy="331848"/>
            <a:chOff x="-48266125" y="1973375"/>
            <a:chExt cx="302450" cy="300125"/>
          </a:xfrm>
        </p:grpSpPr>
        <p:sp>
          <p:nvSpPr>
            <p:cNvPr id="5428" name="Google Shape;5428;p49"/>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49"/>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49"/>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49"/>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49"/>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49"/>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4" name="Google Shape;5434;p49"/>
          <p:cNvGrpSpPr/>
          <p:nvPr/>
        </p:nvGrpSpPr>
        <p:grpSpPr>
          <a:xfrm>
            <a:off x="3597286" y="2125575"/>
            <a:ext cx="283944" cy="331959"/>
            <a:chOff x="-48237000" y="2342650"/>
            <a:chExt cx="256800" cy="300225"/>
          </a:xfrm>
        </p:grpSpPr>
        <p:sp>
          <p:nvSpPr>
            <p:cNvPr id="5435" name="Google Shape;5435;p49"/>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49"/>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49"/>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8" name="Google Shape;5438;p49"/>
          <p:cNvGrpSpPr/>
          <p:nvPr/>
        </p:nvGrpSpPr>
        <p:grpSpPr>
          <a:xfrm>
            <a:off x="5630194" y="1709224"/>
            <a:ext cx="334447" cy="329443"/>
            <a:chOff x="-46404975" y="1966100"/>
            <a:chExt cx="302475" cy="297950"/>
          </a:xfrm>
        </p:grpSpPr>
        <p:sp>
          <p:nvSpPr>
            <p:cNvPr id="5439" name="Google Shape;5439;p49"/>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49"/>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49"/>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49"/>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49"/>
          <p:cNvGrpSpPr/>
          <p:nvPr/>
        </p:nvGrpSpPr>
        <p:grpSpPr>
          <a:xfrm>
            <a:off x="5631493" y="2115264"/>
            <a:ext cx="331848" cy="331821"/>
            <a:chOff x="-46401050" y="2333325"/>
            <a:chExt cx="300125" cy="300100"/>
          </a:xfrm>
        </p:grpSpPr>
        <p:sp>
          <p:nvSpPr>
            <p:cNvPr id="5444" name="Google Shape;5444;p49"/>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49"/>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49"/>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49"/>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8" name="Google Shape;5448;p49"/>
          <p:cNvSpPr/>
          <p:nvPr/>
        </p:nvSpPr>
        <p:spPr>
          <a:xfrm>
            <a:off x="5632801" y="2523575"/>
            <a:ext cx="333590" cy="332705"/>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9" name="Google Shape;5449;p49"/>
          <p:cNvGrpSpPr/>
          <p:nvPr/>
        </p:nvGrpSpPr>
        <p:grpSpPr>
          <a:xfrm>
            <a:off x="7280492" y="2124856"/>
            <a:ext cx="332705" cy="332677"/>
            <a:chOff x="-44914800" y="2342000"/>
            <a:chExt cx="300900" cy="300875"/>
          </a:xfrm>
        </p:grpSpPr>
        <p:sp>
          <p:nvSpPr>
            <p:cNvPr id="5450" name="Google Shape;5450;p49"/>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49"/>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49"/>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3" name="Google Shape;5453;p49"/>
          <p:cNvSpPr/>
          <p:nvPr/>
        </p:nvSpPr>
        <p:spPr>
          <a:xfrm>
            <a:off x="1920983" y="1688671"/>
            <a:ext cx="330964" cy="330521"/>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4" name="Google Shape;5454;p49"/>
          <p:cNvGrpSpPr/>
          <p:nvPr/>
        </p:nvGrpSpPr>
        <p:grpSpPr>
          <a:xfrm>
            <a:off x="1917775" y="2096827"/>
            <a:ext cx="332705" cy="331102"/>
            <a:chOff x="-49786250" y="2316650"/>
            <a:chExt cx="300900" cy="299450"/>
          </a:xfrm>
        </p:grpSpPr>
        <p:sp>
          <p:nvSpPr>
            <p:cNvPr id="5455" name="Google Shape;5455;p49"/>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49"/>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49"/>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49"/>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49"/>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49"/>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49"/>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2" name="Google Shape;5462;p49"/>
          <p:cNvSpPr/>
          <p:nvPr/>
        </p:nvSpPr>
        <p:spPr>
          <a:xfrm>
            <a:off x="1913589" y="2503535"/>
            <a:ext cx="345752" cy="332705"/>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49"/>
          <p:cNvSpPr/>
          <p:nvPr/>
        </p:nvSpPr>
        <p:spPr>
          <a:xfrm>
            <a:off x="3988517" y="1718054"/>
            <a:ext cx="332705" cy="331821"/>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4" name="Google Shape;5464;p49"/>
          <p:cNvGrpSpPr/>
          <p:nvPr/>
        </p:nvGrpSpPr>
        <p:grpSpPr>
          <a:xfrm>
            <a:off x="4045921" y="2124856"/>
            <a:ext cx="213400" cy="332677"/>
            <a:chOff x="-47842400" y="2342000"/>
            <a:chExt cx="193000" cy="300875"/>
          </a:xfrm>
        </p:grpSpPr>
        <p:sp>
          <p:nvSpPr>
            <p:cNvPr id="5465" name="Google Shape;5465;p49"/>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49"/>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49"/>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8" name="Google Shape;5468;p49"/>
          <p:cNvGrpSpPr/>
          <p:nvPr/>
        </p:nvGrpSpPr>
        <p:grpSpPr>
          <a:xfrm>
            <a:off x="3986697" y="2532417"/>
            <a:ext cx="331848" cy="332705"/>
            <a:chOff x="-47896750" y="2710600"/>
            <a:chExt cx="300125" cy="300900"/>
          </a:xfrm>
        </p:grpSpPr>
        <p:sp>
          <p:nvSpPr>
            <p:cNvPr id="5469" name="Google Shape;5469;p49"/>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49"/>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49"/>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49"/>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3" name="Google Shape;5473;p49"/>
          <p:cNvGrpSpPr/>
          <p:nvPr/>
        </p:nvGrpSpPr>
        <p:grpSpPr>
          <a:xfrm>
            <a:off x="6041972" y="1727717"/>
            <a:ext cx="332705" cy="291794"/>
            <a:chOff x="-46033225" y="1982825"/>
            <a:chExt cx="300900" cy="263900"/>
          </a:xfrm>
        </p:grpSpPr>
        <p:sp>
          <p:nvSpPr>
            <p:cNvPr id="5474" name="Google Shape;5474;p49"/>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49"/>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49"/>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7" name="Google Shape;5477;p49"/>
          <p:cNvGrpSpPr/>
          <p:nvPr/>
        </p:nvGrpSpPr>
        <p:grpSpPr>
          <a:xfrm>
            <a:off x="6038932" y="2116564"/>
            <a:ext cx="338786" cy="302133"/>
            <a:chOff x="-46034000" y="2334500"/>
            <a:chExt cx="306400" cy="273250"/>
          </a:xfrm>
        </p:grpSpPr>
        <p:sp>
          <p:nvSpPr>
            <p:cNvPr id="5478" name="Google Shape;5478;p49"/>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49"/>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49"/>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49"/>
          <p:cNvGrpSpPr/>
          <p:nvPr/>
        </p:nvGrpSpPr>
        <p:grpSpPr>
          <a:xfrm>
            <a:off x="6081598" y="2523599"/>
            <a:ext cx="253454" cy="330190"/>
            <a:chOff x="-45998575" y="2702625"/>
            <a:chExt cx="229225" cy="298625"/>
          </a:xfrm>
        </p:grpSpPr>
        <p:sp>
          <p:nvSpPr>
            <p:cNvPr id="5482" name="Google Shape;5482;p49"/>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49"/>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49"/>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49"/>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49"/>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49"/>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49"/>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9" name="Google Shape;5489;p49"/>
          <p:cNvSpPr/>
          <p:nvPr/>
        </p:nvSpPr>
        <p:spPr>
          <a:xfrm>
            <a:off x="7303069" y="2543173"/>
            <a:ext cx="291767" cy="331821"/>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49"/>
          <p:cNvSpPr/>
          <p:nvPr/>
        </p:nvSpPr>
        <p:spPr>
          <a:xfrm>
            <a:off x="2332159" y="1698014"/>
            <a:ext cx="333562" cy="311807"/>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49"/>
          <p:cNvSpPr/>
          <p:nvPr/>
        </p:nvSpPr>
        <p:spPr>
          <a:xfrm>
            <a:off x="2481948" y="2096850"/>
            <a:ext cx="19184" cy="57524"/>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49"/>
          <p:cNvSpPr/>
          <p:nvPr/>
        </p:nvSpPr>
        <p:spPr>
          <a:xfrm>
            <a:off x="2407924" y="2121367"/>
            <a:ext cx="51415" cy="36488"/>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49"/>
          <p:cNvSpPr/>
          <p:nvPr/>
        </p:nvSpPr>
        <p:spPr>
          <a:xfrm>
            <a:off x="2526367" y="2123026"/>
            <a:ext cx="47932" cy="35686"/>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4" name="Google Shape;5494;p49"/>
          <p:cNvGrpSpPr/>
          <p:nvPr/>
        </p:nvGrpSpPr>
        <p:grpSpPr>
          <a:xfrm>
            <a:off x="2350737" y="2503669"/>
            <a:ext cx="291767" cy="334447"/>
            <a:chOff x="-49398750" y="2684600"/>
            <a:chExt cx="263875" cy="302475"/>
          </a:xfrm>
        </p:grpSpPr>
        <p:sp>
          <p:nvSpPr>
            <p:cNvPr id="5495" name="Google Shape;5495;p49"/>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49"/>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49"/>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49"/>
          <p:cNvGrpSpPr/>
          <p:nvPr/>
        </p:nvGrpSpPr>
        <p:grpSpPr>
          <a:xfrm>
            <a:off x="4419244" y="1718152"/>
            <a:ext cx="290882" cy="332705"/>
            <a:chOff x="-47509225" y="1974175"/>
            <a:chExt cx="263075" cy="300900"/>
          </a:xfrm>
        </p:grpSpPr>
        <p:sp>
          <p:nvSpPr>
            <p:cNvPr id="5499" name="Google Shape;5499;p49"/>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49"/>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49"/>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49"/>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49"/>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49"/>
          <p:cNvGrpSpPr/>
          <p:nvPr/>
        </p:nvGrpSpPr>
        <p:grpSpPr>
          <a:xfrm>
            <a:off x="4397476" y="2124856"/>
            <a:ext cx="334419" cy="331599"/>
            <a:chOff x="-47529700" y="2342000"/>
            <a:chExt cx="302450" cy="299900"/>
          </a:xfrm>
        </p:grpSpPr>
        <p:sp>
          <p:nvSpPr>
            <p:cNvPr id="5505" name="Google Shape;5505;p49"/>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49"/>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49"/>
          <p:cNvGrpSpPr/>
          <p:nvPr/>
        </p:nvGrpSpPr>
        <p:grpSpPr>
          <a:xfrm>
            <a:off x="4398775" y="2573356"/>
            <a:ext cx="331821" cy="252570"/>
            <a:chOff x="-47527350" y="2747625"/>
            <a:chExt cx="300100" cy="228425"/>
          </a:xfrm>
        </p:grpSpPr>
        <p:sp>
          <p:nvSpPr>
            <p:cNvPr id="5508" name="Google Shape;5508;p49"/>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49"/>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49"/>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49"/>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49"/>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49"/>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4" name="Google Shape;5514;p49"/>
          <p:cNvSpPr/>
          <p:nvPr/>
        </p:nvSpPr>
        <p:spPr>
          <a:xfrm>
            <a:off x="6461002" y="1706500"/>
            <a:ext cx="330079" cy="33422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5" name="Google Shape;5515;p49"/>
          <p:cNvGrpSpPr/>
          <p:nvPr/>
        </p:nvGrpSpPr>
        <p:grpSpPr>
          <a:xfrm>
            <a:off x="6457973" y="2136162"/>
            <a:ext cx="331848" cy="291767"/>
            <a:chOff x="-45664625" y="2352225"/>
            <a:chExt cx="300125" cy="263875"/>
          </a:xfrm>
        </p:grpSpPr>
        <p:sp>
          <p:nvSpPr>
            <p:cNvPr id="5516" name="Google Shape;5516;p49"/>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49"/>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49"/>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49"/>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49"/>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49"/>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49"/>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3" name="Google Shape;5523;p49"/>
          <p:cNvGrpSpPr/>
          <p:nvPr/>
        </p:nvGrpSpPr>
        <p:grpSpPr>
          <a:xfrm>
            <a:off x="6457213" y="2524291"/>
            <a:ext cx="333369" cy="331240"/>
            <a:chOff x="-45665400" y="2703250"/>
            <a:chExt cx="301500" cy="299575"/>
          </a:xfrm>
        </p:grpSpPr>
        <p:sp>
          <p:nvSpPr>
            <p:cNvPr id="5524" name="Google Shape;5524;p49"/>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49"/>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49"/>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49"/>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8" name="Google Shape;5528;p49"/>
          <p:cNvGrpSpPr/>
          <p:nvPr/>
        </p:nvGrpSpPr>
        <p:grpSpPr>
          <a:xfrm>
            <a:off x="7727678" y="1727717"/>
            <a:ext cx="332705" cy="333590"/>
            <a:chOff x="-44528075" y="1982825"/>
            <a:chExt cx="300900" cy="301700"/>
          </a:xfrm>
        </p:grpSpPr>
        <p:sp>
          <p:nvSpPr>
            <p:cNvPr id="5529" name="Google Shape;5529;p49"/>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49"/>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49"/>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49"/>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49"/>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49"/>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49"/>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6" name="Google Shape;5536;p49"/>
          <p:cNvSpPr/>
          <p:nvPr/>
        </p:nvSpPr>
        <p:spPr>
          <a:xfrm>
            <a:off x="2744635" y="1688450"/>
            <a:ext cx="331821" cy="331821"/>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7" name="Google Shape;5537;p49"/>
          <p:cNvGrpSpPr/>
          <p:nvPr/>
        </p:nvGrpSpPr>
        <p:grpSpPr>
          <a:xfrm>
            <a:off x="2742332" y="2096965"/>
            <a:ext cx="331821" cy="331848"/>
            <a:chOff x="-49048250" y="2316775"/>
            <a:chExt cx="300100" cy="300125"/>
          </a:xfrm>
        </p:grpSpPr>
        <p:sp>
          <p:nvSpPr>
            <p:cNvPr id="5538" name="Google Shape;5538;p49"/>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49"/>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49"/>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49"/>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2" name="Google Shape;5542;p49"/>
          <p:cNvSpPr/>
          <p:nvPr/>
        </p:nvSpPr>
        <p:spPr>
          <a:xfrm>
            <a:off x="2743336" y="2504724"/>
            <a:ext cx="334419" cy="331517"/>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3" name="Google Shape;5543;p49"/>
          <p:cNvGrpSpPr/>
          <p:nvPr/>
        </p:nvGrpSpPr>
        <p:grpSpPr>
          <a:xfrm>
            <a:off x="4805880" y="1718152"/>
            <a:ext cx="333590" cy="331821"/>
            <a:chOff x="-47160325" y="1974175"/>
            <a:chExt cx="301700" cy="300100"/>
          </a:xfrm>
        </p:grpSpPr>
        <p:sp>
          <p:nvSpPr>
            <p:cNvPr id="5544" name="Google Shape;5544;p49"/>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49"/>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6" name="Google Shape;5546;p49"/>
          <p:cNvGrpSpPr/>
          <p:nvPr/>
        </p:nvGrpSpPr>
        <p:grpSpPr>
          <a:xfrm>
            <a:off x="4806322" y="2124856"/>
            <a:ext cx="332705" cy="332677"/>
            <a:chOff x="-47159525" y="2342000"/>
            <a:chExt cx="300900" cy="300875"/>
          </a:xfrm>
        </p:grpSpPr>
        <p:sp>
          <p:nvSpPr>
            <p:cNvPr id="5547" name="Google Shape;5547;p49"/>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49"/>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49"/>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49"/>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49"/>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2" name="Google Shape;5552;p49"/>
          <p:cNvGrpSpPr/>
          <p:nvPr/>
        </p:nvGrpSpPr>
        <p:grpSpPr>
          <a:xfrm>
            <a:off x="4806765" y="2534159"/>
            <a:ext cx="331821" cy="332705"/>
            <a:chOff x="-47157950" y="2712175"/>
            <a:chExt cx="300100" cy="300900"/>
          </a:xfrm>
        </p:grpSpPr>
        <p:sp>
          <p:nvSpPr>
            <p:cNvPr id="5553" name="Google Shape;5553;p49"/>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49"/>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49"/>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49"/>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49"/>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49"/>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49"/>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0" name="Google Shape;5560;p49"/>
          <p:cNvSpPr/>
          <p:nvPr/>
        </p:nvSpPr>
        <p:spPr>
          <a:xfrm>
            <a:off x="6887812" y="1708462"/>
            <a:ext cx="291767" cy="33096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1" name="Google Shape;5561;p49"/>
          <p:cNvGrpSpPr/>
          <p:nvPr/>
        </p:nvGrpSpPr>
        <p:grpSpPr>
          <a:xfrm>
            <a:off x="6885257" y="2115264"/>
            <a:ext cx="292624" cy="331821"/>
            <a:chOff x="-45278675" y="2333325"/>
            <a:chExt cx="264650" cy="300100"/>
          </a:xfrm>
        </p:grpSpPr>
        <p:sp>
          <p:nvSpPr>
            <p:cNvPr id="5562" name="Google Shape;5562;p49"/>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49"/>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49"/>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49"/>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6" name="Google Shape;5566;p49"/>
          <p:cNvGrpSpPr/>
          <p:nvPr/>
        </p:nvGrpSpPr>
        <p:grpSpPr>
          <a:xfrm>
            <a:off x="6894821" y="2522825"/>
            <a:ext cx="273495" cy="331848"/>
            <a:chOff x="-45270025" y="2701925"/>
            <a:chExt cx="247350" cy="300125"/>
          </a:xfrm>
        </p:grpSpPr>
        <p:sp>
          <p:nvSpPr>
            <p:cNvPr id="5567" name="Google Shape;5567;p49"/>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49"/>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49"/>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49"/>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1" name="Google Shape;5571;p49"/>
          <p:cNvSpPr/>
          <p:nvPr/>
        </p:nvSpPr>
        <p:spPr>
          <a:xfrm>
            <a:off x="7730211" y="2131705"/>
            <a:ext cx="331821" cy="331821"/>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2" name="Google Shape;5572;p49"/>
          <p:cNvGrpSpPr/>
          <p:nvPr/>
        </p:nvGrpSpPr>
        <p:grpSpPr>
          <a:xfrm>
            <a:off x="1133422" y="3054944"/>
            <a:ext cx="257794" cy="333728"/>
            <a:chOff x="-50469125" y="3183175"/>
            <a:chExt cx="233150" cy="301825"/>
          </a:xfrm>
        </p:grpSpPr>
        <p:sp>
          <p:nvSpPr>
            <p:cNvPr id="5573" name="Google Shape;5573;p49"/>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49"/>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49"/>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6" name="Google Shape;5576;p49"/>
          <p:cNvGrpSpPr/>
          <p:nvPr/>
        </p:nvGrpSpPr>
        <p:grpSpPr>
          <a:xfrm>
            <a:off x="1095967" y="3461620"/>
            <a:ext cx="332705" cy="331848"/>
            <a:chOff x="-50504575" y="3550975"/>
            <a:chExt cx="300900" cy="300125"/>
          </a:xfrm>
        </p:grpSpPr>
        <p:sp>
          <p:nvSpPr>
            <p:cNvPr id="5577" name="Google Shape;5577;p49"/>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49"/>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49"/>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49"/>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1" name="Google Shape;5581;p49"/>
          <p:cNvGrpSpPr/>
          <p:nvPr/>
        </p:nvGrpSpPr>
        <p:grpSpPr>
          <a:xfrm>
            <a:off x="1095967" y="3870950"/>
            <a:ext cx="332705" cy="330964"/>
            <a:chOff x="-50503000" y="3921175"/>
            <a:chExt cx="300900" cy="299325"/>
          </a:xfrm>
        </p:grpSpPr>
        <p:sp>
          <p:nvSpPr>
            <p:cNvPr id="5582" name="Google Shape;5582;p49"/>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49"/>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49"/>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49"/>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49"/>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7" name="Google Shape;5587;p49"/>
          <p:cNvGrpSpPr/>
          <p:nvPr/>
        </p:nvGrpSpPr>
        <p:grpSpPr>
          <a:xfrm>
            <a:off x="3154610" y="3073215"/>
            <a:ext cx="331821" cy="332705"/>
            <a:chOff x="-48630025" y="3199700"/>
            <a:chExt cx="300100" cy="300900"/>
          </a:xfrm>
        </p:grpSpPr>
        <p:sp>
          <p:nvSpPr>
            <p:cNvPr id="5588" name="Google Shape;5588;p49"/>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49"/>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49"/>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1" name="Google Shape;5591;p49"/>
          <p:cNvGrpSpPr/>
          <p:nvPr/>
        </p:nvGrpSpPr>
        <p:grpSpPr>
          <a:xfrm>
            <a:off x="3154610" y="3481661"/>
            <a:ext cx="331821" cy="331821"/>
            <a:chOff x="-48630025" y="3569100"/>
            <a:chExt cx="300100" cy="300100"/>
          </a:xfrm>
        </p:grpSpPr>
        <p:sp>
          <p:nvSpPr>
            <p:cNvPr id="5592" name="Google Shape;5592;p49"/>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49"/>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49"/>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49"/>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49"/>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49"/>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49"/>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49"/>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49"/>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49"/>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2" name="Google Shape;5602;p49"/>
          <p:cNvGrpSpPr/>
          <p:nvPr/>
        </p:nvGrpSpPr>
        <p:grpSpPr>
          <a:xfrm>
            <a:off x="3155052" y="3890106"/>
            <a:ext cx="330936" cy="330079"/>
            <a:chOff x="-48629225" y="3938500"/>
            <a:chExt cx="299300" cy="298525"/>
          </a:xfrm>
        </p:grpSpPr>
        <p:sp>
          <p:nvSpPr>
            <p:cNvPr id="5603" name="Google Shape;5603;p49"/>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49"/>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49"/>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49"/>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49"/>
          <p:cNvGrpSpPr/>
          <p:nvPr/>
        </p:nvGrpSpPr>
        <p:grpSpPr>
          <a:xfrm>
            <a:off x="5238877" y="3074100"/>
            <a:ext cx="290910" cy="330964"/>
            <a:chOff x="-46762575" y="3200500"/>
            <a:chExt cx="263100" cy="299325"/>
          </a:xfrm>
        </p:grpSpPr>
        <p:sp>
          <p:nvSpPr>
            <p:cNvPr id="5608" name="Google Shape;5608;p49"/>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49"/>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49"/>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49"/>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49"/>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49"/>
          <p:cNvGrpSpPr/>
          <p:nvPr/>
        </p:nvGrpSpPr>
        <p:grpSpPr>
          <a:xfrm>
            <a:off x="5218408" y="3502559"/>
            <a:ext cx="331848" cy="291767"/>
            <a:chOff x="-46779900" y="3588000"/>
            <a:chExt cx="300125" cy="263875"/>
          </a:xfrm>
        </p:grpSpPr>
        <p:sp>
          <p:nvSpPr>
            <p:cNvPr id="5614" name="Google Shape;5614;p49"/>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49"/>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49"/>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49"/>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8" name="Google Shape;5618;p49"/>
          <p:cNvGrpSpPr/>
          <p:nvPr/>
        </p:nvGrpSpPr>
        <p:grpSpPr>
          <a:xfrm>
            <a:off x="5218850" y="3890106"/>
            <a:ext cx="330964" cy="330079"/>
            <a:chOff x="-46779100" y="3938500"/>
            <a:chExt cx="299325" cy="298525"/>
          </a:xfrm>
        </p:grpSpPr>
        <p:sp>
          <p:nvSpPr>
            <p:cNvPr id="5619" name="Google Shape;5619;p49"/>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49"/>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1" name="Google Shape;5621;p49"/>
          <p:cNvGrpSpPr/>
          <p:nvPr/>
        </p:nvGrpSpPr>
        <p:grpSpPr>
          <a:xfrm>
            <a:off x="7280934" y="3080181"/>
            <a:ext cx="331821" cy="331848"/>
            <a:chOff x="-44924250" y="3206000"/>
            <a:chExt cx="300100" cy="300125"/>
          </a:xfrm>
        </p:grpSpPr>
        <p:sp>
          <p:nvSpPr>
            <p:cNvPr id="5622" name="Google Shape;5622;p49"/>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49"/>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49"/>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49"/>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49"/>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7" name="Google Shape;5627;p49"/>
          <p:cNvGrpSpPr/>
          <p:nvPr/>
        </p:nvGrpSpPr>
        <p:grpSpPr>
          <a:xfrm>
            <a:off x="1507603" y="3054944"/>
            <a:ext cx="331821" cy="331821"/>
            <a:chOff x="-50134375" y="3183175"/>
            <a:chExt cx="300100" cy="300100"/>
          </a:xfrm>
        </p:grpSpPr>
        <p:sp>
          <p:nvSpPr>
            <p:cNvPr id="5628" name="Google Shape;5628;p49"/>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49"/>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49"/>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49"/>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49"/>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49"/>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49"/>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49"/>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49"/>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49"/>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8" name="Google Shape;5638;p49"/>
          <p:cNvGrpSpPr/>
          <p:nvPr/>
        </p:nvGrpSpPr>
        <p:grpSpPr>
          <a:xfrm>
            <a:off x="1507603" y="3461620"/>
            <a:ext cx="331821" cy="331848"/>
            <a:chOff x="-50134375" y="3550975"/>
            <a:chExt cx="300100" cy="300125"/>
          </a:xfrm>
        </p:grpSpPr>
        <p:sp>
          <p:nvSpPr>
            <p:cNvPr id="5639" name="Google Shape;5639;p49"/>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49"/>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1" name="Google Shape;5641;p49"/>
          <p:cNvGrpSpPr/>
          <p:nvPr/>
        </p:nvGrpSpPr>
        <p:grpSpPr>
          <a:xfrm>
            <a:off x="1507603" y="3870287"/>
            <a:ext cx="331821" cy="331627"/>
            <a:chOff x="-50134375" y="3920575"/>
            <a:chExt cx="300100" cy="299925"/>
          </a:xfrm>
        </p:grpSpPr>
        <p:sp>
          <p:nvSpPr>
            <p:cNvPr id="5642" name="Google Shape;5642;p49"/>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49"/>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49"/>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49"/>
          <p:cNvGrpSpPr/>
          <p:nvPr/>
        </p:nvGrpSpPr>
        <p:grpSpPr>
          <a:xfrm>
            <a:off x="3572477" y="3074100"/>
            <a:ext cx="333562" cy="331821"/>
            <a:chOff x="-48262200" y="3200500"/>
            <a:chExt cx="301675" cy="300100"/>
          </a:xfrm>
        </p:grpSpPr>
        <p:sp>
          <p:nvSpPr>
            <p:cNvPr id="5646" name="Google Shape;5646;p49"/>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49"/>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49"/>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49"/>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49"/>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49"/>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49"/>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49"/>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49"/>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49"/>
          <p:cNvGrpSpPr/>
          <p:nvPr/>
        </p:nvGrpSpPr>
        <p:grpSpPr>
          <a:xfrm>
            <a:off x="3599912" y="3482352"/>
            <a:ext cx="278692" cy="331130"/>
            <a:chOff x="-48233050" y="3569725"/>
            <a:chExt cx="252050" cy="299475"/>
          </a:xfrm>
        </p:grpSpPr>
        <p:sp>
          <p:nvSpPr>
            <p:cNvPr id="5656" name="Google Shape;5656;p49"/>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49"/>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49"/>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9" name="Google Shape;5659;p49"/>
          <p:cNvGrpSpPr/>
          <p:nvPr/>
        </p:nvGrpSpPr>
        <p:grpSpPr>
          <a:xfrm>
            <a:off x="3622109" y="3887480"/>
            <a:ext cx="234298" cy="334447"/>
            <a:chOff x="-48216525" y="3936125"/>
            <a:chExt cx="211900" cy="302475"/>
          </a:xfrm>
        </p:grpSpPr>
        <p:sp>
          <p:nvSpPr>
            <p:cNvPr id="5660" name="Google Shape;5660;p49"/>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49"/>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49"/>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49"/>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4" name="Google Shape;5664;p49"/>
          <p:cNvGrpSpPr/>
          <p:nvPr/>
        </p:nvGrpSpPr>
        <p:grpSpPr>
          <a:xfrm>
            <a:off x="5631506" y="3074957"/>
            <a:ext cx="331821" cy="331848"/>
            <a:chOff x="-46410500" y="3201275"/>
            <a:chExt cx="300100" cy="300125"/>
          </a:xfrm>
        </p:grpSpPr>
        <p:sp>
          <p:nvSpPr>
            <p:cNvPr id="5665" name="Google Shape;5665;p49"/>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49"/>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49"/>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49"/>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49"/>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0" name="Google Shape;5670;p49"/>
          <p:cNvGrpSpPr/>
          <p:nvPr/>
        </p:nvGrpSpPr>
        <p:grpSpPr>
          <a:xfrm>
            <a:off x="5631506" y="3481661"/>
            <a:ext cx="331821" cy="332705"/>
            <a:chOff x="-46409700" y="3569100"/>
            <a:chExt cx="300100" cy="300900"/>
          </a:xfrm>
        </p:grpSpPr>
        <p:sp>
          <p:nvSpPr>
            <p:cNvPr id="5671" name="Google Shape;5671;p49"/>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49"/>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49"/>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49"/>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49"/>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6" name="Google Shape;5676;p49"/>
          <p:cNvGrpSpPr/>
          <p:nvPr/>
        </p:nvGrpSpPr>
        <p:grpSpPr>
          <a:xfrm>
            <a:off x="5620187" y="3888365"/>
            <a:ext cx="354460" cy="334447"/>
            <a:chOff x="-46422300" y="3936925"/>
            <a:chExt cx="320575" cy="302475"/>
          </a:xfrm>
        </p:grpSpPr>
        <p:sp>
          <p:nvSpPr>
            <p:cNvPr id="5677" name="Google Shape;5677;p49"/>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49"/>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9" name="Google Shape;5679;p49"/>
          <p:cNvGrpSpPr/>
          <p:nvPr/>
        </p:nvGrpSpPr>
        <p:grpSpPr>
          <a:xfrm>
            <a:off x="7280492" y="3472097"/>
            <a:ext cx="332705" cy="331821"/>
            <a:chOff x="-44914800" y="3560450"/>
            <a:chExt cx="300900" cy="300100"/>
          </a:xfrm>
        </p:grpSpPr>
        <p:sp>
          <p:nvSpPr>
            <p:cNvPr id="5680" name="Google Shape;5680;p49"/>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49"/>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49"/>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49"/>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49"/>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5" name="Google Shape;5685;p49"/>
          <p:cNvGrpSpPr/>
          <p:nvPr/>
        </p:nvGrpSpPr>
        <p:grpSpPr>
          <a:xfrm>
            <a:off x="1918660" y="3055165"/>
            <a:ext cx="330936" cy="330743"/>
            <a:chOff x="-49764975" y="3183375"/>
            <a:chExt cx="299300" cy="299125"/>
          </a:xfrm>
        </p:grpSpPr>
        <p:sp>
          <p:nvSpPr>
            <p:cNvPr id="5686" name="Google Shape;5686;p49"/>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49"/>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49"/>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49"/>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49"/>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49"/>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49"/>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49"/>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49"/>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5" name="Google Shape;5695;p49"/>
          <p:cNvGrpSpPr/>
          <p:nvPr/>
        </p:nvGrpSpPr>
        <p:grpSpPr>
          <a:xfrm>
            <a:off x="1918660" y="3461897"/>
            <a:ext cx="330936" cy="332429"/>
            <a:chOff x="-49764975" y="3551225"/>
            <a:chExt cx="299300" cy="300650"/>
          </a:xfrm>
        </p:grpSpPr>
        <p:sp>
          <p:nvSpPr>
            <p:cNvPr id="5696" name="Google Shape;5696;p49"/>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49"/>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49"/>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49"/>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49"/>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49"/>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49"/>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49"/>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49"/>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49"/>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49"/>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7" name="Google Shape;5707;p49"/>
          <p:cNvGrpSpPr/>
          <p:nvPr/>
        </p:nvGrpSpPr>
        <p:grpSpPr>
          <a:xfrm>
            <a:off x="1916477" y="3869845"/>
            <a:ext cx="335304" cy="332069"/>
            <a:chOff x="-49766550" y="3920175"/>
            <a:chExt cx="303250" cy="300325"/>
          </a:xfrm>
        </p:grpSpPr>
        <p:sp>
          <p:nvSpPr>
            <p:cNvPr id="5708" name="Google Shape;5708;p49"/>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49"/>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49"/>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49"/>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49"/>
          <p:cNvGrpSpPr/>
          <p:nvPr/>
        </p:nvGrpSpPr>
        <p:grpSpPr>
          <a:xfrm>
            <a:off x="3985840" y="3074100"/>
            <a:ext cx="333562" cy="330964"/>
            <a:chOff x="-47892800" y="3200500"/>
            <a:chExt cx="301675" cy="299325"/>
          </a:xfrm>
        </p:grpSpPr>
        <p:sp>
          <p:nvSpPr>
            <p:cNvPr id="5713" name="Google Shape;5713;p49"/>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49"/>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49"/>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49"/>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49"/>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49"/>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9" name="Google Shape;5719;p49"/>
          <p:cNvGrpSpPr/>
          <p:nvPr/>
        </p:nvGrpSpPr>
        <p:grpSpPr>
          <a:xfrm>
            <a:off x="4045493" y="3481661"/>
            <a:ext cx="214257" cy="331821"/>
            <a:chOff x="-47839250" y="3569100"/>
            <a:chExt cx="193775" cy="300100"/>
          </a:xfrm>
        </p:grpSpPr>
        <p:sp>
          <p:nvSpPr>
            <p:cNvPr id="5720" name="Google Shape;5720;p49"/>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49"/>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49"/>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49"/>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49"/>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49"/>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49"/>
          <p:cNvGrpSpPr/>
          <p:nvPr/>
        </p:nvGrpSpPr>
        <p:grpSpPr>
          <a:xfrm>
            <a:off x="3986711" y="3889222"/>
            <a:ext cx="331821" cy="332705"/>
            <a:chOff x="-47892800" y="3937700"/>
            <a:chExt cx="300100" cy="300900"/>
          </a:xfrm>
        </p:grpSpPr>
        <p:sp>
          <p:nvSpPr>
            <p:cNvPr id="5727" name="Google Shape;5727;p49"/>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49"/>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49"/>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49"/>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49"/>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49"/>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49"/>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49"/>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5" name="Google Shape;5735;p49"/>
          <p:cNvGrpSpPr/>
          <p:nvPr/>
        </p:nvGrpSpPr>
        <p:grpSpPr>
          <a:xfrm>
            <a:off x="6042414" y="3094113"/>
            <a:ext cx="331821" cy="290910"/>
            <a:chOff x="-46042675" y="3218600"/>
            <a:chExt cx="300100" cy="263100"/>
          </a:xfrm>
        </p:grpSpPr>
        <p:sp>
          <p:nvSpPr>
            <p:cNvPr id="5736" name="Google Shape;5736;p49"/>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49"/>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49"/>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49"/>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49"/>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49"/>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2" name="Google Shape;5742;p49"/>
          <p:cNvGrpSpPr/>
          <p:nvPr/>
        </p:nvGrpSpPr>
        <p:grpSpPr>
          <a:xfrm>
            <a:off x="6042414" y="3481219"/>
            <a:ext cx="331821" cy="301801"/>
            <a:chOff x="-46042675" y="3568700"/>
            <a:chExt cx="300100" cy="272950"/>
          </a:xfrm>
        </p:grpSpPr>
        <p:sp>
          <p:nvSpPr>
            <p:cNvPr id="5743" name="Google Shape;5743;p49"/>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49"/>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49"/>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49"/>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7" name="Google Shape;5747;p49"/>
          <p:cNvGrpSpPr/>
          <p:nvPr/>
        </p:nvGrpSpPr>
        <p:grpSpPr>
          <a:xfrm>
            <a:off x="6081597" y="3889360"/>
            <a:ext cx="253454" cy="332567"/>
            <a:chOff x="-46007225" y="3937825"/>
            <a:chExt cx="229225" cy="300775"/>
          </a:xfrm>
        </p:grpSpPr>
        <p:sp>
          <p:nvSpPr>
            <p:cNvPr id="5748" name="Google Shape;5748;p49"/>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49"/>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49"/>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49"/>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49"/>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49"/>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49"/>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49"/>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49"/>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49"/>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49"/>
          <p:cNvGrpSpPr/>
          <p:nvPr/>
        </p:nvGrpSpPr>
        <p:grpSpPr>
          <a:xfrm>
            <a:off x="7300961" y="3880100"/>
            <a:ext cx="291767" cy="334004"/>
            <a:chOff x="-44895900" y="3929450"/>
            <a:chExt cx="263875" cy="302075"/>
          </a:xfrm>
        </p:grpSpPr>
        <p:sp>
          <p:nvSpPr>
            <p:cNvPr id="5759" name="Google Shape;5759;p49"/>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49"/>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49"/>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49"/>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49"/>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49"/>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5" name="Google Shape;5765;p49"/>
          <p:cNvGrpSpPr/>
          <p:nvPr/>
        </p:nvGrpSpPr>
        <p:grpSpPr>
          <a:xfrm>
            <a:off x="2330269" y="3065392"/>
            <a:ext cx="332705" cy="310923"/>
            <a:chOff x="-49397175" y="3192625"/>
            <a:chExt cx="300900" cy="281200"/>
          </a:xfrm>
        </p:grpSpPr>
        <p:sp>
          <p:nvSpPr>
            <p:cNvPr id="5766" name="Google Shape;5766;p49"/>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49"/>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49"/>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49"/>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49"/>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49"/>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49"/>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49"/>
          <p:cNvGrpSpPr/>
          <p:nvPr/>
        </p:nvGrpSpPr>
        <p:grpSpPr>
          <a:xfrm>
            <a:off x="2354649" y="3461620"/>
            <a:ext cx="283944" cy="332705"/>
            <a:chOff x="-49375900" y="3550975"/>
            <a:chExt cx="256800" cy="300900"/>
          </a:xfrm>
        </p:grpSpPr>
        <p:sp>
          <p:nvSpPr>
            <p:cNvPr id="5774" name="Google Shape;5774;p49"/>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49"/>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49"/>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49"/>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49"/>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49"/>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49"/>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49"/>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49"/>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49"/>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49"/>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5" name="Google Shape;5785;p49"/>
          <p:cNvGrpSpPr/>
          <p:nvPr/>
        </p:nvGrpSpPr>
        <p:grpSpPr>
          <a:xfrm>
            <a:off x="2350309" y="3870066"/>
            <a:ext cx="292624" cy="332705"/>
            <a:chOff x="-49378250" y="3920375"/>
            <a:chExt cx="264650" cy="300900"/>
          </a:xfrm>
        </p:grpSpPr>
        <p:sp>
          <p:nvSpPr>
            <p:cNvPr id="5786" name="Google Shape;5786;p49"/>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49"/>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49"/>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49"/>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49"/>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49"/>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49"/>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3" name="Google Shape;5793;p49"/>
          <p:cNvGrpSpPr/>
          <p:nvPr/>
        </p:nvGrpSpPr>
        <p:grpSpPr>
          <a:xfrm>
            <a:off x="4418802" y="3074100"/>
            <a:ext cx="291767" cy="333562"/>
            <a:chOff x="-47505300" y="3200500"/>
            <a:chExt cx="263875" cy="301675"/>
          </a:xfrm>
        </p:grpSpPr>
        <p:sp>
          <p:nvSpPr>
            <p:cNvPr id="5794" name="Google Shape;5794;p49"/>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49"/>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49"/>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49"/>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49"/>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49"/>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49"/>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49"/>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49"/>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49"/>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49"/>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49"/>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49"/>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49"/>
          <p:cNvGrpSpPr/>
          <p:nvPr/>
        </p:nvGrpSpPr>
        <p:grpSpPr>
          <a:xfrm>
            <a:off x="4398347" y="3481661"/>
            <a:ext cx="332677" cy="331627"/>
            <a:chOff x="-47524975" y="3569100"/>
            <a:chExt cx="300875" cy="299925"/>
          </a:xfrm>
        </p:grpSpPr>
        <p:sp>
          <p:nvSpPr>
            <p:cNvPr id="5808" name="Google Shape;5808;p49"/>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49"/>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49"/>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49"/>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49"/>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49"/>
          <p:cNvGrpSpPr/>
          <p:nvPr/>
        </p:nvGrpSpPr>
        <p:grpSpPr>
          <a:xfrm>
            <a:off x="4398775" y="3929304"/>
            <a:ext cx="331821" cy="252570"/>
            <a:chOff x="-47523400" y="3973950"/>
            <a:chExt cx="300100" cy="228425"/>
          </a:xfrm>
        </p:grpSpPr>
        <p:sp>
          <p:nvSpPr>
            <p:cNvPr id="5814" name="Google Shape;5814;p49"/>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49"/>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49"/>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49"/>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49"/>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9" name="Google Shape;5819;p49"/>
          <p:cNvGrpSpPr/>
          <p:nvPr/>
        </p:nvGrpSpPr>
        <p:grpSpPr>
          <a:xfrm>
            <a:off x="6458415" y="3072801"/>
            <a:ext cx="330964" cy="334004"/>
            <a:chOff x="-45673275" y="3199325"/>
            <a:chExt cx="299325" cy="302075"/>
          </a:xfrm>
        </p:grpSpPr>
        <p:sp>
          <p:nvSpPr>
            <p:cNvPr id="5820" name="Google Shape;5820;p49"/>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49"/>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49"/>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49"/>
          <p:cNvGrpSpPr/>
          <p:nvPr/>
        </p:nvGrpSpPr>
        <p:grpSpPr>
          <a:xfrm>
            <a:off x="6457544" y="3500817"/>
            <a:ext cx="332705" cy="293508"/>
            <a:chOff x="-45674075" y="3586425"/>
            <a:chExt cx="300900" cy="265450"/>
          </a:xfrm>
        </p:grpSpPr>
        <p:sp>
          <p:nvSpPr>
            <p:cNvPr id="5824" name="Google Shape;5824;p49"/>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49"/>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6" name="Google Shape;5826;p49"/>
          <p:cNvGrpSpPr/>
          <p:nvPr/>
        </p:nvGrpSpPr>
        <p:grpSpPr>
          <a:xfrm>
            <a:off x="6458415" y="3889222"/>
            <a:ext cx="330964" cy="332705"/>
            <a:chOff x="-45673275" y="3937700"/>
            <a:chExt cx="299325" cy="300900"/>
          </a:xfrm>
        </p:grpSpPr>
        <p:sp>
          <p:nvSpPr>
            <p:cNvPr id="5827" name="Google Shape;5827;p49"/>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49"/>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49"/>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49"/>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49"/>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49"/>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3" name="Google Shape;5833;p49"/>
          <p:cNvGrpSpPr/>
          <p:nvPr/>
        </p:nvGrpSpPr>
        <p:grpSpPr>
          <a:xfrm>
            <a:off x="7727679" y="3047093"/>
            <a:ext cx="332705" cy="332705"/>
            <a:chOff x="-44512325" y="3176075"/>
            <a:chExt cx="300900" cy="300900"/>
          </a:xfrm>
        </p:grpSpPr>
        <p:sp>
          <p:nvSpPr>
            <p:cNvPr id="5834" name="Google Shape;5834;p49"/>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49"/>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49"/>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49"/>
          <p:cNvGrpSpPr/>
          <p:nvPr/>
        </p:nvGrpSpPr>
        <p:grpSpPr>
          <a:xfrm>
            <a:off x="2742761" y="3054944"/>
            <a:ext cx="330964" cy="330964"/>
            <a:chOff x="-49027775" y="3183175"/>
            <a:chExt cx="299325" cy="299325"/>
          </a:xfrm>
        </p:grpSpPr>
        <p:sp>
          <p:nvSpPr>
            <p:cNvPr id="5838" name="Google Shape;5838;p49"/>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49"/>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49"/>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49"/>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2" name="Google Shape;5842;p49"/>
          <p:cNvGrpSpPr/>
          <p:nvPr/>
        </p:nvGrpSpPr>
        <p:grpSpPr>
          <a:xfrm>
            <a:off x="2742333" y="3461620"/>
            <a:ext cx="331821" cy="333590"/>
            <a:chOff x="-49027775" y="3550975"/>
            <a:chExt cx="300100" cy="301700"/>
          </a:xfrm>
        </p:grpSpPr>
        <p:sp>
          <p:nvSpPr>
            <p:cNvPr id="5843" name="Google Shape;5843;p49"/>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49"/>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49"/>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49"/>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49"/>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49"/>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49"/>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49"/>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49"/>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49"/>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3" name="Google Shape;5853;p49"/>
          <p:cNvGrpSpPr/>
          <p:nvPr/>
        </p:nvGrpSpPr>
        <p:grpSpPr>
          <a:xfrm>
            <a:off x="2740536" y="3869845"/>
            <a:ext cx="335414" cy="332069"/>
            <a:chOff x="-49031025" y="3920175"/>
            <a:chExt cx="303350" cy="300325"/>
          </a:xfrm>
        </p:grpSpPr>
        <p:sp>
          <p:nvSpPr>
            <p:cNvPr id="5854" name="Google Shape;5854;p49"/>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49"/>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49"/>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49"/>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49"/>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49"/>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0" name="Google Shape;5860;p49"/>
          <p:cNvGrpSpPr/>
          <p:nvPr/>
        </p:nvGrpSpPr>
        <p:grpSpPr>
          <a:xfrm>
            <a:off x="4806336" y="3074100"/>
            <a:ext cx="332677" cy="330964"/>
            <a:chOff x="-47155575" y="3200500"/>
            <a:chExt cx="300875" cy="299325"/>
          </a:xfrm>
        </p:grpSpPr>
        <p:sp>
          <p:nvSpPr>
            <p:cNvPr id="5861" name="Google Shape;5861;p49"/>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49"/>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49"/>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49"/>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49"/>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49"/>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49"/>
          <p:cNvGrpSpPr/>
          <p:nvPr/>
        </p:nvGrpSpPr>
        <p:grpSpPr>
          <a:xfrm>
            <a:off x="4806765" y="3481661"/>
            <a:ext cx="331821" cy="331821"/>
            <a:chOff x="-47154800" y="3569100"/>
            <a:chExt cx="300100" cy="300100"/>
          </a:xfrm>
        </p:grpSpPr>
        <p:sp>
          <p:nvSpPr>
            <p:cNvPr id="5868" name="Google Shape;5868;p49"/>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49"/>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49"/>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49"/>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49"/>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49"/>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49"/>
          <p:cNvGrpSpPr/>
          <p:nvPr/>
        </p:nvGrpSpPr>
        <p:grpSpPr>
          <a:xfrm>
            <a:off x="4807207" y="3890963"/>
            <a:ext cx="330936" cy="330107"/>
            <a:chOff x="-47154000" y="3939275"/>
            <a:chExt cx="299300" cy="298550"/>
          </a:xfrm>
        </p:grpSpPr>
        <p:sp>
          <p:nvSpPr>
            <p:cNvPr id="5875" name="Google Shape;5875;p49"/>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49"/>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49"/>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49"/>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49"/>
          <p:cNvGrpSpPr/>
          <p:nvPr/>
        </p:nvGrpSpPr>
        <p:grpSpPr>
          <a:xfrm>
            <a:off x="6885685" y="3074100"/>
            <a:ext cx="291767" cy="330964"/>
            <a:chOff x="-45286550" y="3200500"/>
            <a:chExt cx="263875" cy="299325"/>
          </a:xfrm>
        </p:grpSpPr>
        <p:sp>
          <p:nvSpPr>
            <p:cNvPr id="5880" name="Google Shape;5880;p49"/>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49"/>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49"/>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49"/>
          <p:cNvGrpSpPr/>
          <p:nvPr/>
        </p:nvGrpSpPr>
        <p:grpSpPr>
          <a:xfrm>
            <a:off x="6885685" y="3482545"/>
            <a:ext cx="291767" cy="330936"/>
            <a:chOff x="-45286550" y="3569900"/>
            <a:chExt cx="263875" cy="299300"/>
          </a:xfrm>
        </p:grpSpPr>
        <p:sp>
          <p:nvSpPr>
            <p:cNvPr id="5884" name="Google Shape;5884;p49"/>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49"/>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49"/>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49"/>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49"/>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49"/>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0" name="Google Shape;5890;p49"/>
          <p:cNvGrpSpPr/>
          <p:nvPr/>
        </p:nvGrpSpPr>
        <p:grpSpPr>
          <a:xfrm>
            <a:off x="6896134" y="3890106"/>
            <a:ext cx="270869" cy="331821"/>
            <a:chOff x="-45277900" y="3938500"/>
            <a:chExt cx="244975" cy="300100"/>
          </a:xfrm>
        </p:grpSpPr>
        <p:sp>
          <p:nvSpPr>
            <p:cNvPr id="5891" name="Google Shape;5891;p49"/>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49"/>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49"/>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49"/>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5" name="Google Shape;5895;p49"/>
          <p:cNvGrpSpPr/>
          <p:nvPr/>
        </p:nvGrpSpPr>
        <p:grpSpPr>
          <a:xfrm>
            <a:off x="7728121" y="3490368"/>
            <a:ext cx="331821" cy="331821"/>
            <a:chOff x="-44502875" y="3576975"/>
            <a:chExt cx="300100" cy="300100"/>
          </a:xfrm>
        </p:grpSpPr>
        <p:sp>
          <p:nvSpPr>
            <p:cNvPr id="5896" name="Google Shape;5896;p49"/>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49"/>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49"/>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9" name="Google Shape;5899;p49"/>
          <p:cNvGrpSpPr/>
          <p:nvPr/>
        </p:nvGrpSpPr>
        <p:grpSpPr>
          <a:xfrm>
            <a:off x="2356364" y="2181064"/>
            <a:ext cx="284806" cy="241434"/>
            <a:chOff x="1636184" y="2959225"/>
            <a:chExt cx="232666" cy="197250"/>
          </a:xfrm>
        </p:grpSpPr>
        <p:sp>
          <p:nvSpPr>
            <p:cNvPr id="5900" name="Google Shape;5900;p49"/>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49"/>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49"/>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5903" name="Google Shape;5903;p49"/>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5904" name="Google Shape;5904;p49"/>
          <p:cNvGrpSpPr/>
          <p:nvPr/>
        </p:nvGrpSpPr>
        <p:grpSpPr>
          <a:xfrm>
            <a:off x="3623760" y="2531111"/>
            <a:ext cx="239502" cy="338262"/>
            <a:chOff x="-47300587" y="123275"/>
            <a:chExt cx="190975" cy="269725"/>
          </a:xfrm>
        </p:grpSpPr>
        <p:sp>
          <p:nvSpPr>
            <p:cNvPr id="5905" name="Google Shape;5905;p49"/>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49"/>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49"/>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49"/>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49"/>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913" name="Shape 5913"/>
        <p:cNvGrpSpPr/>
        <p:nvPr/>
      </p:nvGrpSpPr>
      <p:grpSpPr>
        <a:xfrm>
          <a:off x="0" y="0"/>
          <a:ext cx="0" cy="0"/>
          <a:chOff x="0" y="0"/>
          <a:chExt cx="0" cy="0"/>
        </a:xfrm>
      </p:grpSpPr>
      <p:sp>
        <p:nvSpPr>
          <p:cNvPr id="5914" name="Google Shape;5914;p5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Educational Process Icons</a:t>
            </a:r>
            <a:endParaRPr>
              <a:solidFill>
                <a:srgbClr val="FFFFFF"/>
              </a:solidFill>
              <a:latin typeface="Proxima Nova Semibold"/>
              <a:ea typeface="Proxima Nova Semibold"/>
              <a:cs typeface="Proxima Nova Semibold"/>
              <a:sym typeface="Proxima Nova Semibold"/>
            </a:endParaRPr>
          </a:p>
        </p:txBody>
      </p:sp>
      <p:sp>
        <p:nvSpPr>
          <p:cNvPr id="5915" name="Google Shape;5915;p50"/>
          <p:cNvSpPr/>
          <p:nvPr/>
        </p:nvSpPr>
        <p:spPr>
          <a:xfrm>
            <a:off x="1179006" y="1683910"/>
            <a:ext cx="297772" cy="343672"/>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0"/>
          <p:cNvSpPr/>
          <p:nvPr/>
        </p:nvSpPr>
        <p:spPr>
          <a:xfrm>
            <a:off x="1151710" y="2099169"/>
            <a:ext cx="352365" cy="311637"/>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0"/>
          <p:cNvSpPr/>
          <p:nvPr/>
        </p:nvSpPr>
        <p:spPr>
          <a:xfrm>
            <a:off x="1159373" y="2477627"/>
            <a:ext cx="337038" cy="343537"/>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8" name="Google Shape;5918;p50"/>
          <p:cNvGrpSpPr/>
          <p:nvPr/>
        </p:nvGrpSpPr>
        <p:grpSpPr>
          <a:xfrm>
            <a:off x="3151213" y="1709564"/>
            <a:ext cx="342129" cy="343862"/>
            <a:chOff x="-41270450" y="1973375"/>
            <a:chExt cx="315850" cy="317450"/>
          </a:xfrm>
        </p:grpSpPr>
        <p:sp>
          <p:nvSpPr>
            <p:cNvPr id="5919" name="Google Shape;5919;p50"/>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0"/>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0"/>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0"/>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3" name="Google Shape;5923;p50"/>
          <p:cNvGrpSpPr/>
          <p:nvPr/>
        </p:nvGrpSpPr>
        <p:grpSpPr>
          <a:xfrm>
            <a:off x="3140177" y="2105636"/>
            <a:ext cx="364199" cy="342318"/>
            <a:chOff x="-41291625" y="2339025"/>
            <a:chExt cx="336225" cy="316025"/>
          </a:xfrm>
        </p:grpSpPr>
        <p:sp>
          <p:nvSpPr>
            <p:cNvPr id="5924" name="Google Shape;5924;p50"/>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0"/>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6" name="Google Shape;5926;p50"/>
          <p:cNvSpPr/>
          <p:nvPr/>
        </p:nvSpPr>
        <p:spPr>
          <a:xfrm>
            <a:off x="3118588" y="2277702"/>
            <a:ext cx="0" cy="27"/>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0"/>
          <p:cNvSpPr/>
          <p:nvPr/>
        </p:nvSpPr>
        <p:spPr>
          <a:xfrm>
            <a:off x="3150235" y="2503353"/>
            <a:ext cx="346380" cy="343564"/>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0"/>
          <p:cNvSpPr/>
          <p:nvPr/>
        </p:nvSpPr>
        <p:spPr>
          <a:xfrm>
            <a:off x="5251993" y="1681364"/>
            <a:ext cx="213309" cy="342995"/>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0"/>
          <p:cNvSpPr/>
          <p:nvPr/>
        </p:nvSpPr>
        <p:spPr>
          <a:xfrm>
            <a:off x="5207637" y="2076991"/>
            <a:ext cx="302023" cy="344918"/>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0"/>
          <p:cNvSpPr/>
          <p:nvPr/>
        </p:nvSpPr>
        <p:spPr>
          <a:xfrm>
            <a:off x="5185478" y="2476192"/>
            <a:ext cx="342995" cy="344133"/>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0"/>
          <p:cNvSpPr/>
          <p:nvPr/>
        </p:nvSpPr>
        <p:spPr>
          <a:xfrm>
            <a:off x="7226080" y="1681581"/>
            <a:ext cx="344701" cy="342562"/>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2" name="Google Shape;5932;p50"/>
          <p:cNvGrpSpPr/>
          <p:nvPr/>
        </p:nvGrpSpPr>
        <p:grpSpPr>
          <a:xfrm>
            <a:off x="1533687" y="1683811"/>
            <a:ext cx="365174" cy="343293"/>
            <a:chOff x="-42804750" y="1949600"/>
            <a:chExt cx="337125" cy="316925"/>
          </a:xfrm>
        </p:grpSpPr>
        <p:sp>
          <p:nvSpPr>
            <p:cNvPr id="5933" name="Google Shape;5933;p50"/>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0"/>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0"/>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50"/>
          <p:cNvGrpSpPr/>
          <p:nvPr/>
        </p:nvGrpSpPr>
        <p:grpSpPr>
          <a:xfrm>
            <a:off x="1564049" y="2085164"/>
            <a:ext cx="308847" cy="335115"/>
            <a:chOff x="-42778750" y="2320125"/>
            <a:chExt cx="285125" cy="309375"/>
          </a:xfrm>
        </p:grpSpPr>
        <p:sp>
          <p:nvSpPr>
            <p:cNvPr id="5937" name="Google Shape;5937;p50"/>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0"/>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50"/>
          <p:cNvGrpSpPr/>
          <p:nvPr/>
        </p:nvGrpSpPr>
        <p:grpSpPr>
          <a:xfrm>
            <a:off x="1543503" y="2475712"/>
            <a:ext cx="345541" cy="344701"/>
            <a:chOff x="-42796875" y="2680675"/>
            <a:chExt cx="319000" cy="318225"/>
          </a:xfrm>
        </p:grpSpPr>
        <p:sp>
          <p:nvSpPr>
            <p:cNvPr id="5940" name="Google Shape;5940;p50"/>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0"/>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0"/>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0"/>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0"/>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5" name="Google Shape;5945;p50"/>
          <p:cNvSpPr/>
          <p:nvPr/>
        </p:nvSpPr>
        <p:spPr>
          <a:xfrm>
            <a:off x="3566893" y="1707387"/>
            <a:ext cx="345541" cy="343185"/>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0"/>
          <p:cNvSpPr/>
          <p:nvPr/>
        </p:nvSpPr>
        <p:spPr>
          <a:xfrm>
            <a:off x="3558112" y="2135211"/>
            <a:ext cx="349819" cy="29265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0"/>
          <p:cNvSpPr/>
          <p:nvPr/>
        </p:nvSpPr>
        <p:spPr>
          <a:xfrm>
            <a:off x="3566880" y="2503353"/>
            <a:ext cx="345568" cy="342643"/>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0"/>
          <p:cNvSpPr/>
          <p:nvPr/>
        </p:nvSpPr>
        <p:spPr>
          <a:xfrm>
            <a:off x="5641131" y="1681364"/>
            <a:ext cx="247457" cy="34128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0"/>
          <p:cNvSpPr/>
          <p:nvPr/>
        </p:nvSpPr>
        <p:spPr>
          <a:xfrm>
            <a:off x="5537185" y="2402239"/>
            <a:ext cx="27" cy="27"/>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0" name="Google Shape;5950;p50"/>
          <p:cNvGrpSpPr/>
          <p:nvPr/>
        </p:nvGrpSpPr>
        <p:grpSpPr>
          <a:xfrm>
            <a:off x="5583876" y="2080668"/>
            <a:ext cx="359189" cy="340016"/>
            <a:chOff x="-39055650" y="2315975"/>
            <a:chExt cx="331600" cy="313900"/>
          </a:xfrm>
        </p:grpSpPr>
        <p:sp>
          <p:nvSpPr>
            <p:cNvPr id="5951" name="Google Shape;5951;p50"/>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0"/>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3" name="Google Shape;5953;p50"/>
          <p:cNvSpPr/>
          <p:nvPr/>
        </p:nvSpPr>
        <p:spPr>
          <a:xfrm>
            <a:off x="5589971" y="2504625"/>
            <a:ext cx="344674" cy="29265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0"/>
          <p:cNvSpPr/>
          <p:nvPr/>
        </p:nvSpPr>
        <p:spPr>
          <a:xfrm>
            <a:off x="7264898" y="2067188"/>
            <a:ext cx="267063" cy="345324"/>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5" name="Google Shape;5955;p50"/>
          <p:cNvGrpSpPr/>
          <p:nvPr/>
        </p:nvGrpSpPr>
        <p:grpSpPr>
          <a:xfrm>
            <a:off x="1929543" y="1683974"/>
            <a:ext cx="349819" cy="342047"/>
            <a:chOff x="-42430625" y="1949750"/>
            <a:chExt cx="322950" cy="315775"/>
          </a:xfrm>
        </p:grpSpPr>
        <p:sp>
          <p:nvSpPr>
            <p:cNvPr id="5956" name="Google Shape;5956;p50"/>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0"/>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0"/>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0"/>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0" name="Google Shape;5960;p50"/>
          <p:cNvSpPr/>
          <p:nvPr/>
        </p:nvSpPr>
        <p:spPr>
          <a:xfrm>
            <a:off x="1956643" y="2080620"/>
            <a:ext cx="298638" cy="342995"/>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0"/>
          <p:cNvSpPr/>
          <p:nvPr/>
        </p:nvSpPr>
        <p:spPr>
          <a:xfrm>
            <a:off x="1935918" y="2478467"/>
            <a:ext cx="340450" cy="342833"/>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0"/>
          <p:cNvSpPr/>
          <p:nvPr/>
        </p:nvSpPr>
        <p:spPr>
          <a:xfrm>
            <a:off x="3971588" y="1715484"/>
            <a:ext cx="343862" cy="313126"/>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0"/>
          <p:cNvSpPr/>
          <p:nvPr/>
        </p:nvSpPr>
        <p:spPr>
          <a:xfrm>
            <a:off x="3969029" y="2104503"/>
            <a:ext cx="348980" cy="343862"/>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0"/>
          <p:cNvSpPr/>
          <p:nvPr/>
        </p:nvSpPr>
        <p:spPr>
          <a:xfrm>
            <a:off x="3969428" y="2502242"/>
            <a:ext cx="343862" cy="343835"/>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0"/>
          <p:cNvSpPr/>
          <p:nvPr/>
        </p:nvSpPr>
        <p:spPr>
          <a:xfrm>
            <a:off x="5996142" y="1678575"/>
            <a:ext cx="344701" cy="345568"/>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6" name="Google Shape;5966;p50"/>
          <p:cNvGrpSpPr/>
          <p:nvPr/>
        </p:nvGrpSpPr>
        <p:grpSpPr>
          <a:xfrm>
            <a:off x="6002652" y="2078962"/>
            <a:ext cx="342995" cy="342291"/>
            <a:chOff x="-38686275" y="2314400"/>
            <a:chExt cx="316650" cy="316000"/>
          </a:xfrm>
        </p:grpSpPr>
        <p:sp>
          <p:nvSpPr>
            <p:cNvPr id="5967" name="Google Shape;5967;p50"/>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0"/>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9" name="Google Shape;5969;p50"/>
          <p:cNvGrpSpPr/>
          <p:nvPr/>
        </p:nvGrpSpPr>
        <p:grpSpPr>
          <a:xfrm>
            <a:off x="6001366" y="2477418"/>
            <a:ext cx="345568" cy="343835"/>
            <a:chOff x="-38686275" y="2682250"/>
            <a:chExt cx="319025" cy="317425"/>
          </a:xfrm>
        </p:grpSpPr>
        <p:sp>
          <p:nvSpPr>
            <p:cNvPr id="5970" name="Google Shape;5970;p50"/>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0"/>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50"/>
          <p:cNvGrpSpPr/>
          <p:nvPr/>
        </p:nvGrpSpPr>
        <p:grpSpPr>
          <a:xfrm>
            <a:off x="7214268" y="2462063"/>
            <a:ext cx="360056" cy="346516"/>
            <a:chOff x="-37534750" y="2668075"/>
            <a:chExt cx="332400" cy="319900"/>
          </a:xfrm>
        </p:grpSpPr>
        <p:sp>
          <p:nvSpPr>
            <p:cNvPr id="5973" name="Google Shape;5973;p50"/>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0"/>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5" name="Google Shape;5975;p50"/>
          <p:cNvSpPr/>
          <p:nvPr/>
        </p:nvSpPr>
        <p:spPr>
          <a:xfrm>
            <a:off x="2340638" y="1683287"/>
            <a:ext cx="345541" cy="342779"/>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6" name="Google Shape;5976;p50"/>
          <p:cNvGrpSpPr/>
          <p:nvPr/>
        </p:nvGrpSpPr>
        <p:grpSpPr>
          <a:xfrm>
            <a:off x="2336367" y="2080696"/>
            <a:ext cx="345541" cy="344133"/>
            <a:chOff x="-42062025" y="2316000"/>
            <a:chExt cx="319000" cy="317700"/>
          </a:xfrm>
        </p:grpSpPr>
        <p:sp>
          <p:nvSpPr>
            <p:cNvPr id="5977" name="Google Shape;5977;p50"/>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0"/>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9" name="Google Shape;5979;p50"/>
          <p:cNvSpPr/>
          <p:nvPr/>
        </p:nvSpPr>
        <p:spPr>
          <a:xfrm>
            <a:off x="2339352" y="2477627"/>
            <a:ext cx="348113" cy="345270"/>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0" name="Google Shape;5980;p50"/>
          <p:cNvGrpSpPr/>
          <p:nvPr/>
        </p:nvGrpSpPr>
        <p:grpSpPr>
          <a:xfrm>
            <a:off x="4395630" y="1713843"/>
            <a:ext cx="303729" cy="338717"/>
            <a:chOff x="-40150450" y="1977325"/>
            <a:chExt cx="280400" cy="312700"/>
          </a:xfrm>
        </p:grpSpPr>
        <p:sp>
          <p:nvSpPr>
            <p:cNvPr id="5981" name="Google Shape;5981;p50"/>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0"/>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0"/>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0"/>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5" name="Google Shape;5985;p50"/>
          <p:cNvGrpSpPr/>
          <p:nvPr/>
        </p:nvGrpSpPr>
        <p:grpSpPr>
          <a:xfrm>
            <a:off x="4390079" y="2106286"/>
            <a:ext cx="314832" cy="342995"/>
            <a:chOff x="-40160700" y="2339625"/>
            <a:chExt cx="290650" cy="316650"/>
          </a:xfrm>
        </p:grpSpPr>
        <p:sp>
          <p:nvSpPr>
            <p:cNvPr id="5986" name="Google Shape;5986;p50"/>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0"/>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0"/>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0"/>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50"/>
          <p:cNvGrpSpPr/>
          <p:nvPr/>
        </p:nvGrpSpPr>
        <p:grpSpPr>
          <a:xfrm>
            <a:off x="4373357" y="2503008"/>
            <a:ext cx="345541" cy="342995"/>
            <a:chOff x="-40171725" y="2705875"/>
            <a:chExt cx="319000" cy="316650"/>
          </a:xfrm>
        </p:grpSpPr>
        <p:sp>
          <p:nvSpPr>
            <p:cNvPr id="5991" name="Google Shape;5991;p50"/>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0"/>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3" name="Google Shape;5993;p50"/>
          <p:cNvGrpSpPr/>
          <p:nvPr/>
        </p:nvGrpSpPr>
        <p:grpSpPr>
          <a:xfrm>
            <a:off x="6450332" y="1680561"/>
            <a:ext cx="250869" cy="343862"/>
            <a:chOff x="-38275925" y="1946600"/>
            <a:chExt cx="231600" cy="317450"/>
          </a:xfrm>
        </p:grpSpPr>
        <p:sp>
          <p:nvSpPr>
            <p:cNvPr id="5994" name="Google Shape;5994;p50"/>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0"/>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96" name="Google Shape;5996;p50"/>
          <p:cNvSpPr/>
          <p:nvPr/>
        </p:nvSpPr>
        <p:spPr>
          <a:xfrm>
            <a:off x="6402341" y="2077749"/>
            <a:ext cx="344701" cy="344160"/>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0"/>
          <p:cNvSpPr/>
          <p:nvPr/>
        </p:nvSpPr>
        <p:spPr>
          <a:xfrm>
            <a:off x="6476011" y="2474757"/>
            <a:ext cx="202233" cy="344701"/>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8" name="Google Shape;5998;p50"/>
          <p:cNvGrpSpPr/>
          <p:nvPr/>
        </p:nvGrpSpPr>
        <p:grpSpPr>
          <a:xfrm>
            <a:off x="7635833" y="1685680"/>
            <a:ext cx="351525" cy="342156"/>
            <a:chOff x="-37190575" y="1951325"/>
            <a:chExt cx="324525" cy="315875"/>
          </a:xfrm>
        </p:grpSpPr>
        <p:sp>
          <p:nvSpPr>
            <p:cNvPr id="5999" name="Google Shape;5999;p50"/>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50"/>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0"/>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0"/>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0"/>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4" name="Google Shape;6004;p50"/>
          <p:cNvSpPr/>
          <p:nvPr/>
        </p:nvSpPr>
        <p:spPr>
          <a:xfrm>
            <a:off x="2740694" y="1681581"/>
            <a:ext cx="348113" cy="343835"/>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5" name="Google Shape;6005;p50"/>
          <p:cNvGrpSpPr/>
          <p:nvPr/>
        </p:nvGrpSpPr>
        <p:grpSpPr>
          <a:xfrm>
            <a:off x="2743418" y="2153216"/>
            <a:ext cx="343835" cy="269608"/>
            <a:chOff x="-41694200" y="2382950"/>
            <a:chExt cx="317425" cy="248900"/>
          </a:xfrm>
        </p:grpSpPr>
        <p:sp>
          <p:nvSpPr>
            <p:cNvPr id="6006" name="Google Shape;6006;p50"/>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0"/>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50"/>
          <p:cNvGrpSpPr/>
          <p:nvPr/>
        </p:nvGrpSpPr>
        <p:grpSpPr>
          <a:xfrm>
            <a:off x="2740496" y="2478257"/>
            <a:ext cx="345541" cy="343862"/>
            <a:chOff x="-41695775" y="2683025"/>
            <a:chExt cx="319000" cy="317450"/>
          </a:xfrm>
        </p:grpSpPr>
        <p:sp>
          <p:nvSpPr>
            <p:cNvPr id="6009" name="Google Shape;6009;p50"/>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0"/>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0"/>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2" name="Google Shape;6012;p50"/>
          <p:cNvGrpSpPr/>
          <p:nvPr/>
        </p:nvGrpSpPr>
        <p:grpSpPr>
          <a:xfrm>
            <a:off x="4797389" y="1707858"/>
            <a:ext cx="314832" cy="345568"/>
            <a:chOff x="-39792875" y="1971800"/>
            <a:chExt cx="290650" cy="319025"/>
          </a:xfrm>
        </p:grpSpPr>
        <p:sp>
          <p:nvSpPr>
            <p:cNvPr id="6013" name="Google Shape;6013;p50"/>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0"/>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5" name="Google Shape;6015;p50"/>
          <p:cNvGrpSpPr/>
          <p:nvPr/>
        </p:nvGrpSpPr>
        <p:grpSpPr>
          <a:xfrm>
            <a:off x="4805486" y="2104445"/>
            <a:ext cx="298638" cy="344837"/>
            <a:chOff x="-39783425" y="2337925"/>
            <a:chExt cx="275700" cy="318350"/>
          </a:xfrm>
        </p:grpSpPr>
        <p:sp>
          <p:nvSpPr>
            <p:cNvPr id="6016" name="Google Shape;6016;p50"/>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0"/>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18" name="Google Shape;6018;p50"/>
          <p:cNvSpPr/>
          <p:nvPr/>
        </p:nvSpPr>
        <p:spPr>
          <a:xfrm>
            <a:off x="4781825" y="2505086"/>
            <a:ext cx="342156" cy="343401"/>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9" name="Google Shape;6019;p50"/>
          <p:cNvGrpSpPr/>
          <p:nvPr/>
        </p:nvGrpSpPr>
        <p:grpSpPr>
          <a:xfrm>
            <a:off x="6800271" y="1682268"/>
            <a:ext cx="353232" cy="342806"/>
            <a:chOff x="-37956150" y="1948175"/>
            <a:chExt cx="326100" cy="316475"/>
          </a:xfrm>
        </p:grpSpPr>
        <p:sp>
          <p:nvSpPr>
            <p:cNvPr id="6020" name="Google Shape;6020;p50"/>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0"/>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0"/>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3" name="Google Shape;6023;p50"/>
          <p:cNvGrpSpPr/>
          <p:nvPr/>
        </p:nvGrpSpPr>
        <p:grpSpPr>
          <a:xfrm>
            <a:off x="6807188" y="2148937"/>
            <a:ext cx="345568" cy="223572"/>
            <a:chOff x="-37953000" y="2379000"/>
            <a:chExt cx="319025" cy="206400"/>
          </a:xfrm>
        </p:grpSpPr>
        <p:sp>
          <p:nvSpPr>
            <p:cNvPr id="6024" name="Google Shape;6024;p50"/>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0"/>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0"/>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0"/>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0"/>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9" name="Google Shape;6029;p50"/>
          <p:cNvSpPr/>
          <p:nvPr/>
        </p:nvSpPr>
        <p:spPr>
          <a:xfrm>
            <a:off x="6800769" y="2473918"/>
            <a:ext cx="354938" cy="344701"/>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0"/>
          <p:cNvSpPr/>
          <p:nvPr/>
        </p:nvSpPr>
        <p:spPr>
          <a:xfrm>
            <a:off x="7689189" y="2106209"/>
            <a:ext cx="247457" cy="343862"/>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1" name="Google Shape;6031;p50"/>
          <p:cNvGrpSpPr/>
          <p:nvPr/>
        </p:nvGrpSpPr>
        <p:grpSpPr>
          <a:xfrm>
            <a:off x="1177056" y="3057552"/>
            <a:ext cx="298611" cy="343510"/>
            <a:chOff x="-42971725" y="3217825"/>
            <a:chExt cx="275675" cy="317125"/>
          </a:xfrm>
        </p:grpSpPr>
        <p:sp>
          <p:nvSpPr>
            <p:cNvPr id="6032" name="Google Shape;6032;p50"/>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0"/>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0"/>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5" name="Google Shape;6035;p50"/>
          <p:cNvGrpSpPr/>
          <p:nvPr/>
        </p:nvGrpSpPr>
        <p:grpSpPr>
          <a:xfrm>
            <a:off x="1151019" y="3485173"/>
            <a:ext cx="350686" cy="312936"/>
            <a:chOff x="-42996150" y="3612600"/>
            <a:chExt cx="323750" cy="288900"/>
          </a:xfrm>
        </p:grpSpPr>
        <p:sp>
          <p:nvSpPr>
            <p:cNvPr id="6036" name="Google Shape;6036;p50"/>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0"/>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0"/>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50"/>
          <p:cNvGrpSpPr/>
          <p:nvPr/>
        </p:nvGrpSpPr>
        <p:grpSpPr>
          <a:xfrm>
            <a:off x="1153578" y="3850969"/>
            <a:ext cx="345568" cy="343862"/>
            <a:chOff x="-42994575" y="3950300"/>
            <a:chExt cx="319025" cy="317450"/>
          </a:xfrm>
        </p:grpSpPr>
        <p:sp>
          <p:nvSpPr>
            <p:cNvPr id="6040" name="Google Shape;6040;p50"/>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0"/>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0"/>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3" name="Google Shape;6043;p50"/>
          <p:cNvGrpSpPr/>
          <p:nvPr/>
        </p:nvGrpSpPr>
        <p:grpSpPr>
          <a:xfrm>
            <a:off x="3149945" y="3080597"/>
            <a:ext cx="344674" cy="343835"/>
            <a:chOff x="-41111350" y="3239100"/>
            <a:chExt cx="318200" cy="317425"/>
          </a:xfrm>
        </p:grpSpPr>
        <p:sp>
          <p:nvSpPr>
            <p:cNvPr id="6044" name="Google Shape;6044;p50"/>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0"/>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0"/>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0"/>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8" name="Google Shape;6048;p50"/>
          <p:cNvGrpSpPr/>
          <p:nvPr/>
        </p:nvGrpSpPr>
        <p:grpSpPr>
          <a:xfrm>
            <a:off x="3146533" y="3477509"/>
            <a:ext cx="351498" cy="343916"/>
            <a:chOff x="-41117650" y="3605525"/>
            <a:chExt cx="324500" cy="317500"/>
          </a:xfrm>
        </p:grpSpPr>
        <p:sp>
          <p:nvSpPr>
            <p:cNvPr id="6049" name="Google Shape;6049;p50"/>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0"/>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0"/>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2" name="Google Shape;6052;p50"/>
          <p:cNvSpPr/>
          <p:nvPr/>
        </p:nvSpPr>
        <p:spPr>
          <a:xfrm>
            <a:off x="3150976" y="3880708"/>
            <a:ext cx="345541" cy="335305"/>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3" name="Google Shape;6053;p50"/>
          <p:cNvGrpSpPr/>
          <p:nvPr/>
        </p:nvGrpSpPr>
        <p:grpSpPr>
          <a:xfrm>
            <a:off x="5257001" y="3060098"/>
            <a:ext cx="200500" cy="344701"/>
            <a:chOff x="-39205300" y="3220175"/>
            <a:chExt cx="185100" cy="318225"/>
          </a:xfrm>
        </p:grpSpPr>
        <p:sp>
          <p:nvSpPr>
            <p:cNvPr id="6054" name="Google Shape;6054;p50"/>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0"/>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6" name="Google Shape;6056;p50"/>
          <p:cNvGrpSpPr/>
          <p:nvPr/>
        </p:nvGrpSpPr>
        <p:grpSpPr>
          <a:xfrm>
            <a:off x="5218181" y="3459176"/>
            <a:ext cx="278139" cy="342345"/>
            <a:chOff x="-39248625" y="3588600"/>
            <a:chExt cx="256775" cy="316050"/>
          </a:xfrm>
        </p:grpSpPr>
        <p:sp>
          <p:nvSpPr>
            <p:cNvPr id="6057" name="Google Shape;6057;p50"/>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0"/>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9" name="Google Shape;6059;p50"/>
          <p:cNvSpPr/>
          <p:nvPr/>
        </p:nvSpPr>
        <p:spPr>
          <a:xfrm>
            <a:off x="5190130" y="3854252"/>
            <a:ext cx="337038" cy="343862"/>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0"/>
          <p:cNvSpPr/>
          <p:nvPr/>
        </p:nvSpPr>
        <p:spPr>
          <a:xfrm>
            <a:off x="7226933" y="3048267"/>
            <a:ext cx="342995" cy="341723"/>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1" name="Google Shape;6061;p50"/>
          <p:cNvGrpSpPr/>
          <p:nvPr/>
        </p:nvGrpSpPr>
        <p:grpSpPr>
          <a:xfrm>
            <a:off x="1517188" y="3057552"/>
            <a:ext cx="398184" cy="343835"/>
            <a:chOff x="-42651700" y="3217825"/>
            <a:chExt cx="367600" cy="317425"/>
          </a:xfrm>
        </p:grpSpPr>
        <p:sp>
          <p:nvSpPr>
            <p:cNvPr id="6062" name="Google Shape;6062;p50"/>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0"/>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0"/>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0"/>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6" name="Google Shape;6066;p50"/>
          <p:cNvGrpSpPr/>
          <p:nvPr/>
        </p:nvGrpSpPr>
        <p:grpSpPr>
          <a:xfrm>
            <a:off x="1550036" y="3458282"/>
            <a:ext cx="332488" cy="336740"/>
            <a:chOff x="-42617300" y="3587775"/>
            <a:chExt cx="306950" cy="310875"/>
          </a:xfrm>
        </p:grpSpPr>
        <p:sp>
          <p:nvSpPr>
            <p:cNvPr id="6067" name="Google Shape;6067;p50"/>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0"/>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69" name="Google Shape;6069;p50"/>
          <p:cNvSpPr/>
          <p:nvPr/>
        </p:nvSpPr>
        <p:spPr>
          <a:xfrm>
            <a:off x="1545460" y="3851706"/>
            <a:ext cx="344674" cy="342995"/>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0" name="Google Shape;6070;p50"/>
          <p:cNvGrpSpPr/>
          <p:nvPr/>
        </p:nvGrpSpPr>
        <p:grpSpPr>
          <a:xfrm>
            <a:off x="3563493" y="3080164"/>
            <a:ext cx="349440" cy="343320"/>
            <a:chOff x="-40748275" y="3238700"/>
            <a:chExt cx="322600" cy="316950"/>
          </a:xfrm>
        </p:grpSpPr>
        <p:sp>
          <p:nvSpPr>
            <p:cNvPr id="6071" name="Google Shape;6071;p50"/>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50"/>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0"/>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0"/>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0"/>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0"/>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7" name="Google Shape;6077;p50"/>
          <p:cNvGrpSpPr/>
          <p:nvPr/>
        </p:nvGrpSpPr>
        <p:grpSpPr>
          <a:xfrm>
            <a:off x="3565862" y="3507162"/>
            <a:ext cx="344701" cy="313993"/>
            <a:chOff x="-40745125" y="3632900"/>
            <a:chExt cx="318225" cy="289875"/>
          </a:xfrm>
        </p:grpSpPr>
        <p:sp>
          <p:nvSpPr>
            <p:cNvPr id="6078" name="Google Shape;6078;p50"/>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50"/>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50"/>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0"/>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0"/>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0"/>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0"/>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50"/>
          <p:cNvGrpSpPr/>
          <p:nvPr/>
        </p:nvGrpSpPr>
        <p:grpSpPr>
          <a:xfrm>
            <a:off x="3569708" y="3874664"/>
            <a:ext cx="337011" cy="343185"/>
            <a:chOff x="-40742750" y="3972175"/>
            <a:chExt cx="311125" cy="316825"/>
          </a:xfrm>
        </p:grpSpPr>
        <p:sp>
          <p:nvSpPr>
            <p:cNvPr id="6086" name="Google Shape;6086;p50"/>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0"/>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8" name="Google Shape;6088;p50"/>
          <p:cNvGrpSpPr/>
          <p:nvPr/>
        </p:nvGrpSpPr>
        <p:grpSpPr>
          <a:xfrm>
            <a:off x="5639761" y="3061804"/>
            <a:ext cx="247430" cy="342995"/>
            <a:chOff x="-38860325" y="3221750"/>
            <a:chExt cx="228425" cy="316650"/>
          </a:xfrm>
        </p:grpSpPr>
        <p:sp>
          <p:nvSpPr>
            <p:cNvPr id="6089" name="Google Shape;6089;p50"/>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0"/>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50"/>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50"/>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3" name="Google Shape;6093;p50"/>
          <p:cNvGrpSpPr/>
          <p:nvPr/>
        </p:nvGrpSpPr>
        <p:grpSpPr>
          <a:xfrm>
            <a:off x="5587293" y="3462723"/>
            <a:ext cx="352365" cy="340341"/>
            <a:chOff x="-38905225" y="3591875"/>
            <a:chExt cx="325300" cy="314200"/>
          </a:xfrm>
        </p:grpSpPr>
        <p:sp>
          <p:nvSpPr>
            <p:cNvPr id="6094" name="Google Shape;6094;p50"/>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0"/>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0"/>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7" name="Google Shape;6097;p50"/>
          <p:cNvSpPr/>
          <p:nvPr/>
        </p:nvSpPr>
        <p:spPr>
          <a:xfrm>
            <a:off x="5593363" y="3908004"/>
            <a:ext cx="342995" cy="290108"/>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8" name="Google Shape;6098;p50"/>
          <p:cNvGrpSpPr/>
          <p:nvPr/>
        </p:nvGrpSpPr>
        <p:grpSpPr>
          <a:xfrm>
            <a:off x="7262295" y="3419504"/>
            <a:ext cx="269608" cy="342779"/>
            <a:chOff x="-37370925" y="3551975"/>
            <a:chExt cx="248900" cy="316450"/>
          </a:xfrm>
        </p:grpSpPr>
        <p:sp>
          <p:nvSpPr>
            <p:cNvPr id="6099" name="Google Shape;6099;p50"/>
            <p:cNvSpPr/>
            <p:nvPr/>
          </p:nvSpPr>
          <p:spPr>
            <a:xfrm>
              <a:off x="-37268550" y="364392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0"/>
            <p:cNvSpPr/>
            <p:nvPr/>
          </p:nvSpPr>
          <p:spPr>
            <a:xfrm>
              <a:off x="-37370925" y="355197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1" name="Google Shape;6101;p50"/>
          <p:cNvSpPr/>
          <p:nvPr/>
        </p:nvSpPr>
        <p:spPr>
          <a:xfrm>
            <a:off x="1937024" y="3058286"/>
            <a:ext cx="337877" cy="342481"/>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0"/>
          <p:cNvSpPr/>
          <p:nvPr/>
        </p:nvSpPr>
        <p:spPr>
          <a:xfrm>
            <a:off x="1960055" y="3454996"/>
            <a:ext cx="291814" cy="344701"/>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3" name="Google Shape;6103;p50"/>
          <p:cNvGrpSpPr/>
          <p:nvPr/>
        </p:nvGrpSpPr>
        <p:grpSpPr>
          <a:xfrm>
            <a:off x="1932108" y="3851836"/>
            <a:ext cx="344701" cy="342995"/>
            <a:chOff x="-42259725" y="3951100"/>
            <a:chExt cx="318225" cy="316650"/>
          </a:xfrm>
        </p:grpSpPr>
        <p:sp>
          <p:nvSpPr>
            <p:cNvPr id="6104" name="Google Shape;6104;p50"/>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0"/>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6" name="Google Shape;6106;p50"/>
          <p:cNvGrpSpPr/>
          <p:nvPr/>
        </p:nvGrpSpPr>
        <p:grpSpPr>
          <a:xfrm>
            <a:off x="3970164" y="3111306"/>
            <a:ext cx="343835" cy="313126"/>
            <a:chOff x="-40378075" y="3267450"/>
            <a:chExt cx="317425" cy="289075"/>
          </a:xfrm>
        </p:grpSpPr>
        <p:sp>
          <p:nvSpPr>
            <p:cNvPr id="6107" name="Google Shape;6107;p50"/>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50"/>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50"/>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0"/>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1" name="Google Shape;6111;p50"/>
          <p:cNvGrpSpPr/>
          <p:nvPr/>
        </p:nvGrpSpPr>
        <p:grpSpPr>
          <a:xfrm>
            <a:off x="3973563" y="3476453"/>
            <a:ext cx="337038" cy="342995"/>
            <a:chOff x="-40372575" y="3604550"/>
            <a:chExt cx="311150" cy="316650"/>
          </a:xfrm>
        </p:grpSpPr>
        <p:sp>
          <p:nvSpPr>
            <p:cNvPr id="6112" name="Google Shape;6112;p50"/>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0"/>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0"/>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15" name="Google Shape;6115;p50"/>
          <p:cNvSpPr/>
          <p:nvPr/>
        </p:nvSpPr>
        <p:spPr>
          <a:xfrm>
            <a:off x="3975433" y="3873803"/>
            <a:ext cx="336171" cy="344783"/>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6" name="Google Shape;6116;p50"/>
          <p:cNvGrpSpPr/>
          <p:nvPr/>
        </p:nvGrpSpPr>
        <p:grpSpPr>
          <a:xfrm>
            <a:off x="5989185" y="3060098"/>
            <a:ext cx="369940" cy="345026"/>
            <a:chOff x="-38542250" y="3220175"/>
            <a:chExt cx="341525" cy="318525"/>
          </a:xfrm>
        </p:grpSpPr>
        <p:sp>
          <p:nvSpPr>
            <p:cNvPr id="6117" name="Google Shape;6117;p50"/>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0"/>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0"/>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0" name="Google Shape;6120;p50"/>
          <p:cNvGrpSpPr/>
          <p:nvPr/>
        </p:nvGrpSpPr>
        <p:grpSpPr>
          <a:xfrm>
            <a:off x="6002657" y="3458526"/>
            <a:ext cx="342995" cy="342156"/>
            <a:chOff x="-38537400" y="3588000"/>
            <a:chExt cx="316650" cy="315875"/>
          </a:xfrm>
        </p:grpSpPr>
        <p:sp>
          <p:nvSpPr>
            <p:cNvPr id="6121" name="Google Shape;6121;p50"/>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0"/>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0"/>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0"/>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5" name="Google Shape;6125;p50"/>
          <p:cNvGrpSpPr/>
          <p:nvPr/>
        </p:nvGrpSpPr>
        <p:grpSpPr>
          <a:xfrm>
            <a:off x="6001804" y="3855248"/>
            <a:ext cx="344701" cy="342995"/>
            <a:chOff x="-38538975" y="3954250"/>
            <a:chExt cx="318225" cy="316650"/>
          </a:xfrm>
        </p:grpSpPr>
        <p:sp>
          <p:nvSpPr>
            <p:cNvPr id="6126" name="Google Shape;6126;p50"/>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0"/>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8" name="Google Shape;6128;p50"/>
          <p:cNvGrpSpPr/>
          <p:nvPr/>
        </p:nvGrpSpPr>
        <p:grpSpPr>
          <a:xfrm>
            <a:off x="7223057" y="3794670"/>
            <a:ext cx="348086" cy="344701"/>
            <a:chOff x="-37385100" y="3898325"/>
            <a:chExt cx="321350" cy="318225"/>
          </a:xfrm>
        </p:grpSpPr>
        <p:sp>
          <p:nvSpPr>
            <p:cNvPr id="6129" name="Google Shape;6129;p50"/>
            <p:cNvSpPr/>
            <p:nvPr/>
          </p:nvSpPr>
          <p:spPr>
            <a:xfrm>
              <a:off x="-37190575" y="4093650"/>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0"/>
            <p:cNvSpPr/>
            <p:nvPr/>
          </p:nvSpPr>
          <p:spPr>
            <a:xfrm>
              <a:off x="-37385100" y="3898325"/>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1" name="Google Shape;6131;p50"/>
          <p:cNvGrpSpPr/>
          <p:nvPr/>
        </p:nvGrpSpPr>
        <p:grpSpPr>
          <a:xfrm>
            <a:off x="2339986" y="3056902"/>
            <a:ext cx="343862" cy="343645"/>
            <a:chOff x="-41895050" y="3217225"/>
            <a:chExt cx="317450" cy="317250"/>
          </a:xfrm>
        </p:grpSpPr>
        <p:sp>
          <p:nvSpPr>
            <p:cNvPr id="6132" name="Google Shape;6132;p50"/>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0"/>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0"/>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0"/>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50"/>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7" name="Google Shape;6137;p50"/>
          <p:cNvGrpSpPr/>
          <p:nvPr/>
        </p:nvGrpSpPr>
        <p:grpSpPr>
          <a:xfrm>
            <a:off x="2339567" y="3455114"/>
            <a:ext cx="344701" cy="342995"/>
            <a:chOff x="-41893475" y="3584850"/>
            <a:chExt cx="318225" cy="316650"/>
          </a:xfrm>
        </p:grpSpPr>
        <p:sp>
          <p:nvSpPr>
            <p:cNvPr id="6138" name="Google Shape;6138;p50"/>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0"/>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0"/>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50"/>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2" name="Google Shape;6142;p50"/>
          <p:cNvSpPr/>
          <p:nvPr/>
        </p:nvSpPr>
        <p:spPr>
          <a:xfrm>
            <a:off x="2341058" y="3853412"/>
            <a:ext cx="344701" cy="34237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0"/>
          <p:cNvSpPr/>
          <p:nvPr/>
        </p:nvSpPr>
        <p:spPr>
          <a:xfrm>
            <a:off x="4345433" y="3079625"/>
            <a:ext cx="406985" cy="34212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4" name="Google Shape;6144;p50"/>
          <p:cNvGrpSpPr/>
          <p:nvPr/>
        </p:nvGrpSpPr>
        <p:grpSpPr>
          <a:xfrm>
            <a:off x="4391046" y="3477292"/>
            <a:ext cx="312909" cy="343862"/>
            <a:chOff x="-39998250" y="3605325"/>
            <a:chExt cx="288875" cy="317450"/>
          </a:xfrm>
        </p:grpSpPr>
        <p:sp>
          <p:nvSpPr>
            <p:cNvPr id="6145" name="Google Shape;6145;p50"/>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0"/>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50"/>
          <p:cNvGrpSpPr/>
          <p:nvPr/>
        </p:nvGrpSpPr>
        <p:grpSpPr>
          <a:xfrm>
            <a:off x="4376003" y="3874881"/>
            <a:ext cx="342995" cy="342968"/>
            <a:chOff x="-40011050" y="3972375"/>
            <a:chExt cx="316650" cy="316625"/>
          </a:xfrm>
        </p:grpSpPr>
        <p:sp>
          <p:nvSpPr>
            <p:cNvPr id="6148" name="Google Shape;6148;p50"/>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0"/>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0" name="Google Shape;6150;p50"/>
          <p:cNvGrpSpPr/>
          <p:nvPr/>
        </p:nvGrpSpPr>
        <p:grpSpPr>
          <a:xfrm>
            <a:off x="6452043" y="3062671"/>
            <a:ext cx="247457" cy="342129"/>
            <a:chOff x="-38129425" y="3222550"/>
            <a:chExt cx="228450" cy="315850"/>
          </a:xfrm>
        </p:grpSpPr>
        <p:sp>
          <p:nvSpPr>
            <p:cNvPr id="6151" name="Google Shape;6151;p50"/>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0"/>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3" name="Google Shape;6153;p50"/>
          <p:cNvGrpSpPr/>
          <p:nvPr/>
        </p:nvGrpSpPr>
        <p:grpSpPr>
          <a:xfrm>
            <a:off x="6403434" y="3458526"/>
            <a:ext cx="344674" cy="342995"/>
            <a:chOff x="-38172725" y="3588000"/>
            <a:chExt cx="318200" cy="316650"/>
          </a:xfrm>
        </p:grpSpPr>
        <p:sp>
          <p:nvSpPr>
            <p:cNvPr id="6154" name="Google Shape;6154;p50"/>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0"/>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0"/>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0"/>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0"/>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0"/>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0"/>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0"/>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2" name="Google Shape;6162;p50"/>
          <p:cNvGrpSpPr/>
          <p:nvPr/>
        </p:nvGrpSpPr>
        <p:grpSpPr>
          <a:xfrm>
            <a:off x="6473802" y="3856087"/>
            <a:ext cx="203939" cy="342995"/>
            <a:chOff x="-38109725" y="3955025"/>
            <a:chExt cx="188275" cy="316650"/>
          </a:xfrm>
        </p:grpSpPr>
        <p:sp>
          <p:nvSpPr>
            <p:cNvPr id="6163" name="Google Shape;6163;p50"/>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0"/>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5" name="Google Shape;6165;p50"/>
          <p:cNvSpPr/>
          <p:nvPr/>
        </p:nvSpPr>
        <p:spPr>
          <a:xfrm>
            <a:off x="7635018" y="3054035"/>
            <a:ext cx="355804" cy="343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6" name="Google Shape;6166;p50"/>
          <p:cNvGrpSpPr/>
          <p:nvPr/>
        </p:nvGrpSpPr>
        <p:grpSpPr>
          <a:xfrm>
            <a:off x="2740068" y="3058609"/>
            <a:ext cx="346407" cy="342156"/>
            <a:chOff x="-41530375" y="3218800"/>
            <a:chExt cx="319800" cy="315875"/>
          </a:xfrm>
        </p:grpSpPr>
        <p:sp>
          <p:nvSpPr>
            <p:cNvPr id="6167" name="Google Shape;6167;p50"/>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0"/>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50"/>
          <p:cNvGrpSpPr/>
          <p:nvPr/>
        </p:nvGrpSpPr>
        <p:grpSpPr>
          <a:xfrm>
            <a:off x="2742194" y="3529340"/>
            <a:ext cx="342156" cy="267930"/>
            <a:chOff x="-41526450" y="3653375"/>
            <a:chExt cx="315875" cy="247350"/>
          </a:xfrm>
        </p:grpSpPr>
        <p:sp>
          <p:nvSpPr>
            <p:cNvPr id="6170" name="Google Shape;6170;p50"/>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0"/>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2" name="Google Shape;6172;p50"/>
          <p:cNvGrpSpPr/>
          <p:nvPr/>
        </p:nvGrpSpPr>
        <p:grpSpPr>
          <a:xfrm>
            <a:off x="2743480" y="3851836"/>
            <a:ext cx="339583" cy="342995"/>
            <a:chOff x="-41526450" y="3951100"/>
            <a:chExt cx="313500" cy="316650"/>
          </a:xfrm>
        </p:grpSpPr>
        <p:sp>
          <p:nvSpPr>
            <p:cNvPr id="6173" name="Google Shape;6173;p50"/>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0"/>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0"/>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6" name="Google Shape;6176;p50"/>
          <p:cNvGrpSpPr/>
          <p:nvPr/>
        </p:nvGrpSpPr>
        <p:grpSpPr>
          <a:xfrm>
            <a:off x="4797395" y="3079731"/>
            <a:ext cx="314832" cy="344701"/>
            <a:chOff x="-39625900" y="3238300"/>
            <a:chExt cx="290650" cy="318225"/>
          </a:xfrm>
        </p:grpSpPr>
        <p:sp>
          <p:nvSpPr>
            <p:cNvPr id="6177" name="Google Shape;6177;p50"/>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0"/>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9" name="Google Shape;6179;p50"/>
          <p:cNvSpPr/>
          <p:nvPr/>
        </p:nvSpPr>
        <p:spPr>
          <a:xfrm>
            <a:off x="4809895" y="3478041"/>
            <a:ext cx="292654" cy="342995"/>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0" name="Google Shape;6180;p50"/>
          <p:cNvGrpSpPr/>
          <p:nvPr/>
        </p:nvGrpSpPr>
        <p:grpSpPr>
          <a:xfrm>
            <a:off x="4785019" y="3874475"/>
            <a:ext cx="339583" cy="343429"/>
            <a:chOff x="-39647175" y="3972000"/>
            <a:chExt cx="313500" cy="317050"/>
          </a:xfrm>
        </p:grpSpPr>
        <p:sp>
          <p:nvSpPr>
            <p:cNvPr id="6181" name="Google Shape;6181;p50"/>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0"/>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50"/>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4" name="Google Shape;6184;p50"/>
          <p:cNvGrpSpPr/>
          <p:nvPr/>
        </p:nvGrpSpPr>
        <p:grpSpPr>
          <a:xfrm>
            <a:off x="6802835" y="3061614"/>
            <a:ext cx="348113" cy="343835"/>
            <a:chOff x="-37808850" y="3221575"/>
            <a:chExt cx="321375" cy="317425"/>
          </a:xfrm>
        </p:grpSpPr>
        <p:sp>
          <p:nvSpPr>
            <p:cNvPr id="6185" name="Google Shape;6185;p50"/>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0"/>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50"/>
          <p:cNvGrpSpPr/>
          <p:nvPr/>
        </p:nvGrpSpPr>
        <p:grpSpPr>
          <a:xfrm>
            <a:off x="6804108" y="3577109"/>
            <a:ext cx="345568" cy="223572"/>
            <a:chOff x="-37806500" y="3697475"/>
            <a:chExt cx="319025" cy="206400"/>
          </a:xfrm>
        </p:grpSpPr>
        <p:sp>
          <p:nvSpPr>
            <p:cNvPr id="6188" name="Google Shape;6188;p50"/>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0"/>
            <p:cNvSpPr/>
            <p:nvPr/>
          </p:nvSpPr>
          <p:spPr>
            <a:xfrm>
              <a:off x="-37806500" y="3697475"/>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0" name="Google Shape;6190;p50"/>
          <p:cNvGrpSpPr/>
          <p:nvPr/>
        </p:nvGrpSpPr>
        <p:grpSpPr>
          <a:xfrm>
            <a:off x="6806247" y="3854381"/>
            <a:ext cx="341289" cy="344701"/>
            <a:chOff x="-37804925" y="3953450"/>
            <a:chExt cx="315075" cy="318225"/>
          </a:xfrm>
        </p:grpSpPr>
        <p:sp>
          <p:nvSpPr>
            <p:cNvPr id="6191" name="Google Shape;6191;p50"/>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0"/>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0"/>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4" name="Google Shape;6194;p50"/>
          <p:cNvSpPr/>
          <p:nvPr/>
        </p:nvSpPr>
        <p:spPr>
          <a:xfrm>
            <a:off x="7689623" y="3472923"/>
            <a:ext cx="246590" cy="34212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198" name="Shape 6198"/>
        <p:cNvGrpSpPr/>
        <p:nvPr/>
      </p:nvGrpSpPr>
      <p:grpSpPr>
        <a:xfrm>
          <a:off x="0" y="0"/>
          <a:ext cx="0" cy="0"/>
          <a:chOff x="0" y="0"/>
          <a:chExt cx="0" cy="0"/>
        </a:xfrm>
      </p:grpSpPr>
      <p:sp>
        <p:nvSpPr>
          <p:cNvPr id="6199" name="Google Shape;6199;p5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6200" name="Google Shape;6200;p51"/>
          <p:cNvGrpSpPr/>
          <p:nvPr/>
        </p:nvGrpSpPr>
        <p:grpSpPr>
          <a:xfrm>
            <a:off x="1055960" y="1681536"/>
            <a:ext cx="276267" cy="336065"/>
            <a:chOff x="-35830350" y="1912725"/>
            <a:chExt cx="241050" cy="293225"/>
          </a:xfrm>
        </p:grpSpPr>
        <p:sp>
          <p:nvSpPr>
            <p:cNvPr id="6201" name="Google Shape;6201;p51"/>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1"/>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51"/>
          <p:cNvGrpSpPr/>
          <p:nvPr/>
        </p:nvGrpSpPr>
        <p:grpSpPr>
          <a:xfrm>
            <a:off x="1026190" y="2108631"/>
            <a:ext cx="335807" cy="334031"/>
            <a:chOff x="-35854750" y="2272675"/>
            <a:chExt cx="293000" cy="291450"/>
          </a:xfrm>
        </p:grpSpPr>
        <p:sp>
          <p:nvSpPr>
            <p:cNvPr id="6204" name="Google Shape;6204;p51"/>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1"/>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1"/>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7" name="Google Shape;6207;p51"/>
          <p:cNvGrpSpPr/>
          <p:nvPr/>
        </p:nvGrpSpPr>
        <p:grpSpPr>
          <a:xfrm>
            <a:off x="1025731" y="2502659"/>
            <a:ext cx="336724" cy="334948"/>
            <a:chOff x="-35853975" y="2631825"/>
            <a:chExt cx="293800" cy="292250"/>
          </a:xfrm>
        </p:grpSpPr>
        <p:sp>
          <p:nvSpPr>
            <p:cNvPr id="6208" name="Google Shape;6208;p51"/>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1"/>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1"/>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1"/>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1"/>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3" name="Google Shape;6213;p51"/>
          <p:cNvGrpSpPr/>
          <p:nvPr/>
        </p:nvGrpSpPr>
        <p:grpSpPr>
          <a:xfrm>
            <a:off x="3140521" y="1682553"/>
            <a:ext cx="334031" cy="334031"/>
            <a:chOff x="-34032200" y="1916675"/>
            <a:chExt cx="291450" cy="291450"/>
          </a:xfrm>
        </p:grpSpPr>
        <p:sp>
          <p:nvSpPr>
            <p:cNvPr id="6214" name="Google Shape;6214;p51"/>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1"/>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1"/>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1"/>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8" name="Google Shape;6218;p51"/>
          <p:cNvSpPr/>
          <p:nvPr/>
        </p:nvSpPr>
        <p:spPr>
          <a:xfrm>
            <a:off x="3138320" y="2107301"/>
            <a:ext cx="334919" cy="336896"/>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9" name="Google Shape;6219;p51"/>
          <p:cNvGrpSpPr/>
          <p:nvPr/>
        </p:nvGrpSpPr>
        <p:grpSpPr>
          <a:xfrm>
            <a:off x="3140077" y="2502659"/>
            <a:ext cx="334919" cy="334948"/>
            <a:chOff x="-34032200" y="2634975"/>
            <a:chExt cx="292225" cy="292250"/>
          </a:xfrm>
        </p:grpSpPr>
        <p:sp>
          <p:nvSpPr>
            <p:cNvPr id="6220" name="Google Shape;6220;p51"/>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1"/>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1"/>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51"/>
          <p:cNvGrpSpPr/>
          <p:nvPr/>
        </p:nvGrpSpPr>
        <p:grpSpPr>
          <a:xfrm>
            <a:off x="5239889" y="1682108"/>
            <a:ext cx="338558" cy="334919"/>
            <a:chOff x="-32245875" y="1938725"/>
            <a:chExt cx="295400" cy="292225"/>
          </a:xfrm>
        </p:grpSpPr>
        <p:sp>
          <p:nvSpPr>
            <p:cNvPr id="6224" name="Google Shape;6224;p51"/>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1"/>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1"/>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51"/>
          <p:cNvGrpSpPr/>
          <p:nvPr/>
        </p:nvGrpSpPr>
        <p:grpSpPr>
          <a:xfrm>
            <a:off x="5236737" y="2109303"/>
            <a:ext cx="344861" cy="332684"/>
            <a:chOff x="-32243500" y="2299850"/>
            <a:chExt cx="300900" cy="290275"/>
          </a:xfrm>
        </p:grpSpPr>
        <p:sp>
          <p:nvSpPr>
            <p:cNvPr id="6228" name="Google Shape;6228;p51"/>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1"/>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0" name="Google Shape;6230;p51"/>
          <p:cNvSpPr/>
          <p:nvPr/>
        </p:nvSpPr>
        <p:spPr>
          <a:xfrm>
            <a:off x="5239142" y="2503695"/>
            <a:ext cx="336724" cy="333114"/>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1" name="Google Shape;6231;p51"/>
          <p:cNvGrpSpPr/>
          <p:nvPr/>
        </p:nvGrpSpPr>
        <p:grpSpPr>
          <a:xfrm>
            <a:off x="1449401" y="1681651"/>
            <a:ext cx="334919" cy="335836"/>
            <a:chOff x="-35495600" y="1912725"/>
            <a:chExt cx="292225" cy="293025"/>
          </a:xfrm>
        </p:grpSpPr>
        <p:sp>
          <p:nvSpPr>
            <p:cNvPr id="6232" name="Google Shape;6232;p51"/>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1"/>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1"/>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5" name="Google Shape;6235;p51"/>
          <p:cNvSpPr/>
          <p:nvPr/>
        </p:nvSpPr>
        <p:spPr>
          <a:xfrm>
            <a:off x="1446666" y="2108290"/>
            <a:ext cx="336724" cy="334919"/>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6" name="Google Shape;6236;p51"/>
          <p:cNvGrpSpPr/>
          <p:nvPr/>
        </p:nvGrpSpPr>
        <p:grpSpPr>
          <a:xfrm>
            <a:off x="1449401" y="2503118"/>
            <a:ext cx="334919" cy="334031"/>
            <a:chOff x="-35495600" y="2631825"/>
            <a:chExt cx="292225" cy="291450"/>
          </a:xfrm>
        </p:grpSpPr>
        <p:sp>
          <p:nvSpPr>
            <p:cNvPr id="6237" name="Google Shape;6237;p51"/>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1"/>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1"/>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1"/>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51"/>
          <p:cNvGrpSpPr/>
          <p:nvPr/>
        </p:nvGrpSpPr>
        <p:grpSpPr>
          <a:xfrm>
            <a:off x="3563288" y="1682553"/>
            <a:ext cx="334031" cy="334031"/>
            <a:chOff x="-33673825" y="1916675"/>
            <a:chExt cx="291450" cy="291450"/>
          </a:xfrm>
        </p:grpSpPr>
        <p:sp>
          <p:nvSpPr>
            <p:cNvPr id="6242" name="Google Shape;6242;p51"/>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1"/>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1"/>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1"/>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6" name="Google Shape;6246;p51"/>
          <p:cNvGrpSpPr/>
          <p:nvPr/>
        </p:nvGrpSpPr>
        <p:grpSpPr>
          <a:xfrm>
            <a:off x="3561039" y="2107743"/>
            <a:ext cx="338529" cy="335807"/>
            <a:chOff x="-33676975" y="2275050"/>
            <a:chExt cx="295375" cy="293000"/>
          </a:xfrm>
        </p:grpSpPr>
        <p:sp>
          <p:nvSpPr>
            <p:cNvPr id="6247" name="Google Shape;6247;p51"/>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1"/>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1"/>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51"/>
          <p:cNvGrpSpPr/>
          <p:nvPr/>
        </p:nvGrpSpPr>
        <p:grpSpPr>
          <a:xfrm>
            <a:off x="3563288" y="2502444"/>
            <a:ext cx="334031" cy="335378"/>
            <a:chOff x="-33673825" y="2634975"/>
            <a:chExt cx="291450" cy="292625"/>
          </a:xfrm>
        </p:grpSpPr>
        <p:sp>
          <p:nvSpPr>
            <p:cNvPr id="6251" name="Google Shape;6251;p51"/>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1"/>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51"/>
          <p:cNvGrpSpPr/>
          <p:nvPr/>
        </p:nvGrpSpPr>
        <p:grpSpPr>
          <a:xfrm>
            <a:off x="5679739" y="1682524"/>
            <a:ext cx="311453" cy="334088"/>
            <a:chOff x="-31874100" y="1939525"/>
            <a:chExt cx="271750" cy="291500"/>
          </a:xfrm>
        </p:grpSpPr>
        <p:sp>
          <p:nvSpPr>
            <p:cNvPr id="6254" name="Google Shape;6254;p51"/>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1"/>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6" name="Google Shape;6256;p51"/>
          <p:cNvSpPr/>
          <p:nvPr/>
        </p:nvSpPr>
        <p:spPr>
          <a:xfrm>
            <a:off x="5686661" y="2108734"/>
            <a:ext cx="294318" cy="334031"/>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7" name="Google Shape;6257;p51"/>
          <p:cNvGrpSpPr/>
          <p:nvPr/>
        </p:nvGrpSpPr>
        <p:grpSpPr>
          <a:xfrm>
            <a:off x="5662132" y="2503504"/>
            <a:ext cx="346667" cy="333257"/>
            <a:chOff x="-31889075" y="2658950"/>
            <a:chExt cx="302475" cy="290775"/>
          </a:xfrm>
        </p:grpSpPr>
        <p:sp>
          <p:nvSpPr>
            <p:cNvPr id="6258" name="Google Shape;6258;p51"/>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1"/>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0" name="Google Shape;6260;p51"/>
          <p:cNvSpPr/>
          <p:nvPr/>
        </p:nvSpPr>
        <p:spPr>
          <a:xfrm>
            <a:off x="7352389" y="2108275"/>
            <a:ext cx="336724" cy="33494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1" name="Google Shape;6261;p51"/>
          <p:cNvGrpSpPr/>
          <p:nvPr/>
        </p:nvGrpSpPr>
        <p:grpSpPr>
          <a:xfrm>
            <a:off x="1872611" y="1681651"/>
            <a:ext cx="334919" cy="335836"/>
            <a:chOff x="-35136450" y="1912725"/>
            <a:chExt cx="292225" cy="293025"/>
          </a:xfrm>
        </p:grpSpPr>
        <p:sp>
          <p:nvSpPr>
            <p:cNvPr id="6262" name="Google Shape;6262;p51"/>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1"/>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1"/>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5" name="Google Shape;6265;p51"/>
          <p:cNvGrpSpPr/>
          <p:nvPr/>
        </p:nvGrpSpPr>
        <p:grpSpPr>
          <a:xfrm>
            <a:off x="1873055" y="2108387"/>
            <a:ext cx="334031" cy="334518"/>
            <a:chOff x="-35134875" y="2272675"/>
            <a:chExt cx="291450" cy="291875"/>
          </a:xfrm>
        </p:grpSpPr>
        <p:sp>
          <p:nvSpPr>
            <p:cNvPr id="6266" name="Google Shape;6266;p51"/>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1"/>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1"/>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1"/>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0" name="Google Shape;6270;p51"/>
          <p:cNvGrpSpPr/>
          <p:nvPr/>
        </p:nvGrpSpPr>
        <p:grpSpPr>
          <a:xfrm>
            <a:off x="1912324" y="2503118"/>
            <a:ext cx="255494" cy="334031"/>
            <a:chOff x="-35101800" y="2631050"/>
            <a:chExt cx="222925" cy="291450"/>
          </a:xfrm>
        </p:grpSpPr>
        <p:sp>
          <p:nvSpPr>
            <p:cNvPr id="6271" name="Google Shape;6271;p51"/>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1"/>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1"/>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1"/>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5" name="Google Shape;6275;p51"/>
          <p:cNvSpPr/>
          <p:nvPr/>
        </p:nvSpPr>
        <p:spPr>
          <a:xfrm>
            <a:off x="3984873" y="1681852"/>
            <a:ext cx="319561" cy="335607"/>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6" name="Google Shape;6276;p51"/>
          <p:cNvGrpSpPr/>
          <p:nvPr/>
        </p:nvGrpSpPr>
        <p:grpSpPr>
          <a:xfrm>
            <a:off x="3979357" y="2107743"/>
            <a:ext cx="334031" cy="335807"/>
            <a:chOff x="-33314675" y="2275050"/>
            <a:chExt cx="291450" cy="293000"/>
          </a:xfrm>
        </p:grpSpPr>
        <p:sp>
          <p:nvSpPr>
            <p:cNvPr id="6277" name="Google Shape;6277;p51"/>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1"/>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1"/>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0" name="Google Shape;6280;p51"/>
          <p:cNvSpPr/>
          <p:nvPr/>
        </p:nvSpPr>
        <p:spPr>
          <a:xfrm>
            <a:off x="3976291" y="2501876"/>
            <a:ext cx="336724" cy="336753"/>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1" name="Google Shape;6281;p51"/>
          <p:cNvGrpSpPr/>
          <p:nvPr/>
        </p:nvGrpSpPr>
        <p:grpSpPr>
          <a:xfrm>
            <a:off x="6090314" y="1682567"/>
            <a:ext cx="334031" cy="334002"/>
            <a:chOff x="-31523625" y="1939525"/>
            <a:chExt cx="291450" cy="291425"/>
          </a:xfrm>
        </p:grpSpPr>
        <p:sp>
          <p:nvSpPr>
            <p:cNvPr id="6282" name="Google Shape;6282;p51"/>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1"/>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1"/>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1"/>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1"/>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1"/>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1"/>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1"/>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1"/>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1"/>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1"/>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51"/>
          <p:cNvGrpSpPr/>
          <p:nvPr/>
        </p:nvGrpSpPr>
        <p:grpSpPr>
          <a:xfrm>
            <a:off x="6089411" y="2108630"/>
            <a:ext cx="335836" cy="334031"/>
            <a:chOff x="-31523625" y="2298675"/>
            <a:chExt cx="293025" cy="291450"/>
          </a:xfrm>
        </p:grpSpPr>
        <p:sp>
          <p:nvSpPr>
            <p:cNvPr id="6294" name="Google Shape;6294;p51"/>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1"/>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1"/>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7" name="Google Shape;6297;p51"/>
          <p:cNvSpPr/>
          <p:nvPr/>
        </p:nvSpPr>
        <p:spPr>
          <a:xfrm>
            <a:off x="6085979" y="2501890"/>
            <a:ext cx="339446" cy="336724"/>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1"/>
          <p:cNvSpPr/>
          <p:nvPr/>
        </p:nvSpPr>
        <p:spPr>
          <a:xfrm>
            <a:off x="7353292" y="2503237"/>
            <a:ext cx="334919" cy="334031"/>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9" name="Google Shape;6299;p51"/>
          <p:cNvGrpSpPr/>
          <p:nvPr/>
        </p:nvGrpSpPr>
        <p:grpSpPr>
          <a:xfrm>
            <a:off x="2305764" y="1682568"/>
            <a:ext cx="313258" cy="334002"/>
            <a:chOff x="-34767825" y="1914325"/>
            <a:chExt cx="273325" cy="291425"/>
          </a:xfrm>
        </p:grpSpPr>
        <p:sp>
          <p:nvSpPr>
            <p:cNvPr id="6300" name="Google Shape;6300;p51"/>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1"/>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1"/>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3" name="Google Shape;6303;p51"/>
          <p:cNvGrpSpPr/>
          <p:nvPr/>
        </p:nvGrpSpPr>
        <p:grpSpPr>
          <a:xfrm>
            <a:off x="2294031" y="2107728"/>
            <a:ext cx="336724" cy="335836"/>
            <a:chOff x="-34778075" y="2272675"/>
            <a:chExt cx="293800" cy="293025"/>
          </a:xfrm>
        </p:grpSpPr>
        <p:sp>
          <p:nvSpPr>
            <p:cNvPr id="6304" name="Google Shape;6304;p51"/>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1"/>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1"/>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7" name="Google Shape;6307;p51"/>
          <p:cNvGrpSpPr/>
          <p:nvPr/>
        </p:nvGrpSpPr>
        <p:grpSpPr>
          <a:xfrm>
            <a:off x="2295378" y="2503118"/>
            <a:ext cx="334031" cy="334031"/>
            <a:chOff x="-34776500" y="2631825"/>
            <a:chExt cx="291450" cy="291450"/>
          </a:xfrm>
        </p:grpSpPr>
        <p:sp>
          <p:nvSpPr>
            <p:cNvPr id="6308" name="Google Shape;6308;p51"/>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1"/>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1"/>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1" name="Google Shape;6311;p51"/>
          <p:cNvGrpSpPr/>
          <p:nvPr/>
        </p:nvGrpSpPr>
        <p:grpSpPr>
          <a:xfrm>
            <a:off x="4403027" y="1680304"/>
            <a:ext cx="334919" cy="338529"/>
            <a:chOff x="-32956300" y="1915900"/>
            <a:chExt cx="292225" cy="295375"/>
          </a:xfrm>
        </p:grpSpPr>
        <p:sp>
          <p:nvSpPr>
            <p:cNvPr id="6312" name="Google Shape;6312;p51"/>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1"/>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4" name="Google Shape;6314;p51"/>
          <p:cNvSpPr/>
          <p:nvPr/>
        </p:nvSpPr>
        <p:spPr>
          <a:xfrm>
            <a:off x="4401325" y="2108748"/>
            <a:ext cx="334919" cy="334002"/>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1"/>
          <p:cNvSpPr/>
          <p:nvPr/>
        </p:nvSpPr>
        <p:spPr>
          <a:xfrm>
            <a:off x="4400867" y="2502778"/>
            <a:ext cx="335836" cy="33494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6" name="Google Shape;6316;p51"/>
          <p:cNvGrpSpPr/>
          <p:nvPr/>
        </p:nvGrpSpPr>
        <p:grpSpPr>
          <a:xfrm>
            <a:off x="6507301" y="1682567"/>
            <a:ext cx="336724" cy="334002"/>
            <a:chOff x="-31166825" y="1939525"/>
            <a:chExt cx="293800" cy="291425"/>
          </a:xfrm>
        </p:grpSpPr>
        <p:sp>
          <p:nvSpPr>
            <p:cNvPr id="6317" name="Google Shape;6317;p51"/>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1"/>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1"/>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1"/>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1"/>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1"/>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1"/>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1"/>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1"/>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1"/>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1"/>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8" name="Google Shape;6328;p51"/>
          <p:cNvGrpSpPr/>
          <p:nvPr/>
        </p:nvGrpSpPr>
        <p:grpSpPr>
          <a:xfrm>
            <a:off x="6508203" y="2108372"/>
            <a:ext cx="334919" cy="334547"/>
            <a:chOff x="-31165250" y="2298675"/>
            <a:chExt cx="292225" cy="291900"/>
          </a:xfrm>
        </p:grpSpPr>
        <p:sp>
          <p:nvSpPr>
            <p:cNvPr id="6329" name="Google Shape;6329;p51"/>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1"/>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1"/>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2" name="Google Shape;6332;p51"/>
          <p:cNvGrpSpPr/>
          <p:nvPr/>
        </p:nvGrpSpPr>
        <p:grpSpPr>
          <a:xfrm>
            <a:off x="6508662" y="2503131"/>
            <a:ext cx="334002" cy="334002"/>
            <a:chOff x="-31164450" y="2657050"/>
            <a:chExt cx="291425" cy="291425"/>
          </a:xfrm>
        </p:grpSpPr>
        <p:sp>
          <p:nvSpPr>
            <p:cNvPr id="6333" name="Google Shape;6333;p51"/>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1"/>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1"/>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1"/>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7" name="Google Shape;6337;p51"/>
          <p:cNvSpPr/>
          <p:nvPr/>
        </p:nvSpPr>
        <p:spPr>
          <a:xfrm>
            <a:off x="7777937" y="1683098"/>
            <a:ext cx="335836" cy="333114"/>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8" name="Google Shape;6338;p51"/>
          <p:cNvGrpSpPr/>
          <p:nvPr/>
        </p:nvGrpSpPr>
        <p:grpSpPr>
          <a:xfrm>
            <a:off x="2709198" y="1682224"/>
            <a:ext cx="338529" cy="334690"/>
            <a:chOff x="-34421275" y="1912725"/>
            <a:chExt cx="295375" cy="292025"/>
          </a:xfrm>
        </p:grpSpPr>
        <p:sp>
          <p:nvSpPr>
            <p:cNvPr id="6339" name="Google Shape;6339;p51"/>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1"/>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1" name="Google Shape;6341;p51"/>
          <p:cNvGrpSpPr/>
          <p:nvPr/>
        </p:nvGrpSpPr>
        <p:grpSpPr>
          <a:xfrm>
            <a:off x="2708296" y="2107728"/>
            <a:ext cx="340334" cy="335836"/>
            <a:chOff x="-34418125" y="2271100"/>
            <a:chExt cx="296950" cy="293025"/>
          </a:xfrm>
        </p:grpSpPr>
        <p:sp>
          <p:nvSpPr>
            <p:cNvPr id="6342" name="Google Shape;6342;p51"/>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1"/>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1"/>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1"/>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1"/>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7" name="Google Shape;6347;p51"/>
          <p:cNvGrpSpPr/>
          <p:nvPr/>
        </p:nvGrpSpPr>
        <p:grpSpPr>
          <a:xfrm>
            <a:off x="2709198" y="2503118"/>
            <a:ext cx="338529" cy="334031"/>
            <a:chOff x="-34421275" y="2631050"/>
            <a:chExt cx="295375" cy="291450"/>
          </a:xfrm>
        </p:grpSpPr>
        <p:sp>
          <p:nvSpPr>
            <p:cNvPr id="6348" name="Google Shape;6348;p51"/>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1"/>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1"/>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1"/>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2" name="Google Shape;6352;p51"/>
          <p:cNvSpPr/>
          <p:nvPr/>
        </p:nvSpPr>
        <p:spPr>
          <a:xfrm>
            <a:off x="4825013" y="1682196"/>
            <a:ext cx="334031" cy="334919"/>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1"/>
          <p:cNvSpPr/>
          <p:nvPr/>
        </p:nvSpPr>
        <p:spPr>
          <a:xfrm>
            <a:off x="4825013" y="2108748"/>
            <a:ext cx="334031" cy="334002"/>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1"/>
          <p:cNvSpPr/>
          <p:nvPr/>
        </p:nvSpPr>
        <p:spPr>
          <a:xfrm>
            <a:off x="4816446" y="2502907"/>
            <a:ext cx="351165" cy="334690"/>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5" name="Google Shape;6355;p51"/>
          <p:cNvGrpSpPr/>
          <p:nvPr/>
        </p:nvGrpSpPr>
        <p:grpSpPr>
          <a:xfrm>
            <a:off x="6938569" y="1683011"/>
            <a:ext cx="334031" cy="333114"/>
            <a:chOff x="-30805300" y="1938725"/>
            <a:chExt cx="291450" cy="290650"/>
          </a:xfrm>
        </p:grpSpPr>
        <p:sp>
          <p:nvSpPr>
            <p:cNvPr id="6356" name="Google Shape;6356;p51"/>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1"/>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8" name="Google Shape;6358;p51"/>
          <p:cNvGrpSpPr/>
          <p:nvPr/>
        </p:nvGrpSpPr>
        <p:grpSpPr>
          <a:xfrm>
            <a:off x="6939028" y="2108816"/>
            <a:ext cx="333114" cy="333658"/>
            <a:chOff x="-30805300" y="2298675"/>
            <a:chExt cx="290650" cy="291125"/>
          </a:xfrm>
        </p:grpSpPr>
        <p:sp>
          <p:nvSpPr>
            <p:cNvPr id="6359" name="Google Shape;6359;p51"/>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1"/>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1"/>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1"/>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3" name="Google Shape;6363;p51"/>
          <p:cNvGrpSpPr/>
          <p:nvPr/>
        </p:nvGrpSpPr>
        <p:grpSpPr>
          <a:xfrm>
            <a:off x="6938584" y="2503131"/>
            <a:ext cx="334002" cy="334002"/>
            <a:chOff x="-30806075" y="2657050"/>
            <a:chExt cx="291425" cy="291425"/>
          </a:xfrm>
        </p:grpSpPr>
        <p:sp>
          <p:nvSpPr>
            <p:cNvPr id="6364" name="Google Shape;6364;p51"/>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1"/>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1"/>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7" name="Google Shape;6367;p51"/>
          <p:cNvGrpSpPr/>
          <p:nvPr/>
        </p:nvGrpSpPr>
        <p:grpSpPr>
          <a:xfrm>
            <a:off x="7780406" y="2108643"/>
            <a:ext cx="334002" cy="334002"/>
            <a:chOff x="-30064925" y="2332550"/>
            <a:chExt cx="291425" cy="291425"/>
          </a:xfrm>
        </p:grpSpPr>
        <p:sp>
          <p:nvSpPr>
            <p:cNvPr id="6368" name="Google Shape;6368;p51"/>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1"/>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1"/>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1" name="Google Shape;6371;p51"/>
          <p:cNvGrpSpPr/>
          <p:nvPr/>
        </p:nvGrpSpPr>
        <p:grpSpPr>
          <a:xfrm>
            <a:off x="1055057" y="3057139"/>
            <a:ext cx="278073" cy="334031"/>
            <a:chOff x="-35814600" y="3202075"/>
            <a:chExt cx="242625" cy="291450"/>
          </a:xfrm>
        </p:grpSpPr>
        <p:sp>
          <p:nvSpPr>
            <p:cNvPr id="6372" name="Google Shape;6372;p51"/>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1"/>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1"/>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1"/>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1"/>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1"/>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1"/>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9" name="Google Shape;6379;p51"/>
          <p:cNvGrpSpPr/>
          <p:nvPr/>
        </p:nvGrpSpPr>
        <p:grpSpPr>
          <a:xfrm>
            <a:off x="1027077" y="3473603"/>
            <a:ext cx="334031" cy="334260"/>
            <a:chOff x="-35839800" y="3561025"/>
            <a:chExt cx="291450" cy="291650"/>
          </a:xfrm>
        </p:grpSpPr>
        <p:sp>
          <p:nvSpPr>
            <p:cNvPr id="6380" name="Google Shape;6380;p51"/>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1"/>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1"/>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1"/>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1"/>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1"/>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1"/>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7" name="Google Shape;6387;p51"/>
          <p:cNvSpPr/>
          <p:nvPr/>
        </p:nvSpPr>
        <p:spPr>
          <a:xfrm>
            <a:off x="1024325" y="3885087"/>
            <a:ext cx="335836" cy="334031"/>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8" name="Google Shape;6388;p51"/>
          <p:cNvGrpSpPr/>
          <p:nvPr/>
        </p:nvGrpSpPr>
        <p:grpSpPr>
          <a:xfrm>
            <a:off x="3140520" y="3057138"/>
            <a:ext cx="334031" cy="334031"/>
            <a:chOff x="-34003850" y="3227275"/>
            <a:chExt cx="291450" cy="291450"/>
          </a:xfrm>
        </p:grpSpPr>
        <p:sp>
          <p:nvSpPr>
            <p:cNvPr id="6389" name="Google Shape;6389;p51"/>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1"/>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1"/>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1"/>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1"/>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4" name="Google Shape;6394;p51"/>
          <p:cNvGrpSpPr/>
          <p:nvPr/>
        </p:nvGrpSpPr>
        <p:grpSpPr>
          <a:xfrm>
            <a:off x="3140076" y="3473387"/>
            <a:ext cx="334919" cy="334690"/>
            <a:chOff x="-34004625" y="3585850"/>
            <a:chExt cx="292225" cy="292025"/>
          </a:xfrm>
        </p:grpSpPr>
        <p:sp>
          <p:nvSpPr>
            <p:cNvPr id="6395" name="Google Shape;6395;p51"/>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1"/>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1"/>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1"/>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1"/>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0" name="Google Shape;6400;p51"/>
          <p:cNvGrpSpPr/>
          <p:nvPr/>
        </p:nvGrpSpPr>
        <p:grpSpPr>
          <a:xfrm>
            <a:off x="3139617" y="3884450"/>
            <a:ext cx="335836" cy="334948"/>
            <a:chOff x="-34005425" y="3945575"/>
            <a:chExt cx="293025" cy="292250"/>
          </a:xfrm>
        </p:grpSpPr>
        <p:sp>
          <p:nvSpPr>
            <p:cNvPr id="6401" name="Google Shape;6401;p51"/>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1"/>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1"/>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4" name="Google Shape;6404;p51"/>
          <p:cNvGrpSpPr/>
          <p:nvPr/>
        </p:nvGrpSpPr>
        <p:grpSpPr>
          <a:xfrm>
            <a:off x="5239900" y="3056237"/>
            <a:ext cx="338529" cy="335836"/>
            <a:chOff x="-32174975" y="3192625"/>
            <a:chExt cx="295375" cy="293025"/>
          </a:xfrm>
        </p:grpSpPr>
        <p:sp>
          <p:nvSpPr>
            <p:cNvPr id="6405" name="Google Shape;6405;p51"/>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1"/>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1"/>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1"/>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9" name="Google Shape;6409;p51"/>
          <p:cNvSpPr/>
          <p:nvPr/>
        </p:nvSpPr>
        <p:spPr>
          <a:xfrm>
            <a:off x="5235975" y="3473306"/>
            <a:ext cx="343056" cy="335177"/>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1"/>
          <p:cNvSpPr/>
          <p:nvPr/>
        </p:nvSpPr>
        <p:spPr>
          <a:xfrm>
            <a:off x="5240488" y="3884643"/>
            <a:ext cx="334031" cy="334919"/>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1" name="Google Shape;6411;p51"/>
          <p:cNvGrpSpPr/>
          <p:nvPr/>
        </p:nvGrpSpPr>
        <p:grpSpPr>
          <a:xfrm>
            <a:off x="7354858" y="3057140"/>
            <a:ext cx="334919" cy="334031"/>
            <a:chOff x="-30345325" y="3184750"/>
            <a:chExt cx="292225" cy="291450"/>
          </a:xfrm>
        </p:grpSpPr>
        <p:sp>
          <p:nvSpPr>
            <p:cNvPr id="6412" name="Google Shape;6412;p51"/>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1"/>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1"/>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1"/>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1"/>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51"/>
          <p:cNvGrpSpPr/>
          <p:nvPr/>
        </p:nvGrpSpPr>
        <p:grpSpPr>
          <a:xfrm>
            <a:off x="1449844" y="3057139"/>
            <a:ext cx="334031" cy="334031"/>
            <a:chOff x="-35481425" y="3202075"/>
            <a:chExt cx="291450" cy="291450"/>
          </a:xfrm>
        </p:grpSpPr>
        <p:sp>
          <p:nvSpPr>
            <p:cNvPr id="6418" name="Google Shape;6418;p51"/>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1"/>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1"/>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1"/>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1"/>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1"/>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1"/>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5" name="Google Shape;6425;p51"/>
          <p:cNvGrpSpPr/>
          <p:nvPr/>
        </p:nvGrpSpPr>
        <p:grpSpPr>
          <a:xfrm>
            <a:off x="1449400" y="3474176"/>
            <a:ext cx="334919" cy="333114"/>
            <a:chOff x="-35482200" y="3561225"/>
            <a:chExt cx="292225" cy="290650"/>
          </a:xfrm>
        </p:grpSpPr>
        <p:sp>
          <p:nvSpPr>
            <p:cNvPr id="6426" name="Google Shape;6426;p51"/>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1"/>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1"/>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9" name="Google Shape;6429;p51"/>
          <p:cNvGrpSpPr/>
          <p:nvPr/>
        </p:nvGrpSpPr>
        <p:grpSpPr>
          <a:xfrm>
            <a:off x="1449844" y="3884924"/>
            <a:ext cx="334031" cy="334002"/>
            <a:chOff x="-35481425" y="3919600"/>
            <a:chExt cx="291450" cy="291425"/>
          </a:xfrm>
        </p:grpSpPr>
        <p:sp>
          <p:nvSpPr>
            <p:cNvPr id="6430" name="Google Shape;6430;p51"/>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1"/>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1"/>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1"/>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1"/>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1"/>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1"/>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1"/>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51"/>
          <p:cNvGrpSpPr/>
          <p:nvPr/>
        </p:nvGrpSpPr>
        <p:grpSpPr>
          <a:xfrm>
            <a:off x="3561481" y="3057596"/>
            <a:ext cx="337641" cy="333114"/>
            <a:chOff x="-33645475" y="3228075"/>
            <a:chExt cx="294600" cy="290650"/>
          </a:xfrm>
        </p:grpSpPr>
        <p:sp>
          <p:nvSpPr>
            <p:cNvPr id="6439" name="Google Shape;6439;p51"/>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1"/>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1"/>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1"/>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1"/>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1"/>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1"/>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6" name="Google Shape;6446;p51"/>
          <p:cNvGrpSpPr/>
          <p:nvPr/>
        </p:nvGrpSpPr>
        <p:grpSpPr>
          <a:xfrm>
            <a:off x="3562398" y="3473272"/>
            <a:ext cx="335807" cy="334919"/>
            <a:chOff x="-33646250" y="3586425"/>
            <a:chExt cx="293000" cy="292225"/>
          </a:xfrm>
        </p:grpSpPr>
        <p:sp>
          <p:nvSpPr>
            <p:cNvPr id="6447" name="Google Shape;6447;p51"/>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1"/>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9" name="Google Shape;6449;p51"/>
          <p:cNvGrpSpPr/>
          <p:nvPr/>
        </p:nvGrpSpPr>
        <p:grpSpPr>
          <a:xfrm>
            <a:off x="3562842" y="3884006"/>
            <a:ext cx="334919" cy="335836"/>
            <a:chOff x="-33645475" y="3944800"/>
            <a:chExt cx="292225" cy="293025"/>
          </a:xfrm>
        </p:grpSpPr>
        <p:sp>
          <p:nvSpPr>
            <p:cNvPr id="6450" name="Google Shape;6450;p51"/>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1"/>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1"/>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1"/>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1"/>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1"/>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1"/>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1"/>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1"/>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1"/>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0" name="Google Shape;6460;p51"/>
          <p:cNvGrpSpPr/>
          <p:nvPr/>
        </p:nvGrpSpPr>
        <p:grpSpPr>
          <a:xfrm>
            <a:off x="5668905" y="3056323"/>
            <a:ext cx="333114" cy="335664"/>
            <a:chOff x="-31809525" y="3192625"/>
            <a:chExt cx="290650" cy="292875"/>
          </a:xfrm>
        </p:grpSpPr>
        <p:sp>
          <p:nvSpPr>
            <p:cNvPr id="6461" name="Google Shape;6461;p51"/>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1"/>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1"/>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1"/>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51"/>
          <p:cNvGrpSpPr/>
          <p:nvPr/>
        </p:nvGrpSpPr>
        <p:grpSpPr>
          <a:xfrm>
            <a:off x="5668446" y="3472816"/>
            <a:ext cx="334031" cy="335836"/>
            <a:chOff x="-31811100" y="3550975"/>
            <a:chExt cx="291450" cy="293025"/>
          </a:xfrm>
        </p:grpSpPr>
        <p:sp>
          <p:nvSpPr>
            <p:cNvPr id="6466" name="Google Shape;6466;p51"/>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1"/>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1"/>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1"/>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1"/>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1"/>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1"/>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3" name="Google Shape;6473;p51"/>
          <p:cNvGrpSpPr/>
          <p:nvPr/>
        </p:nvGrpSpPr>
        <p:grpSpPr>
          <a:xfrm>
            <a:off x="5662587" y="3883406"/>
            <a:ext cx="345750" cy="337039"/>
            <a:chOff x="-31817400" y="3910025"/>
            <a:chExt cx="301675" cy="294075"/>
          </a:xfrm>
        </p:grpSpPr>
        <p:sp>
          <p:nvSpPr>
            <p:cNvPr id="6474" name="Google Shape;6474;p51"/>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1"/>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1"/>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7" name="Google Shape;6477;p51"/>
          <p:cNvGrpSpPr/>
          <p:nvPr/>
        </p:nvGrpSpPr>
        <p:grpSpPr>
          <a:xfrm>
            <a:off x="7354844" y="3473273"/>
            <a:ext cx="334948" cy="334919"/>
            <a:chOff x="-30354000" y="3569100"/>
            <a:chExt cx="292250" cy="292225"/>
          </a:xfrm>
        </p:grpSpPr>
        <p:sp>
          <p:nvSpPr>
            <p:cNvPr id="6478" name="Google Shape;6478;p51"/>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1"/>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1"/>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1"/>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1"/>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1"/>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4" name="Google Shape;6484;p51"/>
          <p:cNvGrpSpPr/>
          <p:nvPr/>
        </p:nvGrpSpPr>
        <p:grpSpPr>
          <a:xfrm>
            <a:off x="1878484" y="3057139"/>
            <a:ext cx="323172" cy="334031"/>
            <a:chOff x="-35118325" y="3202075"/>
            <a:chExt cx="281975" cy="291450"/>
          </a:xfrm>
        </p:grpSpPr>
        <p:sp>
          <p:nvSpPr>
            <p:cNvPr id="6485" name="Google Shape;6485;p51"/>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1"/>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1"/>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1"/>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9" name="Google Shape;6489;p51"/>
          <p:cNvGrpSpPr/>
          <p:nvPr/>
        </p:nvGrpSpPr>
        <p:grpSpPr>
          <a:xfrm>
            <a:off x="1872611" y="3473918"/>
            <a:ext cx="334919" cy="333630"/>
            <a:chOff x="-35123050" y="3561225"/>
            <a:chExt cx="292225" cy="291100"/>
          </a:xfrm>
        </p:grpSpPr>
        <p:sp>
          <p:nvSpPr>
            <p:cNvPr id="6490" name="Google Shape;6490;p51"/>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1"/>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2" name="Google Shape;6492;p51"/>
          <p:cNvGrpSpPr/>
          <p:nvPr/>
        </p:nvGrpSpPr>
        <p:grpSpPr>
          <a:xfrm>
            <a:off x="1912337" y="3884924"/>
            <a:ext cx="255466" cy="334002"/>
            <a:chOff x="-35089175" y="3919600"/>
            <a:chExt cx="222900" cy="291425"/>
          </a:xfrm>
        </p:grpSpPr>
        <p:sp>
          <p:nvSpPr>
            <p:cNvPr id="6493" name="Google Shape;6493;p51"/>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1"/>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5" name="Google Shape;6495;p51"/>
          <p:cNvGrpSpPr/>
          <p:nvPr/>
        </p:nvGrpSpPr>
        <p:grpSpPr>
          <a:xfrm>
            <a:off x="3987479" y="3056908"/>
            <a:ext cx="317785" cy="334489"/>
            <a:chOff x="-33277650" y="3226875"/>
            <a:chExt cx="277275" cy="291850"/>
          </a:xfrm>
        </p:grpSpPr>
        <p:sp>
          <p:nvSpPr>
            <p:cNvPr id="6496" name="Google Shape;6496;p51"/>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1"/>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1"/>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1"/>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1"/>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1"/>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1"/>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3" name="Google Shape;6503;p51"/>
          <p:cNvGrpSpPr/>
          <p:nvPr/>
        </p:nvGrpSpPr>
        <p:grpSpPr>
          <a:xfrm>
            <a:off x="3979356" y="3473717"/>
            <a:ext cx="334031" cy="334031"/>
            <a:chOff x="-33286325" y="3586425"/>
            <a:chExt cx="291450" cy="291450"/>
          </a:xfrm>
        </p:grpSpPr>
        <p:sp>
          <p:nvSpPr>
            <p:cNvPr id="6504" name="Google Shape;6504;p51"/>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1"/>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1"/>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1"/>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1"/>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9" name="Google Shape;6509;p51"/>
          <p:cNvGrpSpPr/>
          <p:nvPr/>
        </p:nvGrpSpPr>
        <p:grpSpPr>
          <a:xfrm>
            <a:off x="3979356" y="3884006"/>
            <a:ext cx="334031" cy="335836"/>
            <a:chOff x="-33286325" y="3944800"/>
            <a:chExt cx="291450" cy="293025"/>
          </a:xfrm>
        </p:grpSpPr>
        <p:sp>
          <p:nvSpPr>
            <p:cNvPr id="6510" name="Google Shape;6510;p51"/>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1"/>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1"/>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1"/>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4" name="Google Shape;6514;p51"/>
          <p:cNvGrpSpPr/>
          <p:nvPr/>
        </p:nvGrpSpPr>
        <p:grpSpPr>
          <a:xfrm>
            <a:off x="6090310" y="3055778"/>
            <a:ext cx="334031" cy="336753"/>
            <a:chOff x="-31452725" y="3191825"/>
            <a:chExt cx="291450" cy="293825"/>
          </a:xfrm>
        </p:grpSpPr>
        <p:sp>
          <p:nvSpPr>
            <p:cNvPr id="6515" name="Google Shape;6515;p51"/>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1"/>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1"/>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1"/>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9" name="Google Shape;6519;p51"/>
          <p:cNvGrpSpPr/>
          <p:nvPr/>
        </p:nvGrpSpPr>
        <p:grpSpPr>
          <a:xfrm>
            <a:off x="6089866" y="3473274"/>
            <a:ext cx="334919" cy="334919"/>
            <a:chOff x="-31452725" y="3551775"/>
            <a:chExt cx="292225" cy="292225"/>
          </a:xfrm>
        </p:grpSpPr>
        <p:sp>
          <p:nvSpPr>
            <p:cNvPr id="6520" name="Google Shape;6520;p51"/>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1"/>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1"/>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1"/>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4" name="Google Shape;6524;p51"/>
          <p:cNvGrpSpPr/>
          <p:nvPr/>
        </p:nvGrpSpPr>
        <p:grpSpPr>
          <a:xfrm>
            <a:off x="6088505" y="3883563"/>
            <a:ext cx="337641" cy="336724"/>
            <a:chOff x="-31455100" y="3909350"/>
            <a:chExt cx="294600" cy="293800"/>
          </a:xfrm>
        </p:grpSpPr>
        <p:sp>
          <p:nvSpPr>
            <p:cNvPr id="6525" name="Google Shape;6525;p51"/>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1"/>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7" name="Google Shape;6527;p51"/>
          <p:cNvGrpSpPr/>
          <p:nvPr/>
        </p:nvGrpSpPr>
        <p:grpSpPr>
          <a:xfrm>
            <a:off x="7355302" y="3884466"/>
            <a:ext cx="334031" cy="334919"/>
            <a:chOff x="-30345325" y="3918800"/>
            <a:chExt cx="291450" cy="292225"/>
          </a:xfrm>
        </p:grpSpPr>
        <p:sp>
          <p:nvSpPr>
            <p:cNvPr id="6528" name="Google Shape;6528;p51"/>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1"/>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1"/>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1"/>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1"/>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3" name="Google Shape;6533;p51"/>
          <p:cNvGrpSpPr/>
          <p:nvPr/>
        </p:nvGrpSpPr>
        <p:grpSpPr>
          <a:xfrm>
            <a:off x="2305320" y="3057139"/>
            <a:ext cx="314146" cy="334031"/>
            <a:chOff x="-34755225" y="3202075"/>
            <a:chExt cx="274100" cy="291450"/>
          </a:xfrm>
        </p:grpSpPr>
        <p:sp>
          <p:nvSpPr>
            <p:cNvPr id="6534" name="Google Shape;6534;p51"/>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1"/>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1"/>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1"/>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1"/>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1"/>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1"/>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51"/>
          <p:cNvGrpSpPr/>
          <p:nvPr/>
        </p:nvGrpSpPr>
        <p:grpSpPr>
          <a:xfrm>
            <a:off x="2295377" y="3473718"/>
            <a:ext cx="334031" cy="334031"/>
            <a:chOff x="-34763900" y="3561225"/>
            <a:chExt cx="291450" cy="291450"/>
          </a:xfrm>
        </p:grpSpPr>
        <p:sp>
          <p:nvSpPr>
            <p:cNvPr id="6542" name="Google Shape;6542;p51"/>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1"/>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1"/>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5" name="Google Shape;6545;p51"/>
          <p:cNvSpPr/>
          <p:nvPr/>
        </p:nvSpPr>
        <p:spPr>
          <a:xfrm>
            <a:off x="2293583" y="3885101"/>
            <a:ext cx="334031" cy="334002"/>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6" name="Google Shape;6546;p51"/>
          <p:cNvGrpSpPr/>
          <p:nvPr/>
        </p:nvGrpSpPr>
        <p:grpSpPr>
          <a:xfrm>
            <a:off x="4403025" y="3056693"/>
            <a:ext cx="334919" cy="334919"/>
            <a:chOff x="-32927950" y="3227275"/>
            <a:chExt cx="292225" cy="292225"/>
          </a:xfrm>
        </p:grpSpPr>
        <p:sp>
          <p:nvSpPr>
            <p:cNvPr id="6547" name="Google Shape;6547;p51"/>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1"/>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1"/>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1"/>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1"/>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51"/>
          <p:cNvGrpSpPr/>
          <p:nvPr/>
        </p:nvGrpSpPr>
        <p:grpSpPr>
          <a:xfrm>
            <a:off x="4402567" y="3473717"/>
            <a:ext cx="335836" cy="334031"/>
            <a:chOff x="-32927950" y="3586425"/>
            <a:chExt cx="293025" cy="291450"/>
          </a:xfrm>
        </p:grpSpPr>
        <p:sp>
          <p:nvSpPr>
            <p:cNvPr id="6553" name="Google Shape;6553;p51"/>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1"/>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1"/>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1"/>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1"/>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8" name="Google Shape;6558;p51"/>
          <p:cNvGrpSpPr/>
          <p:nvPr/>
        </p:nvGrpSpPr>
        <p:grpSpPr>
          <a:xfrm>
            <a:off x="4403025" y="3884006"/>
            <a:ext cx="334919" cy="335836"/>
            <a:chOff x="-32927950" y="3944800"/>
            <a:chExt cx="292225" cy="293025"/>
          </a:xfrm>
        </p:grpSpPr>
        <p:sp>
          <p:nvSpPr>
            <p:cNvPr id="6559" name="Google Shape;6559;p51"/>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1"/>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1"/>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1"/>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1"/>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1"/>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1"/>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1"/>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1"/>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8" name="Google Shape;6568;p51"/>
          <p:cNvGrpSpPr/>
          <p:nvPr/>
        </p:nvGrpSpPr>
        <p:grpSpPr>
          <a:xfrm>
            <a:off x="6508199" y="3057025"/>
            <a:ext cx="334919" cy="334260"/>
            <a:chOff x="-31094350" y="3194000"/>
            <a:chExt cx="292225" cy="291650"/>
          </a:xfrm>
        </p:grpSpPr>
        <p:sp>
          <p:nvSpPr>
            <p:cNvPr id="6569" name="Google Shape;6569;p51"/>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1"/>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1"/>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1"/>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1"/>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1"/>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1"/>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1"/>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7" name="Google Shape;6577;p51"/>
          <p:cNvGrpSpPr/>
          <p:nvPr/>
        </p:nvGrpSpPr>
        <p:grpSpPr>
          <a:xfrm>
            <a:off x="6508644" y="3473460"/>
            <a:ext cx="334031" cy="334547"/>
            <a:chOff x="-31093575" y="3552550"/>
            <a:chExt cx="291450" cy="291900"/>
          </a:xfrm>
        </p:grpSpPr>
        <p:sp>
          <p:nvSpPr>
            <p:cNvPr id="6578" name="Google Shape;6578;p51"/>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1"/>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1"/>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1"/>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51"/>
          <p:cNvGrpSpPr/>
          <p:nvPr/>
        </p:nvGrpSpPr>
        <p:grpSpPr>
          <a:xfrm>
            <a:off x="6508644" y="3884924"/>
            <a:ext cx="334031" cy="334002"/>
            <a:chOff x="-31093575" y="3911725"/>
            <a:chExt cx="291450" cy="291425"/>
          </a:xfrm>
        </p:grpSpPr>
        <p:sp>
          <p:nvSpPr>
            <p:cNvPr id="6583" name="Google Shape;6583;p51"/>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1"/>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5" name="Google Shape;6585;p51"/>
          <p:cNvGrpSpPr/>
          <p:nvPr/>
        </p:nvGrpSpPr>
        <p:grpSpPr>
          <a:xfrm>
            <a:off x="7779039" y="3056695"/>
            <a:ext cx="336724" cy="334919"/>
            <a:chOff x="-29946000" y="3183175"/>
            <a:chExt cx="293800" cy="292225"/>
          </a:xfrm>
        </p:grpSpPr>
        <p:sp>
          <p:nvSpPr>
            <p:cNvPr id="6586" name="Google Shape;6586;p51"/>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1"/>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1"/>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1"/>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1"/>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1"/>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2" name="Google Shape;6592;p51"/>
          <p:cNvGrpSpPr/>
          <p:nvPr/>
        </p:nvGrpSpPr>
        <p:grpSpPr>
          <a:xfrm>
            <a:off x="2709198" y="3056895"/>
            <a:ext cx="338529" cy="334518"/>
            <a:chOff x="-34408675" y="3202075"/>
            <a:chExt cx="295375" cy="291875"/>
          </a:xfrm>
        </p:grpSpPr>
        <p:sp>
          <p:nvSpPr>
            <p:cNvPr id="6593" name="Google Shape;6593;p51"/>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1"/>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1"/>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1"/>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51"/>
          <p:cNvGrpSpPr/>
          <p:nvPr/>
        </p:nvGrpSpPr>
        <p:grpSpPr>
          <a:xfrm>
            <a:off x="2711003" y="3472486"/>
            <a:ext cx="334919" cy="336495"/>
            <a:chOff x="-34405525" y="3558075"/>
            <a:chExt cx="292225" cy="293600"/>
          </a:xfrm>
        </p:grpSpPr>
        <p:sp>
          <p:nvSpPr>
            <p:cNvPr id="6598" name="Google Shape;6598;p51"/>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1"/>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1"/>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1" name="Google Shape;6601;p51"/>
          <p:cNvGrpSpPr/>
          <p:nvPr/>
        </p:nvGrpSpPr>
        <p:grpSpPr>
          <a:xfrm>
            <a:off x="2710544" y="3884924"/>
            <a:ext cx="335836" cy="334002"/>
            <a:chOff x="-34406325" y="3919600"/>
            <a:chExt cx="293025" cy="291425"/>
          </a:xfrm>
        </p:grpSpPr>
        <p:sp>
          <p:nvSpPr>
            <p:cNvPr id="6602" name="Google Shape;6602;p51"/>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1"/>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1"/>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1"/>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1"/>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1"/>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1"/>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51"/>
          <p:cNvGrpSpPr/>
          <p:nvPr/>
        </p:nvGrpSpPr>
        <p:grpSpPr>
          <a:xfrm>
            <a:off x="4826694" y="3062553"/>
            <a:ext cx="334031" cy="323200"/>
            <a:chOff x="-32568800" y="3232000"/>
            <a:chExt cx="291450" cy="282000"/>
          </a:xfrm>
        </p:grpSpPr>
        <p:sp>
          <p:nvSpPr>
            <p:cNvPr id="6610" name="Google Shape;6610;p51"/>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1"/>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51"/>
          <p:cNvGrpSpPr/>
          <p:nvPr/>
        </p:nvGrpSpPr>
        <p:grpSpPr>
          <a:xfrm>
            <a:off x="4826250" y="3473717"/>
            <a:ext cx="334919" cy="334031"/>
            <a:chOff x="-32569575" y="3586425"/>
            <a:chExt cx="292225" cy="291450"/>
          </a:xfrm>
        </p:grpSpPr>
        <p:sp>
          <p:nvSpPr>
            <p:cNvPr id="6613" name="Google Shape;6613;p51"/>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1"/>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51"/>
          <p:cNvGrpSpPr/>
          <p:nvPr/>
        </p:nvGrpSpPr>
        <p:grpSpPr>
          <a:xfrm>
            <a:off x="4817669" y="3884579"/>
            <a:ext cx="352082" cy="334690"/>
            <a:chOff x="-32576675" y="3944600"/>
            <a:chExt cx="307200" cy="292025"/>
          </a:xfrm>
        </p:grpSpPr>
        <p:sp>
          <p:nvSpPr>
            <p:cNvPr id="6616" name="Google Shape;6616;p51"/>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1"/>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8" name="Google Shape;6618;p51"/>
          <p:cNvGrpSpPr/>
          <p:nvPr/>
        </p:nvGrpSpPr>
        <p:grpSpPr>
          <a:xfrm>
            <a:off x="6938122" y="3056695"/>
            <a:ext cx="334919" cy="334919"/>
            <a:chOff x="-30735200" y="3192625"/>
            <a:chExt cx="292225" cy="292225"/>
          </a:xfrm>
        </p:grpSpPr>
        <p:sp>
          <p:nvSpPr>
            <p:cNvPr id="6619" name="Google Shape;6619;p51"/>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1"/>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1"/>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1"/>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1"/>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1"/>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1"/>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6" name="Google Shape;6626;p51"/>
          <p:cNvGrpSpPr/>
          <p:nvPr/>
        </p:nvGrpSpPr>
        <p:grpSpPr>
          <a:xfrm>
            <a:off x="6938122" y="3474019"/>
            <a:ext cx="334919" cy="333429"/>
            <a:chOff x="-30735200" y="3552550"/>
            <a:chExt cx="292225" cy="290925"/>
          </a:xfrm>
        </p:grpSpPr>
        <p:sp>
          <p:nvSpPr>
            <p:cNvPr id="6627" name="Google Shape;6627;p51"/>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1"/>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9" name="Google Shape;6629;p51"/>
          <p:cNvGrpSpPr/>
          <p:nvPr/>
        </p:nvGrpSpPr>
        <p:grpSpPr>
          <a:xfrm>
            <a:off x="6938122" y="3884910"/>
            <a:ext cx="334919" cy="334031"/>
            <a:chOff x="-30735200" y="3910925"/>
            <a:chExt cx="292225" cy="291450"/>
          </a:xfrm>
        </p:grpSpPr>
        <p:sp>
          <p:nvSpPr>
            <p:cNvPr id="6630" name="Google Shape;6630;p51"/>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1"/>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32" name="Google Shape;6632;p51"/>
          <p:cNvSpPr/>
          <p:nvPr/>
        </p:nvSpPr>
        <p:spPr>
          <a:xfrm>
            <a:off x="7778396" y="3473879"/>
            <a:ext cx="334919" cy="334031"/>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3" name="Google Shape;6633;p51"/>
          <p:cNvGrpSpPr/>
          <p:nvPr/>
        </p:nvGrpSpPr>
        <p:grpSpPr>
          <a:xfrm>
            <a:off x="7360282" y="1678487"/>
            <a:ext cx="329539" cy="328617"/>
            <a:chOff x="2821450" y="2957850"/>
            <a:chExt cx="259275" cy="258550"/>
          </a:xfrm>
        </p:grpSpPr>
        <p:sp>
          <p:nvSpPr>
            <p:cNvPr id="6634" name="Google Shape;6634;p51"/>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1"/>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1"/>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6" name="Shape 116"/>
        <p:cNvGrpSpPr/>
        <p:nvPr/>
      </p:nvGrpSpPr>
      <p:grpSpPr>
        <a:xfrm>
          <a:off x="0" y="0"/>
          <a:ext cx="0" cy="0"/>
          <a:chOff x="0" y="0"/>
          <a:chExt cx="0" cy="0"/>
        </a:xfrm>
      </p:grpSpPr>
      <p:sp>
        <p:nvSpPr>
          <p:cNvPr id="117" name="Google Shape;117;p25"/>
          <p:cNvSpPr txBox="1"/>
          <p:nvPr>
            <p:ph idx="1" type="subTitle"/>
          </p:nvPr>
        </p:nvSpPr>
        <p:spPr>
          <a:xfrm flipH="1">
            <a:off x="2300175" y="2241350"/>
            <a:ext cx="4543800" cy="1370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s">
                <a:solidFill>
                  <a:srgbClr val="F9E9D9"/>
                </a:solidFill>
              </a:rPr>
              <a:t>Venus has a beautiful name and is the second planet from the Sun. It’s terribly hot—even hotter than Mercury—and its atmosphere is extremely poisonous. It’s the second-brightest natural object in the night sky after the Moon</a:t>
            </a:r>
            <a:endParaRPr>
              <a:solidFill>
                <a:srgbClr val="F9E9D9"/>
              </a:solidFill>
            </a:endParaRPr>
          </a:p>
        </p:txBody>
      </p:sp>
      <p:sp>
        <p:nvSpPr>
          <p:cNvPr id="118" name="Google Shape;118;p25"/>
          <p:cNvSpPr txBox="1"/>
          <p:nvPr>
            <p:ph type="ctrTitle"/>
          </p:nvPr>
        </p:nvSpPr>
        <p:spPr>
          <a:xfrm>
            <a:off x="1420950" y="1707325"/>
            <a:ext cx="630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sz="6000">
                <a:solidFill>
                  <a:srgbClr val="F9E9D9"/>
                </a:solidFill>
              </a:rPr>
              <a:t>INTRODUCTION</a:t>
            </a:r>
            <a:endParaRPr sz="6000">
              <a:solidFill>
                <a:srgbClr val="F9E9D9"/>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640" name="Shape 6640"/>
        <p:cNvGrpSpPr/>
        <p:nvPr/>
      </p:nvGrpSpPr>
      <p:grpSpPr>
        <a:xfrm>
          <a:off x="0" y="0"/>
          <a:ext cx="0" cy="0"/>
          <a:chOff x="0" y="0"/>
          <a:chExt cx="0" cy="0"/>
        </a:xfrm>
      </p:grpSpPr>
      <p:sp>
        <p:nvSpPr>
          <p:cNvPr id="6641" name="Google Shape;6641;p5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6642" name="Google Shape;6642;p52"/>
          <p:cNvSpPr/>
          <p:nvPr/>
        </p:nvSpPr>
        <p:spPr>
          <a:xfrm>
            <a:off x="1023243" y="1707705"/>
            <a:ext cx="334010" cy="297513"/>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3" name="Google Shape;6643;p52"/>
          <p:cNvGrpSpPr/>
          <p:nvPr/>
        </p:nvGrpSpPr>
        <p:grpSpPr>
          <a:xfrm>
            <a:off x="1022516" y="2111640"/>
            <a:ext cx="334886" cy="335791"/>
            <a:chOff x="-28467625" y="2331750"/>
            <a:chExt cx="296150" cy="296950"/>
          </a:xfrm>
        </p:grpSpPr>
        <p:sp>
          <p:nvSpPr>
            <p:cNvPr id="6644" name="Google Shape;6644;p52"/>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2"/>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6" name="Google Shape;6646;p52"/>
          <p:cNvGrpSpPr/>
          <p:nvPr/>
        </p:nvGrpSpPr>
        <p:grpSpPr>
          <a:xfrm>
            <a:off x="1035873" y="2530673"/>
            <a:ext cx="308171" cy="332257"/>
            <a:chOff x="-28461325" y="2701925"/>
            <a:chExt cx="272525" cy="293825"/>
          </a:xfrm>
        </p:grpSpPr>
        <p:sp>
          <p:nvSpPr>
            <p:cNvPr id="6647" name="Google Shape;6647;p52"/>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2"/>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2"/>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0" name="Google Shape;6650;p52"/>
          <p:cNvGrpSpPr/>
          <p:nvPr/>
        </p:nvGrpSpPr>
        <p:grpSpPr>
          <a:xfrm>
            <a:off x="3139340" y="1749163"/>
            <a:ext cx="334886" cy="214654"/>
            <a:chOff x="-26585200" y="2025375"/>
            <a:chExt cx="296150" cy="189825"/>
          </a:xfrm>
        </p:grpSpPr>
        <p:sp>
          <p:nvSpPr>
            <p:cNvPr id="6651" name="Google Shape;6651;p52"/>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2"/>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2"/>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2"/>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2"/>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6" name="Google Shape;6656;p52"/>
          <p:cNvGrpSpPr/>
          <p:nvPr/>
        </p:nvGrpSpPr>
        <p:grpSpPr>
          <a:xfrm>
            <a:off x="3139779" y="2112531"/>
            <a:ext cx="334010" cy="334010"/>
            <a:chOff x="-26584425" y="2340425"/>
            <a:chExt cx="295375" cy="295375"/>
          </a:xfrm>
        </p:grpSpPr>
        <p:sp>
          <p:nvSpPr>
            <p:cNvPr id="6657" name="Google Shape;6657;p52"/>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2"/>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2"/>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2"/>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2"/>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52"/>
          <p:cNvGrpSpPr/>
          <p:nvPr/>
        </p:nvGrpSpPr>
        <p:grpSpPr>
          <a:xfrm>
            <a:off x="3134888" y="2529683"/>
            <a:ext cx="343791" cy="334236"/>
            <a:chOff x="-26585200" y="2710400"/>
            <a:chExt cx="304025" cy="295575"/>
          </a:xfrm>
        </p:grpSpPr>
        <p:sp>
          <p:nvSpPr>
            <p:cNvPr id="6663" name="Google Shape;6663;p52"/>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2"/>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2"/>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2"/>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2"/>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2"/>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2"/>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2"/>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2"/>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2"/>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2"/>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2"/>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5" name="Google Shape;6675;p52"/>
          <p:cNvGrpSpPr/>
          <p:nvPr/>
        </p:nvGrpSpPr>
        <p:grpSpPr>
          <a:xfrm>
            <a:off x="5239477" y="1689471"/>
            <a:ext cx="334915" cy="334038"/>
            <a:chOff x="-24709875" y="1970225"/>
            <a:chExt cx="296175" cy="295400"/>
          </a:xfrm>
        </p:grpSpPr>
        <p:sp>
          <p:nvSpPr>
            <p:cNvPr id="6676" name="Google Shape;6676;p52"/>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2"/>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52"/>
          <p:cNvGrpSpPr/>
          <p:nvPr/>
        </p:nvGrpSpPr>
        <p:grpSpPr>
          <a:xfrm>
            <a:off x="5269754" y="2112093"/>
            <a:ext cx="274360" cy="334886"/>
            <a:chOff x="-24683100" y="2340425"/>
            <a:chExt cx="242625" cy="296150"/>
          </a:xfrm>
        </p:grpSpPr>
        <p:sp>
          <p:nvSpPr>
            <p:cNvPr id="6679" name="Google Shape;6679;p52"/>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2"/>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2"/>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2"/>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83" name="Google Shape;6683;p52"/>
          <p:cNvSpPr/>
          <p:nvPr/>
        </p:nvSpPr>
        <p:spPr>
          <a:xfrm>
            <a:off x="5270019" y="2529305"/>
            <a:ext cx="274332" cy="334915"/>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4" name="Google Shape;6684;p52"/>
          <p:cNvGrpSpPr/>
          <p:nvPr/>
        </p:nvGrpSpPr>
        <p:grpSpPr>
          <a:xfrm>
            <a:off x="7356246" y="1689471"/>
            <a:ext cx="341134" cy="334038"/>
            <a:chOff x="-22881800" y="1971800"/>
            <a:chExt cx="301675" cy="295400"/>
          </a:xfrm>
        </p:grpSpPr>
        <p:sp>
          <p:nvSpPr>
            <p:cNvPr id="6685" name="Google Shape;6685;p52"/>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2"/>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2"/>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2"/>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2"/>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2"/>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1" name="Google Shape;6691;p52"/>
          <p:cNvSpPr/>
          <p:nvPr/>
        </p:nvSpPr>
        <p:spPr>
          <a:xfrm>
            <a:off x="1457848" y="1689004"/>
            <a:ext cx="297513" cy="334915"/>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2"/>
          <p:cNvSpPr/>
          <p:nvPr/>
        </p:nvSpPr>
        <p:spPr>
          <a:xfrm>
            <a:off x="1437367" y="2112159"/>
            <a:ext cx="338477" cy="334689"/>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3" name="Google Shape;6693;p52"/>
          <p:cNvGrpSpPr/>
          <p:nvPr/>
        </p:nvGrpSpPr>
        <p:grpSpPr>
          <a:xfrm>
            <a:off x="1498540" y="2529344"/>
            <a:ext cx="215559" cy="334915"/>
            <a:chOff x="-28043900" y="2701925"/>
            <a:chExt cx="190625" cy="296175"/>
          </a:xfrm>
        </p:grpSpPr>
        <p:sp>
          <p:nvSpPr>
            <p:cNvPr id="6694" name="Google Shape;6694;p52"/>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2"/>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2"/>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2"/>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2"/>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9" name="Google Shape;6699;p52"/>
          <p:cNvGrpSpPr/>
          <p:nvPr/>
        </p:nvGrpSpPr>
        <p:grpSpPr>
          <a:xfrm>
            <a:off x="3553468" y="1689485"/>
            <a:ext cx="334915" cy="334010"/>
            <a:chOff x="-26215025" y="1971025"/>
            <a:chExt cx="296175" cy="295375"/>
          </a:xfrm>
        </p:grpSpPr>
        <p:sp>
          <p:nvSpPr>
            <p:cNvPr id="6700" name="Google Shape;6700;p52"/>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2"/>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2"/>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2"/>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2"/>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2"/>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2"/>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2"/>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8" name="Google Shape;6708;p52"/>
          <p:cNvGrpSpPr/>
          <p:nvPr/>
        </p:nvGrpSpPr>
        <p:grpSpPr>
          <a:xfrm>
            <a:off x="3553015" y="2112969"/>
            <a:ext cx="335819" cy="333134"/>
            <a:chOff x="-26215825" y="2341200"/>
            <a:chExt cx="296975" cy="294600"/>
          </a:xfrm>
        </p:grpSpPr>
        <p:sp>
          <p:nvSpPr>
            <p:cNvPr id="6709" name="Google Shape;6709;p52"/>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2"/>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52"/>
          <p:cNvGrpSpPr/>
          <p:nvPr/>
        </p:nvGrpSpPr>
        <p:grpSpPr>
          <a:xfrm>
            <a:off x="3583307" y="2529796"/>
            <a:ext cx="275237" cy="334010"/>
            <a:chOff x="-26179575" y="2710600"/>
            <a:chExt cx="243400" cy="295375"/>
          </a:xfrm>
        </p:grpSpPr>
        <p:sp>
          <p:nvSpPr>
            <p:cNvPr id="6712" name="Google Shape;6712;p52"/>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2"/>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2"/>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5" name="Google Shape;6715;p52"/>
          <p:cNvGrpSpPr/>
          <p:nvPr/>
        </p:nvGrpSpPr>
        <p:grpSpPr>
          <a:xfrm>
            <a:off x="5672692" y="1689485"/>
            <a:ext cx="318886" cy="334010"/>
            <a:chOff x="-24328675" y="1971025"/>
            <a:chExt cx="282000" cy="295375"/>
          </a:xfrm>
        </p:grpSpPr>
        <p:sp>
          <p:nvSpPr>
            <p:cNvPr id="6716" name="Google Shape;6716;p52"/>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2"/>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52"/>
          <p:cNvGrpSpPr/>
          <p:nvPr/>
        </p:nvGrpSpPr>
        <p:grpSpPr>
          <a:xfrm>
            <a:off x="5674926" y="2112531"/>
            <a:ext cx="314419" cy="334010"/>
            <a:chOff x="-24330250" y="2340425"/>
            <a:chExt cx="278050" cy="295375"/>
          </a:xfrm>
        </p:grpSpPr>
        <p:sp>
          <p:nvSpPr>
            <p:cNvPr id="6719" name="Google Shape;6719;p52"/>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2"/>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2"/>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2"/>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2"/>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2"/>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2"/>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52"/>
          <p:cNvGrpSpPr/>
          <p:nvPr/>
        </p:nvGrpSpPr>
        <p:grpSpPr>
          <a:xfrm>
            <a:off x="5665130" y="2529796"/>
            <a:ext cx="334010" cy="334010"/>
            <a:chOff x="-24338900" y="2710600"/>
            <a:chExt cx="295375" cy="295375"/>
          </a:xfrm>
        </p:grpSpPr>
        <p:sp>
          <p:nvSpPr>
            <p:cNvPr id="6727" name="Google Shape;6727;p52"/>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2"/>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9" name="Google Shape;6729;p52"/>
          <p:cNvGrpSpPr/>
          <p:nvPr/>
        </p:nvGrpSpPr>
        <p:grpSpPr>
          <a:xfrm>
            <a:off x="7358918" y="2113096"/>
            <a:ext cx="335791" cy="332879"/>
            <a:chOff x="-22859750" y="2335900"/>
            <a:chExt cx="296950" cy="294375"/>
          </a:xfrm>
        </p:grpSpPr>
        <p:sp>
          <p:nvSpPr>
            <p:cNvPr id="6730" name="Google Shape;6730;p52"/>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2"/>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2"/>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3" name="Google Shape;6733;p52"/>
          <p:cNvGrpSpPr/>
          <p:nvPr/>
        </p:nvGrpSpPr>
        <p:grpSpPr>
          <a:xfrm>
            <a:off x="1882340" y="1689470"/>
            <a:ext cx="294828" cy="334038"/>
            <a:chOff x="-27710725" y="1959200"/>
            <a:chExt cx="260725" cy="295400"/>
          </a:xfrm>
        </p:grpSpPr>
        <p:sp>
          <p:nvSpPr>
            <p:cNvPr id="6734" name="Google Shape;6734;p52"/>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2"/>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6" name="Google Shape;6736;p52"/>
          <p:cNvGrpSpPr/>
          <p:nvPr/>
        </p:nvGrpSpPr>
        <p:grpSpPr>
          <a:xfrm>
            <a:off x="1861406" y="2170414"/>
            <a:ext cx="336696" cy="218244"/>
            <a:chOff x="-27728850" y="2382950"/>
            <a:chExt cx="297750" cy="193000"/>
          </a:xfrm>
        </p:grpSpPr>
        <p:sp>
          <p:nvSpPr>
            <p:cNvPr id="6737" name="Google Shape;6737;p52"/>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52"/>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2"/>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0" name="Google Shape;6740;p52"/>
          <p:cNvSpPr/>
          <p:nvPr/>
        </p:nvSpPr>
        <p:spPr>
          <a:xfrm>
            <a:off x="1862126" y="2535765"/>
            <a:ext cx="335819" cy="321995"/>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2"/>
          <p:cNvSpPr/>
          <p:nvPr/>
        </p:nvSpPr>
        <p:spPr>
          <a:xfrm>
            <a:off x="3971900" y="1689004"/>
            <a:ext cx="334915" cy="334915"/>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2" name="Google Shape;6742;p52"/>
          <p:cNvGrpSpPr/>
          <p:nvPr/>
        </p:nvGrpSpPr>
        <p:grpSpPr>
          <a:xfrm>
            <a:off x="3971638" y="2121436"/>
            <a:ext cx="334915" cy="316200"/>
            <a:chOff x="-25844850" y="2357750"/>
            <a:chExt cx="296175" cy="279625"/>
          </a:xfrm>
        </p:grpSpPr>
        <p:sp>
          <p:nvSpPr>
            <p:cNvPr id="6743" name="Google Shape;6743;p52"/>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2"/>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2"/>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2"/>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2"/>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2"/>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9" name="Google Shape;6749;p52"/>
          <p:cNvSpPr/>
          <p:nvPr/>
        </p:nvSpPr>
        <p:spPr>
          <a:xfrm>
            <a:off x="3969681" y="2529419"/>
            <a:ext cx="339353" cy="334689"/>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0" name="Google Shape;6750;p52"/>
          <p:cNvGrpSpPr/>
          <p:nvPr/>
        </p:nvGrpSpPr>
        <p:grpSpPr>
          <a:xfrm>
            <a:off x="6145995" y="1689471"/>
            <a:ext cx="216463" cy="334038"/>
            <a:chOff x="-23917525" y="1970225"/>
            <a:chExt cx="191425" cy="295400"/>
          </a:xfrm>
        </p:grpSpPr>
        <p:sp>
          <p:nvSpPr>
            <p:cNvPr id="6751" name="Google Shape;6751;p52"/>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52"/>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52"/>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4" name="Google Shape;6754;p52"/>
          <p:cNvGrpSpPr/>
          <p:nvPr/>
        </p:nvGrpSpPr>
        <p:grpSpPr>
          <a:xfrm>
            <a:off x="6103703" y="2112093"/>
            <a:ext cx="301047" cy="334886"/>
            <a:chOff x="-23952175" y="2340425"/>
            <a:chExt cx="266225" cy="296150"/>
          </a:xfrm>
        </p:grpSpPr>
        <p:sp>
          <p:nvSpPr>
            <p:cNvPr id="6755" name="Google Shape;6755;p52"/>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2"/>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7" name="Google Shape;6757;p52"/>
          <p:cNvSpPr/>
          <p:nvPr/>
        </p:nvSpPr>
        <p:spPr>
          <a:xfrm>
            <a:off x="6078108" y="2530083"/>
            <a:ext cx="352725" cy="333360"/>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8" name="Google Shape;6758;p52"/>
          <p:cNvGrpSpPr/>
          <p:nvPr/>
        </p:nvGrpSpPr>
        <p:grpSpPr>
          <a:xfrm>
            <a:off x="7413691" y="2528453"/>
            <a:ext cx="226245" cy="336696"/>
            <a:chOff x="-22811700" y="2700350"/>
            <a:chExt cx="200075" cy="297750"/>
          </a:xfrm>
        </p:grpSpPr>
        <p:sp>
          <p:nvSpPr>
            <p:cNvPr id="6759" name="Google Shape;6759;p52"/>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2"/>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2"/>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2" name="Google Shape;6762;p52"/>
          <p:cNvGrpSpPr/>
          <p:nvPr/>
        </p:nvGrpSpPr>
        <p:grpSpPr>
          <a:xfrm>
            <a:off x="2286183" y="1689032"/>
            <a:ext cx="335791" cy="334915"/>
            <a:chOff x="-27358650" y="1961575"/>
            <a:chExt cx="296950" cy="296175"/>
          </a:xfrm>
        </p:grpSpPr>
        <p:sp>
          <p:nvSpPr>
            <p:cNvPr id="6763" name="Google Shape;6763;p52"/>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2"/>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5" name="Google Shape;6765;p52"/>
          <p:cNvSpPr/>
          <p:nvPr/>
        </p:nvSpPr>
        <p:spPr>
          <a:xfrm>
            <a:off x="2325643" y="2112470"/>
            <a:ext cx="257427" cy="334067"/>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52"/>
          <p:cNvSpPr/>
          <p:nvPr/>
        </p:nvSpPr>
        <p:spPr>
          <a:xfrm>
            <a:off x="2286461" y="2529305"/>
            <a:ext cx="335791" cy="334915"/>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2"/>
          <p:cNvSpPr/>
          <p:nvPr/>
        </p:nvSpPr>
        <p:spPr>
          <a:xfrm>
            <a:off x="4415734" y="1689895"/>
            <a:ext cx="304638" cy="333134"/>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8" name="Google Shape;6768;p52"/>
          <p:cNvGrpSpPr/>
          <p:nvPr/>
        </p:nvGrpSpPr>
        <p:grpSpPr>
          <a:xfrm>
            <a:off x="4399008" y="2122327"/>
            <a:ext cx="337572" cy="314419"/>
            <a:chOff x="-25477800" y="2357750"/>
            <a:chExt cx="298525" cy="278050"/>
          </a:xfrm>
        </p:grpSpPr>
        <p:sp>
          <p:nvSpPr>
            <p:cNvPr id="6769" name="Google Shape;6769;p52"/>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2"/>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1" name="Google Shape;6771;p52"/>
          <p:cNvSpPr/>
          <p:nvPr/>
        </p:nvSpPr>
        <p:spPr>
          <a:xfrm>
            <a:off x="4400157" y="2529687"/>
            <a:ext cx="335791" cy="334151"/>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2" name="Google Shape;6772;p52"/>
          <p:cNvGrpSpPr/>
          <p:nvPr/>
        </p:nvGrpSpPr>
        <p:grpSpPr>
          <a:xfrm>
            <a:off x="6512437" y="1689485"/>
            <a:ext cx="334915" cy="334010"/>
            <a:chOff x="-23599325" y="1971025"/>
            <a:chExt cx="296175" cy="295375"/>
          </a:xfrm>
        </p:grpSpPr>
        <p:sp>
          <p:nvSpPr>
            <p:cNvPr id="6773" name="Google Shape;6773;p52"/>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2"/>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5" name="Google Shape;6775;p52"/>
          <p:cNvSpPr/>
          <p:nvPr/>
        </p:nvSpPr>
        <p:spPr>
          <a:xfrm>
            <a:off x="6513129" y="2111607"/>
            <a:ext cx="334010" cy="335791"/>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52"/>
          <p:cNvSpPr/>
          <p:nvPr/>
        </p:nvSpPr>
        <p:spPr>
          <a:xfrm>
            <a:off x="6510896" y="2539991"/>
            <a:ext cx="338477" cy="313543"/>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52"/>
          <p:cNvSpPr/>
          <p:nvPr/>
        </p:nvSpPr>
        <p:spPr>
          <a:xfrm>
            <a:off x="7778709" y="1689004"/>
            <a:ext cx="336696" cy="334915"/>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8" name="Google Shape;6778;p52"/>
          <p:cNvGrpSpPr/>
          <p:nvPr/>
        </p:nvGrpSpPr>
        <p:grpSpPr>
          <a:xfrm>
            <a:off x="2705151" y="1689145"/>
            <a:ext cx="341134" cy="334689"/>
            <a:chOff x="-26993200" y="1961775"/>
            <a:chExt cx="301675" cy="295975"/>
          </a:xfrm>
        </p:grpSpPr>
        <p:sp>
          <p:nvSpPr>
            <p:cNvPr id="6779" name="Google Shape;6779;p52"/>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2"/>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2"/>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52"/>
          <p:cNvGrpSpPr/>
          <p:nvPr/>
        </p:nvGrpSpPr>
        <p:grpSpPr>
          <a:xfrm>
            <a:off x="2728756" y="2112531"/>
            <a:ext cx="293923" cy="334010"/>
            <a:chOff x="-26970350" y="2332550"/>
            <a:chExt cx="259925" cy="295375"/>
          </a:xfrm>
        </p:grpSpPr>
        <p:sp>
          <p:nvSpPr>
            <p:cNvPr id="6783" name="Google Shape;6783;p52"/>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2"/>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52"/>
          <p:cNvGrpSpPr/>
          <p:nvPr/>
        </p:nvGrpSpPr>
        <p:grpSpPr>
          <a:xfrm>
            <a:off x="2709165" y="2559635"/>
            <a:ext cx="333105" cy="274332"/>
            <a:chOff x="-26986100" y="2735800"/>
            <a:chExt cx="294575" cy="242600"/>
          </a:xfrm>
        </p:grpSpPr>
        <p:sp>
          <p:nvSpPr>
            <p:cNvPr id="6786" name="Google Shape;6786;p52"/>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2"/>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8" name="Google Shape;6788;p52"/>
          <p:cNvSpPr/>
          <p:nvPr/>
        </p:nvSpPr>
        <p:spPr>
          <a:xfrm>
            <a:off x="4817871" y="1689457"/>
            <a:ext cx="334010" cy="33401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89" name="Google Shape;6789;p52"/>
          <p:cNvGrpSpPr/>
          <p:nvPr/>
        </p:nvGrpSpPr>
        <p:grpSpPr>
          <a:xfrm>
            <a:off x="4817616" y="2112093"/>
            <a:ext cx="334010" cy="334886"/>
            <a:chOff x="-25104475" y="2340425"/>
            <a:chExt cx="295375" cy="296150"/>
          </a:xfrm>
        </p:grpSpPr>
        <p:sp>
          <p:nvSpPr>
            <p:cNvPr id="6790" name="Google Shape;6790;p52"/>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2"/>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2"/>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2"/>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2"/>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2"/>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2"/>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2"/>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2"/>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99" name="Google Shape;6799;p52"/>
          <p:cNvSpPr/>
          <p:nvPr/>
        </p:nvSpPr>
        <p:spPr>
          <a:xfrm>
            <a:off x="4816090" y="2572063"/>
            <a:ext cx="337572" cy="249398"/>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0" name="Google Shape;6800;p52"/>
          <p:cNvGrpSpPr/>
          <p:nvPr/>
        </p:nvGrpSpPr>
        <p:grpSpPr>
          <a:xfrm>
            <a:off x="6935871" y="1689032"/>
            <a:ext cx="335791" cy="334915"/>
            <a:chOff x="-23229925" y="1970225"/>
            <a:chExt cx="296950" cy="296175"/>
          </a:xfrm>
        </p:grpSpPr>
        <p:sp>
          <p:nvSpPr>
            <p:cNvPr id="6801" name="Google Shape;6801;p52"/>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2"/>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2"/>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2"/>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5" name="Google Shape;6805;p52"/>
          <p:cNvGrpSpPr/>
          <p:nvPr/>
        </p:nvGrpSpPr>
        <p:grpSpPr>
          <a:xfrm>
            <a:off x="6975944" y="2111641"/>
            <a:ext cx="255646" cy="335791"/>
            <a:chOff x="-23177950" y="2340425"/>
            <a:chExt cx="226075" cy="296950"/>
          </a:xfrm>
        </p:grpSpPr>
        <p:sp>
          <p:nvSpPr>
            <p:cNvPr id="6806" name="Google Shape;6806;p52"/>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2"/>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8" name="Google Shape;6808;p52"/>
          <p:cNvGrpSpPr/>
          <p:nvPr/>
        </p:nvGrpSpPr>
        <p:grpSpPr>
          <a:xfrm>
            <a:off x="6936309" y="2529344"/>
            <a:ext cx="334915" cy="334915"/>
            <a:chOff x="-23229150" y="2710600"/>
            <a:chExt cx="296175" cy="296175"/>
          </a:xfrm>
        </p:grpSpPr>
        <p:sp>
          <p:nvSpPr>
            <p:cNvPr id="6809" name="Google Shape;6809;p52"/>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2"/>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1" name="Google Shape;6811;p52"/>
          <p:cNvSpPr/>
          <p:nvPr/>
        </p:nvSpPr>
        <p:spPr>
          <a:xfrm>
            <a:off x="7779599" y="2112498"/>
            <a:ext cx="334915" cy="33401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2" name="Google Shape;6812;p52"/>
          <p:cNvGrpSpPr/>
          <p:nvPr/>
        </p:nvGrpSpPr>
        <p:grpSpPr>
          <a:xfrm>
            <a:off x="1021159" y="3058276"/>
            <a:ext cx="337600" cy="293047"/>
            <a:chOff x="-28462125" y="3199700"/>
            <a:chExt cx="298550" cy="259150"/>
          </a:xfrm>
        </p:grpSpPr>
        <p:sp>
          <p:nvSpPr>
            <p:cNvPr id="6813" name="Google Shape;6813;p52"/>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2"/>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2"/>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52"/>
          <p:cNvGrpSpPr/>
          <p:nvPr/>
        </p:nvGrpSpPr>
        <p:grpSpPr>
          <a:xfrm>
            <a:off x="1022064" y="3449815"/>
            <a:ext cx="335791" cy="334915"/>
            <a:chOff x="-28461325" y="3545475"/>
            <a:chExt cx="296950" cy="296175"/>
          </a:xfrm>
        </p:grpSpPr>
        <p:sp>
          <p:nvSpPr>
            <p:cNvPr id="6817" name="Google Shape;6817;p52"/>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2"/>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2"/>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2"/>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2"/>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2"/>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3" name="Google Shape;6823;p52"/>
          <p:cNvGrpSpPr/>
          <p:nvPr/>
        </p:nvGrpSpPr>
        <p:grpSpPr>
          <a:xfrm>
            <a:off x="1018487" y="3884028"/>
            <a:ext cx="342943" cy="334886"/>
            <a:chOff x="-28463700" y="3914875"/>
            <a:chExt cx="303275" cy="296150"/>
          </a:xfrm>
        </p:grpSpPr>
        <p:sp>
          <p:nvSpPr>
            <p:cNvPr id="6824" name="Google Shape;6824;p52"/>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2"/>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6" name="Google Shape;6826;p52"/>
          <p:cNvGrpSpPr/>
          <p:nvPr/>
        </p:nvGrpSpPr>
        <p:grpSpPr>
          <a:xfrm>
            <a:off x="3139779" y="3097020"/>
            <a:ext cx="334010" cy="215559"/>
            <a:chOff x="-26573400" y="3224125"/>
            <a:chExt cx="295375" cy="190625"/>
          </a:xfrm>
        </p:grpSpPr>
        <p:sp>
          <p:nvSpPr>
            <p:cNvPr id="6827" name="Google Shape;6827;p52"/>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52"/>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9" name="Google Shape;6829;p52"/>
          <p:cNvGrpSpPr/>
          <p:nvPr/>
        </p:nvGrpSpPr>
        <p:grpSpPr>
          <a:xfrm>
            <a:off x="3139779" y="3450254"/>
            <a:ext cx="334010" cy="334038"/>
            <a:chOff x="-26573400" y="3546250"/>
            <a:chExt cx="295375" cy="295400"/>
          </a:xfrm>
        </p:grpSpPr>
        <p:sp>
          <p:nvSpPr>
            <p:cNvPr id="6830" name="Google Shape;6830;p52"/>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2"/>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2"/>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2"/>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2"/>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5" name="Google Shape;6835;p52"/>
          <p:cNvGrpSpPr/>
          <p:nvPr/>
        </p:nvGrpSpPr>
        <p:grpSpPr>
          <a:xfrm>
            <a:off x="3128655" y="3884339"/>
            <a:ext cx="356259" cy="334264"/>
            <a:chOff x="-26583625" y="3917025"/>
            <a:chExt cx="315050" cy="295600"/>
          </a:xfrm>
        </p:grpSpPr>
        <p:sp>
          <p:nvSpPr>
            <p:cNvPr id="6836" name="Google Shape;6836;p52"/>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2"/>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2"/>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2"/>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40" name="Google Shape;6840;p52"/>
          <p:cNvSpPr/>
          <p:nvPr/>
        </p:nvSpPr>
        <p:spPr>
          <a:xfrm>
            <a:off x="5239728" y="3037749"/>
            <a:ext cx="334915" cy="33401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1" name="Google Shape;6841;p52"/>
          <p:cNvGrpSpPr/>
          <p:nvPr/>
        </p:nvGrpSpPr>
        <p:grpSpPr>
          <a:xfrm>
            <a:off x="5269754" y="3449815"/>
            <a:ext cx="274360" cy="334915"/>
            <a:chOff x="-24694925" y="3518700"/>
            <a:chExt cx="242625" cy="296175"/>
          </a:xfrm>
        </p:grpSpPr>
        <p:sp>
          <p:nvSpPr>
            <p:cNvPr id="6842" name="Google Shape;6842;p52"/>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2"/>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2"/>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2"/>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52"/>
          <p:cNvGrpSpPr/>
          <p:nvPr/>
        </p:nvGrpSpPr>
        <p:grpSpPr>
          <a:xfrm>
            <a:off x="5269315" y="3884014"/>
            <a:ext cx="275237" cy="334915"/>
            <a:chOff x="-24709100" y="3888875"/>
            <a:chExt cx="243400" cy="296175"/>
          </a:xfrm>
        </p:grpSpPr>
        <p:sp>
          <p:nvSpPr>
            <p:cNvPr id="6847" name="Google Shape;6847;p52"/>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2"/>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2"/>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0" name="Google Shape;6850;p52"/>
          <p:cNvGrpSpPr/>
          <p:nvPr/>
        </p:nvGrpSpPr>
        <p:grpSpPr>
          <a:xfrm>
            <a:off x="7357589" y="3038896"/>
            <a:ext cx="338448" cy="331805"/>
            <a:chOff x="-22863675" y="3131775"/>
            <a:chExt cx="299300" cy="293425"/>
          </a:xfrm>
        </p:grpSpPr>
        <p:sp>
          <p:nvSpPr>
            <p:cNvPr id="6851" name="Google Shape;6851;p52"/>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52"/>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52"/>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52"/>
          <p:cNvGrpSpPr/>
          <p:nvPr/>
        </p:nvGrpSpPr>
        <p:grpSpPr>
          <a:xfrm>
            <a:off x="1458906" y="3037356"/>
            <a:ext cx="294828" cy="334886"/>
            <a:chOff x="-28069875" y="3175300"/>
            <a:chExt cx="260725" cy="296150"/>
          </a:xfrm>
        </p:grpSpPr>
        <p:sp>
          <p:nvSpPr>
            <p:cNvPr id="6855" name="Google Shape;6855;p52"/>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52"/>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2"/>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2"/>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52"/>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2"/>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2"/>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2"/>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2"/>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4" name="Google Shape;6864;p52"/>
          <p:cNvSpPr/>
          <p:nvPr/>
        </p:nvSpPr>
        <p:spPr>
          <a:xfrm>
            <a:off x="1439162" y="3450769"/>
            <a:ext cx="334886" cy="332908"/>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5" name="Google Shape;6865;p52"/>
          <p:cNvGrpSpPr/>
          <p:nvPr/>
        </p:nvGrpSpPr>
        <p:grpSpPr>
          <a:xfrm>
            <a:off x="1498088" y="3884467"/>
            <a:ext cx="216463" cy="334010"/>
            <a:chOff x="-28032075" y="3916450"/>
            <a:chExt cx="191425" cy="295375"/>
          </a:xfrm>
        </p:grpSpPr>
        <p:sp>
          <p:nvSpPr>
            <p:cNvPr id="6866" name="Google Shape;6866;p52"/>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2"/>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2"/>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52"/>
          <p:cNvGrpSpPr/>
          <p:nvPr/>
        </p:nvGrpSpPr>
        <p:grpSpPr>
          <a:xfrm>
            <a:off x="3553468" y="3037342"/>
            <a:ext cx="334915" cy="334915"/>
            <a:chOff x="-26201650" y="3176075"/>
            <a:chExt cx="296175" cy="296175"/>
          </a:xfrm>
        </p:grpSpPr>
        <p:sp>
          <p:nvSpPr>
            <p:cNvPr id="6870" name="Google Shape;6870;p52"/>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2"/>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52"/>
          <p:cNvGrpSpPr/>
          <p:nvPr/>
        </p:nvGrpSpPr>
        <p:grpSpPr>
          <a:xfrm>
            <a:off x="3553016" y="3450268"/>
            <a:ext cx="335819" cy="334010"/>
            <a:chOff x="-26204800" y="3547050"/>
            <a:chExt cx="296975" cy="295375"/>
          </a:xfrm>
        </p:grpSpPr>
        <p:sp>
          <p:nvSpPr>
            <p:cNvPr id="6873" name="Google Shape;6873;p52"/>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2"/>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5" name="Google Shape;6875;p52"/>
          <p:cNvSpPr/>
          <p:nvPr/>
        </p:nvSpPr>
        <p:spPr>
          <a:xfrm>
            <a:off x="3584025" y="3883959"/>
            <a:ext cx="274332" cy="334915"/>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6" name="Google Shape;6876;p52"/>
          <p:cNvGrpSpPr/>
          <p:nvPr/>
        </p:nvGrpSpPr>
        <p:grpSpPr>
          <a:xfrm>
            <a:off x="5668240" y="3037342"/>
            <a:ext cx="327791" cy="334915"/>
            <a:chOff x="-24353875" y="3147725"/>
            <a:chExt cx="289875" cy="296175"/>
          </a:xfrm>
        </p:grpSpPr>
        <p:sp>
          <p:nvSpPr>
            <p:cNvPr id="6877" name="Google Shape;6877;p52"/>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2"/>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52"/>
          <p:cNvGrpSpPr/>
          <p:nvPr/>
        </p:nvGrpSpPr>
        <p:grpSpPr>
          <a:xfrm>
            <a:off x="5675816" y="3450253"/>
            <a:ext cx="312638" cy="334038"/>
            <a:chOff x="-24344425" y="3519475"/>
            <a:chExt cx="276475" cy="295400"/>
          </a:xfrm>
        </p:grpSpPr>
        <p:sp>
          <p:nvSpPr>
            <p:cNvPr id="6880" name="Google Shape;6880;p52"/>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2"/>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52"/>
          <p:cNvGrpSpPr/>
          <p:nvPr/>
        </p:nvGrpSpPr>
        <p:grpSpPr>
          <a:xfrm>
            <a:off x="5666020" y="3886247"/>
            <a:ext cx="332229" cy="330448"/>
            <a:chOff x="-24353075" y="3891250"/>
            <a:chExt cx="293800" cy="292225"/>
          </a:xfrm>
        </p:grpSpPr>
        <p:sp>
          <p:nvSpPr>
            <p:cNvPr id="6883" name="Google Shape;6883;p52"/>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2"/>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52"/>
          <p:cNvGrpSpPr/>
          <p:nvPr/>
        </p:nvGrpSpPr>
        <p:grpSpPr>
          <a:xfrm>
            <a:off x="7358918" y="3450465"/>
            <a:ext cx="335791" cy="333614"/>
            <a:chOff x="-22845575" y="3504075"/>
            <a:chExt cx="296950" cy="295025"/>
          </a:xfrm>
        </p:grpSpPr>
        <p:sp>
          <p:nvSpPr>
            <p:cNvPr id="6886" name="Google Shape;6886;p52"/>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2"/>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8" name="Google Shape;6888;p52"/>
          <p:cNvGrpSpPr/>
          <p:nvPr/>
        </p:nvGrpSpPr>
        <p:grpSpPr>
          <a:xfrm>
            <a:off x="1887683" y="3037794"/>
            <a:ext cx="284142" cy="334010"/>
            <a:chOff x="-27691025" y="3175300"/>
            <a:chExt cx="251275" cy="295375"/>
          </a:xfrm>
        </p:grpSpPr>
        <p:sp>
          <p:nvSpPr>
            <p:cNvPr id="6889" name="Google Shape;6889;p52"/>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2"/>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2"/>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52"/>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3" name="Google Shape;6893;p52"/>
          <p:cNvGrpSpPr/>
          <p:nvPr/>
        </p:nvGrpSpPr>
        <p:grpSpPr>
          <a:xfrm>
            <a:off x="1861406" y="3509055"/>
            <a:ext cx="336696" cy="216435"/>
            <a:chOff x="-27721750" y="3598250"/>
            <a:chExt cx="297750" cy="191400"/>
          </a:xfrm>
        </p:grpSpPr>
        <p:sp>
          <p:nvSpPr>
            <p:cNvPr id="6894" name="Google Shape;6894;p52"/>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52"/>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6" name="Google Shape;6896;p52"/>
          <p:cNvGrpSpPr/>
          <p:nvPr/>
        </p:nvGrpSpPr>
        <p:grpSpPr>
          <a:xfrm>
            <a:off x="1862735" y="3889640"/>
            <a:ext cx="334038" cy="323663"/>
            <a:chOff x="-27719400" y="3925600"/>
            <a:chExt cx="295400" cy="286225"/>
          </a:xfrm>
        </p:grpSpPr>
        <p:sp>
          <p:nvSpPr>
            <p:cNvPr id="6897" name="Google Shape;6897;p52"/>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2"/>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9" name="Google Shape;6899;p52"/>
          <p:cNvGrpSpPr/>
          <p:nvPr/>
        </p:nvGrpSpPr>
        <p:grpSpPr>
          <a:xfrm>
            <a:off x="3971200" y="3036904"/>
            <a:ext cx="335791" cy="335791"/>
            <a:chOff x="-25834600" y="3176875"/>
            <a:chExt cx="296950" cy="296950"/>
          </a:xfrm>
        </p:grpSpPr>
        <p:sp>
          <p:nvSpPr>
            <p:cNvPr id="6900" name="Google Shape;6900;p52"/>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2"/>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2"/>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2"/>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52"/>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5" name="Google Shape;6905;p52"/>
          <p:cNvGrpSpPr/>
          <p:nvPr/>
        </p:nvGrpSpPr>
        <p:grpSpPr>
          <a:xfrm>
            <a:off x="3971200" y="3460064"/>
            <a:ext cx="335791" cy="314419"/>
            <a:chOff x="-25834600" y="3564375"/>
            <a:chExt cx="296950" cy="278050"/>
          </a:xfrm>
        </p:grpSpPr>
        <p:sp>
          <p:nvSpPr>
            <p:cNvPr id="6906" name="Google Shape;6906;p52"/>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2"/>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2"/>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2"/>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2"/>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2"/>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2"/>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52"/>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4" name="Google Shape;6914;p52"/>
          <p:cNvGrpSpPr/>
          <p:nvPr/>
        </p:nvGrpSpPr>
        <p:grpSpPr>
          <a:xfrm>
            <a:off x="3969419" y="3884127"/>
            <a:ext cx="339353" cy="334689"/>
            <a:chOff x="-25834600" y="3915850"/>
            <a:chExt cx="300100" cy="295975"/>
          </a:xfrm>
        </p:grpSpPr>
        <p:sp>
          <p:nvSpPr>
            <p:cNvPr id="6915" name="Google Shape;6915;p52"/>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2"/>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2"/>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8" name="Google Shape;6918;p52"/>
          <p:cNvGrpSpPr/>
          <p:nvPr/>
        </p:nvGrpSpPr>
        <p:grpSpPr>
          <a:xfrm>
            <a:off x="6145557" y="3038218"/>
            <a:ext cx="217340" cy="333162"/>
            <a:chOff x="-23930925" y="3149300"/>
            <a:chExt cx="192200" cy="294625"/>
          </a:xfrm>
        </p:grpSpPr>
        <p:sp>
          <p:nvSpPr>
            <p:cNvPr id="6919" name="Google Shape;6919;p52"/>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52"/>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2"/>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2"/>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3" name="Google Shape;6923;p52"/>
          <p:cNvGrpSpPr/>
          <p:nvPr/>
        </p:nvGrpSpPr>
        <p:grpSpPr>
          <a:xfrm>
            <a:off x="6104579" y="3450253"/>
            <a:ext cx="299294" cy="334038"/>
            <a:chOff x="-23962425" y="3519475"/>
            <a:chExt cx="264675" cy="295400"/>
          </a:xfrm>
        </p:grpSpPr>
        <p:sp>
          <p:nvSpPr>
            <p:cNvPr id="6924" name="Google Shape;6924;p52"/>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2"/>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6" name="Google Shape;6926;p52"/>
          <p:cNvSpPr/>
          <p:nvPr/>
        </p:nvSpPr>
        <p:spPr>
          <a:xfrm>
            <a:off x="6076327" y="3887945"/>
            <a:ext cx="356287" cy="326943"/>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7" name="Google Shape;6927;p52"/>
          <p:cNvGrpSpPr/>
          <p:nvPr/>
        </p:nvGrpSpPr>
        <p:grpSpPr>
          <a:xfrm>
            <a:off x="7413239" y="3884466"/>
            <a:ext cx="227149" cy="334010"/>
            <a:chOff x="-22788075" y="3904625"/>
            <a:chExt cx="200875" cy="295375"/>
          </a:xfrm>
        </p:grpSpPr>
        <p:sp>
          <p:nvSpPr>
            <p:cNvPr id="6928" name="Google Shape;6928;p52"/>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2"/>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2"/>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2"/>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52"/>
          <p:cNvGrpSpPr/>
          <p:nvPr/>
        </p:nvGrpSpPr>
        <p:grpSpPr>
          <a:xfrm>
            <a:off x="2285731" y="3037356"/>
            <a:ext cx="336696" cy="334886"/>
            <a:chOff x="-27351575" y="3175300"/>
            <a:chExt cx="297750" cy="296150"/>
          </a:xfrm>
        </p:grpSpPr>
        <p:sp>
          <p:nvSpPr>
            <p:cNvPr id="6933" name="Google Shape;6933;p52"/>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2"/>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2"/>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2"/>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52"/>
          <p:cNvGrpSpPr/>
          <p:nvPr/>
        </p:nvGrpSpPr>
        <p:grpSpPr>
          <a:xfrm>
            <a:off x="2326270" y="3449702"/>
            <a:ext cx="255617" cy="335141"/>
            <a:chOff x="-27313750" y="3545275"/>
            <a:chExt cx="226050" cy="296375"/>
          </a:xfrm>
        </p:grpSpPr>
        <p:sp>
          <p:nvSpPr>
            <p:cNvPr id="6938" name="Google Shape;6938;p52"/>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52"/>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2"/>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52"/>
          <p:cNvGrpSpPr/>
          <p:nvPr/>
        </p:nvGrpSpPr>
        <p:grpSpPr>
          <a:xfrm>
            <a:off x="2285731" y="3882233"/>
            <a:ext cx="336696" cy="338477"/>
            <a:chOff x="-27351575" y="3915650"/>
            <a:chExt cx="297750" cy="299325"/>
          </a:xfrm>
        </p:grpSpPr>
        <p:sp>
          <p:nvSpPr>
            <p:cNvPr id="6942" name="Google Shape;6942;p52"/>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2"/>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52"/>
          <p:cNvGrpSpPr/>
          <p:nvPr/>
        </p:nvGrpSpPr>
        <p:grpSpPr>
          <a:xfrm>
            <a:off x="4416366" y="3037243"/>
            <a:ext cx="302857" cy="335113"/>
            <a:chOff x="-25445525" y="3175900"/>
            <a:chExt cx="267825" cy="296350"/>
          </a:xfrm>
        </p:grpSpPr>
        <p:sp>
          <p:nvSpPr>
            <p:cNvPr id="6945" name="Google Shape;6945;p52"/>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2"/>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2"/>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52"/>
          <p:cNvGrpSpPr/>
          <p:nvPr/>
        </p:nvGrpSpPr>
        <p:grpSpPr>
          <a:xfrm>
            <a:off x="4399008" y="3460516"/>
            <a:ext cx="337572" cy="313514"/>
            <a:chOff x="-25465200" y="3565175"/>
            <a:chExt cx="298525" cy="277250"/>
          </a:xfrm>
        </p:grpSpPr>
        <p:sp>
          <p:nvSpPr>
            <p:cNvPr id="6949" name="Google Shape;6949;p52"/>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2"/>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52"/>
          <p:cNvGrpSpPr/>
          <p:nvPr/>
        </p:nvGrpSpPr>
        <p:grpSpPr>
          <a:xfrm>
            <a:off x="4398570" y="3884749"/>
            <a:ext cx="338448" cy="333445"/>
            <a:chOff x="-25465200" y="3916150"/>
            <a:chExt cx="299300" cy="294875"/>
          </a:xfrm>
        </p:grpSpPr>
        <p:sp>
          <p:nvSpPr>
            <p:cNvPr id="6952" name="Google Shape;6952;p52"/>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2"/>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52"/>
          <p:cNvGrpSpPr/>
          <p:nvPr/>
        </p:nvGrpSpPr>
        <p:grpSpPr>
          <a:xfrm>
            <a:off x="6512889" y="3037356"/>
            <a:ext cx="334010" cy="334886"/>
            <a:chOff x="-23615075" y="3148525"/>
            <a:chExt cx="295375" cy="296150"/>
          </a:xfrm>
        </p:grpSpPr>
        <p:sp>
          <p:nvSpPr>
            <p:cNvPr id="6955" name="Google Shape;6955;p52"/>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2"/>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2"/>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2"/>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9" name="Google Shape;6959;p52"/>
          <p:cNvSpPr/>
          <p:nvPr/>
        </p:nvSpPr>
        <p:spPr>
          <a:xfrm>
            <a:off x="6510896" y="3449270"/>
            <a:ext cx="338477" cy="335904"/>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0" name="Google Shape;6960;p52"/>
          <p:cNvGrpSpPr/>
          <p:nvPr/>
        </p:nvGrpSpPr>
        <p:grpSpPr>
          <a:xfrm>
            <a:off x="6512437" y="3893810"/>
            <a:ext cx="334915" cy="315324"/>
            <a:chOff x="-23615075" y="3906200"/>
            <a:chExt cx="296175" cy="278850"/>
          </a:xfrm>
        </p:grpSpPr>
        <p:sp>
          <p:nvSpPr>
            <p:cNvPr id="6961" name="Google Shape;6961;p52"/>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2"/>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2"/>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4" name="Google Shape;6964;p52"/>
          <p:cNvSpPr/>
          <p:nvPr/>
        </p:nvSpPr>
        <p:spPr>
          <a:xfrm>
            <a:off x="7780052" y="3038187"/>
            <a:ext cx="334010" cy="333134"/>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5" name="Google Shape;6965;p52"/>
          <p:cNvGrpSpPr/>
          <p:nvPr/>
        </p:nvGrpSpPr>
        <p:grpSpPr>
          <a:xfrm>
            <a:off x="2707822" y="3037469"/>
            <a:ext cx="335791" cy="334660"/>
            <a:chOff x="-26980600" y="3175500"/>
            <a:chExt cx="296950" cy="295950"/>
          </a:xfrm>
        </p:grpSpPr>
        <p:sp>
          <p:nvSpPr>
            <p:cNvPr id="6966" name="Google Shape;6966;p52"/>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2"/>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52"/>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9" name="Google Shape;6969;p52"/>
          <p:cNvSpPr/>
          <p:nvPr/>
        </p:nvSpPr>
        <p:spPr>
          <a:xfrm>
            <a:off x="2729030" y="3450203"/>
            <a:ext cx="293923" cy="334038"/>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0" name="Google Shape;6970;p52"/>
          <p:cNvGrpSpPr/>
          <p:nvPr/>
        </p:nvGrpSpPr>
        <p:grpSpPr>
          <a:xfrm>
            <a:off x="2708275" y="3914292"/>
            <a:ext cx="334886" cy="274360"/>
            <a:chOff x="-26981375" y="3951875"/>
            <a:chExt cx="296150" cy="242625"/>
          </a:xfrm>
        </p:grpSpPr>
        <p:sp>
          <p:nvSpPr>
            <p:cNvPr id="6971" name="Google Shape;6971;p52"/>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2"/>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2"/>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4" name="Google Shape;6974;p52"/>
          <p:cNvGrpSpPr/>
          <p:nvPr/>
        </p:nvGrpSpPr>
        <p:grpSpPr>
          <a:xfrm>
            <a:off x="4817602" y="3036451"/>
            <a:ext cx="334038" cy="336696"/>
            <a:chOff x="-25094250" y="3176075"/>
            <a:chExt cx="295400" cy="297750"/>
          </a:xfrm>
        </p:grpSpPr>
        <p:sp>
          <p:nvSpPr>
            <p:cNvPr id="6975" name="Google Shape;6975;p52"/>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52"/>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52"/>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8" name="Google Shape;6978;p52"/>
          <p:cNvGrpSpPr/>
          <p:nvPr/>
        </p:nvGrpSpPr>
        <p:grpSpPr>
          <a:xfrm>
            <a:off x="4817602" y="3450268"/>
            <a:ext cx="334038" cy="334010"/>
            <a:chOff x="-25094250" y="3547050"/>
            <a:chExt cx="295400" cy="295375"/>
          </a:xfrm>
        </p:grpSpPr>
        <p:sp>
          <p:nvSpPr>
            <p:cNvPr id="6979" name="Google Shape;6979;p52"/>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52"/>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2"/>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2"/>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2"/>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4" name="Google Shape;6984;p52"/>
          <p:cNvSpPr/>
          <p:nvPr/>
        </p:nvSpPr>
        <p:spPr>
          <a:xfrm>
            <a:off x="4817419" y="3936625"/>
            <a:ext cx="334915" cy="229581"/>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5" name="Google Shape;6985;p52"/>
          <p:cNvGrpSpPr/>
          <p:nvPr/>
        </p:nvGrpSpPr>
        <p:grpSpPr>
          <a:xfrm>
            <a:off x="6936323" y="3037356"/>
            <a:ext cx="334886" cy="334886"/>
            <a:chOff x="-23245675" y="3148525"/>
            <a:chExt cx="296150" cy="296150"/>
          </a:xfrm>
        </p:grpSpPr>
        <p:sp>
          <p:nvSpPr>
            <p:cNvPr id="6986" name="Google Shape;6986;p52"/>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2"/>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2"/>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9" name="Google Shape;6989;p52"/>
          <p:cNvSpPr/>
          <p:nvPr/>
        </p:nvSpPr>
        <p:spPr>
          <a:xfrm>
            <a:off x="6976180" y="3450203"/>
            <a:ext cx="255646" cy="334038"/>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0" name="Google Shape;6990;p52"/>
          <p:cNvGrpSpPr/>
          <p:nvPr/>
        </p:nvGrpSpPr>
        <p:grpSpPr>
          <a:xfrm>
            <a:off x="6936762" y="3884028"/>
            <a:ext cx="334010" cy="334886"/>
            <a:chOff x="-23244900" y="3888100"/>
            <a:chExt cx="295375" cy="296150"/>
          </a:xfrm>
        </p:grpSpPr>
        <p:sp>
          <p:nvSpPr>
            <p:cNvPr id="6991" name="Google Shape;6991;p52"/>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2"/>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2"/>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2"/>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2"/>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2"/>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2"/>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2"/>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2"/>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2"/>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2"/>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2" name="Google Shape;7002;p52"/>
          <p:cNvSpPr/>
          <p:nvPr/>
        </p:nvSpPr>
        <p:spPr>
          <a:xfrm>
            <a:off x="7779147" y="3449327"/>
            <a:ext cx="335819" cy="335791"/>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006" name="Shape 7006"/>
        <p:cNvGrpSpPr/>
        <p:nvPr/>
      </p:nvGrpSpPr>
      <p:grpSpPr>
        <a:xfrm>
          <a:off x="0" y="0"/>
          <a:ext cx="0" cy="0"/>
          <a:chOff x="0" y="0"/>
          <a:chExt cx="0" cy="0"/>
        </a:xfrm>
      </p:grpSpPr>
      <p:sp>
        <p:nvSpPr>
          <p:cNvPr id="7007" name="Google Shape;7007;p5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008" name="Google Shape;7008;p53"/>
          <p:cNvSpPr/>
          <p:nvPr/>
        </p:nvSpPr>
        <p:spPr>
          <a:xfrm>
            <a:off x="1072928" y="1676467"/>
            <a:ext cx="259238" cy="340091"/>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9" name="Google Shape;7009;p53"/>
          <p:cNvGrpSpPr/>
          <p:nvPr/>
        </p:nvGrpSpPr>
        <p:grpSpPr>
          <a:xfrm>
            <a:off x="1032281" y="2096112"/>
            <a:ext cx="341820" cy="341736"/>
            <a:chOff x="-21298675" y="2414425"/>
            <a:chExt cx="306400" cy="306325"/>
          </a:xfrm>
        </p:grpSpPr>
        <p:sp>
          <p:nvSpPr>
            <p:cNvPr id="7010" name="Google Shape;7010;p53"/>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3"/>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3"/>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53"/>
          <p:cNvGrpSpPr/>
          <p:nvPr/>
        </p:nvGrpSpPr>
        <p:grpSpPr>
          <a:xfrm>
            <a:off x="1031834" y="2520890"/>
            <a:ext cx="342712" cy="319647"/>
            <a:chOff x="-21299475" y="2798025"/>
            <a:chExt cx="307200" cy="286525"/>
          </a:xfrm>
        </p:grpSpPr>
        <p:sp>
          <p:nvSpPr>
            <p:cNvPr id="7014" name="Google Shape;7014;p53"/>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53"/>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3"/>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3"/>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3"/>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3"/>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3"/>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3"/>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3"/>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53"/>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3"/>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3"/>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6" name="Google Shape;7026;p53"/>
          <p:cNvSpPr/>
          <p:nvPr/>
        </p:nvSpPr>
        <p:spPr>
          <a:xfrm>
            <a:off x="3128634" y="1677457"/>
            <a:ext cx="339198" cy="33811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3"/>
          <p:cNvSpPr/>
          <p:nvPr/>
        </p:nvSpPr>
        <p:spPr>
          <a:xfrm>
            <a:off x="3128202" y="2096604"/>
            <a:ext cx="340063" cy="34095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3"/>
          <p:cNvSpPr/>
          <p:nvPr/>
        </p:nvSpPr>
        <p:spPr>
          <a:xfrm>
            <a:off x="3122485" y="2510800"/>
            <a:ext cx="351498" cy="340063"/>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9" name="Google Shape;7029;p53"/>
          <p:cNvGrpSpPr/>
          <p:nvPr/>
        </p:nvGrpSpPr>
        <p:grpSpPr>
          <a:xfrm>
            <a:off x="5243755" y="1676827"/>
            <a:ext cx="297029" cy="339198"/>
            <a:chOff x="-17545650" y="2051350"/>
            <a:chExt cx="266250" cy="304050"/>
          </a:xfrm>
        </p:grpSpPr>
        <p:sp>
          <p:nvSpPr>
            <p:cNvPr id="7030" name="Google Shape;7030;p53"/>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3"/>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3"/>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3"/>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4" name="Google Shape;7034;p53"/>
          <p:cNvSpPr/>
          <p:nvPr/>
        </p:nvSpPr>
        <p:spPr>
          <a:xfrm>
            <a:off x="5221706" y="2096618"/>
            <a:ext cx="340063" cy="340927"/>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5" name="Google Shape;7035;p53"/>
          <p:cNvGrpSpPr/>
          <p:nvPr/>
        </p:nvGrpSpPr>
        <p:grpSpPr>
          <a:xfrm>
            <a:off x="5222670" y="2521211"/>
            <a:ext cx="339198" cy="319006"/>
            <a:chOff x="-17565350" y="2809825"/>
            <a:chExt cx="304050" cy="285950"/>
          </a:xfrm>
        </p:grpSpPr>
        <p:sp>
          <p:nvSpPr>
            <p:cNvPr id="7036" name="Google Shape;7036;p53"/>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3"/>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3"/>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3"/>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3"/>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1" name="Google Shape;7041;p53"/>
          <p:cNvSpPr/>
          <p:nvPr/>
        </p:nvSpPr>
        <p:spPr>
          <a:xfrm>
            <a:off x="7360389" y="1677346"/>
            <a:ext cx="258345" cy="338334"/>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3"/>
          <p:cNvSpPr/>
          <p:nvPr/>
        </p:nvSpPr>
        <p:spPr>
          <a:xfrm>
            <a:off x="1451210" y="1676467"/>
            <a:ext cx="338334" cy="340091"/>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3"/>
          <p:cNvSpPr/>
          <p:nvPr/>
        </p:nvSpPr>
        <p:spPr>
          <a:xfrm>
            <a:off x="1451210" y="2097148"/>
            <a:ext cx="338334" cy="339868"/>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4" name="Google Shape;7044;p53"/>
          <p:cNvGrpSpPr/>
          <p:nvPr/>
        </p:nvGrpSpPr>
        <p:grpSpPr>
          <a:xfrm>
            <a:off x="1471646" y="2510683"/>
            <a:ext cx="298730" cy="340063"/>
            <a:chOff x="-20904875" y="2788575"/>
            <a:chExt cx="267775" cy="304825"/>
          </a:xfrm>
        </p:grpSpPr>
        <p:sp>
          <p:nvSpPr>
            <p:cNvPr id="7045" name="Google Shape;7045;p53"/>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3"/>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53"/>
          <p:cNvGrpSpPr/>
          <p:nvPr/>
        </p:nvGrpSpPr>
        <p:grpSpPr>
          <a:xfrm>
            <a:off x="3581724" y="2097812"/>
            <a:ext cx="258373" cy="338334"/>
            <a:chOff x="-19006700" y="2434925"/>
            <a:chExt cx="231600" cy="303275"/>
          </a:xfrm>
        </p:grpSpPr>
        <p:sp>
          <p:nvSpPr>
            <p:cNvPr id="7048" name="Google Shape;7048;p53"/>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3"/>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3"/>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3"/>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2" name="Google Shape;7052;p53"/>
          <p:cNvSpPr/>
          <p:nvPr/>
        </p:nvSpPr>
        <p:spPr>
          <a:xfrm>
            <a:off x="3540734" y="2511232"/>
            <a:ext cx="339198" cy="339198"/>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3"/>
          <p:cNvSpPr/>
          <p:nvPr/>
        </p:nvSpPr>
        <p:spPr>
          <a:xfrm>
            <a:off x="5668006" y="1676481"/>
            <a:ext cx="297893" cy="340063"/>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4" name="Google Shape;7054;p53"/>
          <p:cNvGrpSpPr/>
          <p:nvPr/>
        </p:nvGrpSpPr>
        <p:grpSpPr>
          <a:xfrm>
            <a:off x="5647441" y="2107491"/>
            <a:ext cx="340063" cy="318978"/>
            <a:chOff x="-17190425" y="2435725"/>
            <a:chExt cx="304825" cy="285925"/>
          </a:xfrm>
        </p:grpSpPr>
        <p:sp>
          <p:nvSpPr>
            <p:cNvPr id="7055" name="Google Shape;7055;p53"/>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3"/>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3"/>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8" name="Google Shape;7058;p53"/>
          <p:cNvSpPr/>
          <p:nvPr/>
        </p:nvSpPr>
        <p:spPr>
          <a:xfrm>
            <a:off x="5648678" y="2512543"/>
            <a:ext cx="336549" cy="336577"/>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9" name="Google Shape;7059;p53"/>
          <p:cNvGrpSpPr/>
          <p:nvPr/>
        </p:nvGrpSpPr>
        <p:grpSpPr>
          <a:xfrm>
            <a:off x="7319127" y="2096516"/>
            <a:ext cx="341820" cy="340927"/>
            <a:chOff x="-15719925" y="2416825"/>
            <a:chExt cx="306400" cy="305600"/>
          </a:xfrm>
        </p:grpSpPr>
        <p:sp>
          <p:nvSpPr>
            <p:cNvPr id="7060" name="Google Shape;7060;p53"/>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3"/>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3"/>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3" name="Google Shape;7063;p53"/>
          <p:cNvSpPr/>
          <p:nvPr/>
        </p:nvSpPr>
        <p:spPr>
          <a:xfrm>
            <a:off x="1873789" y="1675812"/>
            <a:ext cx="342684" cy="341401"/>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3"/>
          <p:cNvSpPr/>
          <p:nvPr/>
        </p:nvSpPr>
        <p:spPr>
          <a:xfrm>
            <a:off x="1875100" y="2138148"/>
            <a:ext cx="340063" cy="257871"/>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5" name="Google Shape;7065;p53"/>
          <p:cNvGrpSpPr/>
          <p:nvPr/>
        </p:nvGrpSpPr>
        <p:grpSpPr>
          <a:xfrm>
            <a:off x="1873533" y="2511115"/>
            <a:ext cx="344442" cy="339198"/>
            <a:chOff x="-20550425" y="2789350"/>
            <a:chExt cx="308750" cy="304050"/>
          </a:xfrm>
        </p:grpSpPr>
        <p:sp>
          <p:nvSpPr>
            <p:cNvPr id="7066" name="Google Shape;7066;p53"/>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53"/>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8" name="Google Shape;7068;p53"/>
          <p:cNvGrpSpPr/>
          <p:nvPr/>
        </p:nvGrpSpPr>
        <p:grpSpPr>
          <a:xfrm>
            <a:off x="3965636" y="1676283"/>
            <a:ext cx="340091" cy="340286"/>
            <a:chOff x="-18666450" y="2059825"/>
            <a:chExt cx="304850" cy="305025"/>
          </a:xfrm>
        </p:grpSpPr>
        <p:sp>
          <p:nvSpPr>
            <p:cNvPr id="7069" name="Google Shape;7069;p53"/>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53"/>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1" name="Google Shape;7071;p53"/>
          <p:cNvGrpSpPr/>
          <p:nvPr/>
        </p:nvGrpSpPr>
        <p:grpSpPr>
          <a:xfrm>
            <a:off x="3965204" y="2097826"/>
            <a:ext cx="340955" cy="338306"/>
            <a:chOff x="-18668025" y="2435725"/>
            <a:chExt cx="305625" cy="303250"/>
          </a:xfrm>
        </p:grpSpPr>
        <p:sp>
          <p:nvSpPr>
            <p:cNvPr id="7072" name="Google Shape;7072;p53"/>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3"/>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53"/>
          <p:cNvGrpSpPr/>
          <p:nvPr/>
        </p:nvGrpSpPr>
        <p:grpSpPr>
          <a:xfrm>
            <a:off x="3964771" y="2510682"/>
            <a:ext cx="341820" cy="340063"/>
            <a:chOff x="-18668800" y="2807475"/>
            <a:chExt cx="306400" cy="304825"/>
          </a:xfrm>
        </p:grpSpPr>
        <p:sp>
          <p:nvSpPr>
            <p:cNvPr id="7075" name="Google Shape;7075;p53"/>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3"/>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3"/>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3"/>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3"/>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3"/>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3"/>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3"/>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3"/>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53"/>
          <p:cNvGrpSpPr/>
          <p:nvPr/>
        </p:nvGrpSpPr>
        <p:grpSpPr>
          <a:xfrm>
            <a:off x="6084575" y="1675949"/>
            <a:ext cx="298786" cy="340955"/>
            <a:chOff x="-16798200" y="2050575"/>
            <a:chExt cx="267825" cy="305625"/>
          </a:xfrm>
        </p:grpSpPr>
        <p:sp>
          <p:nvSpPr>
            <p:cNvPr id="7085" name="Google Shape;7085;p53"/>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3"/>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3"/>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53"/>
          <p:cNvGrpSpPr/>
          <p:nvPr/>
        </p:nvGrpSpPr>
        <p:grpSpPr>
          <a:xfrm>
            <a:off x="6063490" y="2511561"/>
            <a:ext cx="340955" cy="338306"/>
            <a:chOff x="-16817100" y="2801175"/>
            <a:chExt cx="305625" cy="303250"/>
          </a:xfrm>
        </p:grpSpPr>
        <p:sp>
          <p:nvSpPr>
            <p:cNvPr id="7089" name="Google Shape;7089;p53"/>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3"/>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3"/>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3"/>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3"/>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3"/>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3"/>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3"/>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53"/>
          <p:cNvGrpSpPr/>
          <p:nvPr/>
        </p:nvGrpSpPr>
        <p:grpSpPr>
          <a:xfrm>
            <a:off x="7319127" y="2510237"/>
            <a:ext cx="341820" cy="340955"/>
            <a:chOff x="-15717575" y="2786200"/>
            <a:chExt cx="306400" cy="305625"/>
          </a:xfrm>
        </p:grpSpPr>
        <p:sp>
          <p:nvSpPr>
            <p:cNvPr id="7098" name="Google Shape;7098;p53"/>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3"/>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3"/>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3"/>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3"/>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3"/>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3"/>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5" name="Google Shape;7105;p53"/>
          <p:cNvGrpSpPr/>
          <p:nvPr/>
        </p:nvGrpSpPr>
        <p:grpSpPr>
          <a:xfrm>
            <a:off x="2292218" y="1676381"/>
            <a:ext cx="340955" cy="340091"/>
            <a:chOff x="-20173175" y="2038750"/>
            <a:chExt cx="305625" cy="304850"/>
          </a:xfrm>
        </p:grpSpPr>
        <p:sp>
          <p:nvSpPr>
            <p:cNvPr id="7106" name="Google Shape;7106;p53"/>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3"/>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8" name="Google Shape;7108;p53"/>
          <p:cNvSpPr/>
          <p:nvPr/>
        </p:nvSpPr>
        <p:spPr>
          <a:xfrm>
            <a:off x="2292485" y="2097706"/>
            <a:ext cx="339198" cy="338752"/>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9" name="Google Shape;7109;p53"/>
          <p:cNvGrpSpPr/>
          <p:nvPr/>
        </p:nvGrpSpPr>
        <p:grpSpPr>
          <a:xfrm>
            <a:off x="2293096" y="2510237"/>
            <a:ext cx="339198" cy="340955"/>
            <a:chOff x="-20173175" y="2787775"/>
            <a:chExt cx="304050" cy="305625"/>
          </a:xfrm>
        </p:grpSpPr>
        <p:sp>
          <p:nvSpPr>
            <p:cNvPr id="7110" name="Google Shape;7110;p53"/>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3"/>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3"/>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3"/>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53"/>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53"/>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3"/>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53"/>
          <p:cNvGrpSpPr/>
          <p:nvPr/>
        </p:nvGrpSpPr>
        <p:grpSpPr>
          <a:xfrm>
            <a:off x="4392101" y="2097812"/>
            <a:ext cx="340063" cy="338334"/>
            <a:chOff x="-18294675" y="2434925"/>
            <a:chExt cx="304825" cy="303275"/>
          </a:xfrm>
        </p:grpSpPr>
        <p:sp>
          <p:nvSpPr>
            <p:cNvPr id="7118" name="Google Shape;7118;p53"/>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3"/>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3"/>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53"/>
          <p:cNvGrpSpPr/>
          <p:nvPr/>
        </p:nvGrpSpPr>
        <p:grpSpPr>
          <a:xfrm>
            <a:off x="4432513" y="2511546"/>
            <a:ext cx="259238" cy="338334"/>
            <a:chOff x="-18258450" y="2809825"/>
            <a:chExt cx="232375" cy="303275"/>
          </a:xfrm>
        </p:grpSpPr>
        <p:sp>
          <p:nvSpPr>
            <p:cNvPr id="7122" name="Google Shape;7122;p53"/>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3"/>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3"/>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5" name="Google Shape;7125;p53"/>
          <p:cNvSpPr/>
          <p:nvPr/>
        </p:nvSpPr>
        <p:spPr>
          <a:xfrm>
            <a:off x="6482095" y="1676035"/>
            <a:ext cx="338334" cy="34095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6" name="Google Shape;7126;p53"/>
          <p:cNvGrpSpPr/>
          <p:nvPr/>
        </p:nvGrpSpPr>
        <p:grpSpPr>
          <a:xfrm>
            <a:off x="6502814" y="2096934"/>
            <a:ext cx="297893" cy="340091"/>
            <a:chOff x="-16422500" y="2425450"/>
            <a:chExt cx="267025" cy="304850"/>
          </a:xfrm>
        </p:grpSpPr>
        <p:sp>
          <p:nvSpPr>
            <p:cNvPr id="7127" name="Google Shape;7127;p53"/>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3"/>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3"/>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0" name="Google Shape;7130;p53"/>
          <p:cNvGrpSpPr/>
          <p:nvPr/>
        </p:nvGrpSpPr>
        <p:grpSpPr>
          <a:xfrm>
            <a:off x="6481715" y="2511115"/>
            <a:ext cx="340091" cy="339198"/>
            <a:chOff x="-16442200" y="2801175"/>
            <a:chExt cx="304850" cy="304050"/>
          </a:xfrm>
        </p:grpSpPr>
        <p:sp>
          <p:nvSpPr>
            <p:cNvPr id="7131" name="Google Shape;7131;p53"/>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3"/>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3"/>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4" name="Google Shape;7134;p53"/>
          <p:cNvSpPr/>
          <p:nvPr/>
        </p:nvSpPr>
        <p:spPr>
          <a:xfrm>
            <a:off x="7738672" y="1677792"/>
            <a:ext cx="338306" cy="337441"/>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3"/>
          <p:cNvSpPr/>
          <p:nvPr/>
        </p:nvSpPr>
        <p:spPr>
          <a:xfrm>
            <a:off x="2703720" y="1689325"/>
            <a:ext cx="340955" cy="31437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6" name="Google Shape;7136;p53"/>
          <p:cNvGrpSpPr/>
          <p:nvPr/>
        </p:nvGrpSpPr>
        <p:grpSpPr>
          <a:xfrm>
            <a:off x="2702117" y="2098371"/>
            <a:ext cx="345362" cy="337218"/>
            <a:chOff x="-19802200" y="2416025"/>
            <a:chExt cx="309575" cy="302275"/>
          </a:xfrm>
        </p:grpSpPr>
        <p:sp>
          <p:nvSpPr>
            <p:cNvPr id="7137" name="Google Shape;7137;p53"/>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3"/>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3"/>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3"/>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3"/>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53"/>
          <p:cNvGrpSpPr/>
          <p:nvPr/>
        </p:nvGrpSpPr>
        <p:grpSpPr>
          <a:xfrm>
            <a:off x="2704320" y="2511115"/>
            <a:ext cx="340955" cy="339198"/>
            <a:chOff x="-19801400" y="2788575"/>
            <a:chExt cx="305625" cy="304050"/>
          </a:xfrm>
        </p:grpSpPr>
        <p:sp>
          <p:nvSpPr>
            <p:cNvPr id="7143" name="Google Shape;7143;p53"/>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3"/>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53"/>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3"/>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53"/>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53"/>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9" name="Google Shape;7149;p53"/>
          <p:cNvGrpSpPr/>
          <p:nvPr/>
        </p:nvGrpSpPr>
        <p:grpSpPr>
          <a:xfrm>
            <a:off x="4824919" y="1676827"/>
            <a:ext cx="303164" cy="339198"/>
            <a:chOff x="-17903225" y="2060800"/>
            <a:chExt cx="271750" cy="304050"/>
          </a:xfrm>
        </p:grpSpPr>
        <p:sp>
          <p:nvSpPr>
            <p:cNvPr id="7150" name="Google Shape;7150;p53"/>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3"/>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3"/>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53"/>
          <p:cNvGrpSpPr/>
          <p:nvPr/>
        </p:nvGrpSpPr>
        <p:grpSpPr>
          <a:xfrm>
            <a:off x="4806470" y="2097380"/>
            <a:ext cx="340063" cy="339198"/>
            <a:chOff x="-17918975" y="2435725"/>
            <a:chExt cx="304825" cy="304050"/>
          </a:xfrm>
        </p:grpSpPr>
        <p:sp>
          <p:nvSpPr>
            <p:cNvPr id="7154" name="Google Shape;7154;p53"/>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3"/>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53"/>
          <p:cNvGrpSpPr/>
          <p:nvPr/>
        </p:nvGrpSpPr>
        <p:grpSpPr>
          <a:xfrm>
            <a:off x="4827109" y="2511993"/>
            <a:ext cx="298786" cy="337441"/>
            <a:chOff x="-17899300" y="2810625"/>
            <a:chExt cx="267825" cy="302475"/>
          </a:xfrm>
        </p:grpSpPr>
        <p:sp>
          <p:nvSpPr>
            <p:cNvPr id="7157" name="Google Shape;7157;p53"/>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53"/>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53"/>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0" name="Google Shape;7160;p53"/>
          <p:cNvGrpSpPr/>
          <p:nvPr/>
        </p:nvGrpSpPr>
        <p:grpSpPr>
          <a:xfrm>
            <a:off x="6899981" y="1687802"/>
            <a:ext cx="339198" cy="317249"/>
            <a:chOff x="-16066500" y="2060800"/>
            <a:chExt cx="304050" cy="284375"/>
          </a:xfrm>
        </p:grpSpPr>
        <p:sp>
          <p:nvSpPr>
            <p:cNvPr id="7161" name="Google Shape;7161;p53"/>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3"/>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3"/>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3"/>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3"/>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6" name="Google Shape;7166;p53"/>
          <p:cNvSpPr/>
          <p:nvPr/>
        </p:nvSpPr>
        <p:spPr>
          <a:xfrm>
            <a:off x="6898616" y="2096618"/>
            <a:ext cx="340955" cy="340927"/>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3"/>
          <p:cNvSpPr/>
          <p:nvPr/>
        </p:nvSpPr>
        <p:spPr>
          <a:xfrm>
            <a:off x="6928487" y="2510465"/>
            <a:ext cx="281215" cy="340732"/>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3"/>
          <p:cNvSpPr/>
          <p:nvPr/>
        </p:nvSpPr>
        <p:spPr>
          <a:xfrm>
            <a:off x="7737361" y="2098138"/>
            <a:ext cx="340927" cy="337887"/>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53"/>
          <p:cNvSpPr/>
          <p:nvPr/>
        </p:nvSpPr>
        <p:spPr>
          <a:xfrm>
            <a:off x="1072928" y="3036728"/>
            <a:ext cx="259238" cy="337441"/>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0" name="Google Shape;7170;p53"/>
          <p:cNvGrpSpPr/>
          <p:nvPr/>
        </p:nvGrpSpPr>
        <p:grpSpPr>
          <a:xfrm>
            <a:off x="1032281" y="3453878"/>
            <a:ext cx="341820" cy="339310"/>
            <a:chOff x="-21322300" y="3693325"/>
            <a:chExt cx="306400" cy="304150"/>
          </a:xfrm>
        </p:grpSpPr>
        <p:sp>
          <p:nvSpPr>
            <p:cNvPr id="7171" name="Google Shape;7171;p53"/>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3"/>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3"/>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53"/>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5" name="Google Shape;7175;p53"/>
          <p:cNvGrpSpPr/>
          <p:nvPr/>
        </p:nvGrpSpPr>
        <p:grpSpPr>
          <a:xfrm>
            <a:off x="1031835" y="3881711"/>
            <a:ext cx="342712" cy="318978"/>
            <a:chOff x="-21322300" y="4077125"/>
            <a:chExt cx="307200" cy="285925"/>
          </a:xfrm>
        </p:grpSpPr>
        <p:sp>
          <p:nvSpPr>
            <p:cNvPr id="7176" name="Google Shape;7176;p53"/>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53"/>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3"/>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3"/>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53"/>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53"/>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53"/>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53"/>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53"/>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3"/>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3"/>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53"/>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8" name="Google Shape;7188;p53"/>
          <p:cNvGrpSpPr/>
          <p:nvPr/>
        </p:nvGrpSpPr>
        <p:grpSpPr>
          <a:xfrm>
            <a:off x="3128343" y="3035374"/>
            <a:ext cx="340955" cy="339868"/>
            <a:chOff x="-19394200" y="3333800"/>
            <a:chExt cx="305625" cy="304650"/>
          </a:xfrm>
        </p:grpSpPr>
        <p:sp>
          <p:nvSpPr>
            <p:cNvPr id="7189" name="Google Shape;7189;p53"/>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3"/>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3"/>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3"/>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53"/>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53"/>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3"/>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3"/>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53"/>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53"/>
          <p:cNvGrpSpPr/>
          <p:nvPr/>
        </p:nvGrpSpPr>
        <p:grpSpPr>
          <a:xfrm>
            <a:off x="3127465" y="3453933"/>
            <a:ext cx="342712" cy="339198"/>
            <a:chOff x="-19396575" y="3708500"/>
            <a:chExt cx="307200" cy="304050"/>
          </a:xfrm>
        </p:grpSpPr>
        <p:sp>
          <p:nvSpPr>
            <p:cNvPr id="7199" name="Google Shape;7199;p53"/>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53"/>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3"/>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53"/>
          <p:cNvGrpSpPr/>
          <p:nvPr/>
        </p:nvGrpSpPr>
        <p:grpSpPr>
          <a:xfrm>
            <a:off x="3123072" y="3871307"/>
            <a:ext cx="351498" cy="339784"/>
            <a:chOff x="-19394200" y="4084200"/>
            <a:chExt cx="315075" cy="304575"/>
          </a:xfrm>
        </p:grpSpPr>
        <p:sp>
          <p:nvSpPr>
            <p:cNvPr id="7203" name="Google Shape;7203;p53"/>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3"/>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53"/>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53"/>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3"/>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53"/>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9" name="Google Shape;7209;p53"/>
          <p:cNvGrpSpPr/>
          <p:nvPr/>
        </p:nvGrpSpPr>
        <p:grpSpPr>
          <a:xfrm>
            <a:off x="5241119" y="3035277"/>
            <a:ext cx="302300" cy="340063"/>
            <a:chOff x="-17526750" y="3309200"/>
            <a:chExt cx="270975" cy="304825"/>
          </a:xfrm>
        </p:grpSpPr>
        <p:sp>
          <p:nvSpPr>
            <p:cNvPr id="7210" name="Google Shape;7210;p53"/>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3"/>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3"/>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3"/>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3"/>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5" name="Google Shape;7215;p53"/>
          <p:cNvGrpSpPr/>
          <p:nvPr/>
        </p:nvGrpSpPr>
        <p:grpSpPr>
          <a:xfrm>
            <a:off x="5223116" y="3454380"/>
            <a:ext cx="338306" cy="338306"/>
            <a:chOff x="-17542500" y="3684100"/>
            <a:chExt cx="303250" cy="303250"/>
          </a:xfrm>
        </p:grpSpPr>
        <p:sp>
          <p:nvSpPr>
            <p:cNvPr id="7216" name="Google Shape;7216;p53"/>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53"/>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3"/>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53"/>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3"/>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3"/>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3"/>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53"/>
          <p:cNvGrpSpPr/>
          <p:nvPr/>
        </p:nvGrpSpPr>
        <p:grpSpPr>
          <a:xfrm>
            <a:off x="5222669" y="3882143"/>
            <a:ext cx="339198" cy="318113"/>
            <a:chOff x="-17542500" y="4068450"/>
            <a:chExt cx="304050" cy="285150"/>
          </a:xfrm>
        </p:grpSpPr>
        <p:sp>
          <p:nvSpPr>
            <p:cNvPr id="7224" name="Google Shape;7224;p53"/>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53"/>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3"/>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53"/>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53"/>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3"/>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0" name="Google Shape;7230;p53"/>
          <p:cNvGrpSpPr/>
          <p:nvPr/>
        </p:nvGrpSpPr>
        <p:grpSpPr>
          <a:xfrm>
            <a:off x="7360417" y="3035709"/>
            <a:ext cx="259238" cy="339198"/>
            <a:chOff x="-15652200" y="3335975"/>
            <a:chExt cx="232375" cy="304050"/>
          </a:xfrm>
        </p:grpSpPr>
        <p:sp>
          <p:nvSpPr>
            <p:cNvPr id="7231" name="Google Shape;7231;p53"/>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3"/>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3"/>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53"/>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3"/>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3"/>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3"/>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3"/>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3"/>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53"/>
          <p:cNvGrpSpPr/>
          <p:nvPr/>
        </p:nvGrpSpPr>
        <p:grpSpPr>
          <a:xfrm>
            <a:off x="1450980" y="3035709"/>
            <a:ext cx="340063" cy="339198"/>
            <a:chOff x="-20946600" y="3317850"/>
            <a:chExt cx="304825" cy="304050"/>
          </a:xfrm>
        </p:grpSpPr>
        <p:sp>
          <p:nvSpPr>
            <p:cNvPr id="7241" name="Google Shape;7241;p53"/>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3"/>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3"/>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53"/>
          <p:cNvGrpSpPr/>
          <p:nvPr/>
        </p:nvGrpSpPr>
        <p:grpSpPr>
          <a:xfrm>
            <a:off x="1451412" y="3454045"/>
            <a:ext cx="339198" cy="338975"/>
            <a:chOff x="-20945825" y="3692175"/>
            <a:chExt cx="304050" cy="303850"/>
          </a:xfrm>
        </p:grpSpPr>
        <p:sp>
          <p:nvSpPr>
            <p:cNvPr id="7245" name="Google Shape;7245;p53"/>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53"/>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3"/>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3"/>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53"/>
          <p:cNvGrpSpPr/>
          <p:nvPr/>
        </p:nvGrpSpPr>
        <p:grpSpPr>
          <a:xfrm>
            <a:off x="1470740" y="3872047"/>
            <a:ext cx="300543" cy="338306"/>
            <a:chOff x="-20930075" y="4066100"/>
            <a:chExt cx="269400" cy="303250"/>
          </a:xfrm>
        </p:grpSpPr>
        <p:sp>
          <p:nvSpPr>
            <p:cNvPr id="7250" name="Google Shape;7250;p53"/>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53"/>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53"/>
          <p:cNvGrpSpPr/>
          <p:nvPr/>
        </p:nvGrpSpPr>
        <p:grpSpPr>
          <a:xfrm>
            <a:off x="3570302" y="3035918"/>
            <a:ext cx="281215" cy="338780"/>
            <a:chOff x="-18994100" y="3334775"/>
            <a:chExt cx="252075" cy="303675"/>
          </a:xfrm>
        </p:grpSpPr>
        <p:sp>
          <p:nvSpPr>
            <p:cNvPr id="7253" name="Google Shape;7253;p53"/>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53"/>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53"/>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53"/>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7" name="Google Shape;7257;p53"/>
          <p:cNvGrpSpPr/>
          <p:nvPr/>
        </p:nvGrpSpPr>
        <p:grpSpPr>
          <a:xfrm>
            <a:off x="3581291" y="3454812"/>
            <a:ext cx="259238" cy="337441"/>
            <a:chOff x="-18983850" y="3710075"/>
            <a:chExt cx="232375" cy="302475"/>
          </a:xfrm>
        </p:grpSpPr>
        <p:sp>
          <p:nvSpPr>
            <p:cNvPr id="7258" name="Google Shape;7258;p53"/>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53"/>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53"/>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3"/>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53"/>
          <p:cNvGrpSpPr/>
          <p:nvPr/>
        </p:nvGrpSpPr>
        <p:grpSpPr>
          <a:xfrm>
            <a:off x="3540878" y="3872032"/>
            <a:ext cx="340063" cy="338334"/>
            <a:chOff x="-19020075" y="4084200"/>
            <a:chExt cx="304825" cy="303275"/>
          </a:xfrm>
        </p:grpSpPr>
        <p:sp>
          <p:nvSpPr>
            <p:cNvPr id="7263" name="Google Shape;7263;p53"/>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53"/>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53"/>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3"/>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3"/>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53"/>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53"/>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3"/>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53"/>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2" name="Google Shape;7272;p53"/>
          <p:cNvGrpSpPr/>
          <p:nvPr/>
        </p:nvGrpSpPr>
        <p:grpSpPr>
          <a:xfrm>
            <a:off x="5667647" y="3035277"/>
            <a:ext cx="299650" cy="340063"/>
            <a:chOff x="-17149475" y="3309200"/>
            <a:chExt cx="268600" cy="304825"/>
          </a:xfrm>
        </p:grpSpPr>
        <p:sp>
          <p:nvSpPr>
            <p:cNvPr id="7273" name="Google Shape;7273;p53"/>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53"/>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5" name="Google Shape;7275;p53"/>
          <p:cNvGrpSpPr/>
          <p:nvPr/>
        </p:nvGrpSpPr>
        <p:grpSpPr>
          <a:xfrm>
            <a:off x="5647873" y="3464909"/>
            <a:ext cx="339198" cy="317249"/>
            <a:chOff x="-17168375" y="3692750"/>
            <a:chExt cx="304050" cy="284375"/>
          </a:xfrm>
        </p:grpSpPr>
        <p:sp>
          <p:nvSpPr>
            <p:cNvPr id="7276" name="Google Shape;7276;p53"/>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53"/>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53"/>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3"/>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53"/>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53"/>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3"/>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3" name="Google Shape;7283;p53"/>
          <p:cNvGrpSpPr/>
          <p:nvPr/>
        </p:nvGrpSpPr>
        <p:grpSpPr>
          <a:xfrm>
            <a:off x="5645237" y="3871601"/>
            <a:ext cx="344469" cy="339198"/>
            <a:chOff x="-17170750" y="4058800"/>
            <a:chExt cx="308775" cy="304050"/>
          </a:xfrm>
        </p:grpSpPr>
        <p:sp>
          <p:nvSpPr>
            <p:cNvPr id="7284" name="Google Shape;7284;p53"/>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3"/>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53"/>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53"/>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3"/>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3"/>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3"/>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3"/>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3"/>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53"/>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53"/>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53"/>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53"/>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53"/>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53"/>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53"/>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53"/>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53"/>
          <p:cNvGrpSpPr/>
          <p:nvPr/>
        </p:nvGrpSpPr>
        <p:grpSpPr>
          <a:xfrm>
            <a:off x="7320004" y="3454812"/>
            <a:ext cx="340063" cy="337441"/>
            <a:chOff x="-15688425" y="3707725"/>
            <a:chExt cx="304825" cy="302475"/>
          </a:xfrm>
        </p:grpSpPr>
        <p:sp>
          <p:nvSpPr>
            <p:cNvPr id="7302" name="Google Shape;7302;p53"/>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53"/>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53"/>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53"/>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3"/>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53"/>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8" name="Google Shape;7308;p53"/>
          <p:cNvGrpSpPr/>
          <p:nvPr/>
        </p:nvGrpSpPr>
        <p:grpSpPr>
          <a:xfrm>
            <a:off x="1875277" y="3036365"/>
            <a:ext cx="340955" cy="337887"/>
            <a:chOff x="-20572500" y="3319025"/>
            <a:chExt cx="305625" cy="302875"/>
          </a:xfrm>
        </p:grpSpPr>
        <p:sp>
          <p:nvSpPr>
            <p:cNvPr id="7309" name="Google Shape;7309;p53"/>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3"/>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1" name="Google Shape;7311;p53"/>
          <p:cNvGrpSpPr/>
          <p:nvPr/>
        </p:nvGrpSpPr>
        <p:grpSpPr>
          <a:xfrm>
            <a:off x="1876155" y="3500608"/>
            <a:ext cx="339198" cy="245850"/>
            <a:chOff x="-20571700" y="3722875"/>
            <a:chExt cx="304050" cy="220375"/>
          </a:xfrm>
        </p:grpSpPr>
        <p:sp>
          <p:nvSpPr>
            <p:cNvPr id="7312" name="Google Shape;7312;p53"/>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53"/>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53"/>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53"/>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3"/>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3"/>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53"/>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9" name="Google Shape;7319;p53"/>
          <p:cNvGrpSpPr/>
          <p:nvPr/>
        </p:nvGrpSpPr>
        <p:grpSpPr>
          <a:xfrm>
            <a:off x="1875723" y="3871168"/>
            <a:ext cx="340063" cy="340063"/>
            <a:chOff x="-20571700" y="4066875"/>
            <a:chExt cx="304825" cy="304825"/>
          </a:xfrm>
        </p:grpSpPr>
        <p:sp>
          <p:nvSpPr>
            <p:cNvPr id="7320" name="Google Shape;7320;p53"/>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3"/>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3"/>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3"/>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3"/>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3"/>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53"/>
          <p:cNvGrpSpPr/>
          <p:nvPr/>
        </p:nvGrpSpPr>
        <p:grpSpPr>
          <a:xfrm>
            <a:off x="3964324" y="3034719"/>
            <a:ext cx="342712" cy="341178"/>
            <a:chOff x="-18645175" y="3334200"/>
            <a:chExt cx="307200" cy="305825"/>
          </a:xfrm>
        </p:grpSpPr>
        <p:sp>
          <p:nvSpPr>
            <p:cNvPr id="7327" name="Google Shape;7327;p53"/>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3"/>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3"/>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3"/>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3"/>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2" name="Google Shape;7332;p53"/>
          <p:cNvGrpSpPr/>
          <p:nvPr/>
        </p:nvGrpSpPr>
        <p:grpSpPr>
          <a:xfrm>
            <a:off x="3964771" y="3453487"/>
            <a:ext cx="341820" cy="340091"/>
            <a:chOff x="-18645175" y="3708500"/>
            <a:chExt cx="306400" cy="304850"/>
          </a:xfrm>
        </p:grpSpPr>
        <p:sp>
          <p:nvSpPr>
            <p:cNvPr id="7333" name="Google Shape;7333;p53"/>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53"/>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53"/>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3"/>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3"/>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3"/>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3"/>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53"/>
          <p:cNvGrpSpPr/>
          <p:nvPr/>
        </p:nvGrpSpPr>
        <p:grpSpPr>
          <a:xfrm>
            <a:off x="3963014" y="3870680"/>
            <a:ext cx="345334" cy="341039"/>
            <a:chOff x="-18647525" y="4082625"/>
            <a:chExt cx="309550" cy="305700"/>
          </a:xfrm>
        </p:grpSpPr>
        <p:sp>
          <p:nvSpPr>
            <p:cNvPr id="7341" name="Google Shape;7341;p53"/>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53"/>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53"/>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3"/>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53"/>
          <p:cNvGrpSpPr/>
          <p:nvPr/>
        </p:nvGrpSpPr>
        <p:grpSpPr>
          <a:xfrm>
            <a:off x="6084588" y="3035724"/>
            <a:ext cx="298758" cy="339170"/>
            <a:chOff x="-16775350" y="3309200"/>
            <a:chExt cx="267800" cy="304025"/>
          </a:xfrm>
        </p:grpSpPr>
        <p:sp>
          <p:nvSpPr>
            <p:cNvPr id="7346" name="Google Shape;7346;p53"/>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3"/>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3"/>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53"/>
          <p:cNvGrpSpPr/>
          <p:nvPr/>
        </p:nvGrpSpPr>
        <p:grpSpPr>
          <a:xfrm>
            <a:off x="6084588" y="3452609"/>
            <a:ext cx="298758" cy="341848"/>
            <a:chOff x="-16775350" y="3683300"/>
            <a:chExt cx="267800" cy="306425"/>
          </a:xfrm>
        </p:grpSpPr>
        <p:sp>
          <p:nvSpPr>
            <p:cNvPr id="7350" name="Google Shape;7350;p53"/>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53"/>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53"/>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53"/>
          <p:cNvGrpSpPr/>
          <p:nvPr/>
        </p:nvGrpSpPr>
        <p:grpSpPr>
          <a:xfrm>
            <a:off x="6063490" y="3871615"/>
            <a:ext cx="340955" cy="339170"/>
            <a:chOff x="-16794250" y="4058225"/>
            <a:chExt cx="305625" cy="304025"/>
          </a:xfrm>
        </p:grpSpPr>
        <p:sp>
          <p:nvSpPr>
            <p:cNvPr id="7354" name="Google Shape;7354;p53"/>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3"/>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3"/>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3"/>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53"/>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3"/>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3"/>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53"/>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53"/>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3" name="Google Shape;7363;p53"/>
          <p:cNvSpPr/>
          <p:nvPr/>
        </p:nvSpPr>
        <p:spPr>
          <a:xfrm>
            <a:off x="7318651" y="3871339"/>
            <a:ext cx="341820" cy="340063"/>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4" name="Google Shape;7364;p53"/>
          <p:cNvGrpSpPr/>
          <p:nvPr/>
        </p:nvGrpSpPr>
        <p:grpSpPr>
          <a:xfrm>
            <a:off x="2290029" y="3035709"/>
            <a:ext cx="345334" cy="339198"/>
            <a:chOff x="-20199150" y="3317850"/>
            <a:chExt cx="309550" cy="304050"/>
          </a:xfrm>
        </p:grpSpPr>
        <p:sp>
          <p:nvSpPr>
            <p:cNvPr id="7365" name="Google Shape;7365;p53"/>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53"/>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53"/>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3"/>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53"/>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53"/>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53"/>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53"/>
          <p:cNvGrpSpPr/>
          <p:nvPr/>
        </p:nvGrpSpPr>
        <p:grpSpPr>
          <a:xfrm>
            <a:off x="2291786" y="3453390"/>
            <a:ext cx="341820" cy="340286"/>
            <a:chOff x="-20199150" y="3693150"/>
            <a:chExt cx="306400" cy="305025"/>
          </a:xfrm>
        </p:grpSpPr>
        <p:sp>
          <p:nvSpPr>
            <p:cNvPr id="7373" name="Google Shape;7373;p53"/>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53"/>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53"/>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53"/>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3"/>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3"/>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9" name="Google Shape;7379;p53"/>
          <p:cNvGrpSpPr/>
          <p:nvPr/>
        </p:nvGrpSpPr>
        <p:grpSpPr>
          <a:xfrm>
            <a:off x="2292218" y="3870722"/>
            <a:ext cx="340955" cy="340955"/>
            <a:chOff x="-20197575" y="4066875"/>
            <a:chExt cx="305625" cy="305625"/>
          </a:xfrm>
        </p:grpSpPr>
        <p:sp>
          <p:nvSpPr>
            <p:cNvPr id="7380" name="Google Shape;7380;p53"/>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3"/>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3"/>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3"/>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3"/>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53"/>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53"/>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3"/>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8" name="Google Shape;7388;p53"/>
          <p:cNvGrpSpPr/>
          <p:nvPr/>
        </p:nvGrpSpPr>
        <p:grpSpPr>
          <a:xfrm>
            <a:off x="4392532" y="3034161"/>
            <a:ext cx="339198" cy="342294"/>
            <a:chOff x="-18271050" y="3333200"/>
            <a:chExt cx="304050" cy="306825"/>
          </a:xfrm>
        </p:grpSpPr>
        <p:sp>
          <p:nvSpPr>
            <p:cNvPr id="7389" name="Google Shape;7389;p53"/>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53"/>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53"/>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53"/>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53"/>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53"/>
          <p:cNvGrpSpPr/>
          <p:nvPr/>
        </p:nvGrpSpPr>
        <p:grpSpPr>
          <a:xfrm>
            <a:off x="4392965" y="3454379"/>
            <a:ext cx="338334" cy="338306"/>
            <a:chOff x="-18270275" y="3710875"/>
            <a:chExt cx="303275" cy="303250"/>
          </a:xfrm>
        </p:grpSpPr>
        <p:sp>
          <p:nvSpPr>
            <p:cNvPr id="7395" name="Google Shape;7395;p53"/>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53"/>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53"/>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53"/>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53"/>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53"/>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53"/>
          <p:cNvGrpSpPr/>
          <p:nvPr/>
        </p:nvGrpSpPr>
        <p:grpSpPr>
          <a:xfrm>
            <a:off x="4433391" y="3872032"/>
            <a:ext cx="257480" cy="338334"/>
            <a:chOff x="-18234025" y="4084200"/>
            <a:chExt cx="230800" cy="303275"/>
          </a:xfrm>
        </p:grpSpPr>
        <p:sp>
          <p:nvSpPr>
            <p:cNvPr id="7402" name="Google Shape;7402;p53"/>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53"/>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53"/>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53"/>
          <p:cNvGrpSpPr/>
          <p:nvPr/>
        </p:nvGrpSpPr>
        <p:grpSpPr>
          <a:xfrm>
            <a:off x="6482160" y="3035277"/>
            <a:ext cx="339198" cy="340063"/>
            <a:chOff x="-16419350" y="3308400"/>
            <a:chExt cx="304050" cy="304825"/>
          </a:xfrm>
        </p:grpSpPr>
        <p:sp>
          <p:nvSpPr>
            <p:cNvPr id="7406" name="Google Shape;7406;p53"/>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53"/>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3"/>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53"/>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53"/>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53"/>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53"/>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53"/>
          <p:cNvGrpSpPr/>
          <p:nvPr/>
        </p:nvGrpSpPr>
        <p:grpSpPr>
          <a:xfrm>
            <a:off x="6502381" y="3452596"/>
            <a:ext cx="298758" cy="341876"/>
            <a:chOff x="-16401225" y="3683275"/>
            <a:chExt cx="267800" cy="306450"/>
          </a:xfrm>
        </p:grpSpPr>
        <p:sp>
          <p:nvSpPr>
            <p:cNvPr id="7414" name="Google Shape;7414;p53"/>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3"/>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3"/>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53"/>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53"/>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53"/>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3"/>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53"/>
          <p:cNvGrpSpPr/>
          <p:nvPr/>
        </p:nvGrpSpPr>
        <p:grpSpPr>
          <a:xfrm>
            <a:off x="6481728" y="3872033"/>
            <a:ext cx="340063" cy="338334"/>
            <a:chOff x="-16419350" y="4058200"/>
            <a:chExt cx="304825" cy="303275"/>
          </a:xfrm>
        </p:grpSpPr>
        <p:sp>
          <p:nvSpPr>
            <p:cNvPr id="7422" name="Google Shape;7422;p53"/>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53"/>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53"/>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53"/>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53"/>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3"/>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53"/>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53"/>
          <p:cNvGrpSpPr/>
          <p:nvPr/>
        </p:nvGrpSpPr>
        <p:grpSpPr>
          <a:xfrm>
            <a:off x="7738242" y="3036364"/>
            <a:ext cx="340091" cy="337887"/>
            <a:chOff x="-15296200" y="3326900"/>
            <a:chExt cx="304850" cy="302875"/>
          </a:xfrm>
        </p:grpSpPr>
        <p:sp>
          <p:nvSpPr>
            <p:cNvPr id="7430" name="Google Shape;7430;p53"/>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53"/>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53"/>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53"/>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53"/>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53"/>
          <p:cNvGrpSpPr/>
          <p:nvPr/>
        </p:nvGrpSpPr>
        <p:grpSpPr>
          <a:xfrm>
            <a:off x="2691143" y="3048776"/>
            <a:ext cx="367311" cy="313065"/>
            <a:chOff x="-19835275" y="3330250"/>
            <a:chExt cx="329250" cy="280625"/>
          </a:xfrm>
        </p:grpSpPr>
        <p:sp>
          <p:nvSpPr>
            <p:cNvPr id="7436" name="Google Shape;7436;p53"/>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53"/>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53"/>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53"/>
          <p:cNvGrpSpPr/>
          <p:nvPr/>
        </p:nvGrpSpPr>
        <p:grpSpPr>
          <a:xfrm>
            <a:off x="2704753" y="3453850"/>
            <a:ext cx="340091" cy="339366"/>
            <a:chOff x="-19822675" y="3692750"/>
            <a:chExt cx="304850" cy="304200"/>
          </a:xfrm>
        </p:grpSpPr>
        <p:sp>
          <p:nvSpPr>
            <p:cNvPr id="7440" name="Google Shape;7440;p53"/>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53"/>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53"/>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53"/>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3"/>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53"/>
          <p:cNvGrpSpPr/>
          <p:nvPr/>
        </p:nvGrpSpPr>
        <p:grpSpPr>
          <a:xfrm>
            <a:off x="2705200" y="3871168"/>
            <a:ext cx="339198" cy="340063"/>
            <a:chOff x="-19822675" y="4066875"/>
            <a:chExt cx="304050" cy="304825"/>
          </a:xfrm>
        </p:grpSpPr>
        <p:sp>
          <p:nvSpPr>
            <p:cNvPr id="7446" name="Google Shape;7446;p53"/>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3"/>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53"/>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53"/>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53"/>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53"/>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2" name="Google Shape;7452;p53"/>
          <p:cNvGrpSpPr/>
          <p:nvPr/>
        </p:nvGrpSpPr>
        <p:grpSpPr>
          <a:xfrm>
            <a:off x="4825783" y="3035709"/>
            <a:ext cx="301435" cy="339198"/>
            <a:chOff x="-17878825" y="3334400"/>
            <a:chExt cx="270200" cy="304050"/>
          </a:xfrm>
        </p:grpSpPr>
        <p:sp>
          <p:nvSpPr>
            <p:cNvPr id="7453" name="Google Shape;7453;p53"/>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3"/>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3"/>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53"/>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53"/>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3"/>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3"/>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53"/>
          <p:cNvGrpSpPr/>
          <p:nvPr/>
        </p:nvGrpSpPr>
        <p:grpSpPr>
          <a:xfrm>
            <a:off x="4806023" y="3453055"/>
            <a:ext cx="340955" cy="340955"/>
            <a:chOff x="-17896150" y="3709300"/>
            <a:chExt cx="305625" cy="305625"/>
          </a:xfrm>
        </p:grpSpPr>
        <p:sp>
          <p:nvSpPr>
            <p:cNvPr id="7461" name="Google Shape;7461;p53"/>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53"/>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53"/>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53"/>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53"/>
          <p:cNvGrpSpPr/>
          <p:nvPr/>
        </p:nvGrpSpPr>
        <p:grpSpPr>
          <a:xfrm>
            <a:off x="4827108" y="3870721"/>
            <a:ext cx="298786" cy="340955"/>
            <a:chOff x="-17878025" y="4082625"/>
            <a:chExt cx="267825" cy="305625"/>
          </a:xfrm>
        </p:grpSpPr>
        <p:sp>
          <p:nvSpPr>
            <p:cNvPr id="7466" name="Google Shape;7466;p53"/>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53"/>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53"/>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53"/>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53"/>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53"/>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53"/>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53"/>
          <p:cNvGrpSpPr/>
          <p:nvPr/>
        </p:nvGrpSpPr>
        <p:grpSpPr>
          <a:xfrm>
            <a:off x="6899534" y="3045374"/>
            <a:ext cx="340091" cy="319870"/>
            <a:chOff x="-16044450" y="3317850"/>
            <a:chExt cx="304850" cy="286725"/>
          </a:xfrm>
        </p:grpSpPr>
        <p:sp>
          <p:nvSpPr>
            <p:cNvPr id="7474" name="Google Shape;7474;p53"/>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53"/>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3"/>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3"/>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78" name="Google Shape;7478;p53"/>
          <p:cNvSpPr/>
          <p:nvPr/>
        </p:nvSpPr>
        <p:spPr>
          <a:xfrm>
            <a:off x="6899927" y="3453643"/>
            <a:ext cx="338334" cy="340091"/>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9" name="Google Shape;7479;p53"/>
          <p:cNvGrpSpPr/>
          <p:nvPr/>
        </p:nvGrpSpPr>
        <p:grpSpPr>
          <a:xfrm>
            <a:off x="6928540" y="3871713"/>
            <a:ext cx="282079" cy="338975"/>
            <a:chOff x="-16018450" y="4058400"/>
            <a:chExt cx="252850" cy="303850"/>
          </a:xfrm>
        </p:grpSpPr>
        <p:sp>
          <p:nvSpPr>
            <p:cNvPr id="7480" name="Google Shape;7480;p53"/>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53"/>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53"/>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3"/>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4" name="Google Shape;7484;p53"/>
          <p:cNvSpPr/>
          <p:nvPr/>
        </p:nvSpPr>
        <p:spPr>
          <a:xfrm>
            <a:off x="7738239" y="3454536"/>
            <a:ext cx="339170" cy="338306"/>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5" name="Google Shape;7485;p53"/>
          <p:cNvGrpSpPr/>
          <p:nvPr/>
        </p:nvGrpSpPr>
        <p:grpSpPr>
          <a:xfrm>
            <a:off x="6112322" y="2113746"/>
            <a:ext cx="264341" cy="300905"/>
            <a:chOff x="4995050" y="3245650"/>
            <a:chExt cx="236950" cy="269725"/>
          </a:xfrm>
        </p:grpSpPr>
        <p:sp>
          <p:nvSpPr>
            <p:cNvPr id="7486" name="Google Shape;7486;p53"/>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53"/>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3"/>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9" name="Google Shape;7489;p53"/>
            <p:cNvGrpSpPr/>
            <p:nvPr/>
          </p:nvGrpSpPr>
          <p:grpSpPr>
            <a:xfrm>
              <a:off x="4995050" y="3245650"/>
              <a:ext cx="236950" cy="269725"/>
              <a:chOff x="4995050" y="3245650"/>
              <a:chExt cx="236950" cy="269725"/>
            </a:xfrm>
          </p:grpSpPr>
          <p:sp>
            <p:nvSpPr>
              <p:cNvPr id="7490" name="Google Shape;7490;p53"/>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3"/>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2" name="Google Shape;7492;p53"/>
          <p:cNvGrpSpPr/>
          <p:nvPr/>
        </p:nvGrpSpPr>
        <p:grpSpPr>
          <a:xfrm>
            <a:off x="4389657" y="1677273"/>
            <a:ext cx="347129" cy="345366"/>
            <a:chOff x="4724650" y="2885700"/>
            <a:chExt cx="270750" cy="269375"/>
          </a:xfrm>
        </p:grpSpPr>
        <p:sp>
          <p:nvSpPr>
            <p:cNvPr id="7493" name="Google Shape;7493;p53"/>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3"/>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3"/>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3"/>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53"/>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53"/>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53"/>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0" name="Google Shape;7500;p53"/>
          <p:cNvGrpSpPr/>
          <p:nvPr/>
        </p:nvGrpSpPr>
        <p:grpSpPr>
          <a:xfrm>
            <a:off x="3577077" y="1673302"/>
            <a:ext cx="279462" cy="335722"/>
            <a:chOff x="4459350" y="2882125"/>
            <a:chExt cx="228375" cy="274350"/>
          </a:xfrm>
        </p:grpSpPr>
        <p:sp>
          <p:nvSpPr>
            <p:cNvPr id="7501" name="Google Shape;7501;p53"/>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3"/>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3"/>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3"/>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3"/>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506" name="Google Shape;7506;p53"/>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510" name="Shape 7510"/>
        <p:cNvGrpSpPr/>
        <p:nvPr/>
      </p:nvGrpSpPr>
      <p:grpSpPr>
        <a:xfrm>
          <a:off x="0" y="0"/>
          <a:ext cx="0" cy="0"/>
          <a:chOff x="0" y="0"/>
          <a:chExt cx="0" cy="0"/>
        </a:xfrm>
      </p:grpSpPr>
      <p:sp>
        <p:nvSpPr>
          <p:cNvPr id="7511" name="Google Shape;7511;p5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7512" name="Google Shape;7512;p54"/>
          <p:cNvGrpSpPr/>
          <p:nvPr/>
        </p:nvGrpSpPr>
        <p:grpSpPr>
          <a:xfrm>
            <a:off x="1624426" y="1670551"/>
            <a:ext cx="342328" cy="339793"/>
            <a:chOff x="-13966675" y="1639700"/>
            <a:chExt cx="354450" cy="351825"/>
          </a:xfrm>
        </p:grpSpPr>
        <p:sp>
          <p:nvSpPr>
            <p:cNvPr id="7513" name="Google Shape;7513;p54"/>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54"/>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4"/>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4"/>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4"/>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8" name="Google Shape;7518;p54"/>
          <p:cNvSpPr/>
          <p:nvPr/>
        </p:nvSpPr>
        <p:spPr>
          <a:xfrm>
            <a:off x="1625205" y="207748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4"/>
          <p:cNvSpPr/>
          <p:nvPr/>
        </p:nvSpPr>
        <p:spPr>
          <a:xfrm>
            <a:off x="2110077" y="250880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0" name="Google Shape;7520;p54"/>
          <p:cNvGrpSpPr/>
          <p:nvPr/>
        </p:nvGrpSpPr>
        <p:grpSpPr>
          <a:xfrm>
            <a:off x="3336047" y="1670237"/>
            <a:ext cx="340034" cy="340420"/>
            <a:chOff x="-12199250" y="1662675"/>
            <a:chExt cx="352075" cy="352475"/>
          </a:xfrm>
        </p:grpSpPr>
        <p:sp>
          <p:nvSpPr>
            <p:cNvPr id="7521" name="Google Shape;7521;p54"/>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54"/>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4"/>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54"/>
          <p:cNvGrpSpPr/>
          <p:nvPr/>
        </p:nvGrpSpPr>
        <p:grpSpPr>
          <a:xfrm>
            <a:off x="3334900" y="2077104"/>
            <a:ext cx="342328" cy="342328"/>
            <a:chOff x="-12199250" y="2096250"/>
            <a:chExt cx="354450" cy="354450"/>
          </a:xfrm>
        </p:grpSpPr>
        <p:sp>
          <p:nvSpPr>
            <p:cNvPr id="7525" name="Google Shape;7525;p54"/>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54"/>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54"/>
          <p:cNvGrpSpPr/>
          <p:nvPr/>
        </p:nvGrpSpPr>
        <p:grpSpPr>
          <a:xfrm>
            <a:off x="3763489" y="2507658"/>
            <a:ext cx="340034" cy="341579"/>
            <a:chOff x="-12199250" y="2530225"/>
            <a:chExt cx="352075" cy="353675"/>
          </a:xfrm>
        </p:grpSpPr>
        <p:sp>
          <p:nvSpPr>
            <p:cNvPr id="7528" name="Google Shape;7528;p54"/>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4"/>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54"/>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4"/>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2" name="Google Shape;7532;p54"/>
          <p:cNvSpPr/>
          <p:nvPr/>
        </p:nvSpPr>
        <p:spPr>
          <a:xfrm>
            <a:off x="5042839" y="1669563"/>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3" name="Google Shape;7533;p54"/>
          <p:cNvGrpSpPr/>
          <p:nvPr/>
        </p:nvGrpSpPr>
        <p:grpSpPr>
          <a:xfrm>
            <a:off x="5042451" y="2078613"/>
            <a:ext cx="342328" cy="339310"/>
            <a:chOff x="-10462550" y="2057650"/>
            <a:chExt cx="354450" cy="351325"/>
          </a:xfrm>
        </p:grpSpPr>
        <p:sp>
          <p:nvSpPr>
            <p:cNvPr id="7534" name="Google Shape;7534;p54"/>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4"/>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6" name="Google Shape;7536;p54"/>
          <p:cNvSpPr/>
          <p:nvPr/>
        </p:nvSpPr>
        <p:spPr>
          <a:xfrm>
            <a:off x="5484357" y="25076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7" name="Google Shape;7537;p54"/>
          <p:cNvGrpSpPr/>
          <p:nvPr/>
        </p:nvGrpSpPr>
        <p:grpSpPr>
          <a:xfrm>
            <a:off x="6735937" y="1670176"/>
            <a:ext cx="375044" cy="340541"/>
            <a:chOff x="-8692750" y="1622100"/>
            <a:chExt cx="388325" cy="352600"/>
          </a:xfrm>
        </p:grpSpPr>
        <p:sp>
          <p:nvSpPr>
            <p:cNvPr id="7538" name="Google Shape;7538;p54"/>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4"/>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54"/>
          <p:cNvGrpSpPr/>
          <p:nvPr/>
        </p:nvGrpSpPr>
        <p:grpSpPr>
          <a:xfrm>
            <a:off x="2049214" y="1669657"/>
            <a:ext cx="341555" cy="341579"/>
            <a:chOff x="-13529550" y="1639425"/>
            <a:chExt cx="353650" cy="353675"/>
          </a:xfrm>
        </p:grpSpPr>
        <p:sp>
          <p:nvSpPr>
            <p:cNvPr id="7541" name="Google Shape;7541;p54"/>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54"/>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4"/>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4"/>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4"/>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4"/>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54"/>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54"/>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9" name="Google Shape;7549;p54"/>
          <p:cNvGrpSpPr/>
          <p:nvPr/>
        </p:nvGrpSpPr>
        <p:grpSpPr>
          <a:xfrm>
            <a:off x="2048067" y="2078239"/>
            <a:ext cx="343849" cy="340058"/>
            <a:chOff x="-13531925" y="2075775"/>
            <a:chExt cx="356025" cy="352100"/>
          </a:xfrm>
        </p:grpSpPr>
        <p:sp>
          <p:nvSpPr>
            <p:cNvPr id="7550" name="Google Shape;7550;p54"/>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4"/>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54"/>
          <p:cNvGrpSpPr/>
          <p:nvPr/>
        </p:nvGrpSpPr>
        <p:grpSpPr>
          <a:xfrm>
            <a:off x="2477030" y="2508044"/>
            <a:ext cx="340807" cy="340807"/>
            <a:chOff x="-13528775" y="2507400"/>
            <a:chExt cx="352875" cy="352875"/>
          </a:xfrm>
        </p:grpSpPr>
        <p:sp>
          <p:nvSpPr>
            <p:cNvPr id="7553" name="Google Shape;7553;p54"/>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54"/>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54"/>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56" name="Google Shape;7556;p54"/>
          <p:cNvSpPr/>
          <p:nvPr/>
        </p:nvSpPr>
        <p:spPr>
          <a:xfrm>
            <a:off x="3759294" y="170085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54"/>
          <p:cNvSpPr/>
          <p:nvPr/>
        </p:nvSpPr>
        <p:spPr>
          <a:xfrm>
            <a:off x="3758920" y="207795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8" name="Google Shape;7558;p54"/>
          <p:cNvGrpSpPr/>
          <p:nvPr/>
        </p:nvGrpSpPr>
        <p:grpSpPr>
          <a:xfrm>
            <a:off x="4203464" y="2507658"/>
            <a:ext cx="308090" cy="341579"/>
            <a:chOff x="-11747150" y="2530225"/>
            <a:chExt cx="319000" cy="353675"/>
          </a:xfrm>
        </p:grpSpPr>
        <p:sp>
          <p:nvSpPr>
            <p:cNvPr id="7559" name="Google Shape;7559;p54"/>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54"/>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54"/>
          <p:cNvGrpSpPr/>
          <p:nvPr/>
        </p:nvGrpSpPr>
        <p:grpSpPr>
          <a:xfrm>
            <a:off x="5472870" y="1670044"/>
            <a:ext cx="340807" cy="340807"/>
            <a:chOff x="-10027775" y="1622900"/>
            <a:chExt cx="352875" cy="352875"/>
          </a:xfrm>
        </p:grpSpPr>
        <p:sp>
          <p:nvSpPr>
            <p:cNvPr id="7562" name="Google Shape;7562;p54"/>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4"/>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4"/>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4"/>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4"/>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4"/>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8" name="Google Shape;7568;p54"/>
          <p:cNvSpPr/>
          <p:nvPr/>
        </p:nvSpPr>
        <p:spPr>
          <a:xfrm>
            <a:off x="5479729" y="2077397"/>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9" name="Google Shape;7569;p54"/>
          <p:cNvGrpSpPr/>
          <p:nvPr/>
        </p:nvGrpSpPr>
        <p:grpSpPr>
          <a:xfrm>
            <a:off x="5909439" y="2507283"/>
            <a:ext cx="322553" cy="342328"/>
            <a:chOff x="-10019125" y="2490075"/>
            <a:chExt cx="333975" cy="354450"/>
          </a:xfrm>
        </p:grpSpPr>
        <p:sp>
          <p:nvSpPr>
            <p:cNvPr id="7570" name="Google Shape;7570;p54"/>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4"/>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4"/>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4"/>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54"/>
          <p:cNvGrpSpPr/>
          <p:nvPr/>
        </p:nvGrpSpPr>
        <p:grpSpPr>
          <a:xfrm>
            <a:off x="6747346" y="2076718"/>
            <a:ext cx="352227" cy="343100"/>
            <a:chOff x="-8684100" y="2032450"/>
            <a:chExt cx="364700" cy="355250"/>
          </a:xfrm>
        </p:grpSpPr>
        <p:sp>
          <p:nvSpPr>
            <p:cNvPr id="7575" name="Google Shape;7575;p54"/>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4"/>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4"/>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8" name="Google Shape;7578;p54"/>
          <p:cNvSpPr/>
          <p:nvPr/>
        </p:nvSpPr>
        <p:spPr>
          <a:xfrm>
            <a:off x="2501321" y="167004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9" name="Google Shape;7579;p54"/>
          <p:cNvGrpSpPr/>
          <p:nvPr/>
        </p:nvGrpSpPr>
        <p:grpSpPr>
          <a:xfrm>
            <a:off x="2479634" y="2077406"/>
            <a:ext cx="343849" cy="341724"/>
            <a:chOff x="-13095575" y="2073400"/>
            <a:chExt cx="356025" cy="353825"/>
          </a:xfrm>
        </p:grpSpPr>
        <p:sp>
          <p:nvSpPr>
            <p:cNvPr id="7580" name="Google Shape;7580;p54"/>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54"/>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54"/>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4"/>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54"/>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54"/>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4"/>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4"/>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8" name="Google Shape;7588;p54"/>
          <p:cNvSpPr/>
          <p:nvPr/>
        </p:nvSpPr>
        <p:spPr>
          <a:xfrm>
            <a:off x="2908227" y="250804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9" name="Google Shape;7589;p54"/>
          <p:cNvGrpSpPr/>
          <p:nvPr/>
        </p:nvGrpSpPr>
        <p:grpSpPr>
          <a:xfrm>
            <a:off x="4189710" y="1669235"/>
            <a:ext cx="343100" cy="342424"/>
            <a:chOff x="-11332875" y="1660700"/>
            <a:chExt cx="355250" cy="354550"/>
          </a:xfrm>
        </p:grpSpPr>
        <p:sp>
          <p:nvSpPr>
            <p:cNvPr id="7590" name="Google Shape;7590;p54"/>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4"/>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54"/>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54"/>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4" name="Google Shape;7594;p54"/>
          <p:cNvSpPr/>
          <p:nvPr/>
        </p:nvSpPr>
        <p:spPr>
          <a:xfrm>
            <a:off x="4188590" y="207862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4"/>
          <p:cNvSpPr/>
          <p:nvPr/>
        </p:nvSpPr>
        <p:spPr>
          <a:xfrm>
            <a:off x="4616792" y="252895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6" name="Google Shape;7596;p54"/>
          <p:cNvGrpSpPr/>
          <p:nvPr/>
        </p:nvGrpSpPr>
        <p:grpSpPr>
          <a:xfrm>
            <a:off x="5916673" y="1668522"/>
            <a:ext cx="299736" cy="343849"/>
            <a:chOff x="-9570950" y="1622100"/>
            <a:chExt cx="310350" cy="356025"/>
          </a:xfrm>
        </p:grpSpPr>
        <p:sp>
          <p:nvSpPr>
            <p:cNvPr id="7597" name="Google Shape;7597;p54"/>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54"/>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9" name="Google Shape;7599;p54"/>
          <p:cNvGrpSpPr/>
          <p:nvPr/>
        </p:nvGrpSpPr>
        <p:grpSpPr>
          <a:xfrm>
            <a:off x="5895377" y="2077478"/>
            <a:ext cx="342328" cy="341579"/>
            <a:chOff x="-9594575" y="2056875"/>
            <a:chExt cx="354450" cy="353675"/>
          </a:xfrm>
        </p:grpSpPr>
        <p:sp>
          <p:nvSpPr>
            <p:cNvPr id="7600" name="Google Shape;7600;p54"/>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4"/>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54"/>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3" name="Google Shape;7603;p54"/>
          <p:cNvSpPr/>
          <p:nvPr/>
        </p:nvSpPr>
        <p:spPr>
          <a:xfrm>
            <a:off x="7181693" y="2107916"/>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4" name="Google Shape;7604;p54"/>
          <p:cNvGrpSpPr/>
          <p:nvPr/>
        </p:nvGrpSpPr>
        <p:grpSpPr>
          <a:xfrm>
            <a:off x="2902515" y="1670043"/>
            <a:ext cx="342328" cy="340807"/>
            <a:chOff x="-12661600" y="1640225"/>
            <a:chExt cx="354450" cy="352875"/>
          </a:xfrm>
        </p:grpSpPr>
        <p:sp>
          <p:nvSpPr>
            <p:cNvPr id="7605" name="Google Shape;7605;p54"/>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4"/>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54"/>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8" name="Google Shape;7608;p54"/>
          <p:cNvGrpSpPr/>
          <p:nvPr/>
        </p:nvGrpSpPr>
        <p:grpSpPr>
          <a:xfrm>
            <a:off x="2902889" y="2098581"/>
            <a:ext cx="341579" cy="299374"/>
            <a:chOff x="-12660025" y="2096250"/>
            <a:chExt cx="353675" cy="309975"/>
          </a:xfrm>
        </p:grpSpPr>
        <p:sp>
          <p:nvSpPr>
            <p:cNvPr id="7609" name="Google Shape;7609;p54"/>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54"/>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54"/>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4"/>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4"/>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4"/>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54"/>
          <p:cNvGrpSpPr/>
          <p:nvPr/>
        </p:nvGrpSpPr>
        <p:grpSpPr>
          <a:xfrm>
            <a:off x="3328809" y="2507477"/>
            <a:ext cx="344622" cy="341941"/>
            <a:chOff x="-12663175" y="2506800"/>
            <a:chExt cx="356825" cy="354050"/>
          </a:xfrm>
        </p:grpSpPr>
        <p:sp>
          <p:nvSpPr>
            <p:cNvPr id="7616" name="Google Shape;7616;p54"/>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54"/>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54"/>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54"/>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54"/>
          <p:cNvGrpSpPr/>
          <p:nvPr/>
        </p:nvGrpSpPr>
        <p:grpSpPr>
          <a:xfrm>
            <a:off x="4612603" y="1669657"/>
            <a:ext cx="340807" cy="341579"/>
            <a:chOff x="-10896525" y="1663050"/>
            <a:chExt cx="352875" cy="353675"/>
          </a:xfrm>
        </p:grpSpPr>
        <p:sp>
          <p:nvSpPr>
            <p:cNvPr id="7621" name="Google Shape;7621;p54"/>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54"/>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3" name="Google Shape;7623;p54"/>
          <p:cNvSpPr/>
          <p:nvPr/>
        </p:nvSpPr>
        <p:spPr>
          <a:xfrm>
            <a:off x="4651793" y="207740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4" name="Google Shape;7624;p54"/>
          <p:cNvGrpSpPr/>
          <p:nvPr/>
        </p:nvGrpSpPr>
        <p:grpSpPr>
          <a:xfrm>
            <a:off x="5039658" y="2518692"/>
            <a:ext cx="341579" cy="319511"/>
            <a:chOff x="-10898100" y="2542050"/>
            <a:chExt cx="353675" cy="330825"/>
          </a:xfrm>
        </p:grpSpPr>
        <p:sp>
          <p:nvSpPr>
            <p:cNvPr id="7625" name="Google Shape;7625;p54"/>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4"/>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4"/>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54"/>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54"/>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54"/>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1" name="Google Shape;7631;p54"/>
          <p:cNvGrpSpPr/>
          <p:nvPr/>
        </p:nvGrpSpPr>
        <p:grpSpPr>
          <a:xfrm>
            <a:off x="6322049" y="1670732"/>
            <a:ext cx="340058" cy="339430"/>
            <a:chOff x="-9157450" y="1622750"/>
            <a:chExt cx="352100" cy="351450"/>
          </a:xfrm>
        </p:grpSpPr>
        <p:sp>
          <p:nvSpPr>
            <p:cNvPr id="7632" name="Google Shape;7632;p54"/>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54"/>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4" name="Google Shape;7634;p54"/>
          <p:cNvGrpSpPr/>
          <p:nvPr/>
        </p:nvGrpSpPr>
        <p:grpSpPr>
          <a:xfrm>
            <a:off x="6360089" y="2078999"/>
            <a:ext cx="263977" cy="338537"/>
            <a:chOff x="-9119650" y="2056875"/>
            <a:chExt cx="273325" cy="350525"/>
          </a:xfrm>
        </p:grpSpPr>
        <p:sp>
          <p:nvSpPr>
            <p:cNvPr id="7635" name="Google Shape;7635;p54"/>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4"/>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7" name="Google Shape;7637;p54"/>
          <p:cNvSpPr/>
          <p:nvPr/>
        </p:nvSpPr>
        <p:spPr>
          <a:xfrm>
            <a:off x="6749502" y="2507674"/>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54"/>
          <p:cNvSpPr/>
          <p:nvPr/>
        </p:nvSpPr>
        <p:spPr>
          <a:xfrm>
            <a:off x="7202252" y="1669672"/>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9" name="Google Shape;7639;p54"/>
          <p:cNvGrpSpPr/>
          <p:nvPr/>
        </p:nvGrpSpPr>
        <p:grpSpPr>
          <a:xfrm>
            <a:off x="1624800" y="3048000"/>
            <a:ext cx="341579" cy="340348"/>
            <a:chOff x="-13947000" y="3212800"/>
            <a:chExt cx="353675" cy="352400"/>
          </a:xfrm>
        </p:grpSpPr>
        <p:sp>
          <p:nvSpPr>
            <p:cNvPr id="7640" name="Google Shape;7640;p54"/>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54"/>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54"/>
          <p:cNvGrpSpPr/>
          <p:nvPr/>
        </p:nvGrpSpPr>
        <p:grpSpPr>
          <a:xfrm>
            <a:off x="1624812" y="3470706"/>
            <a:ext cx="341555" cy="340058"/>
            <a:chOff x="-13946200" y="3647075"/>
            <a:chExt cx="353650" cy="352100"/>
          </a:xfrm>
        </p:grpSpPr>
        <p:sp>
          <p:nvSpPr>
            <p:cNvPr id="7643" name="Google Shape;7643;p54"/>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54"/>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54"/>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4"/>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54"/>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54"/>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9" name="Google Shape;7649;p54"/>
          <p:cNvSpPr/>
          <p:nvPr/>
        </p:nvSpPr>
        <p:spPr>
          <a:xfrm>
            <a:off x="2089916" y="3890329"/>
            <a:ext cx="260187" cy="339286"/>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0" name="Google Shape;7650;p54"/>
          <p:cNvGrpSpPr/>
          <p:nvPr/>
        </p:nvGrpSpPr>
        <p:grpSpPr>
          <a:xfrm>
            <a:off x="3334900" y="3048338"/>
            <a:ext cx="342328" cy="339672"/>
            <a:chOff x="-12163025" y="3214275"/>
            <a:chExt cx="354450" cy="351700"/>
          </a:xfrm>
        </p:grpSpPr>
        <p:sp>
          <p:nvSpPr>
            <p:cNvPr id="7651" name="Google Shape;7651;p54"/>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54"/>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4"/>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4" name="Google Shape;7654;p54"/>
          <p:cNvGrpSpPr/>
          <p:nvPr/>
        </p:nvGrpSpPr>
        <p:grpSpPr>
          <a:xfrm>
            <a:off x="3335649" y="3469958"/>
            <a:ext cx="340831" cy="341555"/>
            <a:chOff x="-12160675" y="3647875"/>
            <a:chExt cx="352900" cy="353650"/>
          </a:xfrm>
        </p:grpSpPr>
        <p:sp>
          <p:nvSpPr>
            <p:cNvPr id="7655" name="Google Shape;7655;p54"/>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54"/>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54"/>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4"/>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4"/>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54"/>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4"/>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2" name="Google Shape;7662;p54"/>
          <p:cNvGrpSpPr/>
          <p:nvPr/>
        </p:nvGrpSpPr>
        <p:grpSpPr>
          <a:xfrm>
            <a:off x="3769149" y="3889187"/>
            <a:ext cx="340058" cy="341555"/>
            <a:chOff x="-12160675" y="4081850"/>
            <a:chExt cx="352100" cy="353650"/>
          </a:xfrm>
        </p:grpSpPr>
        <p:sp>
          <p:nvSpPr>
            <p:cNvPr id="7663" name="Google Shape;7663;p54"/>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4"/>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54"/>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54"/>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4"/>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4"/>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54"/>
          <p:cNvGrpSpPr/>
          <p:nvPr/>
        </p:nvGrpSpPr>
        <p:grpSpPr>
          <a:xfrm>
            <a:off x="5043212" y="3047674"/>
            <a:ext cx="340807" cy="341000"/>
            <a:chOff x="-10391650" y="3180600"/>
            <a:chExt cx="352875" cy="353075"/>
          </a:xfrm>
        </p:grpSpPr>
        <p:sp>
          <p:nvSpPr>
            <p:cNvPr id="7670" name="Google Shape;7670;p54"/>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54"/>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54"/>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4"/>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4"/>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4"/>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54"/>
          <p:cNvGrpSpPr/>
          <p:nvPr/>
        </p:nvGrpSpPr>
        <p:grpSpPr>
          <a:xfrm>
            <a:off x="5043586" y="3471081"/>
            <a:ext cx="340058" cy="339310"/>
            <a:chOff x="-10390875" y="3616350"/>
            <a:chExt cx="352100" cy="351325"/>
          </a:xfrm>
        </p:grpSpPr>
        <p:sp>
          <p:nvSpPr>
            <p:cNvPr id="7677" name="Google Shape;7677;p54"/>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4"/>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54"/>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54"/>
          <p:cNvGrpSpPr/>
          <p:nvPr/>
        </p:nvGrpSpPr>
        <p:grpSpPr>
          <a:xfrm>
            <a:off x="5496860" y="3889936"/>
            <a:ext cx="299736" cy="340058"/>
            <a:chOff x="-10370400" y="4049550"/>
            <a:chExt cx="310350" cy="352100"/>
          </a:xfrm>
        </p:grpSpPr>
        <p:sp>
          <p:nvSpPr>
            <p:cNvPr id="7681" name="Google Shape;7681;p54"/>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54"/>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54"/>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54"/>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4"/>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54"/>
          <p:cNvGrpSpPr/>
          <p:nvPr/>
        </p:nvGrpSpPr>
        <p:grpSpPr>
          <a:xfrm>
            <a:off x="6741635" y="3048060"/>
            <a:ext cx="363648" cy="340227"/>
            <a:chOff x="-8674650" y="3210975"/>
            <a:chExt cx="376525" cy="352275"/>
          </a:xfrm>
        </p:grpSpPr>
        <p:sp>
          <p:nvSpPr>
            <p:cNvPr id="7687" name="Google Shape;7687;p54"/>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4"/>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4"/>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4"/>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54"/>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54"/>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54"/>
          <p:cNvGrpSpPr/>
          <p:nvPr/>
        </p:nvGrpSpPr>
        <p:grpSpPr>
          <a:xfrm>
            <a:off x="2049202" y="3047384"/>
            <a:ext cx="341579" cy="341579"/>
            <a:chOff x="-13512225" y="3211525"/>
            <a:chExt cx="353675" cy="353675"/>
          </a:xfrm>
        </p:grpSpPr>
        <p:sp>
          <p:nvSpPr>
            <p:cNvPr id="7694" name="Google Shape;7694;p54"/>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54"/>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4"/>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4"/>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54"/>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54"/>
          <p:cNvGrpSpPr/>
          <p:nvPr/>
        </p:nvGrpSpPr>
        <p:grpSpPr>
          <a:xfrm>
            <a:off x="2049202" y="3470706"/>
            <a:ext cx="341579" cy="340058"/>
            <a:chOff x="-13512225" y="3647075"/>
            <a:chExt cx="353675" cy="352100"/>
          </a:xfrm>
        </p:grpSpPr>
        <p:sp>
          <p:nvSpPr>
            <p:cNvPr id="7700" name="Google Shape;7700;p54"/>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4"/>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4"/>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4"/>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4"/>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54"/>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54"/>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4"/>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4"/>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4"/>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54"/>
          <p:cNvGrpSpPr/>
          <p:nvPr/>
        </p:nvGrpSpPr>
        <p:grpSpPr>
          <a:xfrm>
            <a:off x="2482315" y="3889562"/>
            <a:ext cx="341579" cy="340807"/>
            <a:chOff x="-13512225" y="4080275"/>
            <a:chExt cx="353675" cy="352875"/>
          </a:xfrm>
        </p:grpSpPr>
        <p:sp>
          <p:nvSpPr>
            <p:cNvPr id="7711" name="Google Shape;7711;p54"/>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54"/>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54"/>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4"/>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54"/>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54"/>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4"/>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4"/>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4"/>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4"/>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54"/>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54"/>
          <p:cNvGrpSpPr/>
          <p:nvPr/>
        </p:nvGrpSpPr>
        <p:grpSpPr>
          <a:xfrm>
            <a:off x="3759290" y="3078966"/>
            <a:ext cx="341555" cy="278416"/>
            <a:chOff x="-11728250" y="3245400"/>
            <a:chExt cx="353650" cy="288275"/>
          </a:xfrm>
        </p:grpSpPr>
        <p:sp>
          <p:nvSpPr>
            <p:cNvPr id="7723" name="Google Shape;7723;p54"/>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54"/>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4"/>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4"/>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4"/>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8" name="Google Shape;7728;p54"/>
          <p:cNvSpPr/>
          <p:nvPr/>
        </p:nvSpPr>
        <p:spPr>
          <a:xfrm>
            <a:off x="3910683" y="3600407"/>
            <a:ext cx="38801" cy="80668"/>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9" name="Google Shape;7729;p54"/>
          <p:cNvGrpSpPr/>
          <p:nvPr/>
        </p:nvGrpSpPr>
        <p:grpSpPr>
          <a:xfrm>
            <a:off x="3758144" y="3469282"/>
            <a:ext cx="343849" cy="342907"/>
            <a:chOff x="-11729050" y="3646475"/>
            <a:chExt cx="356025" cy="355050"/>
          </a:xfrm>
        </p:grpSpPr>
        <p:sp>
          <p:nvSpPr>
            <p:cNvPr id="7730" name="Google Shape;7730;p54"/>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4"/>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4"/>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54"/>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54"/>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4"/>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54"/>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54"/>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54"/>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4"/>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4"/>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54"/>
          <p:cNvGrpSpPr/>
          <p:nvPr/>
        </p:nvGrpSpPr>
        <p:grpSpPr>
          <a:xfrm>
            <a:off x="4213688" y="3889562"/>
            <a:ext cx="298988" cy="340807"/>
            <a:chOff x="-11703850" y="4081850"/>
            <a:chExt cx="309575" cy="352875"/>
          </a:xfrm>
        </p:grpSpPr>
        <p:sp>
          <p:nvSpPr>
            <p:cNvPr id="7742" name="Google Shape;7742;p54"/>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54"/>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54"/>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54"/>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4"/>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4"/>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54"/>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54"/>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54"/>
          <p:cNvGrpSpPr/>
          <p:nvPr/>
        </p:nvGrpSpPr>
        <p:grpSpPr>
          <a:xfrm>
            <a:off x="5472110" y="3047770"/>
            <a:ext cx="342328" cy="340807"/>
            <a:chOff x="-9958475" y="3180025"/>
            <a:chExt cx="354450" cy="352875"/>
          </a:xfrm>
        </p:grpSpPr>
        <p:sp>
          <p:nvSpPr>
            <p:cNvPr id="7751" name="Google Shape;7751;p54"/>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54"/>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4"/>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4" name="Google Shape;7754;p54"/>
          <p:cNvGrpSpPr/>
          <p:nvPr/>
        </p:nvGrpSpPr>
        <p:grpSpPr>
          <a:xfrm>
            <a:off x="5481237" y="3470392"/>
            <a:ext cx="324074" cy="340686"/>
            <a:chOff x="-9949025" y="3615575"/>
            <a:chExt cx="335550" cy="352750"/>
          </a:xfrm>
        </p:grpSpPr>
        <p:sp>
          <p:nvSpPr>
            <p:cNvPr id="7755" name="Google Shape;7755;p54"/>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4"/>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4"/>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54"/>
          <p:cNvGrpSpPr/>
          <p:nvPr/>
        </p:nvGrpSpPr>
        <p:grpSpPr>
          <a:xfrm>
            <a:off x="5903702" y="3888137"/>
            <a:ext cx="345370" cy="343656"/>
            <a:chOff x="-9961625" y="4048175"/>
            <a:chExt cx="357600" cy="355825"/>
          </a:xfrm>
        </p:grpSpPr>
        <p:sp>
          <p:nvSpPr>
            <p:cNvPr id="7759" name="Google Shape;7759;p54"/>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4"/>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54"/>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4"/>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4"/>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4"/>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54"/>
          <p:cNvGrpSpPr/>
          <p:nvPr/>
        </p:nvGrpSpPr>
        <p:grpSpPr>
          <a:xfrm>
            <a:off x="6748480" y="3469451"/>
            <a:ext cx="349958" cy="342569"/>
            <a:chOff x="-8680950" y="3624225"/>
            <a:chExt cx="362350" cy="354700"/>
          </a:xfrm>
        </p:grpSpPr>
        <p:sp>
          <p:nvSpPr>
            <p:cNvPr id="7766" name="Google Shape;7766;p54"/>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4"/>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4"/>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54"/>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4"/>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4"/>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2" name="Google Shape;7772;p54"/>
          <p:cNvGrpSpPr/>
          <p:nvPr/>
        </p:nvGrpSpPr>
        <p:grpSpPr>
          <a:xfrm>
            <a:off x="2501316" y="3047758"/>
            <a:ext cx="300485" cy="340831"/>
            <a:chOff x="-13056975" y="3212300"/>
            <a:chExt cx="311125" cy="352900"/>
          </a:xfrm>
        </p:grpSpPr>
        <p:sp>
          <p:nvSpPr>
            <p:cNvPr id="7773" name="Google Shape;7773;p54"/>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54"/>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54"/>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54"/>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54"/>
          <p:cNvGrpSpPr/>
          <p:nvPr/>
        </p:nvGrpSpPr>
        <p:grpSpPr>
          <a:xfrm>
            <a:off x="2479634" y="3470392"/>
            <a:ext cx="343849" cy="340686"/>
            <a:chOff x="-13077450" y="3647075"/>
            <a:chExt cx="356025" cy="352750"/>
          </a:xfrm>
        </p:grpSpPr>
        <p:sp>
          <p:nvSpPr>
            <p:cNvPr id="7778" name="Google Shape;7778;p54"/>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4"/>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4"/>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54"/>
          <p:cNvGrpSpPr/>
          <p:nvPr/>
        </p:nvGrpSpPr>
        <p:grpSpPr>
          <a:xfrm>
            <a:off x="2913508" y="3888801"/>
            <a:ext cx="342328" cy="342328"/>
            <a:chOff x="-13079025" y="4079475"/>
            <a:chExt cx="354450" cy="354450"/>
          </a:xfrm>
        </p:grpSpPr>
        <p:sp>
          <p:nvSpPr>
            <p:cNvPr id="7782" name="Google Shape;7782;p54"/>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4"/>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4"/>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54"/>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54"/>
          <p:cNvGrpSpPr/>
          <p:nvPr/>
        </p:nvGrpSpPr>
        <p:grpSpPr>
          <a:xfrm>
            <a:off x="4190471" y="3048145"/>
            <a:ext cx="341579" cy="340058"/>
            <a:chOff x="-11292700" y="3213875"/>
            <a:chExt cx="353675" cy="352100"/>
          </a:xfrm>
        </p:grpSpPr>
        <p:sp>
          <p:nvSpPr>
            <p:cNvPr id="7787" name="Google Shape;7787;p54"/>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4"/>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4"/>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4"/>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4"/>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4"/>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4"/>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54"/>
          <p:cNvGrpSpPr/>
          <p:nvPr/>
        </p:nvGrpSpPr>
        <p:grpSpPr>
          <a:xfrm>
            <a:off x="4184772" y="3469958"/>
            <a:ext cx="352976" cy="341555"/>
            <a:chOff x="-11299000" y="3647875"/>
            <a:chExt cx="365475" cy="353650"/>
          </a:xfrm>
        </p:grpSpPr>
        <p:sp>
          <p:nvSpPr>
            <p:cNvPr id="7795" name="Google Shape;7795;p54"/>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54"/>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4"/>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4"/>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4"/>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4"/>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54"/>
          <p:cNvGrpSpPr/>
          <p:nvPr/>
        </p:nvGrpSpPr>
        <p:grpSpPr>
          <a:xfrm>
            <a:off x="4622823" y="3900210"/>
            <a:ext cx="343100" cy="319511"/>
            <a:chOff x="-11295075" y="4092875"/>
            <a:chExt cx="355250" cy="330825"/>
          </a:xfrm>
        </p:grpSpPr>
        <p:sp>
          <p:nvSpPr>
            <p:cNvPr id="7802" name="Google Shape;7802;p54"/>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4"/>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4"/>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4"/>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4"/>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54"/>
          <p:cNvGrpSpPr/>
          <p:nvPr/>
        </p:nvGrpSpPr>
        <p:grpSpPr>
          <a:xfrm>
            <a:off x="5916673" y="3047770"/>
            <a:ext cx="299736" cy="340807"/>
            <a:chOff x="-9500075" y="3180800"/>
            <a:chExt cx="310350" cy="352875"/>
          </a:xfrm>
        </p:grpSpPr>
        <p:sp>
          <p:nvSpPr>
            <p:cNvPr id="7808" name="Google Shape;7808;p54"/>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4"/>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54"/>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54"/>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4"/>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54"/>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4"/>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4"/>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4"/>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54"/>
          <p:cNvGrpSpPr/>
          <p:nvPr/>
        </p:nvGrpSpPr>
        <p:grpSpPr>
          <a:xfrm>
            <a:off x="5895751" y="3469946"/>
            <a:ext cx="341579" cy="341579"/>
            <a:chOff x="-9523700" y="3614000"/>
            <a:chExt cx="353675" cy="353675"/>
          </a:xfrm>
        </p:grpSpPr>
        <p:sp>
          <p:nvSpPr>
            <p:cNvPr id="7818" name="Google Shape;7818;p54"/>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4"/>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4"/>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4"/>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4"/>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4"/>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4"/>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4"/>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4"/>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54"/>
          <p:cNvGrpSpPr/>
          <p:nvPr/>
        </p:nvGrpSpPr>
        <p:grpSpPr>
          <a:xfrm>
            <a:off x="6328865" y="3889936"/>
            <a:ext cx="341579" cy="340058"/>
            <a:chOff x="-9523700" y="4049550"/>
            <a:chExt cx="353675" cy="352100"/>
          </a:xfrm>
        </p:grpSpPr>
        <p:sp>
          <p:nvSpPr>
            <p:cNvPr id="7828" name="Google Shape;7828;p54"/>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54"/>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54"/>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4"/>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4"/>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4"/>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4"/>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5" name="Google Shape;7835;p54"/>
          <p:cNvGrpSpPr/>
          <p:nvPr/>
        </p:nvGrpSpPr>
        <p:grpSpPr>
          <a:xfrm>
            <a:off x="7181694" y="3491628"/>
            <a:ext cx="342328" cy="298215"/>
            <a:chOff x="-8209150" y="3659675"/>
            <a:chExt cx="354450" cy="308775"/>
          </a:xfrm>
        </p:grpSpPr>
        <p:sp>
          <p:nvSpPr>
            <p:cNvPr id="7836" name="Google Shape;7836;p54"/>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4"/>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4"/>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4"/>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4"/>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54"/>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54"/>
          <p:cNvGrpSpPr/>
          <p:nvPr/>
        </p:nvGrpSpPr>
        <p:grpSpPr>
          <a:xfrm>
            <a:off x="2902889" y="3047758"/>
            <a:ext cx="341579" cy="340831"/>
            <a:chOff x="-12643475" y="3212300"/>
            <a:chExt cx="353675" cy="352900"/>
          </a:xfrm>
        </p:grpSpPr>
        <p:sp>
          <p:nvSpPr>
            <p:cNvPr id="7843" name="Google Shape;7843;p54"/>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54"/>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54"/>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4"/>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54"/>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4"/>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4"/>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4"/>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4"/>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54"/>
          <p:cNvGrpSpPr/>
          <p:nvPr/>
        </p:nvGrpSpPr>
        <p:grpSpPr>
          <a:xfrm>
            <a:off x="2902889" y="3480920"/>
            <a:ext cx="341579" cy="319632"/>
            <a:chOff x="-12643475" y="3657325"/>
            <a:chExt cx="353675" cy="330950"/>
          </a:xfrm>
        </p:grpSpPr>
        <p:sp>
          <p:nvSpPr>
            <p:cNvPr id="7853" name="Google Shape;7853;p54"/>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4"/>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4"/>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4"/>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4"/>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4"/>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9" name="Google Shape;7859;p54"/>
          <p:cNvGrpSpPr/>
          <p:nvPr/>
        </p:nvGrpSpPr>
        <p:grpSpPr>
          <a:xfrm>
            <a:off x="3336002" y="3890709"/>
            <a:ext cx="341579" cy="338513"/>
            <a:chOff x="-12643475" y="4081850"/>
            <a:chExt cx="353675" cy="350500"/>
          </a:xfrm>
        </p:grpSpPr>
        <p:sp>
          <p:nvSpPr>
            <p:cNvPr id="7860" name="Google Shape;7860;p54"/>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4"/>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54"/>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4"/>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54"/>
          <p:cNvGrpSpPr/>
          <p:nvPr/>
        </p:nvGrpSpPr>
        <p:grpSpPr>
          <a:xfrm>
            <a:off x="4612603" y="3048145"/>
            <a:ext cx="340807" cy="340058"/>
            <a:chOff x="-10857925" y="3213875"/>
            <a:chExt cx="352875" cy="352100"/>
          </a:xfrm>
        </p:grpSpPr>
        <p:sp>
          <p:nvSpPr>
            <p:cNvPr id="7865" name="Google Shape;7865;p54"/>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4"/>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4"/>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4"/>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4"/>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54"/>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54"/>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4"/>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4"/>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4"/>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5" name="Google Shape;7875;p54"/>
          <p:cNvSpPr/>
          <p:nvPr/>
        </p:nvSpPr>
        <p:spPr>
          <a:xfrm>
            <a:off x="4651780" y="3470785"/>
            <a:ext cx="262480" cy="339913"/>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6" name="Google Shape;7876;p54"/>
          <p:cNvGrpSpPr/>
          <p:nvPr/>
        </p:nvGrpSpPr>
        <p:grpSpPr>
          <a:xfrm>
            <a:off x="5045330" y="3900210"/>
            <a:ext cx="341579" cy="319511"/>
            <a:chOff x="-10858725" y="4092875"/>
            <a:chExt cx="353675" cy="330825"/>
          </a:xfrm>
        </p:grpSpPr>
        <p:sp>
          <p:nvSpPr>
            <p:cNvPr id="7877" name="Google Shape;7877;p54"/>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54"/>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4"/>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4"/>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4"/>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4"/>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3" name="Google Shape;7883;p54"/>
          <p:cNvGrpSpPr/>
          <p:nvPr/>
        </p:nvGrpSpPr>
        <p:grpSpPr>
          <a:xfrm>
            <a:off x="6321349" y="3048241"/>
            <a:ext cx="341459" cy="339865"/>
            <a:chOff x="-9089725" y="3180200"/>
            <a:chExt cx="353550" cy="351900"/>
          </a:xfrm>
        </p:grpSpPr>
        <p:sp>
          <p:nvSpPr>
            <p:cNvPr id="7884" name="Google Shape;7884;p54"/>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54"/>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6" name="Google Shape;7886;p54"/>
          <p:cNvGrpSpPr/>
          <p:nvPr/>
        </p:nvGrpSpPr>
        <p:grpSpPr>
          <a:xfrm>
            <a:off x="6371124" y="3470332"/>
            <a:ext cx="241909" cy="340807"/>
            <a:chOff x="-9039300" y="3614000"/>
            <a:chExt cx="250475" cy="352875"/>
          </a:xfrm>
        </p:grpSpPr>
        <p:sp>
          <p:nvSpPr>
            <p:cNvPr id="7887" name="Google Shape;7887;p54"/>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54"/>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9" name="Google Shape;7889;p54"/>
          <p:cNvGrpSpPr/>
          <p:nvPr/>
        </p:nvGrpSpPr>
        <p:grpSpPr>
          <a:xfrm>
            <a:off x="6753430" y="3889936"/>
            <a:ext cx="340058" cy="340058"/>
            <a:chOff x="-9088150" y="4049550"/>
            <a:chExt cx="352100" cy="352100"/>
          </a:xfrm>
        </p:grpSpPr>
        <p:sp>
          <p:nvSpPr>
            <p:cNvPr id="7890" name="Google Shape;7890;p54"/>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54"/>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4"/>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4"/>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4"/>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4"/>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54"/>
          <p:cNvGrpSpPr/>
          <p:nvPr/>
        </p:nvGrpSpPr>
        <p:grpSpPr>
          <a:xfrm>
            <a:off x="7201469" y="3048145"/>
            <a:ext cx="302778" cy="340058"/>
            <a:chOff x="-8191825" y="3174500"/>
            <a:chExt cx="313500" cy="352100"/>
          </a:xfrm>
        </p:grpSpPr>
        <p:sp>
          <p:nvSpPr>
            <p:cNvPr id="7897" name="Google Shape;7897;p54"/>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54"/>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4"/>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54"/>
          <p:cNvGrpSpPr/>
          <p:nvPr/>
        </p:nvGrpSpPr>
        <p:grpSpPr>
          <a:xfrm>
            <a:off x="6330362" y="2508154"/>
            <a:ext cx="343094" cy="341569"/>
            <a:chOff x="6001575" y="3119050"/>
            <a:chExt cx="315025" cy="313625"/>
          </a:xfrm>
        </p:grpSpPr>
        <p:sp>
          <p:nvSpPr>
            <p:cNvPr id="7901" name="Google Shape;7901;p54"/>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54"/>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906" name="Shape 7906"/>
        <p:cNvGrpSpPr/>
        <p:nvPr/>
      </p:nvGrpSpPr>
      <p:grpSpPr>
        <a:xfrm>
          <a:off x="0" y="0"/>
          <a:ext cx="0" cy="0"/>
          <a:chOff x="0" y="0"/>
          <a:chExt cx="0" cy="0"/>
        </a:xfrm>
      </p:grpSpPr>
      <p:sp>
        <p:nvSpPr>
          <p:cNvPr id="7907" name="Google Shape;7907;p5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7908" name="Google Shape;7908;p55"/>
          <p:cNvSpPr/>
          <p:nvPr/>
        </p:nvSpPr>
        <p:spPr>
          <a:xfrm>
            <a:off x="1025405" y="1703231"/>
            <a:ext cx="337552" cy="329370"/>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9" name="Google Shape;7909;p55"/>
          <p:cNvGrpSpPr/>
          <p:nvPr/>
        </p:nvGrpSpPr>
        <p:grpSpPr>
          <a:xfrm>
            <a:off x="1027959" y="2100694"/>
            <a:ext cx="332238" cy="327823"/>
            <a:chOff x="-6713450" y="2397900"/>
            <a:chExt cx="295375" cy="291450"/>
          </a:xfrm>
        </p:grpSpPr>
        <p:sp>
          <p:nvSpPr>
            <p:cNvPr id="7910" name="Google Shape;7910;p55"/>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55"/>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2" name="Google Shape;7912;p55"/>
          <p:cNvSpPr/>
          <p:nvPr/>
        </p:nvSpPr>
        <p:spPr>
          <a:xfrm>
            <a:off x="1028048" y="2505751"/>
            <a:ext cx="332266" cy="328695"/>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3" name="Google Shape;7913;p55"/>
          <p:cNvGrpSpPr/>
          <p:nvPr/>
        </p:nvGrpSpPr>
        <p:grpSpPr>
          <a:xfrm>
            <a:off x="3135120" y="1704145"/>
            <a:ext cx="329595" cy="327598"/>
            <a:chOff x="-4932650" y="2046625"/>
            <a:chExt cx="293025" cy="291250"/>
          </a:xfrm>
        </p:grpSpPr>
        <p:sp>
          <p:nvSpPr>
            <p:cNvPr id="7914" name="Google Shape;7914;p55"/>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55"/>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6" name="Google Shape;7916;p55"/>
          <p:cNvSpPr/>
          <p:nvPr/>
        </p:nvSpPr>
        <p:spPr>
          <a:xfrm>
            <a:off x="3136082" y="2101095"/>
            <a:ext cx="327823" cy="326951"/>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7" name="Google Shape;7917;p55"/>
          <p:cNvGrpSpPr/>
          <p:nvPr/>
        </p:nvGrpSpPr>
        <p:grpSpPr>
          <a:xfrm>
            <a:off x="3135120" y="2506226"/>
            <a:ext cx="329595" cy="327823"/>
            <a:chOff x="-4931075" y="2765725"/>
            <a:chExt cx="293025" cy="291450"/>
          </a:xfrm>
        </p:grpSpPr>
        <p:sp>
          <p:nvSpPr>
            <p:cNvPr id="7918" name="Google Shape;7918;p55"/>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55"/>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55"/>
          <p:cNvGrpSpPr/>
          <p:nvPr/>
        </p:nvGrpSpPr>
        <p:grpSpPr>
          <a:xfrm>
            <a:off x="5252205" y="1723534"/>
            <a:ext cx="327823" cy="288821"/>
            <a:chOff x="-3137650" y="2067900"/>
            <a:chExt cx="291450" cy="256775"/>
          </a:xfrm>
        </p:grpSpPr>
        <p:sp>
          <p:nvSpPr>
            <p:cNvPr id="7921" name="Google Shape;7921;p55"/>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5"/>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5"/>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55"/>
          <p:cNvGrpSpPr/>
          <p:nvPr/>
        </p:nvGrpSpPr>
        <p:grpSpPr>
          <a:xfrm>
            <a:off x="5252205" y="2100314"/>
            <a:ext cx="327823" cy="328582"/>
            <a:chOff x="-3137650" y="2408950"/>
            <a:chExt cx="291450" cy="292125"/>
          </a:xfrm>
        </p:grpSpPr>
        <p:sp>
          <p:nvSpPr>
            <p:cNvPr id="7925" name="Google Shape;7925;p55"/>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5"/>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5"/>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5"/>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55"/>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55"/>
          <p:cNvGrpSpPr/>
          <p:nvPr/>
        </p:nvGrpSpPr>
        <p:grpSpPr>
          <a:xfrm>
            <a:off x="5252205" y="2525278"/>
            <a:ext cx="327823" cy="289720"/>
            <a:chOff x="-3137650" y="2787000"/>
            <a:chExt cx="291450" cy="257575"/>
          </a:xfrm>
        </p:grpSpPr>
        <p:sp>
          <p:nvSpPr>
            <p:cNvPr id="7931" name="Google Shape;7931;p55"/>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5"/>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55"/>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55"/>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5"/>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55"/>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55"/>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5"/>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9" name="Google Shape;7939;p55"/>
          <p:cNvSpPr/>
          <p:nvPr/>
        </p:nvSpPr>
        <p:spPr>
          <a:xfrm>
            <a:off x="7365223" y="1752735"/>
            <a:ext cx="327823" cy="230359"/>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55"/>
          <p:cNvSpPr/>
          <p:nvPr/>
        </p:nvSpPr>
        <p:spPr>
          <a:xfrm>
            <a:off x="1449088" y="1703498"/>
            <a:ext cx="328695" cy="32883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55"/>
          <p:cNvSpPr/>
          <p:nvPr/>
        </p:nvSpPr>
        <p:spPr>
          <a:xfrm>
            <a:off x="1447752" y="2099886"/>
            <a:ext cx="331366" cy="329370"/>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2" name="Google Shape;7942;p55"/>
          <p:cNvGrpSpPr/>
          <p:nvPr/>
        </p:nvGrpSpPr>
        <p:grpSpPr>
          <a:xfrm>
            <a:off x="1448990" y="2505790"/>
            <a:ext cx="328695" cy="328695"/>
            <a:chOff x="-6354300" y="2757075"/>
            <a:chExt cx="292225" cy="292225"/>
          </a:xfrm>
        </p:grpSpPr>
        <p:sp>
          <p:nvSpPr>
            <p:cNvPr id="7943" name="Google Shape;7943;p55"/>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5"/>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5"/>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55"/>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55"/>
          <p:cNvGrpSpPr/>
          <p:nvPr/>
        </p:nvGrpSpPr>
        <p:grpSpPr>
          <a:xfrm>
            <a:off x="3557065" y="1702711"/>
            <a:ext cx="330466" cy="330466"/>
            <a:chOff x="-4573475" y="2045850"/>
            <a:chExt cx="293800" cy="293800"/>
          </a:xfrm>
        </p:grpSpPr>
        <p:sp>
          <p:nvSpPr>
            <p:cNvPr id="7948" name="Google Shape;7948;p55"/>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55"/>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55"/>
          <p:cNvGrpSpPr/>
          <p:nvPr/>
        </p:nvGrpSpPr>
        <p:grpSpPr>
          <a:xfrm>
            <a:off x="3556615" y="2099358"/>
            <a:ext cx="331366" cy="330494"/>
            <a:chOff x="-4570325" y="2405775"/>
            <a:chExt cx="294600" cy="293825"/>
          </a:xfrm>
        </p:grpSpPr>
        <p:sp>
          <p:nvSpPr>
            <p:cNvPr id="7951" name="Google Shape;7951;p55"/>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55"/>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55"/>
          <p:cNvGrpSpPr/>
          <p:nvPr/>
        </p:nvGrpSpPr>
        <p:grpSpPr>
          <a:xfrm>
            <a:off x="3557501" y="2505355"/>
            <a:ext cx="329595" cy="329566"/>
            <a:chOff x="-4572700" y="2764950"/>
            <a:chExt cx="293025" cy="293000"/>
          </a:xfrm>
        </p:grpSpPr>
        <p:sp>
          <p:nvSpPr>
            <p:cNvPr id="7954" name="Google Shape;7954;p55"/>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5"/>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5"/>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5"/>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55"/>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9" name="Google Shape;7959;p55"/>
          <p:cNvGrpSpPr/>
          <p:nvPr/>
        </p:nvGrpSpPr>
        <p:grpSpPr>
          <a:xfrm>
            <a:off x="5676830" y="1704019"/>
            <a:ext cx="323183" cy="327851"/>
            <a:chOff x="-2777700" y="2049775"/>
            <a:chExt cx="287325" cy="291475"/>
          </a:xfrm>
        </p:grpSpPr>
        <p:sp>
          <p:nvSpPr>
            <p:cNvPr id="7960" name="Google Shape;7960;p55"/>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55"/>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5"/>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55"/>
          <p:cNvGrpSpPr/>
          <p:nvPr/>
        </p:nvGrpSpPr>
        <p:grpSpPr>
          <a:xfrm>
            <a:off x="5674078" y="2100708"/>
            <a:ext cx="328695" cy="327795"/>
            <a:chOff x="-2571737" y="2403625"/>
            <a:chExt cx="292225" cy="291425"/>
          </a:xfrm>
        </p:grpSpPr>
        <p:sp>
          <p:nvSpPr>
            <p:cNvPr id="7964" name="Google Shape;7964;p55"/>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5"/>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5"/>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5"/>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5"/>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5"/>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55"/>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1" name="Google Shape;7971;p55"/>
          <p:cNvGrpSpPr/>
          <p:nvPr/>
        </p:nvGrpSpPr>
        <p:grpSpPr>
          <a:xfrm>
            <a:off x="5674078" y="2506676"/>
            <a:ext cx="328695" cy="326923"/>
            <a:chOff x="-2571737" y="2764550"/>
            <a:chExt cx="292225" cy="290650"/>
          </a:xfrm>
        </p:grpSpPr>
        <p:sp>
          <p:nvSpPr>
            <p:cNvPr id="7972" name="Google Shape;7972;p55"/>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55"/>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55"/>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55"/>
          <p:cNvGrpSpPr/>
          <p:nvPr/>
        </p:nvGrpSpPr>
        <p:grpSpPr>
          <a:xfrm>
            <a:off x="7364767" y="2099498"/>
            <a:ext cx="328695" cy="330213"/>
            <a:chOff x="-1333975" y="2365850"/>
            <a:chExt cx="292225" cy="293575"/>
          </a:xfrm>
        </p:grpSpPr>
        <p:sp>
          <p:nvSpPr>
            <p:cNvPr id="7976" name="Google Shape;7976;p55"/>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5"/>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5"/>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5"/>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5"/>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5"/>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5"/>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5"/>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55"/>
          <p:cNvGrpSpPr/>
          <p:nvPr/>
        </p:nvGrpSpPr>
        <p:grpSpPr>
          <a:xfrm>
            <a:off x="1881129" y="2505790"/>
            <a:ext cx="310079" cy="328695"/>
            <a:chOff x="-5995925" y="2757850"/>
            <a:chExt cx="275675" cy="292225"/>
          </a:xfrm>
        </p:grpSpPr>
        <p:sp>
          <p:nvSpPr>
            <p:cNvPr id="7985" name="Google Shape;7985;p55"/>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5"/>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5"/>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55"/>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5"/>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55"/>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5"/>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55"/>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55"/>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55"/>
          <p:cNvGrpSpPr/>
          <p:nvPr/>
        </p:nvGrpSpPr>
        <p:grpSpPr>
          <a:xfrm>
            <a:off x="3978518" y="1704469"/>
            <a:ext cx="328723" cy="326951"/>
            <a:chOff x="-4211975" y="2046625"/>
            <a:chExt cx="292250" cy="290675"/>
          </a:xfrm>
        </p:grpSpPr>
        <p:sp>
          <p:nvSpPr>
            <p:cNvPr id="7995" name="Google Shape;7995;p55"/>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55"/>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55"/>
          <p:cNvGrpSpPr/>
          <p:nvPr/>
        </p:nvGrpSpPr>
        <p:grpSpPr>
          <a:xfrm>
            <a:off x="4017507" y="2099358"/>
            <a:ext cx="250746" cy="330494"/>
            <a:chOff x="-4178875" y="2405775"/>
            <a:chExt cx="222925" cy="293825"/>
          </a:xfrm>
        </p:grpSpPr>
        <p:sp>
          <p:nvSpPr>
            <p:cNvPr id="7998" name="Google Shape;7998;p55"/>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5"/>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5"/>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55"/>
          <p:cNvGrpSpPr/>
          <p:nvPr/>
        </p:nvGrpSpPr>
        <p:grpSpPr>
          <a:xfrm>
            <a:off x="3978968" y="2515984"/>
            <a:ext cx="327823" cy="308308"/>
            <a:chOff x="-4211975" y="2783850"/>
            <a:chExt cx="291450" cy="274100"/>
          </a:xfrm>
        </p:grpSpPr>
        <p:sp>
          <p:nvSpPr>
            <p:cNvPr id="8002" name="Google Shape;8002;p55"/>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5"/>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5"/>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5" name="Google Shape;8005;p55"/>
          <p:cNvSpPr/>
          <p:nvPr/>
        </p:nvSpPr>
        <p:spPr>
          <a:xfrm>
            <a:off x="6104015" y="1703118"/>
            <a:ext cx="310979" cy="329595"/>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6" name="Google Shape;8006;p55"/>
          <p:cNvGrpSpPr/>
          <p:nvPr/>
        </p:nvGrpSpPr>
        <p:grpSpPr>
          <a:xfrm>
            <a:off x="6095556" y="2100694"/>
            <a:ext cx="327823" cy="327823"/>
            <a:chOff x="-2419325" y="2408150"/>
            <a:chExt cx="291450" cy="291450"/>
          </a:xfrm>
        </p:grpSpPr>
        <p:sp>
          <p:nvSpPr>
            <p:cNvPr id="8007" name="Google Shape;8007;p55"/>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5"/>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55"/>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5"/>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5"/>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55"/>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55"/>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4" name="Google Shape;8014;p55"/>
          <p:cNvSpPr/>
          <p:nvPr/>
        </p:nvSpPr>
        <p:spPr>
          <a:xfrm>
            <a:off x="6094272" y="2505301"/>
            <a:ext cx="330466" cy="329595"/>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5" name="Google Shape;8015;p55"/>
          <p:cNvGrpSpPr/>
          <p:nvPr/>
        </p:nvGrpSpPr>
        <p:grpSpPr>
          <a:xfrm>
            <a:off x="7365203" y="2505791"/>
            <a:ext cx="327823" cy="328695"/>
            <a:chOff x="-1333200" y="2770450"/>
            <a:chExt cx="291450" cy="292225"/>
          </a:xfrm>
        </p:grpSpPr>
        <p:sp>
          <p:nvSpPr>
            <p:cNvPr id="8016" name="Google Shape;8016;p55"/>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5"/>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55"/>
          <p:cNvGrpSpPr/>
          <p:nvPr/>
        </p:nvGrpSpPr>
        <p:grpSpPr>
          <a:xfrm>
            <a:off x="2292310" y="1704033"/>
            <a:ext cx="329595" cy="327823"/>
            <a:chOff x="-5635200" y="2037975"/>
            <a:chExt cx="293025" cy="291450"/>
          </a:xfrm>
        </p:grpSpPr>
        <p:sp>
          <p:nvSpPr>
            <p:cNvPr id="8019" name="Google Shape;8019;p55"/>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5"/>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55"/>
          <p:cNvGrpSpPr/>
          <p:nvPr/>
        </p:nvGrpSpPr>
        <p:grpSpPr>
          <a:xfrm>
            <a:off x="2290974" y="2100694"/>
            <a:ext cx="332266" cy="327823"/>
            <a:chOff x="-5637575" y="2397900"/>
            <a:chExt cx="295400" cy="291450"/>
          </a:xfrm>
        </p:grpSpPr>
        <p:sp>
          <p:nvSpPr>
            <p:cNvPr id="8022" name="Google Shape;8022;p55"/>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55"/>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55"/>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55"/>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55"/>
          <p:cNvGrpSpPr/>
          <p:nvPr/>
        </p:nvGrpSpPr>
        <p:grpSpPr>
          <a:xfrm>
            <a:off x="2292324" y="2505790"/>
            <a:ext cx="329566" cy="328695"/>
            <a:chOff x="-5635975" y="2757075"/>
            <a:chExt cx="293000" cy="292225"/>
          </a:xfrm>
        </p:grpSpPr>
        <p:sp>
          <p:nvSpPr>
            <p:cNvPr id="8027" name="Google Shape;8027;p55"/>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55"/>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55"/>
          <p:cNvGrpSpPr/>
          <p:nvPr/>
        </p:nvGrpSpPr>
        <p:grpSpPr>
          <a:xfrm>
            <a:off x="4392556" y="1704033"/>
            <a:ext cx="329595" cy="327823"/>
            <a:chOff x="-3854375" y="2046625"/>
            <a:chExt cx="293025" cy="291450"/>
          </a:xfrm>
        </p:grpSpPr>
        <p:sp>
          <p:nvSpPr>
            <p:cNvPr id="8030" name="Google Shape;8030;p55"/>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55"/>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55"/>
          <p:cNvGrpSpPr/>
          <p:nvPr/>
        </p:nvGrpSpPr>
        <p:grpSpPr>
          <a:xfrm>
            <a:off x="4391670" y="2099372"/>
            <a:ext cx="331366" cy="330466"/>
            <a:chOff x="-3854375" y="2405000"/>
            <a:chExt cx="294600" cy="293800"/>
          </a:xfrm>
        </p:grpSpPr>
        <p:sp>
          <p:nvSpPr>
            <p:cNvPr id="8033" name="Google Shape;8033;p55"/>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55"/>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55"/>
          <p:cNvGrpSpPr/>
          <p:nvPr/>
        </p:nvGrpSpPr>
        <p:grpSpPr>
          <a:xfrm>
            <a:off x="4393441" y="2505355"/>
            <a:ext cx="327823" cy="329566"/>
            <a:chOff x="-3852025" y="2764950"/>
            <a:chExt cx="291450" cy="293000"/>
          </a:xfrm>
        </p:grpSpPr>
        <p:sp>
          <p:nvSpPr>
            <p:cNvPr id="8036" name="Google Shape;8036;p55"/>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5"/>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8" name="Google Shape;8038;p55"/>
          <p:cNvSpPr/>
          <p:nvPr/>
        </p:nvSpPr>
        <p:spPr>
          <a:xfrm>
            <a:off x="6520588" y="1743442"/>
            <a:ext cx="328695" cy="248946"/>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5"/>
          <p:cNvSpPr/>
          <p:nvPr/>
        </p:nvSpPr>
        <p:spPr>
          <a:xfrm>
            <a:off x="6520588" y="2100674"/>
            <a:ext cx="328695" cy="327795"/>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0" name="Google Shape;8040;p55"/>
          <p:cNvGrpSpPr/>
          <p:nvPr/>
        </p:nvGrpSpPr>
        <p:grpSpPr>
          <a:xfrm>
            <a:off x="6520992" y="2505791"/>
            <a:ext cx="327823" cy="328695"/>
            <a:chOff x="-2060175" y="2768875"/>
            <a:chExt cx="291450" cy="292225"/>
          </a:xfrm>
        </p:grpSpPr>
        <p:sp>
          <p:nvSpPr>
            <p:cNvPr id="8041" name="Google Shape;8041;p55"/>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5"/>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3" name="Google Shape;8043;p55"/>
          <p:cNvGrpSpPr/>
          <p:nvPr/>
        </p:nvGrpSpPr>
        <p:grpSpPr>
          <a:xfrm>
            <a:off x="7798443" y="1704033"/>
            <a:ext cx="328695" cy="327823"/>
            <a:chOff x="-937025" y="2064750"/>
            <a:chExt cx="292225" cy="291450"/>
          </a:xfrm>
        </p:grpSpPr>
        <p:sp>
          <p:nvSpPr>
            <p:cNvPr id="8044" name="Google Shape;8044;p55"/>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5"/>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5"/>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55"/>
          <p:cNvGrpSpPr/>
          <p:nvPr/>
        </p:nvGrpSpPr>
        <p:grpSpPr>
          <a:xfrm>
            <a:off x="2719477" y="1703597"/>
            <a:ext cx="328723" cy="328695"/>
            <a:chOff x="-5276050" y="2037975"/>
            <a:chExt cx="292250" cy="292225"/>
          </a:xfrm>
        </p:grpSpPr>
        <p:sp>
          <p:nvSpPr>
            <p:cNvPr id="8048" name="Google Shape;8048;p55"/>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5"/>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5"/>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1" name="Google Shape;8051;p55"/>
          <p:cNvSpPr/>
          <p:nvPr/>
        </p:nvSpPr>
        <p:spPr>
          <a:xfrm>
            <a:off x="2716466" y="2110516"/>
            <a:ext cx="334909" cy="308111"/>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5"/>
          <p:cNvSpPr/>
          <p:nvPr/>
        </p:nvSpPr>
        <p:spPr>
          <a:xfrm>
            <a:off x="2719573" y="2506201"/>
            <a:ext cx="328695" cy="327795"/>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3" name="Google Shape;8053;p55"/>
          <p:cNvGrpSpPr/>
          <p:nvPr/>
        </p:nvGrpSpPr>
        <p:grpSpPr>
          <a:xfrm>
            <a:off x="4868749" y="1704033"/>
            <a:ext cx="252518" cy="327823"/>
            <a:chOff x="-3462150" y="2046625"/>
            <a:chExt cx="224500" cy="291450"/>
          </a:xfrm>
        </p:grpSpPr>
        <p:sp>
          <p:nvSpPr>
            <p:cNvPr id="8054" name="Google Shape;8054;p55"/>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5"/>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5"/>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5"/>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5"/>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5"/>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5"/>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55"/>
          <p:cNvGrpSpPr/>
          <p:nvPr/>
        </p:nvGrpSpPr>
        <p:grpSpPr>
          <a:xfrm>
            <a:off x="4849711" y="2099808"/>
            <a:ext cx="290592" cy="329595"/>
            <a:chOff x="-3478675" y="2405775"/>
            <a:chExt cx="258350" cy="293025"/>
          </a:xfrm>
        </p:grpSpPr>
        <p:sp>
          <p:nvSpPr>
            <p:cNvPr id="8062" name="Google Shape;8062;p55"/>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5"/>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5"/>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5"/>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55"/>
          <p:cNvGrpSpPr/>
          <p:nvPr/>
        </p:nvGrpSpPr>
        <p:grpSpPr>
          <a:xfrm>
            <a:off x="4889122" y="2505790"/>
            <a:ext cx="211772" cy="328695"/>
            <a:chOff x="-3443250" y="2765725"/>
            <a:chExt cx="188275" cy="292225"/>
          </a:xfrm>
        </p:grpSpPr>
        <p:sp>
          <p:nvSpPr>
            <p:cNvPr id="8067" name="Google Shape;8067;p55"/>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5"/>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55"/>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55"/>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55"/>
          <p:cNvGrpSpPr/>
          <p:nvPr/>
        </p:nvGrpSpPr>
        <p:grpSpPr>
          <a:xfrm>
            <a:off x="6964040" y="1703147"/>
            <a:ext cx="289720" cy="329595"/>
            <a:chOff x="-1684475" y="2049000"/>
            <a:chExt cx="257575" cy="293025"/>
          </a:xfrm>
        </p:grpSpPr>
        <p:sp>
          <p:nvSpPr>
            <p:cNvPr id="8072" name="Google Shape;8072;p55"/>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55"/>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5"/>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5"/>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6" name="Google Shape;8076;p55"/>
          <p:cNvSpPr/>
          <p:nvPr/>
        </p:nvSpPr>
        <p:spPr>
          <a:xfrm>
            <a:off x="6937493" y="2100435"/>
            <a:ext cx="342867" cy="3282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7" name="Google Shape;8077;p55"/>
          <p:cNvGrpSpPr/>
          <p:nvPr/>
        </p:nvGrpSpPr>
        <p:grpSpPr>
          <a:xfrm>
            <a:off x="6944988" y="2505791"/>
            <a:ext cx="327823" cy="328695"/>
            <a:chOff x="-1700225" y="2768875"/>
            <a:chExt cx="291450" cy="292225"/>
          </a:xfrm>
        </p:grpSpPr>
        <p:sp>
          <p:nvSpPr>
            <p:cNvPr id="8078" name="Google Shape;8078;p55"/>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5"/>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5"/>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5"/>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55"/>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5"/>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4" name="Google Shape;8084;p55"/>
          <p:cNvGrpSpPr/>
          <p:nvPr/>
        </p:nvGrpSpPr>
        <p:grpSpPr>
          <a:xfrm>
            <a:off x="7817930" y="2099808"/>
            <a:ext cx="289720" cy="329595"/>
            <a:chOff x="-919700" y="2420750"/>
            <a:chExt cx="257575" cy="293025"/>
          </a:xfrm>
        </p:grpSpPr>
        <p:sp>
          <p:nvSpPr>
            <p:cNvPr id="8085" name="Google Shape;8085;p55"/>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5"/>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55"/>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55"/>
          <p:cNvGrpSpPr/>
          <p:nvPr/>
        </p:nvGrpSpPr>
        <p:grpSpPr>
          <a:xfrm>
            <a:off x="1021308" y="3052865"/>
            <a:ext cx="345539" cy="327795"/>
            <a:chOff x="-6696925" y="3272575"/>
            <a:chExt cx="307200" cy="291425"/>
          </a:xfrm>
        </p:grpSpPr>
        <p:sp>
          <p:nvSpPr>
            <p:cNvPr id="8089" name="Google Shape;8089;p55"/>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55"/>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55"/>
          <p:cNvGrpSpPr/>
          <p:nvPr/>
        </p:nvGrpSpPr>
        <p:grpSpPr>
          <a:xfrm>
            <a:off x="1021295" y="3455473"/>
            <a:ext cx="345567" cy="328695"/>
            <a:chOff x="-6690625" y="3631325"/>
            <a:chExt cx="307225" cy="292225"/>
          </a:xfrm>
        </p:grpSpPr>
        <p:sp>
          <p:nvSpPr>
            <p:cNvPr id="8092" name="Google Shape;8092;p55"/>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55"/>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55"/>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55"/>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5"/>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55"/>
          <p:cNvGrpSpPr/>
          <p:nvPr/>
        </p:nvGrpSpPr>
        <p:grpSpPr>
          <a:xfrm>
            <a:off x="1029281" y="3867544"/>
            <a:ext cx="329595" cy="327598"/>
            <a:chOff x="-6689825" y="3992050"/>
            <a:chExt cx="293025" cy="291250"/>
          </a:xfrm>
        </p:grpSpPr>
        <p:sp>
          <p:nvSpPr>
            <p:cNvPr id="8098" name="Google Shape;8098;p55"/>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55"/>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55"/>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55"/>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55"/>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5"/>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55"/>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55"/>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55"/>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55"/>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55"/>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5"/>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0" name="Google Shape;8110;p55"/>
          <p:cNvSpPr/>
          <p:nvPr/>
        </p:nvSpPr>
        <p:spPr>
          <a:xfrm>
            <a:off x="3130233" y="3052974"/>
            <a:ext cx="339521" cy="327486"/>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1" name="Google Shape;8111;p55"/>
          <p:cNvGrpSpPr/>
          <p:nvPr/>
        </p:nvGrpSpPr>
        <p:grpSpPr>
          <a:xfrm>
            <a:off x="3134686" y="3455909"/>
            <a:ext cx="330466" cy="327823"/>
            <a:chOff x="-4837325" y="3612425"/>
            <a:chExt cx="293800" cy="291450"/>
          </a:xfrm>
        </p:grpSpPr>
        <p:sp>
          <p:nvSpPr>
            <p:cNvPr id="8112" name="Google Shape;8112;p55"/>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55"/>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55"/>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55"/>
          <p:cNvGrpSpPr/>
          <p:nvPr/>
        </p:nvGrpSpPr>
        <p:grpSpPr>
          <a:xfrm>
            <a:off x="3135572" y="3867431"/>
            <a:ext cx="328695" cy="327823"/>
            <a:chOff x="-4837325" y="3971575"/>
            <a:chExt cx="292225" cy="291450"/>
          </a:xfrm>
        </p:grpSpPr>
        <p:sp>
          <p:nvSpPr>
            <p:cNvPr id="8116" name="Google Shape;8116;p55"/>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5"/>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5"/>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5"/>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5"/>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5"/>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55"/>
          <p:cNvGrpSpPr/>
          <p:nvPr/>
        </p:nvGrpSpPr>
        <p:grpSpPr>
          <a:xfrm>
            <a:off x="5247778" y="3072352"/>
            <a:ext cx="336681" cy="288821"/>
            <a:chOff x="-3037625" y="3254850"/>
            <a:chExt cx="299325" cy="256775"/>
          </a:xfrm>
        </p:grpSpPr>
        <p:sp>
          <p:nvSpPr>
            <p:cNvPr id="8123" name="Google Shape;8123;p55"/>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55"/>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55"/>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5"/>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7" name="Google Shape;8127;p55"/>
          <p:cNvGrpSpPr/>
          <p:nvPr/>
        </p:nvGrpSpPr>
        <p:grpSpPr>
          <a:xfrm>
            <a:off x="5250871" y="3455459"/>
            <a:ext cx="330494" cy="328723"/>
            <a:chOff x="-3031325" y="3597450"/>
            <a:chExt cx="293825" cy="292250"/>
          </a:xfrm>
        </p:grpSpPr>
        <p:sp>
          <p:nvSpPr>
            <p:cNvPr id="8128" name="Google Shape;8128;p55"/>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5"/>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5"/>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5"/>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55"/>
          <p:cNvGrpSpPr/>
          <p:nvPr/>
        </p:nvGrpSpPr>
        <p:grpSpPr>
          <a:xfrm>
            <a:off x="5251321" y="3886482"/>
            <a:ext cx="329595" cy="289720"/>
            <a:chOff x="-3030525" y="3973150"/>
            <a:chExt cx="293025" cy="257575"/>
          </a:xfrm>
        </p:grpSpPr>
        <p:sp>
          <p:nvSpPr>
            <p:cNvPr id="8133" name="Google Shape;8133;p55"/>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5"/>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55"/>
          <p:cNvGrpSpPr/>
          <p:nvPr/>
        </p:nvGrpSpPr>
        <p:grpSpPr>
          <a:xfrm>
            <a:off x="7364319" y="3100683"/>
            <a:ext cx="329595" cy="232159"/>
            <a:chOff x="-1199300" y="3279250"/>
            <a:chExt cx="293025" cy="206400"/>
          </a:xfrm>
        </p:grpSpPr>
        <p:sp>
          <p:nvSpPr>
            <p:cNvPr id="8136" name="Google Shape;8136;p55"/>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55"/>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55"/>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5"/>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55"/>
          <p:cNvGrpSpPr/>
          <p:nvPr/>
        </p:nvGrpSpPr>
        <p:grpSpPr>
          <a:xfrm>
            <a:off x="1439682" y="3052500"/>
            <a:ext cx="347310" cy="328526"/>
            <a:chOff x="-6338550" y="3272950"/>
            <a:chExt cx="308775" cy="292075"/>
          </a:xfrm>
        </p:grpSpPr>
        <p:sp>
          <p:nvSpPr>
            <p:cNvPr id="8141" name="Google Shape;8141;p55"/>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55"/>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5"/>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4" name="Google Shape;8144;p55"/>
          <p:cNvGrpSpPr/>
          <p:nvPr/>
        </p:nvGrpSpPr>
        <p:grpSpPr>
          <a:xfrm>
            <a:off x="1448540" y="3455909"/>
            <a:ext cx="329595" cy="327823"/>
            <a:chOff x="-6329100" y="3632100"/>
            <a:chExt cx="293025" cy="291450"/>
          </a:xfrm>
        </p:grpSpPr>
        <p:sp>
          <p:nvSpPr>
            <p:cNvPr id="8145" name="Google Shape;8145;p55"/>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5"/>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5"/>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8" name="Google Shape;8148;p55"/>
          <p:cNvGrpSpPr/>
          <p:nvPr/>
        </p:nvGrpSpPr>
        <p:grpSpPr>
          <a:xfrm>
            <a:off x="1449440" y="3867431"/>
            <a:ext cx="327795" cy="327823"/>
            <a:chOff x="-6329875" y="3992050"/>
            <a:chExt cx="291425" cy="291450"/>
          </a:xfrm>
        </p:grpSpPr>
        <p:sp>
          <p:nvSpPr>
            <p:cNvPr id="8149" name="Google Shape;8149;p55"/>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5"/>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5"/>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5"/>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55"/>
          <p:cNvGrpSpPr/>
          <p:nvPr/>
        </p:nvGrpSpPr>
        <p:grpSpPr>
          <a:xfrm>
            <a:off x="3557053" y="3051529"/>
            <a:ext cx="330494" cy="330466"/>
            <a:chOff x="-4478975" y="3251700"/>
            <a:chExt cx="293825" cy="293800"/>
          </a:xfrm>
        </p:grpSpPr>
        <p:sp>
          <p:nvSpPr>
            <p:cNvPr id="8154" name="Google Shape;8154;p55"/>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5"/>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55"/>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55"/>
          <p:cNvGrpSpPr/>
          <p:nvPr/>
        </p:nvGrpSpPr>
        <p:grpSpPr>
          <a:xfrm>
            <a:off x="3557053" y="3455909"/>
            <a:ext cx="330494" cy="327823"/>
            <a:chOff x="-4475825" y="3612425"/>
            <a:chExt cx="293825" cy="291450"/>
          </a:xfrm>
        </p:grpSpPr>
        <p:sp>
          <p:nvSpPr>
            <p:cNvPr id="8158" name="Google Shape;8158;p55"/>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55"/>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5"/>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55"/>
          <p:cNvGrpSpPr/>
          <p:nvPr/>
        </p:nvGrpSpPr>
        <p:grpSpPr>
          <a:xfrm>
            <a:off x="3554845" y="3867445"/>
            <a:ext cx="334909" cy="327795"/>
            <a:chOff x="-4480550" y="3970800"/>
            <a:chExt cx="297750" cy="291425"/>
          </a:xfrm>
        </p:grpSpPr>
        <p:sp>
          <p:nvSpPr>
            <p:cNvPr id="8162" name="Google Shape;8162;p55"/>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55"/>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55"/>
          <p:cNvGrpSpPr/>
          <p:nvPr/>
        </p:nvGrpSpPr>
        <p:grpSpPr>
          <a:xfrm>
            <a:off x="5676284" y="3052851"/>
            <a:ext cx="324280" cy="327823"/>
            <a:chOff x="-2668225" y="3239075"/>
            <a:chExt cx="288300" cy="291450"/>
          </a:xfrm>
        </p:grpSpPr>
        <p:sp>
          <p:nvSpPr>
            <p:cNvPr id="8165" name="Google Shape;8165;p55"/>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5"/>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5"/>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5"/>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5"/>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55"/>
          <p:cNvGrpSpPr/>
          <p:nvPr/>
        </p:nvGrpSpPr>
        <p:grpSpPr>
          <a:xfrm>
            <a:off x="5674062" y="3455909"/>
            <a:ext cx="328723" cy="327823"/>
            <a:chOff x="-2671375" y="3597450"/>
            <a:chExt cx="292250" cy="291450"/>
          </a:xfrm>
        </p:grpSpPr>
        <p:sp>
          <p:nvSpPr>
            <p:cNvPr id="8171" name="Google Shape;8171;p55"/>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5"/>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55"/>
          <p:cNvGrpSpPr/>
          <p:nvPr/>
        </p:nvGrpSpPr>
        <p:grpSpPr>
          <a:xfrm>
            <a:off x="5673191" y="3866545"/>
            <a:ext cx="330466" cy="329595"/>
            <a:chOff x="-2670575" y="3956600"/>
            <a:chExt cx="293800" cy="293025"/>
          </a:xfrm>
        </p:grpSpPr>
        <p:sp>
          <p:nvSpPr>
            <p:cNvPr id="8174" name="Google Shape;8174;p55"/>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5"/>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5"/>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55"/>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55"/>
          <p:cNvGrpSpPr/>
          <p:nvPr/>
        </p:nvGrpSpPr>
        <p:grpSpPr>
          <a:xfrm>
            <a:off x="7362548" y="3456415"/>
            <a:ext cx="333138" cy="326811"/>
            <a:chOff x="-1183550" y="3586525"/>
            <a:chExt cx="296175" cy="290550"/>
          </a:xfrm>
        </p:grpSpPr>
        <p:sp>
          <p:nvSpPr>
            <p:cNvPr id="8179" name="Google Shape;8179;p55"/>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55"/>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55"/>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55"/>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55"/>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5"/>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5"/>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55"/>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55"/>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55"/>
          <p:cNvGrpSpPr/>
          <p:nvPr/>
        </p:nvGrpSpPr>
        <p:grpSpPr>
          <a:xfrm>
            <a:off x="1871279" y="3053301"/>
            <a:ext cx="328723" cy="326923"/>
            <a:chOff x="-5971525" y="3273750"/>
            <a:chExt cx="292250" cy="290650"/>
          </a:xfrm>
        </p:grpSpPr>
        <p:sp>
          <p:nvSpPr>
            <p:cNvPr id="8189" name="Google Shape;8189;p55"/>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5"/>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1" name="Google Shape;8191;p55"/>
          <p:cNvGrpSpPr/>
          <p:nvPr/>
        </p:nvGrpSpPr>
        <p:grpSpPr>
          <a:xfrm>
            <a:off x="1866850" y="3454841"/>
            <a:ext cx="337581" cy="329960"/>
            <a:chOff x="-5974675" y="3632100"/>
            <a:chExt cx="300125" cy="293350"/>
          </a:xfrm>
        </p:grpSpPr>
        <p:sp>
          <p:nvSpPr>
            <p:cNvPr id="8192" name="Google Shape;8192;p55"/>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5"/>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55"/>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55"/>
          <p:cNvGrpSpPr/>
          <p:nvPr/>
        </p:nvGrpSpPr>
        <p:grpSpPr>
          <a:xfrm>
            <a:off x="1881022" y="3866546"/>
            <a:ext cx="309236" cy="329595"/>
            <a:chOff x="-5971525" y="3990475"/>
            <a:chExt cx="274925" cy="293025"/>
          </a:xfrm>
        </p:grpSpPr>
        <p:sp>
          <p:nvSpPr>
            <p:cNvPr id="8196" name="Google Shape;8196;p55"/>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5"/>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5"/>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5"/>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55"/>
          <p:cNvGrpSpPr/>
          <p:nvPr/>
        </p:nvGrpSpPr>
        <p:grpSpPr>
          <a:xfrm>
            <a:off x="3978534" y="3053301"/>
            <a:ext cx="328695" cy="326923"/>
            <a:chOff x="-4118225" y="3253275"/>
            <a:chExt cx="292225" cy="290650"/>
          </a:xfrm>
        </p:grpSpPr>
        <p:sp>
          <p:nvSpPr>
            <p:cNvPr id="8201" name="Google Shape;8201;p55"/>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55"/>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55"/>
          <p:cNvGrpSpPr/>
          <p:nvPr/>
        </p:nvGrpSpPr>
        <p:grpSpPr>
          <a:xfrm>
            <a:off x="4017944" y="3455698"/>
            <a:ext cx="249874" cy="328245"/>
            <a:chOff x="-4082800" y="3612425"/>
            <a:chExt cx="222150" cy="291825"/>
          </a:xfrm>
        </p:grpSpPr>
        <p:sp>
          <p:nvSpPr>
            <p:cNvPr id="8204" name="Google Shape;8204;p55"/>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55"/>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55"/>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7" name="Google Shape;8207;p55"/>
          <p:cNvGrpSpPr/>
          <p:nvPr/>
        </p:nvGrpSpPr>
        <p:grpSpPr>
          <a:xfrm>
            <a:off x="3978534" y="3877625"/>
            <a:ext cx="328695" cy="307436"/>
            <a:chOff x="-4118225" y="3990475"/>
            <a:chExt cx="292225" cy="273325"/>
          </a:xfrm>
        </p:grpSpPr>
        <p:sp>
          <p:nvSpPr>
            <p:cNvPr id="8208" name="Google Shape;8208;p55"/>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5"/>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55"/>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55"/>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55"/>
          <p:cNvGrpSpPr/>
          <p:nvPr/>
        </p:nvGrpSpPr>
        <p:grpSpPr>
          <a:xfrm>
            <a:off x="6105301" y="3051965"/>
            <a:ext cx="308336" cy="329595"/>
            <a:chOff x="-2312225" y="3238300"/>
            <a:chExt cx="274125" cy="293025"/>
          </a:xfrm>
        </p:grpSpPr>
        <p:sp>
          <p:nvSpPr>
            <p:cNvPr id="8213" name="Google Shape;8213;p55"/>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55"/>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55"/>
          <p:cNvGrpSpPr/>
          <p:nvPr/>
        </p:nvGrpSpPr>
        <p:grpSpPr>
          <a:xfrm>
            <a:off x="6095108" y="3415598"/>
            <a:ext cx="328723" cy="408443"/>
            <a:chOff x="-2310650" y="3525775"/>
            <a:chExt cx="292250" cy="363125"/>
          </a:xfrm>
        </p:grpSpPr>
        <p:sp>
          <p:nvSpPr>
            <p:cNvPr id="8216" name="Google Shape;8216;p55"/>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55"/>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55"/>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55"/>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55"/>
          <p:cNvGrpSpPr/>
          <p:nvPr/>
        </p:nvGrpSpPr>
        <p:grpSpPr>
          <a:xfrm>
            <a:off x="6094222" y="3867431"/>
            <a:ext cx="330494" cy="327823"/>
            <a:chOff x="-2310650" y="3958175"/>
            <a:chExt cx="293825" cy="291450"/>
          </a:xfrm>
        </p:grpSpPr>
        <p:sp>
          <p:nvSpPr>
            <p:cNvPr id="8221" name="Google Shape;8221;p55"/>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55"/>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55"/>
          <p:cNvGrpSpPr/>
          <p:nvPr/>
        </p:nvGrpSpPr>
        <p:grpSpPr>
          <a:xfrm>
            <a:off x="7363447" y="3867431"/>
            <a:ext cx="331338" cy="327823"/>
            <a:chOff x="-1182750" y="3962900"/>
            <a:chExt cx="294575" cy="291450"/>
          </a:xfrm>
        </p:grpSpPr>
        <p:sp>
          <p:nvSpPr>
            <p:cNvPr id="8224" name="Google Shape;8224;p55"/>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55"/>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55"/>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5"/>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55"/>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55"/>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5"/>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55"/>
          <p:cNvGrpSpPr/>
          <p:nvPr/>
        </p:nvGrpSpPr>
        <p:grpSpPr>
          <a:xfrm>
            <a:off x="2291424" y="3052851"/>
            <a:ext cx="331366" cy="327823"/>
            <a:chOff x="-5611575" y="3272950"/>
            <a:chExt cx="294600" cy="291450"/>
          </a:xfrm>
        </p:grpSpPr>
        <p:sp>
          <p:nvSpPr>
            <p:cNvPr id="8232" name="Google Shape;8232;p55"/>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55"/>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5"/>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5"/>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55"/>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55"/>
          <p:cNvGrpSpPr/>
          <p:nvPr/>
        </p:nvGrpSpPr>
        <p:grpSpPr>
          <a:xfrm>
            <a:off x="2291424" y="3456359"/>
            <a:ext cx="331366" cy="326923"/>
            <a:chOff x="-5613150" y="3632900"/>
            <a:chExt cx="294600" cy="290650"/>
          </a:xfrm>
        </p:grpSpPr>
        <p:sp>
          <p:nvSpPr>
            <p:cNvPr id="8238" name="Google Shape;8238;p55"/>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55"/>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55"/>
          <p:cNvGrpSpPr/>
          <p:nvPr/>
        </p:nvGrpSpPr>
        <p:grpSpPr>
          <a:xfrm>
            <a:off x="2291424" y="3866996"/>
            <a:ext cx="331366" cy="328695"/>
            <a:chOff x="-5613150" y="3991275"/>
            <a:chExt cx="294600" cy="292225"/>
          </a:xfrm>
        </p:grpSpPr>
        <p:sp>
          <p:nvSpPr>
            <p:cNvPr id="8241" name="Google Shape;8241;p55"/>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55"/>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55"/>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5"/>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55"/>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55"/>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55"/>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5"/>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5"/>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55"/>
          <p:cNvGrpSpPr/>
          <p:nvPr/>
        </p:nvGrpSpPr>
        <p:grpSpPr>
          <a:xfrm>
            <a:off x="4387594" y="3053020"/>
            <a:ext cx="339521" cy="327486"/>
            <a:chOff x="-3768700" y="3253275"/>
            <a:chExt cx="301850" cy="291150"/>
          </a:xfrm>
        </p:grpSpPr>
        <p:sp>
          <p:nvSpPr>
            <p:cNvPr id="8251" name="Google Shape;8251;p55"/>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55"/>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5"/>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55"/>
          <p:cNvGrpSpPr/>
          <p:nvPr/>
        </p:nvGrpSpPr>
        <p:grpSpPr>
          <a:xfrm>
            <a:off x="4390785" y="3465203"/>
            <a:ext cx="333138" cy="309236"/>
            <a:chOff x="-3808700" y="3628950"/>
            <a:chExt cx="296175" cy="274925"/>
          </a:xfrm>
        </p:grpSpPr>
        <p:sp>
          <p:nvSpPr>
            <p:cNvPr id="8255" name="Google Shape;8255;p55"/>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55"/>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55"/>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55"/>
          <p:cNvGrpSpPr/>
          <p:nvPr/>
        </p:nvGrpSpPr>
        <p:grpSpPr>
          <a:xfrm>
            <a:off x="4432430" y="3867108"/>
            <a:ext cx="327654" cy="328470"/>
            <a:chOff x="-3771675" y="3971775"/>
            <a:chExt cx="291300" cy="292025"/>
          </a:xfrm>
        </p:grpSpPr>
        <p:sp>
          <p:nvSpPr>
            <p:cNvPr id="8259" name="Google Shape;8259;p55"/>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55"/>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55"/>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55"/>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55"/>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55"/>
          <p:cNvGrpSpPr/>
          <p:nvPr/>
        </p:nvGrpSpPr>
        <p:grpSpPr>
          <a:xfrm>
            <a:off x="6520755" y="3091474"/>
            <a:ext cx="328301" cy="250577"/>
            <a:chOff x="-1951475" y="3273100"/>
            <a:chExt cx="291875" cy="222775"/>
          </a:xfrm>
        </p:grpSpPr>
        <p:sp>
          <p:nvSpPr>
            <p:cNvPr id="8265" name="Google Shape;8265;p55"/>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55"/>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55"/>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8" name="Google Shape;8268;p55"/>
          <p:cNvGrpSpPr/>
          <p:nvPr/>
        </p:nvGrpSpPr>
        <p:grpSpPr>
          <a:xfrm>
            <a:off x="6518786" y="3455909"/>
            <a:ext cx="332238" cy="327823"/>
            <a:chOff x="-1951475" y="3597450"/>
            <a:chExt cx="295375" cy="291450"/>
          </a:xfrm>
        </p:grpSpPr>
        <p:sp>
          <p:nvSpPr>
            <p:cNvPr id="8269" name="Google Shape;8269;p55"/>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5"/>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55"/>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55"/>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55"/>
          <p:cNvGrpSpPr/>
          <p:nvPr/>
        </p:nvGrpSpPr>
        <p:grpSpPr>
          <a:xfrm>
            <a:off x="6511250" y="3867431"/>
            <a:ext cx="347310" cy="327823"/>
            <a:chOff x="-1960150" y="3956600"/>
            <a:chExt cx="308775" cy="291450"/>
          </a:xfrm>
        </p:grpSpPr>
        <p:sp>
          <p:nvSpPr>
            <p:cNvPr id="8274" name="Google Shape;8274;p55"/>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55"/>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55"/>
          <p:cNvGrpSpPr/>
          <p:nvPr/>
        </p:nvGrpSpPr>
        <p:grpSpPr>
          <a:xfrm>
            <a:off x="7798445" y="3052415"/>
            <a:ext cx="328695" cy="328695"/>
            <a:chOff x="-804700" y="3226500"/>
            <a:chExt cx="292225" cy="292225"/>
          </a:xfrm>
        </p:grpSpPr>
        <p:sp>
          <p:nvSpPr>
            <p:cNvPr id="8277" name="Google Shape;8277;p55"/>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55"/>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55"/>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55"/>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55"/>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55"/>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55"/>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55"/>
          <p:cNvGrpSpPr/>
          <p:nvPr/>
        </p:nvGrpSpPr>
        <p:grpSpPr>
          <a:xfrm>
            <a:off x="2719492" y="3052401"/>
            <a:ext cx="328695" cy="328723"/>
            <a:chOff x="-5251625" y="3272950"/>
            <a:chExt cx="292225" cy="292250"/>
          </a:xfrm>
        </p:grpSpPr>
        <p:sp>
          <p:nvSpPr>
            <p:cNvPr id="8285" name="Google Shape;8285;p55"/>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55"/>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55"/>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55"/>
          <p:cNvGrpSpPr/>
          <p:nvPr/>
        </p:nvGrpSpPr>
        <p:grpSpPr>
          <a:xfrm>
            <a:off x="2716834" y="3455249"/>
            <a:ext cx="334009" cy="329145"/>
            <a:chOff x="-5254775" y="3631325"/>
            <a:chExt cx="296950" cy="292625"/>
          </a:xfrm>
        </p:grpSpPr>
        <p:sp>
          <p:nvSpPr>
            <p:cNvPr id="8289" name="Google Shape;8289;p55"/>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55"/>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55"/>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5"/>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55"/>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55"/>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55"/>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55"/>
          <p:cNvGrpSpPr/>
          <p:nvPr/>
        </p:nvGrpSpPr>
        <p:grpSpPr>
          <a:xfrm>
            <a:off x="2719928" y="3866996"/>
            <a:ext cx="327823" cy="328695"/>
            <a:chOff x="-5251625" y="3991275"/>
            <a:chExt cx="291450" cy="292225"/>
          </a:xfrm>
        </p:grpSpPr>
        <p:sp>
          <p:nvSpPr>
            <p:cNvPr id="8297" name="Google Shape;8297;p55"/>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5"/>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5"/>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55"/>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55"/>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2" name="Google Shape;8302;p55"/>
          <p:cNvGrpSpPr/>
          <p:nvPr/>
        </p:nvGrpSpPr>
        <p:grpSpPr>
          <a:xfrm>
            <a:off x="4870072" y="3052865"/>
            <a:ext cx="249874" cy="327795"/>
            <a:chOff x="-3365275" y="3253275"/>
            <a:chExt cx="222150" cy="291425"/>
          </a:xfrm>
        </p:grpSpPr>
        <p:sp>
          <p:nvSpPr>
            <p:cNvPr id="8303" name="Google Shape;8303;p55"/>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5"/>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55"/>
          <p:cNvGrpSpPr/>
          <p:nvPr/>
        </p:nvGrpSpPr>
        <p:grpSpPr>
          <a:xfrm>
            <a:off x="4849713" y="3455023"/>
            <a:ext cx="290592" cy="329595"/>
            <a:chOff x="-3383375" y="3611625"/>
            <a:chExt cx="258350" cy="293025"/>
          </a:xfrm>
        </p:grpSpPr>
        <p:sp>
          <p:nvSpPr>
            <p:cNvPr id="8306" name="Google Shape;8306;p55"/>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5"/>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55"/>
          <p:cNvGrpSpPr/>
          <p:nvPr/>
        </p:nvGrpSpPr>
        <p:grpSpPr>
          <a:xfrm>
            <a:off x="4889123" y="3867431"/>
            <a:ext cx="211772" cy="327823"/>
            <a:chOff x="-3347950" y="3971575"/>
            <a:chExt cx="188275" cy="291450"/>
          </a:xfrm>
        </p:grpSpPr>
        <p:sp>
          <p:nvSpPr>
            <p:cNvPr id="8309" name="Google Shape;8309;p55"/>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55"/>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55"/>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55"/>
          <p:cNvGrpSpPr/>
          <p:nvPr/>
        </p:nvGrpSpPr>
        <p:grpSpPr>
          <a:xfrm>
            <a:off x="6963606" y="3051965"/>
            <a:ext cx="290592" cy="329595"/>
            <a:chOff x="-1575775" y="3238300"/>
            <a:chExt cx="258350" cy="293025"/>
          </a:xfrm>
        </p:grpSpPr>
        <p:sp>
          <p:nvSpPr>
            <p:cNvPr id="8313" name="Google Shape;8313;p55"/>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5"/>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55"/>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55"/>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5"/>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55"/>
          <p:cNvGrpSpPr/>
          <p:nvPr/>
        </p:nvGrpSpPr>
        <p:grpSpPr>
          <a:xfrm>
            <a:off x="6943654" y="3454151"/>
            <a:ext cx="330494" cy="331338"/>
            <a:chOff x="-1591550" y="3597475"/>
            <a:chExt cx="293825" cy="294575"/>
          </a:xfrm>
        </p:grpSpPr>
        <p:sp>
          <p:nvSpPr>
            <p:cNvPr id="8319" name="Google Shape;8319;p55"/>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55"/>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55"/>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55"/>
          <p:cNvGrpSpPr/>
          <p:nvPr/>
        </p:nvGrpSpPr>
        <p:grpSpPr>
          <a:xfrm>
            <a:off x="6944104" y="3875403"/>
            <a:ext cx="329595" cy="311879"/>
            <a:chOff x="-1592325" y="3957400"/>
            <a:chExt cx="293025" cy="277275"/>
          </a:xfrm>
        </p:grpSpPr>
        <p:sp>
          <p:nvSpPr>
            <p:cNvPr id="8323" name="Google Shape;8323;p55"/>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55"/>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5"/>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55"/>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7" name="Google Shape;8327;p55"/>
          <p:cNvGrpSpPr/>
          <p:nvPr/>
        </p:nvGrpSpPr>
        <p:grpSpPr>
          <a:xfrm>
            <a:off x="7818383" y="3455473"/>
            <a:ext cx="288821" cy="328695"/>
            <a:chOff x="-778700" y="3612425"/>
            <a:chExt cx="256775" cy="292225"/>
          </a:xfrm>
        </p:grpSpPr>
        <p:sp>
          <p:nvSpPr>
            <p:cNvPr id="8328" name="Google Shape;8328;p55"/>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55"/>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55"/>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55"/>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5"/>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55"/>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55"/>
          <p:cNvGrpSpPr/>
          <p:nvPr/>
        </p:nvGrpSpPr>
        <p:grpSpPr>
          <a:xfrm>
            <a:off x="1876916" y="1715612"/>
            <a:ext cx="319043" cy="319909"/>
            <a:chOff x="6679825" y="2693700"/>
            <a:chExt cx="257875" cy="258575"/>
          </a:xfrm>
        </p:grpSpPr>
        <p:sp>
          <p:nvSpPr>
            <p:cNvPr id="8335" name="Google Shape;8335;p55"/>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55"/>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7" name="Google Shape;8337;p55"/>
          <p:cNvGrpSpPr/>
          <p:nvPr/>
        </p:nvGrpSpPr>
        <p:grpSpPr>
          <a:xfrm>
            <a:off x="1869734" y="2102188"/>
            <a:ext cx="327649" cy="325088"/>
            <a:chOff x="6790450" y="3119050"/>
            <a:chExt cx="262750" cy="260675"/>
          </a:xfrm>
        </p:grpSpPr>
        <p:sp>
          <p:nvSpPr>
            <p:cNvPr id="8338" name="Google Shape;8338;p55"/>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55"/>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343" name="Shape 8343"/>
        <p:cNvGrpSpPr/>
        <p:nvPr/>
      </p:nvGrpSpPr>
      <p:grpSpPr>
        <a:xfrm>
          <a:off x="0" y="0"/>
          <a:ext cx="0" cy="0"/>
          <a:chOff x="0" y="0"/>
          <a:chExt cx="0" cy="0"/>
        </a:xfrm>
      </p:grpSpPr>
      <p:sp>
        <p:nvSpPr>
          <p:cNvPr id="8344" name="Google Shape;8344;p56"/>
          <p:cNvSpPr txBox="1"/>
          <p:nvPr>
            <p:ph idx="4294967295" type="title"/>
          </p:nvPr>
        </p:nvSpPr>
        <p:spPr>
          <a:xfrm>
            <a:off x="1068100" y="1003934"/>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8345" name="Google Shape;8345;p56"/>
          <p:cNvGrpSpPr/>
          <p:nvPr/>
        </p:nvGrpSpPr>
        <p:grpSpPr>
          <a:xfrm>
            <a:off x="1049401" y="1688535"/>
            <a:ext cx="334346" cy="329068"/>
            <a:chOff x="683125" y="1955275"/>
            <a:chExt cx="299325" cy="294600"/>
          </a:xfrm>
        </p:grpSpPr>
        <p:sp>
          <p:nvSpPr>
            <p:cNvPr id="8346" name="Google Shape;8346;p56"/>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56"/>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56"/>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56"/>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0" name="Google Shape;8350;p56"/>
          <p:cNvGrpSpPr/>
          <p:nvPr/>
        </p:nvGrpSpPr>
        <p:grpSpPr>
          <a:xfrm>
            <a:off x="1050281" y="2079583"/>
            <a:ext cx="332587" cy="330855"/>
            <a:chOff x="685475" y="2318350"/>
            <a:chExt cx="297750" cy="296200"/>
          </a:xfrm>
        </p:grpSpPr>
        <p:sp>
          <p:nvSpPr>
            <p:cNvPr id="8351" name="Google Shape;8351;p56"/>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56"/>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56"/>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4" name="Google Shape;8354;p56"/>
          <p:cNvSpPr/>
          <p:nvPr/>
        </p:nvSpPr>
        <p:spPr>
          <a:xfrm>
            <a:off x="1051601" y="2504974"/>
            <a:ext cx="329934" cy="330800"/>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5" name="Google Shape;8355;p56"/>
          <p:cNvGrpSpPr/>
          <p:nvPr/>
        </p:nvGrpSpPr>
        <p:grpSpPr>
          <a:xfrm>
            <a:off x="3159658" y="1688312"/>
            <a:ext cx="293017" cy="329515"/>
            <a:chOff x="2523000" y="1954875"/>
            <a:chExt cx="262325" cy="295000"/>
          </a:xfrm>
        </p:grpSpPr>
        <p:sp>
          <p:nvSpPr>
            <p:cNvPr id="8356" name="Google Shape;8356;p56"/>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56"/>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56"/>
          <p:cNvGrpSpPr/>
          <p:nvPr/>
        </p:nvGrpSpPr>
        <p:grpSpPr>
          <a:xfrm>
            <a:off x="3139873" y="2080030"/>
            <a:ext cx="332587" cy="329962"/>
            <a:chOff x="2508825" y="2318350"/>
            <a:chExt cx="297750" cy="295400"/>
          </a:xfrm>
        </p:grpSpPr>
        <p:sp>
          <p:nvSpPr>
            <p:cNvPr id="8359" name="Google Shape;8359;p56"/>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56"/>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1" name="Google Shape;8361;p56"/>
          <p:cNvSpPr/>
          <p:nvPr/>
        </p:nvSpPr>
        <p:spPr>
          <a:xfrm>
            <a:off x="3140731" y="2504974"/>
            <a:ext cx="330827" cy="330800"/>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2" name="Google Shape;8362;p56"/>
          <p:cNvGrpSpPr/>
          <p:nvPr/>
        </p:nvGrpSpPr>
        <p:grpSpPr>
          <a:xfrm>
            <a:off x="5245510" y="1688103"/>
            <a:ext cx="329068" cy="329934"/>
            <a:chOff x="4321150" y="1946600"/>
            <a:chExt cx="294600" cy="295375"/>
          </a:xfrm>
        </p:grpSpPr>
        <p:sp>
          <p:nvSpPr>
            <p:cNvPr id="8363" name="Google Shape;8363;p56"/>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56"/>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56"/>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6" name="Google Shape;8366;p56"/>
          <p:cNvSpPr/>
          <p:nvPr/>
        </p:nvSpPr>
        <p:spPr>
          <a:xfrm>
            <a:off x="5242386" y="2090582"/>
            <a:ext cx="335240" cy="308851"/>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56"/>
          <p:cNvSpPr/>
          <p:nvPr/>
        </p:nvSpPr>
        <p:spPr>
          <a:xfrm>
            <a:off x="5242833" y="2505407"/>
            <a:ext cx="334346" cy="329934"/>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56"/>
          <p:cNvSpPr/>
          <p:nvPr/>
        </p:nvSpPr>
        <p:spPr>
          <a:xfrm>
            <a:off x="7397176" y="1688979"/>
            <a:ext cx="212062" cy="32817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56"/>
          <p:cNvSpPr/>
          <p:nvPr/>
        </p:nvSpPr>
        <p:spPr>
          <a:xfrm>
            <a:off x="1470463" y="1687653"/>
            <a:ext cx="332559" cy="33082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0" name="Google Shape;8370;p56"/>
          <p:cNvGrpSpPr/>
          <p:nvPr/>
        </p:nvGrpSpPr>
        <p:grpSpPr>
          <a:xfrm>
            <a:off x="1470025" y="2080030"/>
            <a:ext cx="333452" cy="329962"/>
            <a:chOff x="1049375" y="2318350"/>
            <a:chExt cx="298525" cy="295400"/>
          </a:xfrm>
        </p:grpSpPr>
        <p:sp>
          <p:nvSpPr>
            <p:cNvPr id="8371" name="Google Shape;8371;p56"/>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56"/>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56"/>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56"/>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56"/>
          <p:cNvGrpSpPr/>
          <p:nvPr/>
        </p:nvGrpSpPr>
        <p:grpSpPr>
          <a:xfrm>
            <a:off x="1470472" y="2504099"/>
            <a:ext cx="332559" cy="332559"/>
            <a:chOff x="1049375" y="2680675"/>
            <a:chExt cx="297725" cy="297725"/>
          </a:xfrm>
        </p:grpSpPr>
        <p:sp>
          <p:nvSpPr>
            <p:cNvPr id="8376" name="Google Shape;8376;p56"/>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56"/>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56"/>
          <p:cNvGrpSpPr/>
          <p:nvPr/>
        </p:nvGrpSpPr>
        <p:grpSpPr>
          <a:xfrm>
            <a:off x="3565926" y="1688089"/>
            <a:ext cx="329934" cy="329962"/>
            <a:chOff x="2872725" y="1954475"/>
            <a:chExt cx="295375" cy="295400"/>
          </a:xfrm>
        </p:grpSpPr>
        <p:sp>
          <p:nvSpPr>
            <p:cNvPr id="8379" name="Google Shape;8379;p56"/>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56"/>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56"/>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56"/>
          <p:cNvGrpSpPr/>
          <p:nvPr/>
        </p:nvGrpSpPr>
        <p:grpSpPr>
          <a:xfrm>
            <a:off x="3586158" y="2079150"/>
            <a:ext cx="289471" cy="331721"/>
            <a:chOff x="2890050" y="2318350"/>
            <a:chExt cx="259150" cy="296975"/>
          </a:xfrm>
        </p:grpSpPr>
        <p:sp>
          <p:nvSpPr>
            <p:cNvPr id="8383" name="Google Shape;8383;p56"/>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56"/>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5" name="Google Shape;8385;p56"/>
          <p:cNvSpPr/>
          <p:nvPr/>
        </p:nvSpPr>
        <p:spPr>
          <a:xfrm>
            <a:off x="3623957" y="2504527"/>
            <a:ext cx="213822" cy="331693"/>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6" name="Google Shape;8386;p56"/>
          <p:cNvGrpSpPr/>
          <p:nvPr/>
        </p:nvGrpSpPr>
        <p:grpSpPr>
          <a:xfrm>
            <a:off x="5662394" y="1688549"/>
            <a:ext cx="329040" cy="329040"/>
            <a:chOff x="4685050" y="1945825"/>
            <a:chExt cx="294575" cy="294575"/>
          </a:xfrm>
        </p:grpSpPr>
        <p:sp>
          <p:nvSpPr>
            <p:cNvPr id="8387" name="Google Shape;8387;p56"/>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56"/>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56"/>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56"/>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56"/>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2" name="Google Shape;8392;p56"/>
          <p:cNvSpPr/>
          <p:nvPr/>
        </p:nvSpPr>
        <p:spPr>
          <a:xfrm>
            <a:off x="5661906" y="2080473"/>
            <a:ext cx="329934" cy="329068"/>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56"/>
          <p:cNvSpPr/>
          <p:nvPr/>
        </p:nvSpPr>
        <p:spPr>
          <a:xfrm>
            <a:off x="5681705" y="2504527"/>
            <a:ext cx="290336" cy="331693"/>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4" name="Google Shape;8394;p56"/>
          <p:cNvGrpSpPr/>
          <p:nvPr/>
        </p:nvGrpSpPr>
        <p:grpSpPr>
          <a:xfrm>
            <a:off x="7338295" y="2080477"/>
            <a:ext cx="329934" cy="329068"/>
            <a:chOff x="6131900" y="2301825"/>
            <a:chExt cx="295375" cy="294600"/>
          </a:xfrm>
        </p:grpSpPr>
        <p:sp>
          <p:nvSpPr>
            <p:cNvPr id="8395" name="Google Shape;8395;p56"/>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56"/>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56"/>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56"/>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9" name="Google Shape;8399;p56"/>
          <p:cNvGrpSpPr/>
          <p:nvPr/>
        </p:nvGrpSpPr>
        <p:grpSpPr>
          <a:xfrm>
            <a:off x="1890428" y="1687656"/>
            <a:ext cx="332587" cy="330827"/>
            <a:chOff x="1412450" y="1954475"/>
            <a:chExt cx="297750" cy="296175"/>
          </a:xfrm>
        </p:grpSpPr>
        <p:sp>
          <p:nvSpPr>
            <p:cNvPr id="8400" name="Google Shape;8400;p56"/>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56"/>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02" name="Google Shape;8402;p56"/>
          <p:cNvSpPr/>
          <p:nvPr/>
        </p:nvSpPr>
        <p:spPr>
          <a:xfrm>
            <a:off x="1891728" y="2081353"/>
            <a:ext cx="329962" cy="327309"/>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3" name="Google Shape;8403;p56"/>
          <p:cNvGrpSpPr/>
          <p:nvPr/>
        </p:nvGrpSpPr>
        <p:grpSpPr>
          <a:xfrm>
            <a:off x="1890428" y="2504211"/>
            <a:ext cx="332587" cy="332335"/>
            <a:chOff x="1413250" y="2680675"/>
            <a:chExt cx="297750" cy="297525"/>
          </a:xfrm>
        </p:grpSpPr>
        <p:sp>
          <p:nvSpPr>
            <p:cNvPr id="8404" name="Google Shape;8404;p56"/>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56"/>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56"/>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56"/>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08" name="Google Shape;8408;p56"/>
          <p:cNvSpPr/>
          <p:nvPr/>
        </p:nvSpPr>
        <p:spPr>
          <a:xfrm>
            <a:off x="4028449" y="1687666"/>
            <a:ext cx="256044" cy="330800"/>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56"/>
          <p:cNvSpPr/>
          <p:nvPr/>
        </p:nvSpPr>
        <p:spPr>
          <a:xfrm>
            <a:off x="3983141" y="2080263"/>
            <a:ext cx="346661" cy="329487"/>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56"/>
          <p:cNvSpPr/>
          <p:nvPr/>
        </p:nvSpPr>
        <p:spPr>
          <a:xfrm>
            <a:off x="3990178" y="2504974"/>
            <a:ext cx="332587" cy="330800"/>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1" name="Google Shape;8411;p56"/>
          <p:cNvGrpSpPr/>
          <p:nvPr/>
        </p:nvGrpSpPr>
        <p:grpSpPr>
          <a:xfrm>
            <a:off x="6081470" y="1688228"/>
            <a:ext cx="331693" cy="329683"/>
            <a:chOff x="5045775" y="1946400"/>
            <a:chExt cx="296950" cy="295150"/>
          </a:xfrm>
        </p:grpSpPr>
        <p:sp>
          <p:nvSpPr>
            <p:cNvPr id="8412" name="Google Shape;8412;p56"/>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56"/>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56"/>
          <p:cNvGrpSpPr/>
          <p:nvPr/>
        </p:nvGrpSpPr>
        <p:grpSpPr>
          <a:xfrm>
            <a:off x="6080144" y="2098949"/>
            <a:ext cx="334346" cy="292123"/>
            <a:chOff x="5046550" y="2327025"/>
            <a:chExt cx="299325" cy="261525"/>
          </a:xfrm>
        </p:grpSpPr>
        <p:sp>
          <p:nvSpPr>
            <p:cNvPr id="8415" name="Google Shape;8415;p56"/>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56"/>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56"/>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8" name="Google Shape;8418;p56"/>
          <p:cNvSpPr/>
          <p:nvPr/>
        </p:nvSpPr>
        <p:spPr>
          <a:xfrm>
            <a:off x="6154882" y="2504527"/>
            <a:ext cx="184780" cy="331693"/>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9" name="Google Shape;8419;p56"/>
          <p:cNvGrpSpPr/>
          <p:nvPr/>
        </p:nvGrpSpPr>
        <p:grpSpPr>
          <a:xfrm>
            <a:off x="7336969" y="2505411"/>
            <a:ext cx="332587" cy="329934"/>
            <a:chOff x="6167350" y="2672800"/>
            <a:chExt cx="297750" cy="295375"/>
          </a:xfrm>
        </p:grpSpPr>
        <p:sp>
          <p:nvSpPr>
            <p:cNvPr id="8420" name="Google Shape;8420;p56"/>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56"/>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56"/>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56"/>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56"/>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56"/>
          <p:cNvGrpSpPr/>
          <p:nvPr/>
        </p:nvGrpSpPr>
        <p:grpSpPr>
          <a:xfrm>
            <a:off x="2310383" y="1687223"/>
            <a:ext cx="329068" cy="331693"/>
            <a:chOff x="1777925" y="1953700"/>
            <a:chExt cx="294600" cy="296950"/>
          </a:xfrm>
        </p:grpSpPr>
        <p:sp>
          <p:nvSpPr>
            <p:cNvPr id="8426" name="Google Shape;8426;p56"/>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56"/>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56"/>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56"/>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56"/>
          <p:cNvGrpSpPr/>
          <p:nvPr/>
        </p:nvGrpSpPr>
        <p:grpSpPr>
          <a:xfrm>
            <a:off x="2325351" y="2080477"/>
            <a:ext cx="299133" cy="329068"/>
            <a:chOff x="1790525" y="2319150"/>
            <a:chExt cx="267800" cy="294600"/>
          </a:xfrm>
        </p:grpSpPr>
        <p:sp>
          <p:nvSpPr>
            <p:cNvPr id="8431" name="Google Shape;8431;p56"/>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56"/>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33" name="Google Shape;8433;p56"/>
          <p:cNvSpPr/>
          <p:nvPr/>
        </p:nvSpPr>
        <p:spPr>
          <a:xfrm>
            <a:off x="2309041" y="2504527"/>
            <a:ext cx="331721" cy="331693"/>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4" name="Google Shape;8434;p56"/>
          <p:cNvGrpSpPr/>
          <p:nvPr/>
        </p:nvGrpSpPr>
        <p:grpSpPr>
          <a:xfrm>
            <a:off x="4411489" y="1688089"/>
            <a:ext cx="330827" cy="329962"/>
            <a:chOff x="3599700" y="1954475"/>
            <a:chExt cx="296175" cy="295400"/>
          </a:xfrm>
        </p:grpSpPr>
        <p:sp>
          <p:nvSpPr>
            <p:cNvPr id="8435" name="Google Shape;8435;p56"/>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56"/>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56"/>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56"/>
          <p:cNvGrpSpPr/>
          <p:nvPr/>
        </p:nvGrpSpPr>
        <p:grpSpPr>
          <a:xfrm>
            <a:off x="4412368" y="2080477"/>
            <a:ext cx="329068" cy="329068"/>
            <a:chOff x="3601275" y="2319150"/>
            <a:chExt cx="294600" cy="294600"/>
          </a:xfrm>
        </p:grpSpPr>
        <p:sp>
          <p:nvSpPr>
            <p:cNvPr id="8439" name="Google Shape;8439;p56"/>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56"/>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1" name="Google Shape;8441;p56"/>
          <p:cNvSpPr/>
          <p:nvPr/>
        </p:nvSpPr>
        <p:spPr>
          <a:xfrm>
            <a:off x="4411889" y="2505407"/>
            <a:ext cx="329962" cy="329934"/>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2" name="Google Shape;8442;p56"/>
          <p:cNvGrpSpPr/>
          <p:nvPr/>
        </p:nvGrpSpPr>
        <p:grpSpPr>
          <a:xfrm>
            <a:off x="6513741" y="1687670"/>
            <a:ext cx="310582" cy="330800"/>
            <a:chOff x="5421475" y="1945825"/>
            <a:chExt cx="278050" cy="296150"/>
          </a:xfrm>
        </p:grpSpPr>
        <p:sp>
          <p:nvSpPr>
            <p:cNvPr id="8443" name="Google Shape;8443;p56"/>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56"/>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56"/>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56"/>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56"/>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56"/>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56"/>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56"/>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1" name="Google Shape;8451;p56"/>
          <p:cNvSpPr/>
          <p:nvPr/>
        </p:nvSpPr>
        <p:spPr>
          <a:xfrm>
            <a:off x="6501811" y="2078714"/>
            <a:ext cx="334346" cy="332587"/>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2" name="Google Shape;8452;p56"/>
          <p:cNvGrpSpPr/>
          <p:nvPr/>
        </p:nvGrpSpPr>
        <p:grpSpPr>
          <a:xfrm>
            <a:off x="6503185" y="2563914"/>
            <a:ext cx="331693" cy="212928"/>
            <a:chOff x="5411225" y="2726350"/>
            <a:chExt cx="296950" cy="190625"/>
          </a:xfrm>
        </p:grpSpPr>
        <p:sp>
          <p:nvSpPr>
            <p:cNvPr id="8453" name="Google Shape;8453;p56"/>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56"/>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56"/>
          <p:cNvGrpSpPr/>
          <p:nvPr/>
        </p:nvGrpSpPr>
        <p:grpSpPr>
          <a:xfrm>
            <a:off x="7764197" y="1698574"/>
            <a:ext cx="332559" cy="308990"/>
            <a:chOff x="6524150" y="1938725"/>
            <a:chExt cx="297725" cy="276625"/>
          </a:xfrm>
        </p:grpSpPr>
        <p:sp>
          <p:nvSpPr>
            <p:cNvPr id="8456" name="Google Shape;8456;p56"/>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56"/>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56"/>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56"/>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56"/>
          <p:cNvGrpSpPr/>
          <p:nvPr/>
        </p:nvGrpSpPr>
        <p:grpSpPr>
          <a:xfrm>
            <a:off x="2726867" y="1687656"/>
            <a:ext cx="331721" cy="330827"/>
            <a:chOff x="2141000" y="1954475"/>
            <a:chExt cx="296975" cy="296175"/>
          </a:xfrm>
        </p:grpSpPr>
        <p:sp>
          <p:nvSpPr>
            <p:cNvPr id="8461" name="Google Shape;8461;p56"/>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56"/>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56"/>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56"/>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5" name="Google Shape;8465;p56"/>
          <p:cNvGrpSpPr/>
          <p:nvPr/>
        </p:nvGrpSpPr>
        <p:grpSpPr>
          <a:xfrm>
            <a:off x="2720723" y="2079918"/>
            <a:ext cx="344008" cy="330185"/>
            <a:chOff x="2140225" y="2318650"/>
            <a:chExt cx="307975" cy="295600"/>
          </a:xfrm>
        </p:grpSpPr>
        <p:sp>
          <p:nvSpPr>
            <p:cNvPr id="8466" name="Google Shape;8466;p56"/>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56"/>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8" name="Google Shape;8468;p56"/>
          <p:cNvGrpSpPr/>
          <p:nvPr/>
        </p:nvGrpSpPr>
        <p:grpSpPr>
          <a:xfrm>
            <a:off x="2725987" y="2504979"/>
            <a:ext cx="333480" cy="330800"/>
            <a:chOff x="2139425" y="2682250"/>
            <a:chExt cx="298550" cy="296150"/>
          </a:xfrm>
        </p:grpSpPr>
        <p:sp>
          <p:nvSpPr>
            <p:cNvPr id="8469" name="Google Shape;8469;p56"/>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56"/>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56"/>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56"/>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56"/>
          <p:cNvGrpSpPr/>
          <p:nvPr/>
        </p:nvGrpSpPr>
        <p:grpSpPr>
          <a:xfrm>
            <a:off x="4823141" y="1727686"/>
            <a:ext cx="331721" cy="250767"/>
            <a:chOff x="3962775" y="1990700"/>
            <a:chExt cx="296975" cy="224500"/>
          </a:xfrm>
        </p:grpSpPr>
        <p:sp>
          <p:nvSpPr>
            <p:cNvPr id="8474" name="Google Shape;8474;p56"/>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56"/>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56"/>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56"/>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56"/>
          <p:cNvGrpSpPr/>
          <p:nvPr/>
        </p:nvGrpSpPr>
        <p:grpSpPr>
          <a:xfrm>
            <a:off x="4823588" y="2079597"/>
            <a:ext cx="330827" cy="330827"/>
            <a:chOff x="3963575" y="2317575"/>
            <a:chExt cx="296175" cy="296175"/>
          </a:xfrm>
        </p:grpSpPr>
        <p:sp>
          <p:nvSpPr>
            <p:cNvPr id="8479" name="Google Shape;8479;p56"/>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56"/>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56"/>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56"/>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56"/>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56"/>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56"/>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56"/>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56"/>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56"/>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56"/>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56"/>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56"/>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56"/>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56"/>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56"/>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5" name="Google Shape;8495;p56"/>
          <p:cNvGrpSpPr/>
          <p:nvPr/>
        </p:nvGrpSpPr>
        <p:grpSpPr>
          <a:xfrm>
            <a:off x="4823588" y="2505411"/>
            <a:ext cx="330827" cy="329934"/>
            <a:chOff x="3962775" y="2683025"/>
            <a:chExt cx="296175" cy="295375"/>
          </a:xfrm>
        </p:grpSpPr>
        <p:sp>
          <p:nvSpPr>
            <p:cNvPr id="8496" name="Google Shape;8496;p56"/>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56"/>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56"/>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9" name="Google Shape;8499;p56"/>
          <p:cNvSpPr/>
          <p:nvPr/>
        </p:nvSpPr>
        <p:spPr>
          <a:xfrm>
            <a:off x="6917365" y="1688099"/>
            <a:ext cx="335240" cy="329934"/>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0" name="Google Shape;8500;p56"/>
          <p:cNvGrpSpPr/>
          <p:nvPr/>
        </p:nvGrpSpPr>
        <p:grpSpPr>
          <a:xfrm>
            <a:off x="6920069" y="2080044"/>
            <a:ext cx="329934" cy="329934"/>
            <a:chOff x="5775900" y="2308125"/>
            <a:chExt cx="295375" cy="295375"/>
          </a:xfrm>
        </p:grpSpPr>
        <p:sp>
          <p:nvSpPr>
            <p:cNvPr id="8501" name="Google Shape;8501;p56"/>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56"/>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56"/>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56"/>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56"/>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6" name="Google Shape;8506;p56"/>
          <p:cNvGrpSpPr/>
          <p:nvPr/>
        </p:nvGrpSpPr>
        <p:grpSpPr>
          <a:xfrm>
            <a:off x="6939868" y="2504965"/>
            <a:ext cx="290336" cy="330827"/>
            <a:chOff x="5794025" y="2673575"/>
            <a:chExt cx="259925" cy="296175"/>
          </a:xfrm>
        </p:grpSpPr>
        <p:sp>
          <p:nvSpPr>
            <p:cNvPr id="8507" name="Google Shape;8507;p56"/>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56"/>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9" name="Google Shape;8509;p56"/>
          <p:cNvSpPr/>
          <p:nvPr/>
        </p:nvSpPr>
        <p:spPr>
          <a:xfrm>
            <a:off x="7765005" y="2080040"/>
            <a:ext cx="330827" cy="329934"/>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0" name="Google Shape;8510;p56"/>
          <p:cNvGrpSpPr/>
          <p:nvPr/>
        </p:nvGrpSpPr>
        <p:grpSpPr>
          <a:xfrm>
            <a:off x="1050280" y="3049892"/>
            <a:ext cx="332587" cy="329040"/>
            <a:chOff x="581525" y="3254850"/>
            <a:chExt cx="297750" cy="294575"/>
          </a:xfrm>
        </p:grpSpPr>
        <p:sp>
          <p:nvSpPr>
            <p:cNvPr id="8511" name="Google Shape;8511;p56"/>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56"/>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56"/>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4" name="Google Shape;8514;p56"/>
          <p:cNvGrpSpPr/>
          <p:nvPr/>
        </p:nvGrpSpPr>
        <p:grpSpPr>
          <a:xfrm>
            <a:off x="1049401" y="3464690"/>
            <a:ext cx="334346" cy="332168"/>
            <a:chOff x="580725" y="3617925"/>
            <a:chExt cx="299325" cy="297375"/>
          </a:xfrm>
        </p:grpSpPr>
        <p:sp>
          <p:nvSpPr>
            <p:cNvPr id="8515" name="Google Shape;8515;p56"/>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56"/>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56"/>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56"/>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56"/>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56"/>
          <p:cNvGrpSpPr/>
          <p:nvPr/>
        </p:nvGrpSpPr>
        <p:grpSpPr>
          <a:xfrm>
            <a:off x="1051160" y="3866308"/>
            <a:ext cx="330827" cy="330827"/>
            <a:chOff x="583100" y="3982600"/>
            <a:chExt cx="296175" cy="296175"/>
          </a:xfrm>
        </p:grpSpPr>
        <p:sp>
          <p:nvSpPr>
            <p:cNvPr id="8521" name="Google Shape;8521;p56"/>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56"/>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56"/>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56"/>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56"/>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56"/>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56"/>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8" name="Google Shape;8528;p56"/>
          <p:cNvGrpSpPr/>
          <p:nvPr/>
        </p:nvGrpSpPr>
        <p:grpSpPr>
          <a:xfrm>
            <a:off x="3160998" y="3049655"/>
            <a:ext cx="290336" cy="329515"/>
            <a:chOff x="2423775" y="3226875"/>
            <a:chExt cx="259925" cy="295000"/>
          </a:xfrm>
        </p:grpSpPr>
        <p:sp>
          <p:nvSpPr>
            <p:cNvPr id="8529" name="Google Shape;8529;p56"/>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56"/>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56"/>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56"/>
          <p:cNvGrpSpPr/>
          <p:nvPr/>
        </p:nvGrpSpPr>
        <p:grpSpPr>
          <a:xfrm>
            <a:off x="3139439" y="3466673"/>
            <a:ext cx="333452" cy="328203"/>
            <a:chOff x="2404875" y="3592725"/>
            <a:chExt cx="298525" cy="293825"/>
          </a:xfrm>
        </p:grpSpPr>
        <p:sp>
          <p:nvSpPr>
            <p:cNvPr id="8533" name="Google Shape;8533;p56"/>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6"/>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56"/>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56"/>
          <p:cNvGrpSpPr/>
          <p:nvPr/>
        </p:nvGrpSpPr>
        <p:grpSpPr>
          <a:xfrm>
            <a:off x="3140319" y="3866754"/>
            <a:ext cx="331693" cy="329934"/>
            <a:chOff x="2404875" y="3955825"/>
            <a:chExt cx="296950" cy="295375"/>
          </a:xfrm>
        </p:grpSpPr>
        <p:sp>
          <p:nvSpPr>
            <p:cNvPr id="8537" name="Google Shape;8537;p56"/>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6"/>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56"/>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56"/>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56"/>
          <p:cNvGrpSpPr/>
          <p:nvPr/>
        </p:nvGrpSpPr>
        <p:grpSpPr>
          <a:xfrm>
            <a:off x="5245063" y="3048999"/>
            <a:ext cx="329962" cy="330827"/>
            <a:chOff x="4263650" y="3235150"/>
            <a:chExt cx="295400" cy="296175"/>
          </a:xfrm>
        </p:grpSpPr>
        <p:sp>
          <p:nvSpPr>
            <p:cNvPr id="8542" name="Google Shape;8542;p56"/>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6"/>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56"/>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56"/>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6"/>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56"/>
          <p:cNvGrpSpPr/>
          <p:nvPr/>
        </p:nvGrpSpPr>
        <p:grpSpPr>
          <a:xfrm>
            <a:off x="5242871" y="3475916"/>
            <a:ext cx="334346" cy="309716"/>
            <a:chOff x="4266025" y="3609275"/>
            <a:chExt cx="299325" cy="277275"/>
          </a:xfrm>
        </p:grpSpPr>
        <p:sp>
          <p:nvSpPr>
            <p:cNvPr id="8548" name="Google Shape;8548;p56"/>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56"/>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0" name="Google Shape;8550;p56"/>
          <p:cNvGrpSpPr/>
          <p:nvPr/>
        </p:nvGrpSpPr>
        <p:grpSpPr>
          <a:xfrm>
            <a:off x="5243304" y="3866754"/>
            <a:ext cx="333480" cy="329934"/>
            <a:chOff x="4263650" y="3963700"/>
            <a:chExt cx="298550" cy="295375"/>
          </a:xfrm>
        </p:grpSpPr>
        <p:sp>
          <p:nvSpPr>
            <p:cNvPr id="8551" name="Google Shape;8551;p56"/>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56"/>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56"/>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56"/>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56"/>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56"/>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56"/>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56"/>
          <p:cNvGrpSpPr/>
          <p:nvPr/>
        </p:nvGrpSpPr>
        <p:grpSpPr>
          <a:xfrm>
            <a:off x="7396351" y="3048999"/>
            <a:ext cx="213822" cy="330827"/>
            <a:chOff x="6164975" y="3211525"/>
            <a:chExt cx="191425" cy="296175"/>
          </a:xfrm>
        </p:grpSpPr>
        <p:sp>
          <p:nvSpPr>
            <p:cNvPr id="8559" name="Google Shape;8559;p56"/>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56"/>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56"/>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6"/>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6"/>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6"/>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6"/>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6" name="Google Shape;8566;p56"/>
          <p:cNvGrpSpPr/>
          <p:nvPr/>
        </p:nvGrpSpPr>
        <p:grpSpPr>
          <a:xfrm>
            <a:off x="1470010" y="3049013"/>
            <a:ext cx="333480" cy="330800"/>
            <a:chOff x="946175" y="3253275"/>
            <a:chExt cx="298550" cy="296150"/>
          </a:xfrm>
        </p:grpSpPr>
        <p:sp>
          <p:nvSpPr>
            <p:cNvPr id="8567" name="Google Shape;8567;p56"/>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56"/>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56"/>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56"/>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6"/>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56"/>
          <p:cNvGrpSpPr/>
          <p:nvPr/>
        </p:nvGrpSpPr>
        <p:grpSpPr>
          <a:xfrm>
            <a:off x="1470890" y="3466673"/>
            <a:ext cx="331721" cy="328203"/>
            <a:chOff x="946175" y="3619500"/>
            <a:chExt cx="296975" cy="293825"/>
          </a:xfrm>
        </p:grpSpPr>
        <p:sp>
          <p:nvSpPr>
            <p:cNvPr id="8573" name="Google Shape;8573;p56"/>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6"/>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56"/>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56"/>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56"/>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56"/>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56"/>
          <p:cNvGrpSpPr/>
          <p:nvPr/>
        </p:nvGrpSpPr>
        <p:grpSpPr>
          <a:xfrm>
            <a:off x="1470457" y="3865875"/>
            <a:ext cx="332587" cy="331693"/>
            <a:chOff x="944600" y="3981825"/>
            <a:chExt cx="297750" cy="296950"/>
          </a:xfrm>
        </p:grpSpPr>
        <p:sp>
          <p:nvSpPr>
            <p:cNvPr id="8580" name="Google Shape;8580;p56"/>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6"/>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6"/>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6"/>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56"/>
          <p:cNvGrpSpPr/>
          <p:nvPr/>
        </p:nvGrpSpPr>
        <p:grpSpPr>
          <a:xfrm>
            <a:off x="3565479" y="3049445"/>
            <a:ext cx="330827" cy="329934"/>
            <a:chOff x="2768750" y="3227275"/>
            <a:chExt cx="296175" cy="295375"/>
          </a:xfrm>
        </p:grpSpPr>
        <p:sp>
          <p:nvSpPr>
            <p:cNvPr id="8585" name="Google Shape;8585;p56"/>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56"/>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56"/>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6"/>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6"/>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6"/>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56"/>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56"/>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3" name="Google Shape;8593;p56"/>
          <p:cNvGrpSpPr/>
          <p:nvPr/>
        </p:nvGrpSpPr>
        <p:grpSpPr>
          <a:xfrm>
            <a:off x="3585277" y="3466072"/>
            <a:ext cx="291230" cy="329403"/>
            <a:chOff x="2786075" y="3591800"/>
            <a:chExt cx="260725" cy="294900"/>
          </a:xfrm>
        </p:grpSpPr>
        <p:sp>
          <p:nvSpPr>
            <p:cNvPr id="8594" name="Google Shape;8594;p56"/>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56"/>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56"/>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6"/>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56"/>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56"/>
          <p:cNvGrpSpPr/>
          <p:nvPr/>
        </p:nvGrpSpPr>
        <p:grpSpPr>
          <a:xfrm>
            <a:off x="3623549" y="3866308"/>
            <a:ext cx="214687" cy="330827"/>
            <a:chOff x="2819150" y="3955025"/>
            <a:chExt cx="192200" cy="296175"/>
          </a:xfrm>
        </p:grpSpPr>
        <p:sp>
          <p:nvSpPr>
            <p:cNvPr id="8600" name="Google Shape;8600;p56"/>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56"/>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56"/>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56"/>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4" name="Google Shape;8604;p56"/>
          <p:cNvGrpSpPr/>
          <p:nvPr/>
        </p:nvGrpSpPr>
        <p:grpSpPr>
          <a:xfrm>
            <a:off x="5661947" y="3049878"/>
            <a:ext cx="329934" cy="329068"/>
            <a:chOff x="4629125" y="3235150"/>
            <a:chExt cx="295375" cy="294600"/>
          </a:xfrm>
        </p:grpSpPr>
        <p:sp>
          <p:nvSpPr>
            <p:cNvPr id="8605" name="Google Shape;8605;p56"/>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56"/>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56"/>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56"/>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56"/>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56"/>
          <p:cNvGrpSpPr/>
          <p:nvPr/>
        </p:nvGrpSpPr>
        <p:grpSpPr>
          <a:xfrm>
            <a:off x="5661933" y="3465807"/>
            <a:ext cx="329962" cy="329934"/>
            <a:chOff x="4628325" y="3599825"/>
            <a:chExt cx="295400" cy="295375"/>
          </a:xfrm>
        </p:grpSpPr>
        <p:sp>
          <p:nvSpPr>
            <p:cNvPr id="8611" name="Google Shape;8611;p56"/>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56"/>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56"/>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56"/>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56"/>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56"/>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56"/>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56"/>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56"/>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56"/>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56"/>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56"/>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56"/>
          <p:cNvGrpSpPr/>
          <p:nvPr/>
        </p:nvGrpSpPr>
        <p:grpSpPr>
          <a:xfrm>
            <a:off x="5681732" y="3866308"/>
            <a:ext cx="290364" cy="330827"/>
            <a:chOff x="4645650" y="3962900"/>
            <a:chExt cx="259950" cy="296175"/>
          </a:xfrm>
        </p:grpSpPr>
        <p:sp>
          <p:nvSpPr>
            <p:cNvPr id="8624" name="Google Shape;8624;p56"/>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6"/>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56"/>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56"/>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56"/>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6"/>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56"/>
          <p:cNvGrpSpPr/>
          <p:nvPr/>
        </p:nvGrpSpPr>
        <p:grpSpPr>
          <a:xfrm>
            <a:off x="7338295" y="3466254"/>
            <a:ext cx="329934" cy="329040"/>
            <a:chOff x="6143725" y="3582500"/>
            <a:chExt cx="295375" cy="294575"/>
          </a:xfrm>
        </p:grpSpPr>
        <p:sp>
          <p:nvSpPr>
            <p:cNvPr id="8631" name="Google Shape;8631;p56"/>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56"/>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6"/>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56"/>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56"/>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56"/>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56"/>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8" name="Google Shape;8638;p56"/>
          <p:cNvGrpSpPr/>
          <p:nvPr/>
        </p:nvGrpSpPr>
        <p:grpSpPr>
          <a:xfrm>
            <a:off x="1890873" y="3049013"/>
            <a:ext cx="331693" cy="330800"/>
            <a:chOff x="1310075" y="3253275"/>
            <a:chExt cx="296950" cy="296150"/>
          </a:xfrm>
        </p:grpSpPr>
        <p:sp>
          <p:nvSpPr>
            <p:cNvPr id="8639" name="Google Shape;8639;p56"/>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56"/>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56"/>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42" name="Google Shape;8642;p56"/>
          <p:cNvSpPr/>
          <p:nvPr/>
        </p:nvSpPr>
        <p:spPr>
          <a:xfrm>
            <a:off x="1892174" y="3466681"/>
            <a:ext cx="329068" cy="328175"/>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3" name="Google Shape;8643;p56"/>
          <p:cNvGrpSpPr/>
          <p:nvPr/>
        </p:nvGrpSpPr>
        <p:grpSpPr>
          <a:xfrm>
            <a:off x="1890427" y="3865554"/>
            <a:ext cx="332587" cy="332335"/>
            <a:chOff x="1310075" y="3980250"/>
            <a:chExt cx="297750" cy="297525"/>
          </a:xfrm>
        </p:grpSpPr>
        <p:sp>
          <p:nvSpPr>
            <p:cNvPr id="8644" name="Google Shape;8644;p56"/>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56"/>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56"/>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56"/>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56"/>
          <p:cNvGrpSpPr/>
          <p:nvPr/>
        </p:nvGrpSpPr>
        <p:grpSpPr>
          <a:xfrm>
            <a:off x="4030669" y="3049445"/>
            <a:ext cx="251660" cy="329934"/>
            <a:chOff x="3167275" y="3227275"/>
            <a:chExt cx="225300" cy="295375"/>
          </a:xfrm>
        </p:grpSpPr>
        <p:sp>
          <p:nvSpPr>
            <p:cNvPr id="8649" name="Google Shape;8649;p56"/>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56"/>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56"/>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56"/>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56"/>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4" name="Google Shape;8654;p56"/>
          <p:cNvSpPr/>
          <p:nvPr/>
        </p:nvSpPr>
        <p:spPr>
          <a:xfrm>
            <a:off x="3982694" y="3465033"/>
            <a:ext cx="347555" cy="331470"/>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5" name="Google Shape;8655;p56"/>
          <p:cNvGrpSpPr/>
          <p:nvPr/>
        </p:nvGrpSpPr>
        <p:grpSpPr>
          <a:xfrm>
            <a:off x="3990205" y="3866740"/>
            <a:ext cx="332587" cy="329962"/>
            <a:chOff x="3133425" y="3955025"/>
            <a:chExt cx="297750" cy="295400"/>
          </a:xfrm>
        </p:grpSpPr>
        <p:sp>
          <p:nvSpPr>
            <p:cNvPr id="8656" name="Google Shape;8656;p56"/>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56"/>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56"/>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56"/>
          <p:cNvGrpSpPr/>
          <p:nvPr/>
        </p:nvGrpSpPr>
        <p:grpSpPr>
          <a:xfrm>
            <a:off x="6081903" y="3048412"/>
            <a:ext cx="330827" cy="332000"/>
            <a:chOff x="4991425" y="3234750"/>
            <a:chExt cx="296175" cy="297225"/>
          </a:xfrm>
        </p:grpSpPr>
        <p:sp>
          <p:nvSpPr>
            <p:cNvPr id="8660" name="Google Shape;8660;p56"/>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56"/>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56"/>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56"/>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56"/>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56"/>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6" name="Google Shape;8666;p56"/>
          <p:cNvGrpSpPr/>
          <p:nvPr/>
        </p:nvGrpSpPr>
        <p:grpSpPr>
          <a:xfrm>
            <a:off x="6081903" y="3485159"/>
            <a:ext cx="330827" cy="291230"/>
            <a:chOff x="4991425" y="3617150"/>
            <a:chExt cx="296175" cy="260725"/>
          </a:xfrm>
        </p:grpSpPr>
        <p:sp>
          <p:nvSpPr>
            <p:cNvPr id="8667" name="Google Shape;8667;p56"/>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56"/>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56"/>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56"/>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56"/>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56"/>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56"/>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56"/>
          <p:cNvGrpSpPr/>
          <p:nvPr/>
        </p:nvGrpSpPr>
        <p:grpSpPr>
          <a:xfrm>
            <a:off x="6154927" y="3866740"/>
            <a:ext cx="184780" cy="329962"/>
            <a:chOff x="5056800" y="3962900"/>
            <a:chExt cx="165425" cy="295400"/>
          </a:xfrm>
        </p:grpSpPr>
        <p:sp>
          <p:nvSpPr>
            <p:cNvPr id="8675" name="Google Shape;8675;p56"/>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56"/>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56"/>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56"/>
          <p:cNvGrpSpPr/>
          <p:nvPr/>
        </p:nvGrpSpPr>
        <p:grpSpPr>
          <a:xfrm>
            <a:off x="7337415" y="3866754"/>
            <a:ext cx="331693" cy="329934"/>
            <a:chOff x="6168925" y="3936925"/>
            <a:chExt cx="296950" cy="295375"/>
          </a:xfrm>
        </p:grpSpPr>
        <p:sp>
          <p:nvSpPr>
            <p:cNvPr id="8679" name="Google Shape;8679;p56"/>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56"/>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56"/>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56"/>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56"/>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56"/>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56"/>
          <p:cNvGrpSpPr/>
          <p:nvPr/>
        </p:nvGrpSpPr>
        <p:grpSpPr>
          <a:xfrm>
            <a:off x="2310396" y="3049446"/>
            <a:ext cx="329040" cy="329934"/>
            <a:chOff x="1674750" y="3254050"/>
            <a:chExt cx="294575" cy="295375"/>
          </a:xfrm>
        </p:grpSpPr>
        <p:sp>
          <p:nvSpPr>
            <p:cNvPr id="8686" name="Google Shape;8686;p56"/>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56"/>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56"/>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56"/>
          <p:cNvGrpSpPr/>
          <p:nvPr/>
        </p:nvGrpSpPr>
        <p:grpSpPr>
          <a:xfrm>
            <a:off x="2324024" y="3465807"/>
            <a:ext cx="301785" cy="329934"/>
            <a:chOff x="1687350" y="3618725"/>
            <a:chExt cx="270175" cy="295375"/>
          </a:xfrm>
        </p:grpSpPr>
        <p:sp>
          <p:nvSpPr>
            <p:cNvPr id="8690" name="Google Shape;8690;p56"/>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56"/>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56"/>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3" name="Google Shape;8693;p56"/>
          <p:cNvGrpSpPr/>
          <p:nvPr/>
        </p:nvGrpSpPr>
        <p:grpSpPr>
          <a:xfrm>
            <a:off x="2308623" y="3866754"/>
            <a:ext cx="332587" cy="329934"/>
            <a:chOff x="1672375" y="3982600"/>
            <a:chExt cx="297750" cy="295375"/>
          </a:xfrm>
        </p:grpSpPr>
        <p:sp>
          <p:nvSpPr>
            <p:cNvPr id="8694" name="Google Shape;8694;p56"/>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56"/>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56"/>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7" name="Google Shape;8697;p56"/>
          <p:cNvGrpSpPr/>
          <p:nvPr/>
        </p:nvGrpSpPr>
        <p:grpSpPr>
          <a:xfrm>
            <a:off x="4411488" y="3048999"/>
            <a:ext cx="330827" cy="330827"/>
            <a:chOff x="3497300" y="3227275"/>
            <a:chExt cx="296175" cy="296175"/>
          </a:xfrm>
        </p:grpSpPr>
        <p:sp>
          <p:nvSpPr>
            <p:cNvPr id="8698" name="Google Shape;8698;p56"/>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56"/>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56"/>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56"/>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56"/>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56"/>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56"/>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56"/>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56"/>
          <p:cNvGrpSpPr/>
          <p:nvPr/>
        </p:nvGrpSpPr>
        <p:grpSpPr>
          <a:xfrm>
            <a:off x="4411934" y="3466687"/>
            <a:ext cx="329934" cy="328175"/>
            <a:chOff x="3497300" y="3591950"/>
            <a:chExt cx="295375" cy="293800"/>
          </a:xfrm>
        </p:grpSpPr>
        <p:sp>
          <p:nvSpPr>
            <p:cNvPr id="8707" name="Google Shape;8707;p56"/>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56"/>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56"/>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56"/>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56"/>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56"/>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56"/>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56"/>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5" name="Google Shape;8715;p56"/>
          <p:cNvGrpSpPr/>
          <p:nvPr/>
        </p:nvGrpSpPr>
        <p:grpSpPr>
          <a:xfrm>
            <a:off x="4411934" y="3866740"/>
            <a:ext cx="329934" cy="329962"/>
            <a:chOff x="3497300" y="3955025"/>
            <a:chExt cx="295375" cy="295400"/>
          </a:xfrm>
        </p:grpSpPr>
        <p:sp>
          <p:nvSpPr>
            <p:cNvPr id="8716" name="Google Shape;8716;p56"/>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56"/>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56"/>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9" name="Google Shape;8719;p56"/>
          <p:cNvGrpSpPr/>
          <p:nvPr/>
        </p:nvGrpSpPr>
        <p:grpSpPr>
          <a:xfrm>
            <a:off x="6514173" y="3049683"/>
            <a:ext cx="309716" cy="329459"/>
            <a:chOff x="5364750" y="3235150"/>
            <a:chExt cx="277275" cy="294950"/>
          </a:xfrm>
        </p:grpSpPr>
        <p:sp>
          <p:nvSpPr>
            <p:cNvPr id="8720" name="Google Shape;8720;p56"/>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56"/>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56"/>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56"/>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56"/>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56"/>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56"/>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56"/>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8" name="Google Shape;8728;p56"/>
          <p:cNvGrpSpPr/>
          <p:nvPr/>
        </p:nvGrpSpPr>
        <p:grpSpPr>
          <a:xfrm>
            <a:off x="6503171" y="3464481"/>
            <a:ext cx="331721" cy="332587"/>
            <a:chOff x="5355300" y="3598250"/>
            <a:chExt cx="296975" cy="297750"/>
          </a:xfrm>
        </p:grpSpPr>
        <p:sp>
          <p:nvSpPr>
            <p:cNvPr id="8729" name="Google Shape;8729;p56"/>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56"/>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56"/>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56"/>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56"/>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56"/>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56"/>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56"/>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56"/>
          <p:cNvGrpSpPr/>
          <p:nvPr/>
        </p:nvGrpSpPr>
        <p:grpSpPr>
          <a:xfrm>
            <a:off x="6507136" y="3924810"/>
            <a:ext cx="323790" cy="213822"/>
            <a:chOff x="5358450" y="4015675"/>
            <a:chExt cx="289875" cy="191425"/>
          </a:xfrm>
        </p:grpSpPr>
        <p:sp>
          <p:nvSpPr>
            <p:cNvPr id="8738" name="Google Shape;8738;p56"/>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56"/>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56"/>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56"/>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56"/>
          <p:cNvGrpSpPr/>
          <p:nvPr/>
        </p:nvGrpSpPr>
        <p:grpSpPr>
          <a:xfrm>
            <a:off x="7764616" y="3060629"/>
            <a:ext cx="331721" cy="307566"/>
            <a:chOff x="6543825" y="3202075"/>
            <a:chExt cx="296975" cy="275350"/>
          </a:xfrm>
        </p:grpSpPr>
        <p:sp>
          <p:nvSpPr>
            <p:cNvPr id="8743" name="Google Shape;8743;p56"/>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56"/>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56"/>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56"/>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56"/>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56"/>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56"/>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56"/>
          <p:cNvGrpSpPr/>
          <p:nvPr/>
        </p:nvGrpSpPr>
        <p:grpSpPr>
          <a:xfrm>
            <a:off x="2727312" y="3048999"/>
            <a:ext cx="330827" cy="330827"/>
            <a:chOff x="2037825" y="3254050"/>
            <a:chExt cx="296175" cy="296175"/>
          </a:xfrm>
        </p:grpSpPr>
        <p:sp>
          <p:nvSpPr>
            <p:cNvPr id="8751" name="Google Shape;8751;p56"/>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56"/>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56"/>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56"/>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56"/>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56"/>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56"/>
          <p:cNvGrpSpPr/>
          <p:nvPr/>
        </p:nvGrpSpPr>
        <p:grpSpPr>
          <a:xfrm>
            <a:off x="2725553" y="3465905"/>
            <a:ext cx="334346" cy="329738"/>
            <a:chOff x="2034675" y="3617925"/>
            <a:chExt cx="299325" cy="295200"/>
          </a:xfrm>
        </p:grpSpPr>
        <p:sp>
          <p:nvSpPr>
            <p:cNvPr id="8758" name="Google Shape;8758;p56"/>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56"/>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56"/>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56"/>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56"/>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56"/>
          <p:cNvGrpSpPr/>
          <p:nvPr/>
        </p:nvGrpSpPr>
        <p:grpSpPr>
          <a:xfrm>
            <a:off x="2727312" y="3866754"/>
            <a:ext cx="330827" cy="329934"/>
            <a:chOff x="2037825" y="3981825"/>
            <a:chExt cx="296175" cy="295375"/>
          </a:xfrm>
        </p:grpSpPr>
        <p:sp>
          <p:nvSpPr>
            <p:cNvPr id="8764" name="Google Shape;8764;p56"/>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56"/>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56"/>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56"/>
          <p:cNvGrpSpPr/>
          <p:nvPr/>
        </p:nvGrpSpPr>
        <p:grpSpPr>
          <a:xfrm>
            <a:off x="4823587" y="3079353"/>
            <a:ext cx="330827" cy="270119"/>
            <a:chOff x="3860400" y="3254050"/>
            <a:chExt cx="296175" cy="241825"/>
          </a:xfrm>
        </p:grpSpPr>
        <p:sp>
          <p:nvSpPr>
            <p:cNvPr id="8768" name="Google Shape;8768;p56"/>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56"/>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56"/>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56"/>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56"/>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56"/>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56"/>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56"/>
          <p:cNvGrpSpPr/>
          <p:nvPr/>
        </p:nvGrpSpPr>
        <p:grpSpPr>
          <a:xfrm>
            <a:off x="4823140" y="3465360"/>
            <a:ext cx="331721" cy="330827"/>
            <a:chOff x="3859600" y="3591950"/>
            <a:chExt cx="296975" cy="296175"/>
          </a:xfrm>
        </p:grpSpPr>
        <p:sp>
          <p:nvSpPr>
            <p:cNvPr id="8776" name="Google Shape;8776;p56"/>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56"/>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56"/>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9" name="Google Shape;8779;p56"/>
          <p:cNvGrpSpPr/>
          <p:nvPr/>
        </p:nvGrpSpPr>
        <p:grpSpPr>
          <a:xfrm>
            <a:off x="4823587" y="3866308"/>
            <a:ext cx="330827" cy="330827"/>
            <a:chOff x="3860400" y="3955025"/>
            <a:chExt cx="296175" cy="296175"/>
          </a:xfrm>
        </p:grpSpPr>
        <p:sp>
          <p:nvSpPr>
            <p:cNvPr id="8780" name="Google Shape;8780;p56"/>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56"/>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56"/>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56"/>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56"/>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56"/>
          <p:cNvGrpSpPr/>
          <p:nvPr/>
        </p:nvGrpSpPr>
        <p:grpSpPr>
          <a:xfrm>
            <a:off x="6916983" y="3049445"/>
            <a:ext cx="336105" cy="329934"/>
            <a:chOff x="5716825" y="3235950"/>
            <a:chExt cx="300900" cy="295375"/>
          </a:xfrm>
        </p:grpSpPr>
        <p:sp>
          <p:nvSpPr>
            <p:cNvPr id="8786" name="Google Shape;8786;p56"/>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56"/>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56"/>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56"/>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56"/>
          <p:cNvGrpSpPr/>
          <p:nvPr/>
        </p:nvGrpSpPr>
        <p:grpSpPr>
          <a:xfrm>
            <a:off x="6929298" y="3475916"/>
            <a:ext cx="311475" cy="309716"/>
            <a:chOff x="5727850" y="3609275"/>
            <a:chExt cx="278850" cy="277275"/>
          </a:xfrm>
        </p:grpSpPr>
        <p:sp>
          <p:nvSpPr>
            <p:cNvPr id="8791" name="Google Shape;8791;p56"/>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56"/>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56"/>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56"/>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56"/>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56"/>
          <p:cNvGrpSpPr/>
          <p:nvPr/>
        </p:nvGrpSpPr>
        <p:grpSpPr>
          <a:xfrm>
            <a:off x="6939868" y="3866754"/>
            <a:ext cx="290336" cy="329934"/>
            <a:chOff x="5736525" y="3963700"/>
            <a:chExt cx="259925" cy="295375"/>
          </a:xfrm>
        </p:grpSpPr>
        <p:sp>
          <p:nvSpPr>
            <p:cNvPr id="8797" name="Google Shape;8797;p56"/>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56"/>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56"/>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56"/>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56"/>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56"/>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56"/>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56"/>
          <p:cNvGrpSpPr/>
          <p:nvPr/>
        </p:nvGrpSpPr>
        <p:grpSpPr>
          <a:xfrm>
            <a:off x="7764616" y="3465360"/>
            <a:ext cx="331721" cy="330827"/>
            <a:chOff x="6553275" y="3604550"/>
            <a:chExt cx="296975" cy="296175"/>
          </a:xfrm>
        </p:grpSpPr>
        <p:sp>
          <p:nvSpPr>
            <p:cNvPr id="8805" name="Google Shape;8805;p56"/>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56"/>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56"/>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56"/>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56"/>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56"/>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14" name="Shape 8814"/>
        <p:cNvGrpSpPr/>
        <p:nvPr/>
      </p:nvGrpSpPr>
      <p:grpSpPr>
        <a:xfrm>
          <a:off x="0" y="0"/>
          <a:ext cx="0" cy="0"/>
          <a:chOff x="0" y="0"/>
          <a:chExt cx="0" cy="0"/>
        </a:xfrm>
      </p:grpSpPr>
      <p:pic>
        <p:nvPicPr>
          <p:cNvPr id="8815" name="Google Shape;8815;p5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22" name="Shape 122"/>
        <p:cNvGrpSpPr/>
        <p:nvPr/>
      </p:nvGrpSpPr>
      <p:grpSpPr>
        <a:xfrm>
          <a:off x="0" y="0"/>
          <a:ext cx="0" cy="0"/>
          <a:chOff x="0" y="0"/>
          <a:chExt cx="0" cy="0"/>
        </a:xfrm>
      </p:grpSpPr>
      <p:sp>
        <p:nvSpPr>
          <p:cNvPr id="123" name="Google Shape;123;p26"/>
          <p:cNvSpPr txBox="1"/>
          <p:nvPr>
            <p:ph type="ctrTitle"/>
          </p:nvPr>
        </p:nvSpPr>
        <p:spPr>
          <a:xfrm>
            <a:off x="3829951" y="3067325"/>
            <a:ext cx="28755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s">
                <a:solidFill>
                  <a:srgbClr val="5B72B7"/>
                </a:solidFill>
              </a:rPr>
              <a:t>—SOMEONE FAMOUS</a:t>
            </a:r>
            <a:endParaRPr>
              <a:solidFill>
                <a:srgbClr val="5B72B7"/>
              </a:solidFill>
            </a:endParaRPr>
          </a:p>
        </p:txBody>
      </p:sp>
      <p:sp>
        <p:nvSpPr>
          <p:cNvPr id="124" name="Google Shape;124;p26"/>
          <p:cNvSpPr txBox="1"/>
          <p:nvPr>
            <p:ph idx="1" type="subTitle"/>
          </p:nvPr>
        </p:nvSpPr>
        <p:spPr>
          <a:xfrm>
            <a:off x="2321100" y="2696375"/>
            <a:ext cx="45018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1600"/>
              </a:spcAft>
              <a:buNone/>
            </a:pPr>
            <a:r>
              <a:rPr lang="es">
                <a:solidFill>
                  <a:srgbClr val="5B72B7"/>
                </a:solidFill>
              </a:rPr>
              <a:t>“</a:t>
            </a:r>
            <a:r>
              <a:rPr lang="es"/>
              <a:t>This is a</a:t>
            </a:r>
            <a:r>
              <a:rPr lang="es">
                <a:solidFill>
                  <a:srgbClr val="5B72B7"/>
                </a:solidFill>
              </a:rPr>
              <a:t> quote. Words full of wisdom that someone important said and can make the reader get inspired.”</a:t>
            </a:r>
            <a:endParaRPr>
              <a:solidFill>
                <a:srgbClr val="5B72B7"/>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28" name="Shape 128"/>
        <p:cNvGrpSpPr/>
        <p:nvPr/>
      </p:nvGrpSpPr>
      <p:grpSpPr>
        <a:xfrm>
          <a:off x="0" y="0"/>
          <a:ext cx="0" cy="0"/>
          <a:chOff x="0" y="0"/>
          <a:chExt cx="0" cy="0"/>
        </a:xfrm>
      </p:grpSpPr>
      <p:sp>
        <p:nvSpPr>
          <p:cNvPr id="129" name="Google Shape;129;p27"/>
          <p:cNvSpPr txBox="1"/>
          <p:nvPr>
            <p:ph type="ctrTitle"/>
          </p:nvPr>
        </p:nvSpPr>
        <p:spPr>
          <a:xfrm>
            <a:off x="3772150" y="1566625"/>
            <a:ext cx="3862800" cy="577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s" sz="4800">
                <a:solidFill>
                  <a:srgbClr val="5B72B7"/>
                </a:solidFill>
              </a:rPr>
              <a:t>WHAT IS THIS TOPIC ABOUT?</a:t>
            </a:r>
            <a:endParaRPr sz="4800">
              <a:solidFill>
                <a:srgbClr val="5B72B7"/>
              </a:solidFill>
            </a:endParaRPr>
          </a:p>
        </p:txBody>
      </p:sp>
      <p:sp>
        <p:nvSpPr>
          <p:cNvPr id="130" name="Google Shape;130;p27"/>
          <p:cNvSpPr txBox="1"/>
          <p:nvPr>
            <p:ph idx="1" type="subTitle"/>
          </p:nvPr>
        </p:nvSpPr>
        <p:spPr>
          <a:xfrm>
            <a:off x="3771873" y="2081175"/>
            <a:ext cx="3862800" cy="57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s">
                <a:solidFill>
                  <a:srgbClr val="5B72B7"/>
                </a:solidFill>
              </a:rPr>
              <a:t>Here you could give a brief description of the matter you want to talk about. For example, if you want to talk about Mercury, you could say that it’s the closest planet to the Sun and the smallest one in the Solar System. It’s only a bit larger than our Moon, and its name has nothing to do with the liquid metal, since it was named after the Roman messenger god, Mercury</a:t>
            </a:r>
            <a:endParaRPr>
              <a:solidFill>
                <a:srgbClr val="5B72B7"/>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4" name="Shape 134"/>
        <p:cNvGrpSpPr/>
        <p:nvPr/>
      </p:nvGrpSpPr>
      <p:grpSpPr>
        <a:xfrm>
          <a:off x="0" y="0"/>
          <a:ext cx="0" cy="0"/>
          <a:chOff x="0" y="0"/>
          <a:chExt cx="0" cy="0"/>
        </a:xfrm>
      </p:grpSpPr>
      <p:sp>
        <p:nvSpPr>
          <p:cNvPr id="135" name="Google Shape;135;p28"/>
          <p:cNvSpPr txBox="1"/>
          <p:nvPr>
            <p:ph idx="4" type="subTitle"/>
          </p:nvPr>
        </p:nvSpPr>
        <p:spPr>
          <a:xfrm>
            <a:off x="3617650" y="2716163"/>
            <a:ext cx="18168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s">
                <a:solidFill>
                  <a:srgbClr val="F9E9D9"/>
                </a:solidFill>
              </a:rPr>
              <a:t>Despite being red, Mars is a cold place, not hot. It’s full of iron oxide dust, </a:t>
            </a:r>
            <a:r>
              <a:rPr lang="es"/>
              <a:t>giving </a:t>
            </a:r>
            <a:r>
              <a:rPr lang="es">
                <a:solidFill>
                  <a:srgbClr val="F9E9D9"/>
                </a:solidFill>
              </a:rPr>
              <a:t>the planet its reddish cast</a:t>
            </a:r>
            <a:endParaRPr>
              <a:solidFill>
                <a:srgbClr val="F9E9D9"/>
              </a:solidFill>
            </a:endParaRPr>
          </a:p>
          <a:p>
            <a:pPr indent="0" lvl="0" marL="0" rtl="0" algn="ctr">
              <a:spcBef>
                <a:spcPts val="1600"/>
              </a:spcBef>
              <a:spcAft>
                <a:spcPts val="1600"/>
              </a:spcAft>
              <a:buNone/>
            </a:pPr>
            <a:r>
              <a:t/>
            </a:r>
            <a:endParaRPr sz="1100">
              <a:solidFill>
                <a:srgbClr val="F9E9D9"/>
              </a:solidFill>
            </a:endParaRPr>
          </a:p>
        </p:txBody>
      </p:sp>
      <p:sp>
        <p:nvSpPr>
          <p:cNvPr id="136" name="Google Shape;136;p28"/>
          <p:cNvSpPr txBox="1"/>
          <p:nvPr>
            <p:ph idx="5" type="subTitle"/>
          </p:nvPr>
        </p:nvSpPr>
        <p:spPr>
          <a:xfrm>
            <a:off x="1222163" y="2716163"/>
            <a:ext cx="18168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s">
                <a:solidFill>
                  <a:srgbClr val="F9E9D9"/>
                </a:solidFill>
              </a:rPr>
              <a:t>Mercury is </a:t>
            </a:r>
            <a:r>
              <a:rPr lang="es">
                <a:solidFill>
                  <a:srgbClr val="F9E9D9"/>
                </a:solidFill>
              </a:rPr>
              <a:t>the closest planet to the Sun and </a:t>
            </a:r>
            <a:r>
              <a:rPr lang="es">
                <a:solidFill>
                  <a:srgbClr val="F9E9D9"/>
                </a:solidFill>
              </a:rPr>
              <a:t>the smallest</a:t>
            </a:r>
            <a:r>
              <a:rPr lang="es">
                <a:solidFill>
                  <a:srgbClr val="F9E9D9"/>
                </a:solidFill>
              </a:rPr>
              <a:t> one</a:t>
            </a:r>
            <a:r>
              <a:rPr lang="es">
                <a:solidFill>
                  <a:srgbClr val="F9E9D9"/>
                </a:solidFill>
              </a:rPr>
              <a:t> in the Solar System</a:t>
            </a:r>
            <a:endParaRPr>
              <a:solidFill>
                <a:srgbClr val="F9E9D9"/>
              </a:solidFill>
            </a:endParaRPr>
          </a:p>
        </p:txBody>
      </p:sp>
      <p:sp>
        <p:nvSpPr>
          <p:cNvPr id="137" name="Google Shape;137;p28"/>
          <p:cNvSpPr txBox="1"/>
          <p:nvPr>
            <p:ph idx="6" type="subTitle"/>
          </p:nvPr>
        </p:nvSpPr>
        <p:spPr>
          <a:xfrm>
            <a:off x="6013138" y="2716175"/>
            <a:ext cx="18168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s"/>
              <a:t>Saturn is the ringed planet. It’s a gas giant, composed mostly of hydrogen and helium</a:t>
            </a:r>
            <a:endParaRPr>
              <a:solidFill>
                <a:srgbClr val="F9E9D9"/>
              </a:solidFill>
            </a:endParaRPr>
          </a:p>
        </p:txBody>
      </p:sp>
      <p:sp>
        <p:nvSpPr>
          <p:cNvPr id="138" name="Google Shape;138;p28"/>
          <p:cNvSpPr txBox="1"/>
          <p:nvPr>
            <p:ph idx="3" type="subTitle"/>
          </p:nvPr>
        </p:nvSpPr>
        <p:spPr>
          <a:xfrm>
            <a:off x="674038" y="2454993"/>
            <a:ext cx="2913000" cy="611400"/>
          </a:xfrm>
          <a:prstGeom prst="rect">
            <a:avLst/>
          </a:prstGeom>
        </p:spPr>
        <p:txBody>
          <a:bodyPr anchorCtr="0" anchor="b" bIns="91425" lIns="91425" spcFirstLastPara="1" rIns="91425" wrap="square" tIns="91425">
            <a:noAutofit/>
          </a:bodyPr>
          <a:lstStyle/>
          <a:p>
            <a:pPr indent="0" lvl="0" marL="0" rtl="0" algn="ctr">
              <a:spcBef>
                <a:spcPts val="0"/>
              </a:spcBef>
              <a:spcAft>
                <a:spcPts val="1600"/>
              </a:spcAft>
              <a:buNone/>
            </a:pPr>
            <a:r>
              <a:rPr lang="es"/>
              <a:t>MERCURY</a:t>
            </a:r>
            <a:endParaRPr/>
          </a:p>
        </p:txBody>
      </p:sp>
      <p:sp>
        <p:nvSpPr>
          <p:cNvPr id="139" name="Google Shape;139;p28"/>
          <p:cNvSpPr txBox="1"/>
          <p:nvPr>
            <p:ph idx="1" type="subTitle"/>
          </p:nvPr>
        </p:nvSpPr>
        <p:spPr>
          <a:xfrm>
            <a:off x="5465045" y="2454993"/>
            <a:ext cx="2913000" cy="611400"/>
          </a:xfrm>
          <a:prstGeom prst="rect">
            <a:avLst/>
          </a:prstGeom>
        </p:spPr>
        <p:txBody>
          <a:bodyPr anchorCtr="0" anchor="b" bIns="91425" lIns="91425" spcFirstLastPara="1" rIns="91425" wrap="square" tIns="91425">
            <a:noAutofit/>
          </a:bodyPr>
          <a:lstStyle/>
          <a:p>
            <a:pPr indent="0" lvl="0" marL="0" rtl="0" algn="ctr">
              <a:spcBef>
                <a:spcPts val="0"/>
              </a:spcBef>
              <a:spcAft>
                <a:spcPts val="1600"/>
              </a:spcAft>
              <a:buNone/>
            </a:pPr>
            <a:r>
              <a:rPr lang="es"/>
              <a:t>SATURN</a:t>
            </a:r>
            <a:endParaRPr/>
          </a:p>
        </p:txBody>
      </p:sp>
      <p:sp>
        <p:nvSpPr>
          <p:cNvPr id="140" name="Google Shape;140;p28"/>
          <p:cNvSpPr txBox="1"/>
          <p:nvPr>
            <p:ph idx="2" type="subTitle"/>
          </p:nvPr>
        </p:nvSpPr>
        <p:spPr>
          <a:xfrm>
            <a:off x="3069563" y="2454993"/>
            <a:ext cx="2913000" cy="611400"/>
          </a:xfrm>
          <a:prstGeom prst="rect">
            <a:avLst/>
          </a:prstGeom>
        </p:spPr>
        <p:txBody>
          <a:bodyPr anchorCtr="0" anchor="b" bIns="91425" lIns="91425" spcFirstLastPara="1" rIns="91425" wrap="square" tIns="91425">
            <a:noAutofit/>
          </a:bodyPr>
          <a:lstStyle/>
          <a:p>
            <a:pPr indent="0" lvl="0" marL="0" rtl="0" algn="ctr">
              <a:spcBef>
                <a:spcPts val="0"/>
              </a:spcBef>
              <a:spcAft>
                <a:spcPts val="1600"/>
              </a:spcAft>
              <a:buNone/>
            </a:pPr>
            <a:r>
              <a:rPr lang="es"/>
              <a:t>MARS</a:t>
            </a:r>
            <a:endParaRPr/>
          </a:p>
        </p:txBody>
      </p:sp>
      <p:sp>
        <p:nvSpPr>
          <p:cNvPr id="141" name="Google Shape;141;p28"/>
          <p:cNvSpPr/>
          <p:nvPr/>
        </p:nvSpPr>
        <p:spPr>
          <a:xfrm>
            <a:off x="1781561" y="1738276"/>
            <a:ext cx="698021" cy="603679"/>
          </a:xfrm>
          <a:prstGeom prst="flowChartExtract">
            <a:avLst/>
          </a:prstGeom>
          <a:noFill/>
          <a:ln cap="flat" cmpd="sng" w="19050">
            <a:solidFill>
              <a:srgbClr val="F9E9D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 name="Google Shape;142;p28"/>
          <p:cNvGrpSpPr/>
          <p:nvPr/>
        </p:nvGrpSpPr>
        <p:grpSpPr>
          <a:xfrm>
            <a:off x="4200246" y="1746062"/>
            <a:ext cx="601384" cy="603628"/>
            <a:chOff x="4164250" y="1623382"/>
            <a:chExt cx="723600" cy="726300"/>
          </a:xfrm>
        </p:grpSpPr>
        <p:sp>
          <p:nvSpPr>
            <p:cNvPr id="143" name="Google Shape;143;p28"/>
            <p:cNvSpPr/>
            <p:nvPr/>
          </p:nvSpPr>
          <p:spPr>
            <a:xfrm rot="5400000">
              <a:off x="4162900" y="1624732"/>
              <a:ext cx="726300" cy="723600"/>
            </a:xfrm>
            <a:prstGeom prst="triangle">
              <a:avLst>
                <a:gd fmla="val 100000" name="adj"/>
              </a:avLst>
            </a:prstGeom>
            <a:noFill/>
            <a:ln cap="flat" cmpd="sng" w="19050">
              <a:solidFill>
                <a:srgbClr val="F9E9D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8"/>
            <p:cNvSpPr/>
            <p:nvPr/>
          </p:nvSpPr>
          <p:spPr>
            <a:xfrm>
              <a:off x="4164860" y="2237947"/>
              <a:ext cx="110100" cy="110100"/>
            </a:xfrm>
            <a:prstGeom prst="rect">
              <a:avLst/>
            </a:prstGeom>
            <a:noFill/>
            <a:ln cap="flat" cmpd="sng" w="19050">
              <a:solidFill>
                <a:srgbClr val="F9E9D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 name="Google Shape;145;p28"/>
          <p:cNvSpPr/>
          <p:nvPr/>
        </p:nvSpPr>
        <p:spPr>
          <a:xfrm>
            <a:off x="6593199" y="1747169"/>
            <a:ext cx="656700" cy="601500"/>
          </a:xfrm>
          <a:prstGeom prst="triangle">
            <a:avLst>
              <a:gd fmla="val 77907" name="adj"/>
            </a:avLst>
          </a:prstGeom>
          <a:noFill/>
          <a:ln cap="flat" cmpd="sng" w="19050">
            <a:solidFill>
              <a:srgbClr val="F9E9D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8"/>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DEFINITION OF CONCEPTS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50" name="Shape 150"/>
        <p:cNvGrpSpPr/>
        <p:nvPr/>
      </p:nvGrpSpPr>
      <p:grpSpPr>
        <a:xfrm>
          <a:off x="0" y="0"/>
          <a:ext cx="0" cy="0"/>
          <a:chOff x="0" y="0"/>
          <a:chExt cx="0" cy="0"/>
        </a:xfrm>
      </p:grpSpPr>
      <p:sp>
        <p:nvSpPr>
          <p:cNvPr id="151" name="Google Shape;151;p29"/>
          <p:cNvSpPr/>
          <p:nvPr/>
        </p:nvSpPr>
        <p:spPr>
          <a:xfrm>
            <a:off x="2009111" y="2429424"/>
            <a:ext cx="385200" cy="385200"/>
          </a:xfrm>
          <a:prstGeom prst="ellipse">
            <a:avLst/>
          </a:prstGeom>
          <a:solidFill>
            <a:srgbClr val="5B72B7">
              <a:alpha val="34230"/>
            </a:srgbClr>
          </a:solidFill>
          <a:ln cap="flat" cmpd="sng" w="19050">
            <a:solidFill>
              <a:srgbClr val="5B72B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9"/>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FEATURES OF THE TOPIC</a:t>
            </a:r>
            <a:endParaRPr/>
          </a:p>
        </p:txBody>
      </p:sp>
      <p:sp>
        <p:nvSpPr>
          <p:cNvPr id="153" name="Google Shape;153;p29"/>
          <p:cNvSpPr/>
          <p:nvPr/>
        </p:nvSpPr>
        <p:spPr>
          <a:xfrm>
            <a:off x="2163221" y="3232739"/>
            <a:ext cx="385200" cy="385200"/>
          </a:xfrm>
          <a:prstGeom prst="ellipse">
            <a:avLst/>
          </a:prstGeom>
          <a:solidFill>
            <a:srgbClr val="5B72B7">
              <a:alpha val="34230"/>
            </a:srgbClr>
          </a:solidFill>
          <a:ln cap="flat" cmpd="sng" w="19050">
            <a:solidFill>
              <a:srgbClr val="5B72B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 name="Google Shape;154;p29"/>
          <p:cNvCxnSpPr>
            <a:stCxn id="151" idx="6"/>
          </p:cNvCxnSpPr>
          <p:nvPr/>
        </p:nvCxnSpPr>
        <p:spPr>
          <a:xfrm>
            <a:off x="2394311" y="2622024"/>
            <a:ext cx="1083900" cy="0"/>
          </a:xfrm>
          <a:prstGeom prst="straightConnector1">
            <a:avLst/>
          </a:prstGeom>
          <a:noFill/>
          <a:ln cap="flat" cmpd="sng" w="19050">
            <a:solidFill>
              <a:srgbClr val="5B72B7"/>
            </a:solidFill>
            <a:prstDash val="solid"/>
            <a:round/>
            <a:headEnd len="med" w="med" type="none"/>
            <a:tailEnd len="med" w="med" type="diamond"/>
          </a:ln>
        </p:spPr>
      </p:cxnSp>
      <p:cxnSp>
        <p:nvCxnSpPr>
          <p:cNvPr id="155" name="Google Shape;155;p29"/>
          <p:cNvCxnSpPr>
            <a:stCxn id="153" idx="6"/>
          </p:cNvCxnSpPr>
          <p:nvPr/>
        </p:nvCxnSpPr>
        <p:spPr>
          <a:xfrm>
            <a:off x="2548421" y="3425339"/>
            <a:ext cx="1303500" cy="0"/>
          </a:xfrm>
          <a:prstGeom prst="straightConnector1">
            <a:avLst/>
          </a:prstGeom>
          <a:noFill/>
          <a:ln cap="flat" cmpd="sng" w="19050">
            <a:solidFill>
              <a:srgbClr val="5B72B7"/>
            </a:solidFill>
            <a:prstDash val="solid"/>
            <a:round/>
            <a:headEnd len="med" w="med" type="none"/>
            <a:tailEnd len="med" w="med" type="diamond"/>
          </a:ln>
        </p:spPr>
      </p:cxnSp>
      <p:sp>
        <p:nvSpPr>
          <p:cNvPr id="156" name="Google Shape;156;p29"/>
          <p:cNvSpPr txBox="1"/>
          <p:nvPr>
            <p:ph idx="4294967295" type="subTitle"/>
          </p:nvPr>
        </p:nvSpPr>
        <p:spPr>
          <a:xfrm>
            <a:off x="3520690" y="2657467"/>
            <a:ext cx="2599200" cy="51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s" sz="1100"/>
              <a:t>Despite being red, Mars is a cold place, not hot. It’s full of iron oxide dust</a:t>
            </a:r>
            <a:endParaRPr sz="1100">
              <a:solidFill>
                <a:srgbClr val="5B72B7"/>
              </a:solidFill>
            </a:endParaRPr>
          </a:p>
        </p:txBody>
      </p:sp>
      <p:sp>
        <p:nvSpPr>
          <p:cNvPr id="157" name="Google Shape;157;p29"/>
          <p:cNvSpPr txBox="1"/>
          <p:nvPr>
            <p:ph idx="4294967295" type="subTitle"/>
          </p:nvPr>
        </p:nvSpPr>
        <p:spPr>
          <a:xfrm>
            <a:off x="3520697" y="2440115"/>
            <a:ext cx="2353200" cy="28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s" sz="1400">
                <a:latin typeface="Passion One"/>
                <a:ea typeface="Passion One"/>
                <a:cs typeface="Passion One"/>
                <a:sym typeface="Passion One"/>
              </a:rPr>
              <a:t>MARS</a:t>
            </a:r>
            <a:endParaRPr sz="1400">
              <a:solidFill>
                <a:srgbClr val="5B72B7"/>
              </a:solidFill>
              <a:latin typeface="Passion One"/>
              <a:ea typeface="Passion One"/>
              <a:cs typeface="Passion One"/>
              <a:sym typeface="Passion One"/>
            </a:endParaRPr>
          </a:p>
        </p:txBody>
      </p:sp>
      <p:sp>
        <p:nvSpPr>
          <p:cNvPr id="158" name="Google Shape;158;p29"/>
          <p:cNvSpPr txBox="1"/>
          <p:nvPr>
            <p:ph idx="4294967295" type="subTitle"/>
          </p:nvPr>
        </p:nvSpPr>
        <p:spPr>
          <a:xfrm>
            <a:off x="3901134" y="3453099"/>
            <a:ext cx="2599200" cy="51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s" sz="1100"/>
              <a:t>It’s a gas giant and the biggest planet in our Solar System</a:t>
            </a:r>
            <a:endParaRPr sz="1100">
              <a:solidFill>
                <a:srgbClr val="5B72B7"/>
              </a:solidFill>
            </a:endParaRPr>
          </a:p>
        </p:txBody>
      </p:sp>
      <p:sp>
        <p:nvSpPr>
          <p:cNvPr id="159" name="Google Shape;159;p29"/>
          <p:cNvSpPr txBox="1"/>
          <p:nvPr>
            <p:ph idx="4294967295" type="subTitle"/>
          </p:nvPr>
        </p:nvSpPr>
        <p:spPr>
          <a:xfrm>
            <a:off x="3901127" y="3235745"/>
            <a:ext cx="2353200" cy="28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s" sz="1400">
                <a:latin typeface="Passion One"/>
                <a:ea typeface="Passion One"/>
                <a:cs typeface="Passion One"/>
                <a:sym typeface="Passion One"/>
              </a:rPr>
              <a:t>JUPITER</a:t>
            </a:r>
            <a:endParaRPr sz="1400">
              <a:solidFill>
                <a:srgbClr val="5B72B7"/>
              </a:solidFill>
              <a:latin typeface="Passion One"/>
              <a:ea typeface="Passion One"/>
              <a:cs typeface="Passion One"/>
              <a:sym typeface="Passion One"/>
            </a:endParaRPr>
          </a:p>
        </p:txBody>
      </p:sp>
      <p:sp>
        <p:nvSpPr>
          <p:cNvPr id="160" name="Google Shape;160;p29"/>
          <p:cNvSpPr/>
          <p:nvPr/>
        </p:nvSpPr>
        <p:spPr>
          <a:xfrm>
            <a:off x="1515097" y="1902439"/>
            <a:ext cx="1238913" cy="1671868"/>
          </a:xfrm>
          <a:custGeom>
            <a:rect b="b" l="l" r="r" t="t"/>
            <a:pathLst>
              <a:path extrusionOk="0" h="20775" w="15395">
                <a:moveTo>
                  <a:pt x="7318" y="0"/>
                </a:moveTo>
                <a:cubicBezTo>
                  <a:pt x="7265" y="0"/>
                  <a:pt x="7216" y="34"/>
                  <a:pt x="7202" y="83"/>
                </a:cubicBezTo>
                <a:lnTo>
                  <a:pt x="23" y="20610"/>
                </a:lnTo>
                <a:cubicBezTo>
                  <a:pt x="0" y="20674"/>
                  <a:pt x="34" y="20746"/>
                  <a:pt x="101" y="20770"/>
                </a:cubicBezTo>
                <a:cubicBezTo>
                  <a:pt x="116" y="20775"/>
                  <a:pt x="130" y="20775"/>
                  <a:pt x="145" y="20775"/>
                </a:cubicBezTo>
                <a:cubicBezTo>
                  <a:pt x="193" y="20775"/>
                  <a:pt x="242" y="20741"/>
                  <a:pt x="261" y="20692"/>
                </a:cubicBezTo>
                <a:lnTo>
                  <a:pt x="7327" y="489"/>
                </a:lnTo>
                <a:lnTo>
                  <a:pt x="15134" y="20446"/>
                </a:lnTo>
                <a:cubicBezTo>
                  <a:pt x="15156" y="20493"/>
                  <a:pt x="15202" y="20524"/>
                  <a:pt x="15251" y="20524"/>
                </a:cubicBezTo>
                <a:cubicBezTo>
                  <a:pt x="15267" y="20524"/>
                  <a:pt x="15283" y="20521"/>
                  <a:pt x="15299" y="20514"/>
                </a:cubicBezTo>
                <a:cubicBezTo>
                  <a:pt x="15361" y="20489"/>
                  <a:pt x="15395" y="20417"/>
                  <a:pt x="15371" y="20355"/>
                </a:cubicBezTo>
                <a:lnTo>
                  <a:pt x="7439" y="78"/>
                </a:lnTo>
                <a:cubicBezTo>
                  <a:pt x="7419" y="30"/>
                  <a:pt x="7371" y="0"/>
                  <a:pt x="7318"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9"/>
          <p:cNvSpPr/>
          <p:nvPr/>
        </p:nvSpPr>
        <p:spPr>
          <a:xfrm>
            <a:off x="1597904" y="3306868"/>
            <a:ext cx="1013341" cy="158858"/>
          </a:xfrm>
          <a:custGeom>
            <a:rect b="b" l="l" r="r" t="t"/>
            <a:pathLst>
              <a:path extrusionOk="0" h="1974" w="12592">
                <a:moveTo>
                  <a:pt x="5791" y="0"/>
                </a:moveTo>
                <a:cubicBezTo>
                  <a:pt x="5722" y="0"/>
                  <a:pt x="5664" y="58"/>
                  <a:pt x="5664" y="130"/>
                </a:cubicBezTo>
                <a:cubicBezTo>
                  <a:pt x="5669" y="198"/>
                  <a:pt x="5722" y="251"/>
                  <a:pt x="5791" y="251"/>
                </a:cubicBezTo>
                <a:lnTo>
                  <a:pt x="6540" y="251"/>
                </a:lnTo>
                <a:cubicBezTo>
                  <a:pt x="6613" y="251"/>
                  <a:pt x="6666" y="193"/>
                  <a:pt x="6666" y="126"/>
                </a:cubicBezTo>
                <a:cubicBezTo>
                  <a:pt x="6666" y="58"/>
                  <a:pt x="6613" y="0"/>
                  <a:pt x="6540" y="0"/>
                </a:cubicBezTo>
                <a:close/>
                <a:moveTo>
                  <a:pt x="7290" y="5"/>
                </a:moveTo>
                <a:cubicBezTo>
                  <a:pt x="7222" y="5"/>
                  <a:pt x="7164" y="63"/>
                  <a:pt x="7164" y="130"/>
                </a:cubicBezTo>
                <a:cubicBezTo>
                  <a:pt x="7164" y="198"/>
                  <a:pt x="7218" y="256"/>
                  <a:pt x="7290" y="256"/>
                </a:cubicBezTo>
                <a:cubicBezTo>
                  <a:pt x="7537" y="262"/>
                  <a:pt x="7788" y="266"/>
                  <a:pt x="8035" y="276"/>
                </a:cubicBezTo>
                <a:lnTo>
                  <a:pt x="8039" y="276"/>
                </a:lnTo>
                <a:cubicBezTo>
                  <a:pt x="8107" y="276"/>
                  <a:pt x="8165" y="222"/>
                  <a:pt x="8165" y="155"/>
                </a:cubicBezTo>
                <a:cubicBezTo>
                  <a:pt x="8165" y="82"/>
                  <a:pt x="8113" y="24"/>
                  <a:pt x="8044" y="24"/>
                </a:cubicBezTo>
                <a:cubicBezTo>
                  <a:pt x="7793" y="14"/>
                  <a:pt x="7541" y="10"/>
                  <a:pt x="7294" y="5"/>
                </a:cubicBezTo>
                <a:close/>
                <a:moveTo>
                  <a:pt x="8794" y="48"/>
                </a:moveTo>
                <a:cubicBezTo>
                  <a:pt x="8727" y="48"/>
                  <a:pt x="8664" y="101"/>
                  <a:pt x="8664" y="169"/>
                </a:cubicBezTo>
                <a:cubicBezTo>
                  <a:pt x="8658" y="242"/>
                  <a:pt x="8712" y="300"/>
                  <a:pt x="8785" y="300"/>
                </a:cubicBezTo>
                <a:cubicBezTo>
                  <a:pt x="9046" y="314"/>
                  <a:pt x="9297" y="324"/>
                  <a:pt x="9529" y="343"/>
                </a:cubicBezTo>
                <a:lnTo>
                  <a:pt x="9535" y="343"/>
                </a:lnTo>
                <a:cubicBezTo>
                  <a:pt x="9602" y="343"/>
                  <a:pt x="9655" y="291"/>
                  <a:pt x="9660" y="222"/>
                </a:cubicBezTo>
                <a:cubicBezTo>
                  <a:pt x="9665" y="155"/>
                  <a:pt x="9611" y="97"/>
                  <a:pt x="9544" y="92"/>
                </a:cubicBezTo>
                <a:cubicBezTo>
                  <a:pt x="9312" y="72"/>
                  <a:pt x="9060" y="63"/>
                  <a:pt x="8794" y="48"/>
                </a:cubicBezTo>
                <a:close/>
                <a:moveTo>
                  <a:pt x="5049" y="19"/>
                </a:moveTo>
                <a:cubicBezTo>
                  <a:pt x="5046" y="19"/>
                  <a:pt x="5044" y="19"/>
                  <a:pt x="5041" y="19"/>
                </a:cubicBezTo>
                <a:cubicBezTo>
                  <a:pt x="4963" y="24"/>
                  <a:pt x="4896" y="24"/>
                  <a:pt x="4833" y="29"/>
                </a:cubicBezTo>
                <a:cubicBezTo>
                  <a:pt x="4673" y="39"/>
                  <a:pt x="4485" y="63"/>
                  <a:pt x="4276" y="97"/>
                </a:cubicBezTo>
                <a:cubicBezTo>
                  <a:pt x="4209" y="111"/>
                  <a:pt x="4166" y="175"/>
                  <a:pt x="4175" y="242"/>
                </a:cubicBezTo>
                <a:cubicBezTo>
                  <a:pt x="4184" y="305"/>
                  <a:pt x="4238" y="349"/>
                  <a:pt x="4300" y="349"/>
                </a:cubicBezTo>
                <a:lnTo>
                  <a:pt x="4320" y="349"/>
                </a:lnTo>
                <a:cubicBezTo>
                  <a:pt x="4519" y="314"/>
                  <a:pt x="4697" y="291"/>
                  <a:pt x="4847" y="280"/>
                </a:cubicBezTo>
                <a:cubicBezTo>
                  <a:pt x="4910" y="276"/>
                  <a:pt x="4978" y="276"/>
                  <a:pt x="5050" y="271"/>
                </a:cubicBezTo>
                <a:cubicBezTo>
                  <a:pt x="5118" y="266"/>
                  <a:pt x="5171" y="208"/>
                  <a:pt x="5171" y="140"/>
                </a:cubicBezTo>
                <a:cubicBezTo>
                  <a:pt x="5167" y="75"/>
                  <a:pt x="5117" y="19"/>
                  <a:pt x="5049" y="19"/>
                </a:cubicBezTo>
                <a:close/>
                <a:moveTo>
                  <a:pt x="10280" y="154"/>
                </a:moveTo>
                <a:cubicBezTo>
                  <a:pt x="10216" y="154"/>
                  <a:pt x="10166" y="199"/>
                  <a:pt x="10158" y="266"/>
                </a:cubicBezTo>
                <a:cubicBezTo>
                  <a:pt x="10149" y="334"/>
                  <a:pt x="10202" y="396"/>
                  <a:pt x="10269" y="407"/>
                </a:cubicBezTo>
                <a:cubicBezTo>
                  <a:pt x="10352" y="416"/>
                  <a:pt x="10428" y="425"/>
                  <a:pt x="10497" y="436"/>
                </a:cubicBezTo>
                <a:cubicBezTo>
                  <a:pt x="10661" y="459"/>
                  <a:pt x="10830" y="488"/>
                  <a:pt x="10995" y="523"/>
                </a:cubicBezTo>
                <a:lnTo>
                  <a:pt x="11024" y="523"/>
                </a:lnTo>
                <a:cubicBezTo>
                  <a:pt x="11082" y="523"/>
                  <a:pt x="11135" y="483"/>
                  <a:pt x="11145" y="425"/>
                </a:cubicBezTo>
                <a:cubicBezTo>
                  <a:pt x="11160" y="353"/>
                  <a:pt x="11116" y="291"/>
                  <a:pt x="11048" y="276"/>
                </a:cubicBezTo>
                <a:cubicBezTo>
                  <a:pt x="10874" y="242"/>
                  <a:pt x="10705" y="213"/>
                  <a:pt x="10535" y="184"/>
                </a:cubicBezTo>
                <a:cubicBezTo>
                  <a:pt x="10463" y="175"/>
                  <a:pt x="10385" y="164"/>
                  <a:pt x="10298" y="155"/>
                </a:cubicBezTo>
                <a:cubicBezTo>
                  <a:pt x="10292" y="154"/>
                  <a:pt x="10286" y="154"/>
                  <a:pt x="10280" y="154"/>
                </a:cubicBezTo>
                <a:close/>
                <a:moveTo>
                  <a:pt x="3568" y="251"/>
                </a:moveTo>
                <a:cubicBezTo>
                  <a:pt x="3558" y="251"/>
                  <a:pt x="3547" y="253"/>
                  <a:pt x="3537" y="256"/>
                </a:cubicBezTo>
                <a:cubicBezTo>
                  <a:pt x="3295" y="314"/>
                  <a:pt x="3053" y="382"/>
                  <a:pt x="2806" y="459"/>
                </a:cubicBezTo>
                <a:cubicBezTo>
                  <a:pt x="2744" y="479"/>
                  <a:pt x="2704" y="552"/>
                  <a:pt x="2724" y="615"/>
                </a:cubicBezTo>
                <a:cubicBezTo>
                  <a:pt x="2744" y="668"/>
                  <a:pt x="2791" y="706"/>
                  <a:pt x="2845" y="706"/>
                </a:cubicBezTo>
                <a:cubicBezTo>
                  <a:pt x="2860" y="706"/>
                  <a:pt x="2869" y="702"/>
                  <a:pt x="2883" y="697"/>
                </a:cubicBezTo>
                <a:cubicBezTo>
                  <a:pt x="3121" y="624"/>
                  <a:pt x="3362" y="556"/>
                  <a:pt x="3595" y="498"/>
                </a:cubicBezTo>
                <a:cubicBezTo>
                  <a:pt x="3662" y="483"/>
                  <a:pt x="3706" y="411"/>
                  <a:pt x="3691" y="349"/>
                </a:cubicBezTo>
                <a:cubicBezTo>
                  <a:pt x="3675" y="291"/>
                  <a:pt x="3624" y="251"/>
                  <a:pt x="3568" y="251"/>
                </a:cubicBezTo>
                <a:close/>
                <a:moveTo>
                  <a:pt x="11743" y="452"/>
                </a:moveTo>
                <a:cubicBezTo>
                  <a:pt x="11691" y="452"/>
                  <a:pt x="11644" y="487"/>
                  <a:pt x="11629" y="541"/>
                </a:cubicBezTo>
                <a:cubicBezTo>
                  <a:pt x="11609" y="610"/>
                  <a:pt x="11643" y="677"/>
                  <a:pt x="11711" y="697"/>
                </a:cubicBezTo>
                <a:cubicBezTo>
                  <a:pt x="11957" y="774"/>
                  <a:pt x="12189" y="861"/>
                  <a:pt x="12397" y="952"/>
                </a:cubicBezTo>
                <a:cubicBezTo>
                  <a:pt x="12412" y="963"/>
                  <a:pt x="12431" y="967"/>
                  <a:pt x="12451" y="967"/>
                </a:cubicBezTo>
                <a:cubicBezTo>
                  <a:pt x="12495" y="967"/>
                  <a:pt x="12542" y="938"/>
                  <a:pt x="12562" y="890"/>
                </a:cubicBezTo>
                <a:cubicBezTo>
                  <a:pt x="12591" y="827"/>
                  <a:pt x="12567" y="755"/>
                  <a:pt x="12499" y="726"/>
                </a:cubicBezTo>
                <a:cubicBezTo>
                  <a:pt x="12281" y="624"/>
                  <a:pt x="12040" y="537"/>
                  <a:pt x="11783" y="459"/>
                </a:cubicBezTo>
                <a:cubicBezTo>
                  <a:pt x="11770" y="454"/>
                  <a:pt x="11756" y="452"/>
                  <a:pt x="11743" y="452"/>
                </a:cubicBezTo>
                <a:close/>
                <a:moveTo>
                  <a:pt x="2135" y="694"/>
                </a:moveTo>
                <a:cubicBezTo>
                  <a:pt x="2120" y="694"/>
                  <a:pt x="2105" y="696"/>
                  <a:pt x="2090" y="702"/>
                </a:cubicBezTo>
                <a:cubicBezTo>
                  <a:pt x="1849" y="793"/>
                  <a:pt x="1617" y="894"/>
                  <a:pt x="1394" y="992"/>
                </a:cubicBezTo>
                <a:cubicBezTo>
                  <a:pt x="1331" y="1021"/>
                  <a:pt x="1302" y="1097"/>
                  <a:pt x="1331" y="1161"/>
                </a:cubicBezTo>
                <a:cubicBezTo>
                  <a:pt x="1351" y="1209"/>
                  <a:pt x="1398" y="1233"/>
                  <a:pt x="1447" y="1233"/>
                </a:cubicBezTo>
                <a:cubicBezTo>
                  <a:pt x="1461" y="1233"/>
                  <a:pt x="1481" y="1229"/>
                  <a:pt x="1496" y="1224"/>
                </a:cubicBezTo>
                <a:cubicBezTo>
                  <a:pt x="1713" y="1122"/>
                  <a:pt x="1945" y="1030"/>
                  <a:pt x="2182" y="938"/>
                </a:cubicBezTo>
                <a:cubicBezTo>
                  <a:pt x="2245" y="914"/>
                  <a:pt x="2279" y="842"/>
                  <a:pt x="2255" y="778"/>
                </a:cubicBezTo>
                <a:cubicBezTo>
                  <a:pt x="2236" y="726"/>
                  <a:pt x="2187" y="694"/>
                  <a:pt x="2135" y="694"/>
                </a:cubicBezTo>
                <a:close/>
                <a:moveTo>
                  <a:pt x="776" y="1319"/>
                </a:moveTo>
                <a:cubicBezTo>
                  <a:pt x="755" y="1319"/>
                  <a:pt x="735" y="1324"/>
                  <a:pt x="717" y="1335"/>
                </a:cubicBezTo>
                <a:cubicBezTo>
                  <a:pt x="480" y="1470"/>
                  <a:pt x="262" y="1606"/>
                  <a:pt x="74" y="1746"/>
                </a:cubicBezTo>
                <a:cubicBezTo>
                  <a:pt x="16" y="1785"/>
                  <a:pt x="1" y="1867"/>
                  <a:pt x="45" y="1920"/>
                </a:cubicBezTo>
                <a:cubicBezTo>
                  <a:pt x="68" y="1954"/>
                  <a:pt x="108" y="1974"/>
                  <a:pt x="146" y="1974"/>
                </a:cubicBezTo>
                <a:cubicBezTo>
                  <a:pt x="170" y="1974"/>
                  <a:pt x="199" y="1963"/>
                  <a:pt x="219" y="1949"/>
                </a:cubicBezTo>
                <a:cubicBezTo>
                  <a:pt x="402" y="1814"/>
                  <a:pt x="610" y="1684"/>
                  <a:pt x="838" y="1557"/>
                </a:cubicBezTo>
                <a:cubicBezTo>
                  <a:pt x="900" y="1523"/>
                  <a:pt x="920" y="1446"/>
                  <a:pt x="886" y="1383"/>
                </a:cubicBezTo>
                <a:cubicBezTo>
                  <a:pt x="863" y="1343"/>
                  <a:pt x="819" y="1319"/>
                  <a:pt x="776" y="1319"/>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9"/>
          <p:cNvSpPr/>
          <p:nvPr/>
        </p:nvSpPr>
        <p:spPr>
          <a:xfrm>
            <a:off x="1490875" y="3412288"/>
            <a:ext cx="1296613" cy="436496"/>
          </a:xfrm>
          <a:custGeom>
            <a:rect b="b" l="l" r="r" t="t"/>
            <a:pathLst>
              <a:path extrusionOk="0" h="5424" w="16112">
                <a:moveTo>
                  <a:pt x="14721" y="1"/>
                </a:moveTo>
                <a:cubicBezTo>
                  <a:pt x="14687" y="1"/>
                  <a:pt x="14653" y="15"/>
                  <a:pt x="14627" y="44"/>
                </a:cubicBezTo>
                <a:cubicBezTo>
                  <a:pt x="14584" y="97"/>
                  <a:pt x="14589" y="180"/>
                  <a:pt x="14642" y="223"/>
                </a:cubicBezTo>
                <a:cubicBezTo>
                  <a:pt x="15348" y="838"/>
                  <a:pt x="15827" y="1950"/>
                  <a:pt x="15386" y="2888"/>
                </a:cubicBezTo>
                <a:cubicBezTo>
                  <a:pt x="15009" y="3687"/>
                  <a:pt x="14086" y="4093"/>
                  <a:pt x="13423" y="4330"/>
                </a:cubicBezTo>
                <a:cubicBezTo>
                  <a:pt x="12129" y="4791"/>
                  <a:pt x="9647" y="5161"/>
                  <a:pt x="7203" y="5161"/>
                </a:cubicBezTo>
                <a:cubicBezTo>
                  <a:pt x="4594" y="5161"/>
                  <a:pt x="2028" y="4739"/>
                  <a:pt x="998" y="3555"/>
                </a:cubicBezTo>
                <a:cubicBezTo>
                  <a:pt x="349" y="2811"/>
                  <a:pt x="272" y="2080"/>
                  <a:pt x="770" y="1389"/>
                </a:cubicBezTo>
                <a:cubicBezTo>
                  <a:pt x="808" y="1336"/>
                  <a:pt x="799" y="1254"/>
                  <a:pt x="741" y="1215"/>
                </a:cubicBezTo>
                <a:cubicBezTo>
                  <a:pt x="718" y="1198"/>
                  <a:pt x="692" y="1190"/>
                  <a:pt x="667" y="1190"/>
                </a:cubicBezTo>
                <a:cubicBezTo>
                  <a:pt x="628" y="1190"/>
                  <a:pt x="590" y="1209"/>
                  <a:pt x="567" y="1244"/>
                </a:cubicBezTo>
                <a:cubicBezTo>
                  <a:pt x="0" y="2032"/>
                  <a:pt x="83" y="2888"/>
                  <a:pt x="808" y="3720"/>
                </a:cubicBezTo>
                <a:cubicBezTo>
                  <a:pt x="1906" y="4982"/>
                  <a:pt x="4514" y="5423"/>
                  <a:pt x="7155" y="5423"/>
                </a:cubicBezTo>
                <a:cubicBezTo>
                  <a:pt x="9675" y="5423"/>
                  <a:pt x="12223" y="5022"/>
                  <a:pt x="13510" y="4567"/>
                </a:cubicBezTo>
                <a:cubicBezTo>
                  <a:pt x="14211" y="4315"/>
                  <a:pt x="15198" y="3879"/>
                  <a:pt x="15614" y="2995"/>
                </a:cubicBezTo>
                <a:cubicBezTo>
                  <a:pt x="16112" y="1945"/>
                  <a:pt x="15585" y="711"/>
                  <a:pt x="14806" y="35"/>
                </a:cubicBezTo>
                <a:cubicBezTo>
                  <a:pt x="14781" y="12"/>
                  <a:pt x="14751" y="1"/>
                  <a:pt x="1472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9"/>
          <p:cNvSpPr/>
          <p:nvPr/>
        </p:nvSpPr>
        <p:spPr>
          <a:xfrm>
            <a:off x="2083718" y="1912660"/>
            <a:ext cx="20280" cy="1641368"/>
          </a:xfrm>
          <a:custGeom>
            <a:rect b="b" l="l" r="r" t="t"/>
            <a:pathLst>
              <a:path extrusionOk="0" h="20396" w="252">
                <a:moveTo>
                  <a:pt x="125" y="0"/>
                </a:moveTo>
                <a:cubicBezTo>
                  <a:pt x="58" y="0"/>
                  <a:pt x="0" y="52"/>
                  <a:pt x="0" y="125"/>
                </a:cubicBezTo>
                <a:lnTo>
                  <a:pt x="0" y="628"/>
                </a:lnTo>
                <a:cubicBezTo>
                  <a:pt x="0" y="697"/>
                  <a:pt x="58" y="755"/>
                  <a:pt x="125" y="755"/>
                </a:cubicBezTo>
                <a:cubicBezTo>
                  <a:pt x="199" y="755"/>
                  <a:pt x="252" y="697"/>
                  <a:pt x="252" y="628"/>
                </a:cubicBezTo>
                <a:lnTo>
                  <a:pt x="252" y="125"/>
                </a:lnTo>
                <a:cubicBezTo>
                  <a:pt x="252" y="52"/>
                  <a:pt x="199" y="0"/>
                  <a:pt x="125" y="0"/>
                </a:cubicBezTo>
                <a:close/>
                <a:moveTo>
                  <a:pt x="125" y="1257"/>
                </a:moveTo>
                <a:cubicBezTo>
                  <a:pt x="58" y="1257"/>
                  <a:pt x="0" y="1315"/>
                  <a:pt x="0" y="1383"/>
                </a:cubicBezTo>
                <a:lnTo>
                  <a:pt x="0" y="2137"/>
                </a:lnTo>
                <a:cubicBezTo>
                  <a:pt x="0" y="2210"/>
                  <a:pt x="58" y="2264"/>
                  <a:pt x="125" y="2264"/>
                </a:cubicBezTo>
                <a:cubicBezTo>
                  <a:pt x="199" y="2264"/>
                  <a:pt x="252" y="2210"/>
                  <a:pt x="252" y="2137"/>
                </a:cubicBezTo>
                <a:lnTo>
                  <a:pt x="252" y="1383"/>
                </a:lnTo>
                <a:cubicBezTo>
                  <a:pt x="252" y="1315"/>
                  <a:pt x="199" y="1257"/>
                  <a:pt x="125" y="1257"/>
                </a:cubicBezTo>
                <a:close/>
                <a:moveTo>
                  <a:pt x="125" y="2766"/>
                </a:moveTo>
                <a:cubicBezTo>
                  <a:pt x="58" y="2766"/>
                  <a:pt x="0" y="2824"/>
                  <a:pt x="0" y="2892"/>
                </a:cubicBezTo>
                <a:lnTo>
                  <a:pt x="0" y="3651"/>
                </a:lnTo>
                <a:cubicBezTo>
                  <a:pt x="0" y="3719"/>
                  <a:pt x="58" y="3777"/>
                  <a:pt x="125" y="3777"/>
                </a:cubicBezTo>
                <a:cubicBezTo>
                  <a:pt x="199" y="3777"/>
                  <a:pt x="252" y="3719"/>
                  <a:pt x="252" y="3651"/>
                </a:cubicBezTo>
                <a:lnTo>
                  <a:pt x="252" y="2892"/>
                </a:lnTo>
                <a:cubicBezTo>
                  <a:pt x="252" y="2824"/>
                  <a:pt x="199" y="2766"/>
                  <a:pt x="125" y="2766"/>
                </a:cubicBezTo>
                <a:close/>
                <a:moveTo>
                  <a:pt x="125" y="4280"/>
                </a:moveTo>
                <a:cubicBezTo>
                  <a:pt x="58" y="4280"/>
                  <a:pt x="0" y="4338"/>
                  <a:pt x="0" y="4405"/>
                </a:cubicBezTo>
                <a:lnTo>
                  <a:pt x="0" y="5160"/>
                </a:lnTo>
                <a:cubicBezTo>
                  <a:pt x="0" y="5228"/>
                  <a:pt x="58" y="5286"/>
                  <a:pt x="125" y="5286"/>
                </a:cubicBezTo>
                <a:cubicBezTo>
                  <a:pt x="199" y="5286"/>
                  <a:pt x="252" y="5228"/>
                  <a:pt x="252" y="5160"/>
                </a:cubicBezTo>
                <a:lnTo>
                  <a:pt x="252" y="4405"/>
                </a:lnTo>
                <a:cubicBezTo>
                  <a:pt x="252" y="4338"/>
                  <a:pt x="199" y="4280"/>
                  <a:pt x="125" y="4280"/>
                </a:cubicBezTo>
                <a:close/>
                <a:moveTo>
                  <a:pt x="125" y="5789"/>
                </a:moveTo>
                <a:cubicBezTo>
                  <a:pt x="58" y="5789"/>
                  <a:pt x="0" y="5847"/>
                  <a:pt x="0" y="5914"/>
                </a:cubicBezTo>
                <a:lnTo>
                  <a:pt x="0" y="6669"/>
                </a:lnTo>
                <a:cubicBezTo>
                  <a:pt x="0" y="6742"/>
                  <a:pt x="58" y="6800"/>
                  <a:pt x="125" y="6800"/>
                </a:cubicBezTo>
                <a:cubicBezTo>
                  <a:pt x="199" y="6800"/>
                  <a:pt x="252" y="6742"/>
                  <a:pt x="252" y="6669"/>
                </a:cubicBezTo>
                <a:lnTo>
                  <a:pt x="252" y="5914"/>
                </a:lnTo>
                <a:cubicBezTo>
                  <a:pt x="252" y="5847"/>
                  <a:pt x="199" y="5789"/>
                  <a:pt x="125" y="5789"/>
                </a:cubicBezTo>
                <a:close/>
                <a:moveTo>
                  <a:pt x="125" y="7303"/>
                </a:moveTo>
                <a:cubicBezTo>
                  <a:pt x="58" y="7303"/>
                  <a:pt x="0" y="7356"/>
                  <a:pt x="0" y="7429"/>
                </a:cubicBezTo>
                <a:lnTo>
                  <a:pt x="0" y="8184"/>
                </a:lnTo>
                <a:cubicBezTo>
                  <a:pt x="0" y="8251"/>
                  <a:pt x="58" y="8309"/>
                  <a:pt x="125" y="8309"/>
                </a:cubicBezTo>
                <a:cubicBezTo>
                  <a:pt x="199" y="8309"/>
                  <a:pt x="252" y="8251"/>
                  <a:pt x="252" y="8184"/>
                </a:cubicBezTo>
                <a:lnTo>
                  <a:pt x="252" y="7429"/>
                </a:lnTo>
                <a:cubicBezTo>
                  <a:pt x="252" y="7356"/>
                  <a:pt x="199" y="7303"/>
                  <a:pt x="125" y="7303"/>
                </a:cubicBezTo>
                <a:close/>
                <a:moveTo>
                  <a:pt x="125" y="8812"/>
                </a:moveTo>
                <a:cubicBezTo>
                  <a:pt x="58" y="8812"/>
                  <a:pt x="0" y="8870"/>
                  <a:pt x="0" y="8938"/>
                </a:cubicBezTo>
                <a:lnTo>
                  <a:pt x="0" y="9693"/>
                </a:lnTo>
                <a:cubicBezTo>
                  <a:pt x="0" y="9765"/>
                  <a:pt x="58" y="9818"/>
                  <a:pt x="125" y="9818"/>
                </a:cubicBezTo>
                <a:cubicBezTo>
                  <a:pt x="199" y="9818"/>
                  <a:pt x="252" y="9765"/>
                  <a:pt x="252" y="9693"/>
                </a:cubicBezTo>
                <a:lnTo>
                  <a:pt x="252" y="8938"/>
                </a:lnTo>
                <a:cubicBezTo>
                  <a:pt x="252" y="8870"/>
                  <a:pt x="199" y="8812"/>
                  <a:pt x="125" y="8812"/>
                </a:cubicBezTo>
                <a:close/>
                <a:moveTo>
                  <a:pt x="125" y="10321"/>
                </a:moveTo>
                <a:cubicBezTo>
                  <a:pt x="58" y="10321"/>
                  <a:pt x="0" y="10379"/>
                  <a:pt x="0" y="10448"/>
                </a:cubicBezTo>
                <a:lnTo>
                  <a:pt x="0" y="11207"/>
                </a:lnTo>
                <a:cubicBezTo>
                  <a:pt x="0" y="11274"/>
                  <a:pt x="58" y="11332"/>
                  <a:pt x="125" y="11332"/>
                </a:cubicBezTo>
                <a:cubicBezTo>
                  <a:pt x="199" y="11332"/>
                  <a:pt x="252" y="11274"/>
                  <a:pt x="252" y="11207"/>
                </a:cubicBezTo>
                <a:lnTo>
                  <a:pt x="252" y="10448"/>
                </a:lnTo>
                <a:cubicBezTo>
                  <a:pt x="252" y="10379"/>
                  <a:pt x="199" y="10321"/>
                  <a:pt x="125" y="10321"/>
                </a:cubicBezTo>
                <a:close/>
                <a:moveTo>
                  <a:pt x="125" y="11835"/>
                </a:moveTo>
                <a:cubicBezTo>
                  <a:pt x="58" y="11835"/>
                  <a:pt x="0" y="11888"/>
                  <a:pt x="0" y="11961"/>
                </a:cubicBezTo>
                <a:lnTo>
                  <a:pt x="0" y="12716"/>
                </a:lnTo>
                <a:cubicBezTo>
                  <a:pt x="0" y="12783"/>
                  <a:pt x="58" y="12841"/>
                  <a:pt x="125" y="12841"/>
                </a:cubicBezTo>
                <a:cubicBezTo>
                  <a:pt x="199" y="12841"/>
                  <a:pt x="252" y="12783"/>
                  <a:pt x="252" y="12716"/>
                </a:cubicBezTo>
                <a:lnTo>
                  <a:pt x="252" y="11961"/>
                </a:lnTo>
                <a:cubicBezTo>
                  <a:pt x="252" y="11888"/>
                  <a:pt x="199" y="11835"/>
                  <a:pt x="125" y="11835"/>
                </a:cubicBezTo>
                <a:close/>
                <a:moveTo>
                  <a:pt x="125" y="13344"/>
                </a:moveTo>
                <a:cubicBezTo>
                  <a:pt x="58" y="13344"/>
                  <a:pt x="0" y="13402"/>
                  <a:pt x="0" y="13470"/>
                </a:cubicBezTo>
                <a:lnTo>
                  <a:pt x="0" y="14225"/>
                </a:lnTo>
                <a:cubicBezTo>
                  <a:pt x="0" y="14297"/>
                  <a:pt x="58" y="14355"/>
                  <a:pt x="125" y="14355"/>
                </a:cubicBezTo>
                <a:cubicBezTo>
                  <a:pt x="199" y="14355"/>
                  <a:pt x="252" y="14297"/>
                  <a:pt x="252" y="14225"/>
                </a:cubicBezTo>
                <a:lnTo>
                  <a:pt x="252" y="13470"/>
                </a:lnTo>
                <a:cubicBezTo>
                  <a:pt x="252" y="13402"/>
                  <a:pt x="199" y="13344"/>
                  <a:pt x="125" y="13344"/>
                </a:cubicBezTo>
                <a:close/>
                <a:moveTo>
                  <a:pt x="125" y="14859"/>
                </a:moveTo>
                <a:cubicBezTo>
                  <a:pt x="58" y="14859"/>
                  <a:pt x="0" y="14911"/>
                  <a:pt x="0" y="14984"/>
                </a:cubicBezTo>
                <a:lnTo>
                  <a:pt x="0" y="15739"/>
                </a:lnTo>
                <a:cubicBezTo>
                  <a:pt x="0" y="15806"/>
                  <a:pt x="58" y="15864"/>
                  <a:pt x="125" y="15864"/>
                </a:cubicBezTo>
                <a:cubicBezTo>
                  <a:pt x="199" y="15864"/>
                  <a:pt x="252" y="15806"/>
                  <a:pt x="252" y="15739"/>
                </a:cubicBezTo>
                <a:lnTo>
                  <a:pt x="252" y="14984"/>
                </a:lnTo>
                <a:cubicBezTo>
                  <a:pt x="252" y="14911"/>
                  <a:pt x="199" y="14859"/>
                  <a:pt x="125" y="14859"/>
                </a:cubicBezTo>
                <a:close/>
                <a:moveTo>
                  <a:pt x="125" y="16368"/>
                </a:moveTo>
                <a:cubicBezTo>
                  <a:pt x="58" y="16368"/>
                  <a:pt x="0" y="16426"/>
                  <a:pt x="0" y="16493"/>
                </a:cubicBezTo>
                <a:lnTo>
                  <a:pt x="0" y="17248"/>
                </a:lnTo>
                <a:cubicBezTo>
                  <a:pt x="0" y="17320"/>
                  <a:pt x="58" y="17373"/>
                  <a:pt x="125" y="17373"/>
                </a:cubicBezTo>
                <a:cubicBezTo>
                  <a:pt x="199" y="17373"/>
                  <a:pt x="252" y="17320"/>
                  <a:pt x="252" y="17248"/>
                </a:cubicBezTo>
                <a:lnTo>
                  <a:pt x="252" y="16493"/>
                </a:lnTo>
                <a:cubicBezTo>
                  <a:pt x="252" y="16426"/>
                  <a:pt x="199" y="16368"/>
                  <a:pt x="125" y="16368"/>
                </a:cubicBezTo>
                <a:close/>
                <a:moveTo>
                  <a:pt x="125" y="17877"/>
                </a:moveTo>
                <a:cubicBezTo>
                  <a:pt x="58" y="17877"/>
                  <a:pt x="0" y="17935"/>
                  <a:pt x="0" y="18002"/>
                </a:cubicBezTo>
                <a:lnTo>
                  <a:pt x="0" y="18761"/>
                </a:lnTo>
                <a:cubicBezTo>
                  <a:pt x="0" y="18829"/>
                  <a:pt x="58" y="18887"/>
                  <a:pt x="125" y="18887"/>
                </a:cubicBezTo>
                <a:cubicBezTo>
                  <a:pt x="199" y="18887"/>
                  <a:pt x="252" y="18829"/>
                  <a:pt x="252" y="18761"/>
                </a:cubicBezTo>
                <a:lnTo>
                  <a:pt x="252" y="18002"/>
                </a:lnTo>
                <a:cubicBezTo>
                  <a:pt x="252" y="17935"/>
                  <a:pt x="199" y="17877"/>
                  <a:pt x="125" y="17877"/>
                </a:cubicBezTo>
                <a:close/>
                <a:moveTo>
                  <a:pt x="125" y="19391"/>
                </a:moveTo>
                <a:cubicBezTo>
                  <a:pt x="58" y="19391"/>
                  <a:pt x="0" y="19444"/>
                  <a:pt x="0" y="19516"/>
                </a:cubicBezTo>
                <a:lnTo>
                  <a:pt x="0" y="20270"/>
                </a:lnTo>
                <a:cubicBezTo>
                  <a:pt x="0" y="20338"/>
                  <a:pt x="58" y="20396"/>
                  <a:pt x="125" y="20396"/>
                </a:cubicBezTo>
                <a:cubicBezTo>
                  <a:pt x="199" y="20396"/>
                  <a:pt x="252" y="20338"/>
                  <a:pt x="252" y="20270"/>
                </a:cubicBezTo>
                <a:lnTo>
                  <a:pt x="252" y="19516"/>
                </a:lnTo>
                <a:cubicBezTo>
                  <a:pt x="252" y="19444"/>
                  <a:pt x="199" y="19391"/>
                  <a:pt x="125" y="1939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9"/>
          <p:cNvSpPr/>
          <p:nvPr/>
        </p:nvSpPr>
        <p:spPr>
          <a:xfrm>
            <a:off x="2124116" y="3533804"/>
            <a:ext cx="628832" cy="20199"/>
          </a:xfrm>
          <a:custGeom>
            <a:rect b="b" l="l" r="r" t="t"/>
            <a:pathLst>
              <a:path extrusionOk="0" h="251" w="7814">
                <a:moveTo>
                  <a:pt x="132" y="0"/>
                </a:moveTo>
                <a:cubicBezTo>
                  <a:pt x="59" y="0"/>
                  <a:pt x="1" y="58"/>
                  <a:pt x="1" y="125"/>
                </a:cubicBezTo>
                <a:cubicBezTo>
                  <a:pt x="1" y="193"/>
                  <a:pt x="59" y="251"/>
                  <a:pt x="132" y="251"/>
                </a:cubicBezTo>
                <a:lnTo>
                  <a:pt x="7687" y="251"/>
                </a:lnTo>
                <a:cubicBezTo>
                  <a:pt x="7755" y="251"/>
                  <a:pt x="7813" y="193"/>
                  <a:pt x="7813" y="125"/>
                </a:cubicBezTo>
                <a:cubicBezTo>
                  <a:pt x="7813" y="58"/>
                  <a:pt x="7755" y="0"/>
                  <a:pt x="768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9"/>
          <p:cNvSpPr/>
          <p:nvPr/>
        </p:nvSpPr>
        <p:spPr>
          <a:xfrm>
            <a:off x="2154937" y="2484231"/>
            <a:ext cx="93512" cy="262509"/>
          </a:xfrm>
          <a:custGeom>
            <a:rect b="b" l="l" r="r" t="t"/>
            <a:pathLst>
              <a:path extrusionOk="0" h="3262" w="1162">
                <a:moveTo>
                  <a:pt x="126" y="1"/>
                </a:moveTo>
                <a:cubicBezTo>
                  <a:pt x="59" y="1"/>
                  <a:pt x="1" y="59"/>
                  <a:pt x="5" y="127"/>
                </a:cubicBezTo>
                <a:lnTo>
                  <a:pt x="39" y="3135"/>
                </a:lnTo>
                <a:cubicBezTo>
                  <a:pt x="39" y="3204"/>
                  <a:pt x="92" y="3256"/>
                  <a:pt x="155" y="3262"/>
                </a:cubicBezTo>
                <a:lnTo>
                  <a:pt x="164" y="3262"/>
                </a:lnTo>
                <a:cubicBezTo>
                  <a:pt x="227" y="3262"/>
                  <a:pt x="280" y="3213"/>
                  <a:pt x="291" y="3150"/>
                </a:cubicBezTo>
                <a:lnTo>
                  <a:pt x="412" y="2235"/>
                </a:lnTo>
                <a:cubicBezTo>
                  <a:pt x="430" y="2066"/>
                  <a:pt x="503" y="1907"/>
                  <a:pt x="586" y="1854"/>
                </a:cubicBezTo>
                <a:cubicBezTo>
                  <a:pt x="601" y="1845"/>
                  <a:pt x="614" y="1842"/>
                  <a:pt x="629" y="1842"/>
                </a:cubicBezTo>
                <a:cubicBezTo>
                  <a:pt x="638" y="1842"/>
                  <a:pt x="647" y="1843"/>
                  <a:pt x="658" y="1844"/>
                </a:cubicBezTo>
                <a:cubicBezTo>
                  <a:pt x="726" y="1863"/>
                  <a:pt x="769" y="1965"/>
                  <a:pt x="794" y="2139"/>
                </a:cubicBezTo>
                <a:lnTo>
                  <a:pt x="900" y="2903"/>
                </a:lnTo>
                <a:cubicBezTo>
                  <a:pt x="909" y="2966"/>
                  <a:pt x="962" y="3011"/>
                  <a:pt x="1027" y="3011"/>
                </a:cubicBezTo>
                <a:cubicBezTo>
                  <a:pt x="1033" y="3011"/>
                  <a:pt x="1039" y="3011"/>
                  <a:pt x="1045" y="3010"/>
                </a:cubicBezTo>
                <a:cubicBezTo>
                  <a:pt x="1113" y="3000"/>
                  <a:pt x="1162" y="2937"/>
                  <a:pt x="1151" y="2869"/>
                </a:cubicBezTo>
                <a:lnTo>
                  <a:pt x="1045" y="2105"/>
                </a:lnTo>
                <a:cubicBezTo>
                  <a:pt x="1030" y="1989"/>
                  <a:pt x="987" y="1679"/>
                  <a:pt x="731" y="1602"/>
                </a:cubicBezTo>
                <a:cubicBezTo>
                  <a:pt x="697" y="1592"/>
                  <a:pt x="664" y="1587"/>
                  <a:pt x="632" y="1587"/>
                </a:cubicBezTo>
                <a:cubicBezTo>
                  <a:pt x="566" y="1587"/>
                  <a:pt x="504" y="1607"/>
                  <a:pt x="445" y="1646"/>
                </a:cubicBezTo>
                <a:cubicBezTo>
                  <a:pt x="378" y="1689"/>
                  <a:pt x="320" y="1762"/>
                  <a:pt x="276" y="1840"/>
                </a:cubicBezTo>
                <a:lnTo>
                  <a:pt x="256" y="122"/>
                </a:lnTo>
                <a:cubicBezTo>
                  <a:pt x="251" y="54"/>
                  <a:pt x="198" y="1"/>
                  <a:pt x="131"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9"/>
          <p:cNvSpPr/>
          <p:nvPr/>
        </p:nvSpPr>
        <p:spPr>
          <a:xfrm>
            <a:off x="2034227" y="1744952"/>
            <a:ext cx="140590" cy="121437"/>
          </a:xfrm>
          <a:custGeom>
            <a:rect b="b" l="l" r="r" t="t"/>
            <a:pathLst>
              <a:path extrusionOk="0" h="1509" w="1747">
                <a:moveTo>
                  <a:pt x="140" y="1"/>
                </a:moveTo>
                <a:cubicBezTo>
                  <a:pt x="102" y="1"/>
                  <a:pt x="65" y="19"/>
                  <a:pt x="39" y="53"/>
                </a:cubicBezTo>
                <a:cubicBezTo>
                  <a:pt x="1" y="105"/>
                  <a:pt x="10" y="183"/>
                  <a:pt x="64" y="227"/>
                </a:cubicBezTo>
                <a:cubicBezTo>
                  <a:pt x="572" y="613"/>
                  <a:pt x="1060" y="1033"/>
                  <a:pt x="1519" y="1469"/>
                </a:cubicBezTo>
                <a:cubicBezTo>
                  <a:pt x="1544" y="1493"/>
                  <a:pt x="1577" y="1508"/>
                  <a:pt x="1606" y="1508"/>
                </a:cubicBezTo>
                <a:cubicBezTo>
                  <a:pt x="1640" y="1508"/>
                  <a:pt x="1675" y="1493"/>
                  <a:pt x="1698" y="1469"/>
                </a:cubicBezTo>
                <a:cubicBezTo>
                  <a:pt x="1747" y="1417"/>
                  <a:pt x="1747" y="1339"/>
                  <a:pt x="1693" y="1290"/>
                </a:cubicBezTo>
                <a:cubicBezTo>
                  <a:pt x="1229" y="845"/>
                  <a:pt x="731" y="419"/>
                  <a:pt x="218" y="28"/>
                </a:cubicBezTo>
                <a:cubicBezTo>
                  <a:pt x="194" y="10"/>
                  <a:pt x="167" y="1"/>
                  <a:pt x="140"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9"/>
          <p:cNvSpPr/>
          <p:nvPr/>
        </p:nvSpPr>
        <p:spPr>
          <a:xfrm>
            <a:off x="2045172" y="1743987"/>
            <a:ext cx="115321" cy="115723"/>
          </a:xfrm>
          <a:custGeom>
            <a:rect b="b" l="l" r="r" t="t"/>
            <a:pathLst>
              <a:path extrusionOk="0" h="1438" w="1433">
                <a:moveTo>
                  <a:pt x="1247" y="0"/>
                </a:moveTo>
                <a:cubicBezTo>
                  <a:pt x="1233" y="0"/>
                  <a:pt x="1221" y="2"/>
                  <a:pt x="1209" y="7"/>
                </a:cubicBezTo>
                <a:cubicBezTo>
                  <a:pt x="1151" y="25"/>
                  <a:pt x="1093" y="83"/>
                  <a:pt x="1104" y="156"/>
                </a:cubicBezTo>
                <a:lnTo>
                  <a:pt x="1104" y="161"/>
                </a:lnTo>
                <a:lnTo>
                  <a:pt x="53" y="1220"/>
                </a:lnTo>
                <a:cubicBezTo>
                  <a:pt x="1" y="1268"/>
                  <a:pt x="5" y="1351"/>
                  <a:pt x="53" y="1400"/>
                </a:cubicBezTo>
                <a:cubicBezTo>
                  <a:pt x="77" y="1423"/>
                  <a:pt x="106" y="1438"/>
                  <a:pt x="140" y="1438"/>
                </a:cubicBezTo>
                <a:cubicBezTo>
                  <a:pt x="175" y="1438"/>
                  <a:pt x="204" y="1423"/>
                  <a:pt x="233" y="1400"/>
                </a:cubicBezTo>
                <a:lnTo>
                  <a:pt x="1330" y="291"/>
                </a:lnTo>
                <a:cubicBezTo>
                  <a:pt x="1432" y="185"/>
                  <a:pt x="1388" y="94"/>
                  <a:pt x="1374" y="65"/>
                </a:cubicBezTo>
                <a:cubicBezTo>
                  <a:pt x="1348" y="26"/>
                  <a:pt x="1294" y="0"/>
                  <a:pt x="1247"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9"/>
          <p:cNvSpPr/>
          <p:nvPr/>
        </p:nvSpPr>
        <p:spPr>
          <a:xfrm>
            <a:off x="2096111" y="3366096"/>
            <a:ext cx="184610" cy="191128"/>
          </a:xfrm>
          <a:custGeom>
            <a:rect b="b" l="l" r="r" t="t"/>
            <a:pathLst>
              <a:path extrusionOk="0" h="2375" w="2294">
                <a:moveTo>
                  <a:pt x="714" y="1"/>
                </a:moveTo>
                <a:cubicBezTo>
                  <a:pt x="517" y="1"/>
                  <a:pt x="319" y="7"/>
                  <a:pt x="122" y="19"/>
                </a:cubicBezTo>
                <a:cubicBezTo>
                  <a:pt x="54" y="19"/>
                  <a:pt x="0" y="82"/>
                  <a:pt x="6" y="149"/>
                </a:cubicBezTo>
                <a:cubicBezTo>
                  <a:pt x="11" y="216"/>
                  <a:pt x="69" y="270"/>
                  <a:pt x="136" y="270"/>
                </a:cubicBezTo>
                <a:cubicBezTo>
                  <a:pt x="321" y="259"/>
                  <a:pt x="506" y="254"/>
                  <a:pt x="691" y="254"/>
                </a:cubicBezTo>
                <a:cubicBezTo>
                  <a:pt x="1083" y="254"/>
                  <a:pt x="1476" y="277"/>
                  <a:pt x="1864" y="323"/>
                </a:cubicBezTo>
                <a:cubicBezTo>
                  <a:pt x="1864" y="633"/>
                  <a:pt x="1906" y="948"/>
                  <a:pt x="1945" y="1247"/>
                </a:cubicBezTo>
                <a:cubicBezTo>
                  <a:pt x="1994" y="1576"/>
                  <a:pt x="2042" y="1915"/>
                  <a:pt x="2027" y="2238"/>
                </a:cubicBezTo>
                <a:cubicBezTo>
                  <a:pt x="2023" y="2312"/>
                  <a:pt x="2076" y="2370"/>
                  <a:pt x="2143" y="2374"/>
                </a:cubicBezTo>
                <a:lnTo>
                  <a:pt x="2154" y="2374"/>
                </a:lnTo>
                <a:cubicBezTo>
                  <a:pt x="2221" y="2374"/>
                  <a:pt x="2274" y="2321"/>
                  <a:pt x="2279" y="2254"/>
                </a:cubicBezTo>
                <a:cubicBezTo>
                  <a:pt x="2293" y="1900"/>
                  <a:pt x="2245" y="1551"/>
                  <a:pt x="2197" y="1213"/>
                </a:cubicBezTo>
                <a:cubicBezTo>
                  <a:pt x="2148" y="884"/>
                  <a:pt x="2105" y="546"/>
                  <a:pt x="2119" y="216"/>
                </a:cubicBezTo>
                <a:cubicBezTo>
                  <a:pt x="2119" y="149"/>
                  <a:pt x="2071" y="96"/>
                  <a:pt x="2009" y="86"/>
                </a:cubicBezTo>
                <a:cubicBezTo>
                  <a:pt x="1580" y="30"/>
                  <a:pt x="1147" y="1"/>
                  <a:pt x="714" y="1"/>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9"/>
          <p:cNvSpPr/>
          <p:nvPr/>
        </p:nvSpPr>
        <p:spPr>
          <a:xfrm>
            <a:off x="2313307" y="3385732"/>
            <a:ext cx="84982" cy="94397"/>
          </a:xfrm>
          <a:custGeom>
            <a:rect b="b" l="l" r="r" t="t"/>
            <a:pathLst>
              <a:path extrusionOk="0" h="1173" w="1056">
                <a:moveTo>
                  <a:pt x="573" y="0"/>
                </a:moveTo>
                <a:cubicBezTo>
                  <a:pt x="563" y="0"/>
                  <a:pt x="553" y="1"/>
                  <a:pt x="542" y="1"/>
                </a:cubicBezTo>
                <a:cubicBezTo>
                  <a:pt x="412" y="12"/>
                  <a:pt x="310" y="84"/>
                  <a:pt x="238" y="186"/>
                </a:cubicBezTo>
                <a:cubicBezTo>
                  <a:pt x="216" y="150"/>
                  <a:pt x="177" y="127"/>
                  <a:pt x="134" y="127"/>
                </a:cubicBezTo>
                <a:cubicBezTo>
                  <a:pt x="130" y="127"/>
                  <a:pt x="126" y="127"/>
                  <a:pt x="122" y="128"/>
                </a:cubicBezTo>
                <a:cubicBezTo>
                  <a:pt x="54" y="133"/>
                  <a:pt x="0" y="195"/>
                  <a:pt x="11" y="263"/>
                </a:cubicBezTo>
                <a:lnTo>
                  <a:pt x="83" y="1057"/>
                </a:lnTo>
                <a:cubicBezTo>
                  <a:pt x="87" y="1119"/>
                  <a:pt x="136" y="1162"/>
                  <a:pt x="194" y="1173"/>
                </a:cubicBezTo>
                <a:lnTo>
                  <a:pt x="209" y="1173"/>
                </a:lnTo>
                <a:cubicBezTo>
                  <a:pt x="262" y="1173"/>
                  <a:pt x="310" y="1133"/>
                  <a:pt x="330" y="1081"/>
                </a:cubicBezTo>
                <a:cubicBezTo>
                  <a:pt x="364" y="959"/>
                  <a:pt x="364" y="838"/>
                  <a:pt x="364" y="722"/>
                </a:cubicBezTo>
                <a:cubicBezTo>
                  <a:pt x="364" y="660"/>
                  <a:pt x="364" y="592"/>
                  <a:pt x="373" y="530"/>
                </a:cubicBezTo>
                <a:cubicBezTo>
                  <a:pt x="388" y="403"/>
                  <a:pt x="460" y="263"/>
                  <a:pt x="562" y="253"/>
                </a:cubicBezTo>
                <a:cubicBezTo>
                  <a:pt x="566" y="253"/>
                  <a:pt x="570" y="253"/>
                  <a:pt x="574" y="253"/>
                </a:cubicBezTo>
                <a:cubicBezTo>
                  <a:pt x="657" y="253"/>
                  <a:pt x="738" y="344"/>
                  <a:pt x="765" y="432"/>
                </a:cubicBezTo>
                <a:cubicBezTo>
                  <a:pt x="799" y="559"/>
                  <a:pt x="770" y="698"/>
                  <a:pt x="741" y="834"/>
                </a:cubicBezTo>
                <a:cubicBezTo>
                  <a:pt x="726" y="901"/>
                  <a:pt x="770" y="969"/>
                  <a:pt x="842" y="983"/>
                </a:cubicBezTo>
                <a:cubicBezTo>
                  <a:pt x="851" y="985"/>
                  <a:pt x="860" y="986"/>
                  <a:pt x="869" y="986"/>
                </a:cubicBezTo>
                <a:cubicBezTo>
                  <a:pt x="926" y="986"/>
                  <a:pt x="975" y="945"/>
                  <a:pt x="987" y="882"/>
                </a:cubicBezTo>
                <a:cubicBezTo>
                  <a:pt x="1016" y="733"/>
                  <a:pt x="1056" y="548"/>
                  <a:pt x="1007" y="365"/>
                </a:cubicBezTo>
                <a:cubicBezTo>
                  <a:pt x="956" y="184"/>
                  <a:pt x="786" y="0"/>
                  <a:pt x="573" y="0"/>
                </a:cubicBezTo>
                <a:close/>
              </a:path>
            </a:pathLst>
          </a:custGeom>
          <a:solidFill>
            <a:srgbClr val="5B72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9"/>
          <p:cNvSpPr txBox="1"/>
          <p:nvPr>
            <p:ph idx="4294967295" type="subTitle"/>
          </p:nvPr>
        </p:nvSpPr>
        <p:spPr>
          <a:xfrm>
            <a:off x="3141351" y="1830450"/>
            <a:ext cx="2599200" cy="51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s" sz="1100">
                <a:solidFill>
                  <a:srgbClr val="5B72B7"/>
                </a:solidFill>
              </a:rPr>
              <a:t>Mercury is the closest planet to the Sun and the smallest one in the Solar System</a:t>
            </a:r>
            <a:endParaRPr sz="1100">
              <a:solidFill>
                <a:srgbClr val="5B72B7"/>
              </a:solidFill>
            </a:endParaRPr>
          </a:p>
        </p:txBody>
      </p:sp>
      <p:sp>
        <p:nvSpPr>
          <p:cNvPr id="171" name="Google Shape;171;p29"/>
          <p:cNvSpPr txBox="1"/>
          <p:nvPr>
            <p:ph idx="4294967295" type="subTitle"/>
          </p:nvPr>
        </p:nvSpPr>
        <p:spPr>
          <a:xfrm>
            <a:off x="3141336" y="1613100"/>
            <a:ext cx="2353200" cy="28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s" sz="1400">
                <a:solidFill>
                  <a:srgbClr val="5B72B7"/>
                </a:solidFill>
                <a:latin typeface="Passion One"/>
                <a:ea typeface="Passion One"/>
                <a:cs typeface="Passion One"/>
                <a:sym typeface="Passion One"/>
              </a:rPr>
              <a:t>MERCURY</a:t>
            </a:r>
            <a:endParaRPr sz="1400">
              <a:solidFill>
                <a:srgbClr val="5B72B7"/>
              </a:solidFill>
              <a:latin typeface="Passion One"/>
              <a:ea typeface="Passion One"/>
              <a:cs typeface="Passion One"/>
              <a:sym typeface="Passion One"/>
            </a:endParaRPr>
          </a:p>
        </p:txBody>
      </p:sp>
      <p:sp>
        <p:nvSpPr>
          <p:cNvPr id="172" name="Google Shape;172;p29"/>
          <p:cNvSpPr/>
          <p:nvPr/>
        </p:nvSpPr>
        <p:spPr>
          <a:xfrm>
            <a:off x="1910250" y="1613101"/>
            <a:ext cx="385200" cy="385200"/>
          </a:xfrm>
          <a:prstGeom prst="ellipse">
            <a:avLst/>
          </a:prstGeom>
          <a:solidFill>
            <a:srgbClr val="5B72B7">
              <a:alpha val="34230"/>
            </a:srgbClr>
          </a:solidFill>
          <a:ln cap="flat" cmpd="sng" w="19050">
            <a:solidFill>
              <a:srgbClr val="5B72B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3" name="Google Shape;173;p29"/>
          <p:cNvCxnSpPr>
            <a:stCxn id="172" idx="6"/>
          </p:cNvCxnSpPr>
          <p:nvPr/>
        </p:nvCxnSpPr>
        <p:spPr>
          <a:xfrm>
            <a:off x="2295450" y="1805701"/>
            <a:ext cx="793200" cy="600"/>
          </a:xfrm>
          <a:prstGeom prst="bentConnector3">
            <a:avLst>
              <a:gd fmla="val 50000" name="adj1"/>
            </a:avLst>
          </a:prstGeom>
          <a:noFill/>
          <a:ln cap="flat" cmpd="sng" w="19050">
            <a:solidFill>
              <a:srgbClr val="5B72B7"/>
            </a:solidFill>
            <a:prstDash val="solid"/>
            <a:round/>
            <a:headEnd len="med" w="med" type="none"/>
            <a:tailEnd len="med" w="med" type="diamond"/>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77" name="Shape 177"/>
        <p:cNvGrpSpPr/>
        <p:nvPr/>
      </p:nvGrpSpPr>
      <p:grpSpPr>
        <a:xfrm>
          <a:off x="0" y="0"/>
          <a:ext cx="0" cy="0"/>
          <a:chOff x="0" y="0"/>
          <a:chExt cx="0" cy="0"/>
        </a:xfrm>
      </p:grpSpPr>
      <p:sp>
        <p:nvSpPr>
          <p:cNvPr id="178" name="Google Shape;178;p30"/>
          <p:cNvSpPr txBox="1"/>
          <p:nvPr>
            <p:ph idx="1" type="subTitle"/>
          </p:nvPr>
        </p:nvSpPr>
        <p:spPr>
          <a:xfrm>
            <a:off x="3973375" y="1224188"/>
            <a:ext cx="4365900" cy="29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s"/>
              <a:t>is the approximate value of the golden ratio</a:t>
            </a:r>
            <a:endParaRPr/>
          </a:p>
        </p:txBody>
      </p:sp>
      <p:sp>
        <p:nvSpPr>
          <p:cNvPr id="179" name="Google Shape;179;p30"/>
          <p:cNvSpPr txBox="1"/>
          <p:nvPr>
            <p:ph idx="3" type="title"/>
          </p:nvPr>
        </p:nvSpPr>
        <p:spPr>
          <a:xfrm>
            <a:off x="5074075" y="417775"/>
            <a:ext cx="3265200" cy="9645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s"/>
              <a:t>1.61803</a:t>
            </a:r>
            <a:endParaRPr/>
          </a:p>
        </p:txBody>
      </p:sp>
      <p:sp>
        <p:nvSpPr>
          <p:cNvPr id="180" name="Google Shape;180;p30"/>
          <p:cNvSpPr txBox="1"/>
          <p:nvPr>
            <p:ph type="title"/>
          </p:nvPr>
        </p:nvSpPr>
        <p:spPr>
          <a:xfrm>
            <a:off x="5074075" y="1475150"/>
            <a:ext cx="3265200" cy="897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s"/>
              <a:t>3.141592653</a:t>
            </a:r>
            <a:endParaRPr/>
          </a:p>
        </p:txBody>
      </p:sp>
      <p:sp>
        <p:nvSpPr>
          <p:cNvPr id="181" name="Google Shape;181;p30"/>
          <p:cNvSpPr txBox="1"/>
          <p:nvPr>
            <p:ph idx="2" type="subTitle"/>
          </p:nvPr>
        </p:nvSpPr>
        <p:spPr>
          <a:xfrm>
            <a:off x="3973375" y="2250175"/>
            <a:ext cx="4365900" cy="29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s"/>
              <a:t>are the first ten digits of π (pi)</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None/>
            </a:pPr>
            <a:r>
              <a:t/>
            </a:r>
            <a:endParaRPr/>
          </a:p>
        </p:txBody>
      </p:sp>
      <p:sp>
        <p:nvSpPr>
          <p:cNvPr id="182" name="Google Shape;182;p30"/>
          <p:cNvSpPr txBox="1"/>
          <p:nvPr>
            <p:ph idx="4" type="subTitle"/>
          </p:nvPr>
        </p:nvSpPr>
        <p:spPr>
          <a:xfrm>
            <a:off x="2685425" y="3276163"/>
            <a:ext cx="4365900" cy="29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are the different letters used to represent Roman numerals</a:t>
            </a:r>
            <a:endParaRPr/>
          </a:p>
        </p:txBody>
      </p:sp>
      <p:sp>
        <p:nvSpPr>
          <p:cNvPr id="183" name="Google Shape;183;p30"/>
          <p:cNvSpPr txBox="1"/>
          <p:nvPr>
            <p:ph idx="5" type="subTitle"/>
          </p:nvPr>
        </p:nvSpPr>
        <p:spPr>
          <a:xfrm>
            <a:off x="2685425" y="4270763"/>
            <a:ext cx="4365900" cy="29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is the year in which the radical symbol was first used in print</a:t>
            </a:r>
            <a:endParaRPr/>
          </a:p>
        </p:txBody>
      </p:sp>
      <p:sp>
        <p:nvSpPr>
          <p:cNvPr id="184" name="Google Shape;184;p30"/>
          <p:cNvSpPr txBox="1"/>
          <p:nvPr>
            <p:ph idx="6" type="title"/>
          </p:nvPr>
        </p:nvSpPr>
        <p:spPr>
          <a:xfrm>
            <a:off x="2685425" y="3527175"/>
            <a:ext cx="3265200" cy="897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1525</a:t>
            </a:r>
            <a:endParaRPr/>
          </a:p>
        </p:txBody>
      </p:sp>
      <p:sp>
        <p:nvSpPr>
          <p:cNvPr id="185" name="Google Shape;185;p30"/>
          <p:cNvSpPr txBox="1"/>
          <p:nvPr>
            <p:ph idx="7" type="title"/>
          </p:nvPr>
        </p:nvSpPr>
        <p:spPr>
          <a:xfrm>
            <a:off x="2685425" y="2465926"/>
            <a:ext cx="3265200" cy="96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s"/>
              <a:t>7</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9" name="Shape 189"/>
        <p:cNvGrpSpPr/>
        <p:nvPr/>
      </p:nvGrpSpPr>
      <p:grpSpPr>
        <a:xfrm>
          <a:off x="0" y="0"/>
          <a:ext cx="0" cy="0"/>
          <a:chOff x="0" y="0"/>
          <a:chExt cx="0" cy="0"/>
        </a:xfrm>
      </p:grpSpPr>
      <p:sp>
        <p:nvSpPr>
          <p:cNvPr id="190" name="Google Shape;190;p31"/>
          <p:cNvSpPr txBox="1"/>
          <p:nvPr>
            <p:ph idx="1" type="subTitle"/>
          </p:nvPr>
        </p:nvSpPr>
        <p:spPr>
          <a:xfrm>
            <a:off x="4899825" y="2480450"/>
            <a:ext cx="2759400" cy="57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solidFill>
                  <a:srgbClr val="5B72B7"/>
                </a:solidFill>
              </a:rPr>
              <a:t>Do you know what helps you make your point clear? Lists like this one:</a:t>
            </a:r>
            <a:endParaRPr>
              <a:solidFill>
                <a:srgbClr val="5B72B7"/>
              </a:solidFill>
            </a:endParaRPr>
          </a:p>
          <a:p>
            <a:pPr indent="0" lvl="0" marL="0" rtl="0" algn="l">
              <a:spcBef>
                <a:spcPts val="0"/>
              </a:spcBef>
              <a:spcAft>
                <a:spcPts val="0"/>
              </a:spcAft>
              <a:buNone/>
            </a:pPr>
            <a:r>
              <a:t/>
            </a:r>
            <a:endParaRPr>
              <a:solidFill>
                <a:srgbClr val="5B72B7"/>
              </a:solidFill>
            </a:endParaRPr>
          </a:p>
          <a:p>
            <a:pPr indent="-304800" lvl="0" marL="457200" rtl="0" algn="l">
              <a:spcBef>
                <a:spcPts val="0"/>
              </a:spcBef>
              <a:spcAft>
                <a:spcPts val="0"/>
              </a:spcAft>
              <a:buClr>
                <a:srgbClr val="5B72B7"/>
              </a:buClr>
              <a:buSzPts val="1200"/>
              <a:buFont typeface="Abel"/>
              <a:buChar char="●"/>
            </a:pPr>
            <a:r>
              <a:rPr lang="es">
                <a:solidFill>
                  <a:srgbClr val="5B72B7"/>
                </a:solidFill>
              </a:rPr>
              <a:t>Because they’re simple </a:t>
            </a:r>
            <a:endParaRPr>
              <a:solidFill>
                <a:srgbClr val="5B72B7"/>
              </a:solidFill>
            </a:endParaRPr>
          </a:p>
          <a:p>
            <a:pPr indent="-304800" lvl="0" marL="457200" rtl="0" algn="l">
              <a:spcBef>
                <a:spcPts val="0"/>
              </a:spcBef>
              <a:spcAft>
                <a:spcPts val="0"/>
              </a:spcAft>
              <a:buClr>
                <a:srgbClr val="5B72B7"/>
              </a:buClr>
              <a:buSzPts val="1200"/>
              <a:buFont typeface="Abel"/>
              <a:buChar char="●"/>
            </a:pPr>
            <a:r>
              <a:rPr lang="es">
                <a:solidFill>
                  <a:srgbClr val="5B72B7"/>
                </a:solidFill>
              </a:rPr>
              <a:t>You can organize your ideas clearly</a:t>
            </a:r>
            <a:endParaRPr>
              <a:solidFill>
                <a:srgbClr val="5B72B7"/>
              </a:solidFill>
            </a:endParaRPr>
          </a:p>
          <a:p>
            <a:pPr indent="-304800" lvl="0" marL="457200" rtl="0" algn="l">
              <a:spcBef>
                <a:spcPts val="0"/>
              </a:spcBef>
              <a:spcAft>
                <a:spcPts val="0"/>
              </a:spcAft>
              <a:buClr>
                <a:srgbClr val="5B72B7"/>
              </a:buClr>
              <a:buSzPts val="1200"/>
              <a:buFont typeface="Abel"/>
              <a:buChar char="●"/>
            </a:pPr>
            <a:r>
              <a:rPr lang="es">
                <a:solidFill>
                  <a:srgbClr val="5B72B7"/>
                </a:solidFill>
              </a:rPr>
              <a:t>And because you’ll never forget to buy milk!</a:t>
            </a:r>
            <a:endParaRPr>
              <a:solidFill>
                <a:srgbClr val="5B72B7"/>
              </a:solidFill>
            </a:endParaRPr>
          </a:p>
          <a:p>
            <a:pPr indent="0" lvl="0" marL="0" rtl="0" algn="l">
              <a:spcBef>
                <a:spcPts val="0"/>
              </a:spcBef>
              <a:spcAft>
                <a:spcPts val="0"/>
              </a:spcAft>
              <a:buNone/>
            </a:pPr>
            <a:r>
              <a:t/>
            </a:r>
            <a:endParaRPr>
              <a:solidFill>
                <a:srgbClr val="5B72B7"/>
              </a:solidFill>
            </a:endParaRPr>
          </a:p>
          <a:p>
            <a:pPr indent="0" lvl="0" marL="0" rtl="0" algn="l">
              <a:spcBef>
                <a:spcPts val="0"/>
              </a:spcBef>
              <a:spcAft>
                <a:spcPts val="0"/>
              </a:spcAft>
              <a:buNone/>
            </a:pPr>
            <a:r>
              <a:rPr lang="es">
                <a:solidFill>
                  <a:srgbClr val="5B72B7"/>
                </a:solidFill>
              </a:rPr>
              <a:t>And the most important thing: the audience won’t miss the point of your presentation</a:t>
            </a:r>
            <a:endParaRPr/>
          </a:p>
        </p:txBody>
      </p:sp>
      <p:sp>
        <p:nvSpPr>
          <p:cNvPr id="191" name="Google Shape;191;p31"/>
          <p:cNvSpPr txBox="1"/>
          <p:nvPr>
            <p:ph type="ctrTitle"/>
          </p:nvPr>
        </p:nvSpPr>
        <p:spPr>
          <a:xfrm>
            <a:off x="430975" y="817500"/>
            <a:ext cx="8282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s"/>
              <a:t>PRACTICAL USES OF THIS SUBJECT</a:t>
            </a:r>
            <a:endParaRPr/>
          </a:p>
        </p:txBody>
      </p:sp>
      <p:graphicFrame>
        <p:nvGraphicFramePr>
          <p:cNvPr id="192" name="Google Shape;192;p31"/>
          <p:cNvGraphicFramePr/>
          <p:nvPr/>
        </p:nvGraphicFramePr>
        <p:xfrm>
          <a:off x="2318763" y="2209607"/>
          <a:ext cx="3000000" cy="3000000"/>
        </p:xfrm>
        <a:graphic>
          <a:graphicData uri="http://schemas.openxmlformats.org/drawingml/2006/table">
            <a:tbl>
              <a:tblPr>
                <a:noFill/>
                <a:tableStyleId>{C4A30335-B2B9-4C48-A6BC-94C56DB7923B}</a:tableStyleId>
              </a:tblPr>
              <a:tblGrid>
                <a:gridCol w="583875"/>
                <a:gridCol w="583875"/>
                <a:gridCol w="583875"/>
              </a:tblGrid>
              <a:tr h="476000">
                <a:tc>
                  <a:txBody>
                    <a:bodyPr/>
                    <a:lstStyle/>
                    <a:p>
                      <a:pPr indent="0" lvl="0" marL="0" rtl="0" algn="ctr">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V</a:t>
                      </a:r>
                      <a:endParaRPr>
                        <a:latin typeface="Abel"/>
                        <a:ea typeface="Abel"/>
                        <a:cs typeface="Abel"/>
                        <a:sym typeface="Abel"/>
                      </a:endParaRPr>
                    </a:p>
                  </a:txBody>
                  <a:tcPr marT="91425" marB="91425" marR="91425" marL="91425" anchor="ctr">
                    <a:lnL cap="flat" cmpd="sng" w="28575">
                      <a:solidFill>
                        <a:srgbClr val="5B72B7">
                          <a:alpha val="0"/>
                        </a:srgbClr>
                      </a:solidFill>
                      <a:prstDash val="solid"/>
                      <a:round/>
                      <a:headEnd len="sm" w="sm" type="none"/>
                      <a:tailEnd len="sm" w="sm" type="none"/>
                    </a:lnL>
                    <a:lnR cap="flat" cmpd="sng" w="28575">
                      <a:solidFill>
                        <a:srgbClr val="5B72B7"/>
                      </a:solidFill>
                      <a:prstDash val="solid"/>
                      <a:round/>
                      <a:headEnd len="sm" w="sm" type="none"/>
                      <a:tailEnd len="sm" w="sm" type="none"/>
                    </a:lnR>
                    <a:lnT cap="flat" cmpd="sng" w="28575">
                      <a:solidFill>
                        <a:srgbClr val="5B72B7">
                          <a:alpha val="0"/>
                        </a:srgbClr>
                      </a:solidFill>
                      <a:prstDash val="solid"/>
                      <a:round/>
                      <a:headEnd len="sm" w="sm" type="none"/>
                      <a:tailEnd len="sm" w="sm" type="none"/>
                    </a:lnT>
                    <a:lnB cap="flat" cmpd="sng" w="28575">
                      <a:solidFill>
                        <a:srgbClr val="5B72B7"/>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5</a:t>
                      </a:r>
                      <a:endParaRPr/>
                    </a:p>
                  </a:txBody>
                  <a:tcPr marT="91425" marB="91425" marR="91425" marL="91425" anchor="ctr">
                    <a:lnL cap="flat" cmpd="sng" w="28575">
                      <a:solidFill>
                        <a:srgbClr val="5B72B7"/>
                      </a:solidFill>
                      <a:prstDash val="solid"/>
                      <a:round/>
                      <a:headEnd len="sm" w="sm" type="none"/>
                      <a:tailEnd len="sm" w="sm" type="none"/>
                    </a:lnL>
                    <a:lnR cap="flat" cmpd="sng" w="28575">
                      <a:solidFill>
                        <a:srgbClr val="5B72B7"/>
                      </a:solidFill>
                      <a:prstDash val="solid"/>
                      <a:round/>
                      <a:headEnd len="sm" w="sm" type="none"/>
                      <a:tailEnd len="sm" w="sm" type="none"/>
                    </a:lnR>
                    <a:lnT cap="flat" cmpd="sng" w="28575">
                      <a:solidFill>
                        <a:srgbClr val="5B72B7">
                          <a:alpha val="0"/>
                        </a:srgbClr>
                      </a:solidFill>
                      <a:prstDash val="solid"/>
                      <a:round/>
                      <a:headEnd len="sm" w="sm" type="none"/>
                      <a:tailEnd len="sm" w="sm" type="none"/>
                    </a:lnT>
                    <a:lnB cap="flat" cmpd="sng" w="28575">
                      <a:solidFill>
                        <a:srgbClr val="5B72B7"/>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Five</a:t>
                      </a:r>
                      <a:endParaRPr/>
                    </a:p>
                  </a:txBody>
                  <a:tcPr marT="91425" marB="91425" marR="91425" marL="91425" anchor="ctr">
                    <a:lnL cap="flat" cmpd="sng" w="28575">
                      <a:solidFill>
                        <a:srgbClr val="5B72B7"/>
                      </a:solidFill>
                      <a:prstDash val="solid"/>
                      <a:round/>
                      <a:headEnd len="sm" w="sm" type="none"/>
                      <a:tailEnd len="sm" w="sm" type="none"/>
                    </a:lnL>
                    <a:lnR cap="flat" cmpd="sng" w="28575">
                      <a:solidFill>
                        <a:srgbClr val="5B72B7">
                          <a:alpha val="0"/>
                        </a:srgbClr>
                      </a:solidFill>
                      <a:prstDash val="solid"/>
                      <a:round/>
                      <a:headEnd len="sm" w="sm" type="none"/>
                      <a:tailEnd len="sm" w="sm" type="none"/>
                    </a:lnR>
                    <a:lnT cap="flat" cmpd="sng" w="28575">
                      <a:solidFill>
                        <a:srgbClr val="5B72B7">
                          <a:alpha val="0"/>
                        </a:srgbClr>
                      </a:solidFill>
                      <a:prstDash val="solid"/>
                      <a:round/>
                      <a:headEnd len="sm" w="sm" type="none"/>
                      <a:tailEnd len="sm" w="sm" type="none"/>
                    </a:lnT>
                    <a:lnB cap="flat" cmpd="sng" w="28575">
                      <a:solidFill>
                        <a:srgbClr val="5B72B7"/>
                      </a:solidFill>
                      <a:prstDash val="solid"/>
                      <a:round/>
                      <a:headEnd len="sm" w="sm" type="none"/>
                      <a:tailEnd len="sm" w="sm" type="none"/>
                    </a:lnB>
                  </a:tcPr>
                </a:tc>
              </a:tr>
              <a:tr h="476000">
                <a:tc>
                  <a:txBody>
                    <a:bodyPr/>
                    <a:lstStyle/>
                    <a:p>
                      <a:pPr indent="0" lvl="0" marL="0" rtl="0" algn="ctr">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X</a:t>
                      </a:r>
                      <a:endParaRPr/>
                    </a:p>
                  </a:txBody>
                  <a:tcPr marT="91425" marB="91425" marR="91425" marL="91425" anchor="ctr">
                    <a:lnL cap="flat" cmpd="sng" w="28575">
                      <a:solidFill>
                        <a:srgbClr val="5B72B7">
                          <a:alpha val="0"/>
                        </a:srgbClr>
                      </a:solidFill>
                      <a:prstDash val="solid"/>
                      <a:round/>
                      <a:headEnd len="sm" w="sm" type="none"/>
                      <a:tailEnd len="sm" w="sm" type="none"/>
                    </a:lnL>
                    <a:lnR cap="flat" cmpd="sng" w="28575">
                      <a:solidFill>
                        <a:srgbClr val="5B72B7"/>
                      </a:solidFill>
                      <a:prstDash val="solid"/>
                      <a:round/>
                      <a:headEnd len="sm" w="sm" type="none"/>
                      <a:tailEnd len="sm" w="sm" type="none"/>
                    </a:lnR>
                    <a:lnT cap="flat" cmpd="sng" w="28575">
                      <a:solidFill>
                        <a:srgbClr val="5B72B7"/>
                      </a:solidFill>
                      <a:prstDash val="solid"/>
                      <a:round/>
                      <a:headEnd len="sm" w="sm" type="none"/>
                      <a:tailEnd len="sm" w="sm" type="none"/>
                    </a:lnT>
                    <a:lnB cap="flat" cmpd="sng" w="28575">
                      <a:solidFill>
                        <a:srgbClr val="5B72B7"/>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10</a:t>
                      </a:r>
                      <a:endParaRPr/>
                    </a:p>
                  </a:txBody>
                  <a:tcPr marT="91425" marB="91425" marR="91425" marL="91425" anchor="ctr">
                    <a:lnL cap="flat" cmpd="sng" w="28575">
                      <a:solidFill>
                        <a:srgbClr val="5B72B7"/>
                      </a:solidFill>
                      <a:prstDash val="solid"/>
                      <a:round/>
                      <a:headEnd len="sm" w="sm" type="none"/>
                      <a:tailEnd len="sm" w="sm" type="none"/>
                    </a:lnL>
                    <a:lnR cap="flat" cmpd="sng" w="28575">
                      <a:solidFill>
                        <a:srgbClr val="5B72B7"/>
                      </a:solidFill>
                      <a:prstDash val="solid"/>
                      <a:round/>
                      <a:headEnd len="sm" w="sm" type="none"/>
                      <a:tailEnd len="sm" w="sm" type="none"/>
                    </a:lnR>
                    <a:lnT cap="flat" cmpd="sng" w="28575">
                      <a:solidFill>
                        <a:srgbClr val="5B72B7"/>
                      </a:solidFill>
                      <a:prstDash val="solid"/>
                      <a:round/>
                      <a:headEnd len="sm" w="sm" type="none"/>
                      <a:tailEnd len="sm" w="sm" type="none"/>
                    </a:lnT>
                    <a:lnB cap="flat" cmpd="sng" w="28575">
                      <a:solidFill>
                        <a:srgbClr val="5B72B7"/>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Ten</a:t>
                      </a:r>
                      <a:endParaRPr/>
                    </a:p>
                  </a:txBody>
                  <a:tcPr marT="91425" marB="91425" marR="91425" marL="91425" anchor="ctr">
                    <a:lnL cap="flat" cmpd="sng" w="28575">
                      <a:solidFill>
                        <a:srgbClr val="5B72B7"/>
                      </a:solidFill>
                      <a:prstDash val="solid"/>
                      <a:round/>
                      <a:headEnd len="sm" w="sm" type="none"/>
                      <a:tailEnd len="sm" w="sm" type="none"/>
                    </a:lnL>
                    <a:lnR cap="flat" cmpd="sng" w="28575">
                      <a:solidFill>
                        <a:srgbClr val="5B72B7">
                          <a:alpha val="0"/>
                        </a:srgbClr>
                      </a:solidFill>
                      <a:prstDash val="solid"/>
                      <a:round/>
                      <a:headEnd len="sm" w="sm" type="none"/>
                      <a:tailEnd len="sm" w="sm" type="none"/>
                    </a:lnR>
                    <a:lnT cap="flat" cmpd="sng" w="28575">
                      <a:solidFill>
                        <a:srgbClr val="5B72B7"/>
                      </a:solidFill>
                      <a:prstDash val="solid"/>
                      <a:round/>
                      <a:headEnd len="sm" w="sm" type="none"/>
                      <a:tailEnd len="sm" w="sm" type="none"/>
                    </a:lnT>
                    <a:lnB cap="flat" cmpd="sng" w="28575">
                      <a:solidFill>
                        <a:srgbClr val="5B72B7"/>
                      </a:solidFill>
                      <a:prstDash val="solid"/>
                      <a:round/>
                      <a:headEnd len="sm" w="sm" type="none"/>
                      <a:tailEnd len="sm" w="sm" type="none"/>
                    </a:lnB>
                  </a:tcPr>
                </a:tc>
              </a:tr>
              <a:tr h="433275">
                <a:tc>
                  <a:txBody>
                    <a:bodyPr/>
                    <a:lstStyle/>
                    <a:p>
                      <a:pPr indent="0" lvl="0" marL="0" rtl="0" algn="ctr">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L</a:t>
                      </a:r>
                      <a:endParaRPr/>
                    </a:p>
                  </a:txBody>
                  <a:tcPr marT="91425" marB="91425" marR="91425" marL="91425" anchor="ctr">
                    <a:lnL cap="flat" cmpd="sng" w="28575">
                      <a:solidFill>
                        <a:srgbClr val="5B72B7">
                          <a:alpha val="0"/>
                        </a:srgbClr>
                      </a:solidFill>
                      <a:prstDash val="solid"/>
                      <a:round/>
                      <a:headEnd len="sm" w="sm" type="none"/>
                      <a:tailEnd len="sm" w="sm" type="none"/>
                    </a:lnL>
                    <a:lnR cap="flat" cmpd="sng" w="28575">
                      <a:solidFill>
                        <a:srgbClr val="5B72B7"/>
                      </a:solidFill>
                      <a:prstDash val="solid"/>
                      <a:round/>
                      <a:headEnd len="sm" w="sm" type="none"/>
                      <a:tailEnd len="sm" w="sm" type="none"/>
                    </a:lnR>
                    <a:lnT cap="flat" cmpd="sng" w="28575">
                      <a:solidFill>
                        <a:srgbClr val="5B72B7"/>
                      </a:solidFill>
                      <a:prstDash val="solid"/>
                      <a:round/>
                      <a:headEnd len="sm" w="sm" type="none"/>
                      <a:tailEnd len="sm" w="sm" type="none"/>
                    </a:lnT>
                    <a:lnB cap="flat" cmpd="sng" w="28575">
                      <a:solidFill>
                        <a:srgbClr val="5B72B7">
                          <a:alpha val="0"/>
                        </a:srgbClr>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50</a:t>
                      </a:r>
                      <a:endParaRPr/>
                    </a:p>
                  </a:txBody>
                  <a:tcPr marT="91425" marB="91425" marR="91425" marL="91425" anchor="ctr">
                    <a:lnL cap="flat" cmpd="sng" w="28575">
                      <a:solidFill>
                        <a:srgbClr val="5B72B7"/>
                      </a:solidFill>
                      <a:prstDash val="solid"/>
                      <a:round/>
                      <a:headEnd len="sm" w="sm" type="none"/>
                      <a:tailEnd len="sm" w="sm" type="none"/>
                    </a:lnL>
                    <a:lnR cap="flat" cmpd="sng" w="28575">
                      <a:solidFill>
                        <a:srgbClr val="5B72B7"/>
                      </a:solidFill>
                      <a:prstDash val="solid"/>
                      <a:round/>
                      <a:headEnd len="sm" w="sm" type="none"/>
                      <a:tailEnd len="sm" w="sm" type="none"/>
                    </a:lnR>
                    <a:lnT cap="flat" cmpd="sng" w="28575">
                      <a:solidFill>
                        <a:srgbClr val="5B72B7"/>
                      </a:solidFill>
                      <a:prstDash val="solid"/>
                      <a:round/>
                      <a:headEnd len="sm" w="sm" type="none"/>
                      <a:tailEnd len="sm" w="sm" type="none"/>
                    </a:lnT>
                    <a:lnB cap="flat" cmpd="sng" w="28575">
                      <a:solidFill>
                        <a:srgbClr val="5B72B7">
                          <a:alpha val="0"/>
                        </a:srgbClr>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s" sz="1200">
                          <a:solidFill>
                            <a:srgbClr val="5B72B7"/>
                          </a:solidFill>
                          <a:latin typeface="Abel"/>
                          <a:ea typeface="Abel"/>
                          <a:cs typeface="Abel"/>
                          <a:sym typeface="Abel"/>
                        </a:rPr>
                        <a:t>Fifty</a:t>
                      </a:r>
                      <a:endParaRPr/>
                    </a:p>
                  </a:txBody>
                  <a:tcPr marT="91425" marB="91425" marR="91425" marL="91425" anchor="ctr">
                    <a:lnL cap="flat" cmpd="sng" w="28575">
                      <a:solidFill>
                        <a:srgbClr val="5B72B7"/>
                      </a:solidFill>
                      <a:prstDash val="solid"/>
                      <a:round/>
                      <a:headEnd len="sm" w="sm" type="none"/>
                      <a:tailEnd len="sm" w="sm" type="none"/>
                    </a:lnL>
                    <a:lnR cap="flat" cmpd="sng" w="28575">
                      <a:solidFill>
                        <a:srgbClr val="5B72B7">
                          <a:alpha val="0"/>
                        </a:srgbClr>
                      </a:solidFill>
                      <a:prstDash val="solid"/>
                      <a:round/>
                      <a:headEnd len="sm" w="sm" type="none"/>
                      <a:tailEnd len="sm" w="sm" type="none"/>
                    </a:lnR>
                    <a:lnT cap="flat" cmpd="sng" w="28575">
                      <a:solidFill>
                        <a:srgbClr val="5B72B7"/>
                      </a:solidFill>
                      <a:prstDash val="solid"/>
                      <a:round/>
                      <a:headEnd len="sm" w="sm" type="none"/>
                      <a:tailEnd len="sm" w="sm" type="none"/>
                    </a:lnT>
                    <a:lnB cap="flat" cmpd="sng" w="28575">
                      <a:solidFill>
                        <a:srgbClr val="5B72B7">
                          <a:alpha val="0"/>
                        </a:srgbClr>
                      </a:solidFill>
                      <a:prstDash val="solid"/>
                      <a:round/>
                      <a:headEnd len="sm" w="sm" type="none"/>
                      <a:tailEnd len="sm" w="sm" type="none"/>
                    </a:lnB>
                  </a:tcPr>
                </a:tc>
              </a:tr>
            </a:tbl>
          </a:graphicData>
        </a:graphic>
      </p:graphicFrame>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Math Lesson by Slidesgo">
  <a:themeElements>
    <a:clrScheme name="Simple Light">
      <a:dk1>
        <a:srgbClr val="5B72B7"/>
      </a:dk1>
      <a:lt1>
        <a:srgbClr val="FFFFFF"/>
      </a:lt1>
      <a:dk2>
        <a:srgbClr val="595959"/>
      </a:dk2>
      <a:lt2>
        <a:srgbClr val="F9E9D9"/>
      </a:lt2>
      <a:accent1>
        <a:srgbClr val="5B72B7"/>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