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8"/>
  </p:notesMasterIdLst>
  <p:sldIdLst>
    <p:sldId id="257" r:id="rId3"/>
    <p:sldId id="264" r:id="rId4"/>
    <p:sldId id="265" r:id="rId5"/>
    <p:sldId id="266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ECF2B-68F2-45C1-9DB8-419E6A7D9D3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5DFDF-D8B2-4006-B339-BDAA18D4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1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205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940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657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2093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4132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1592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550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5322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3382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7961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3947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36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7082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5256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972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927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0173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196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550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0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421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9366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0243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031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4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147112154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124607"/>
            <a:ext cx="7712130" cy="40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60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22" y="325822"/>
            <a:ext cx="8776302" cy="4787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114" y="664030"/>
            <a:ext cx="8534400" cy="42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9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15" y="516390"/>
            <a:ext cx="8505825" cy="4562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14" y="1055915"/>
            <a:ext cx="7667625" cy="37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28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53322555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等线</vt:lpstr>
      <vt:lpstr>等线 Light</vt:lpstr>
      <vt:lpstr>UTM Avo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2021-01-19T11:15:54Z</dcterms:created>
  <dcterms:modified xsi:type="dcterms:W3CDTF">2021-01-19T11:16:14Z</dcterms:modified>
</cp:coreProperties>
</file>