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5" r:id="rId3"/>
    <p:sldId id="257" r:id="rId4"/>
    <p:sldId id="281" r:id="rId5"/>
    <p:sldId id="258" r:id="rId6"/>
    <p:sldId id="282" r:id="rId7"/>
    <p:sldId id="286" r:id="rId8"/>
    <p:sldId id="260" r:id="rId9"/>
    <p:sldId id="261" r:id="rId10"/>
    <p:sldId id="283" r:id="rId11"/>
    <p:sldId id="262" r:id="rId12"/>
    <p:sldId id="287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0088EE"/>
    <a:srgbClr val="75DBFF"/>
    <a:srgbClr val="F16649"/>
    <a:srgbClr val="0FB7BD"/>
    <a:srgbClr val="008000"/>
    <a:srgbClr val="F47A69"/>
    <a:srgbClr val="EDE4BC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42" y="67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429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 a new room for the hotel. Draw a plan for the room.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57" y="651516"/>
            <a:ext cx="1814513" cy="32232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15" y="4448483"/>
            <a:ext cx="2528888" cy="24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286" y="184759"/>
            <a:ext cx="749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Show your plan to your partner and describe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8984" y="200891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956" y="2673647"/>
            <a:ext cx="6257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This is the Shark Room. There’s a big shark at the door. There’s a table and a sofa in the middle of the room 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846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0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968726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828380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100989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text. Answer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95699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768" y="5842038"/>
            <a:ext cx="413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Circle the things in the Tiger Room.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73647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Create a new room for the hotel. Draw a plan for the room.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033561"/>
            <a:ext cx="379595" cy="3579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4989898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Show your plan to your partner and describe it.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1173712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3211428"/>
            <a:ext cx="6618514" cy="21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84760"/>
            <a:ext cx="801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text. Answer the questions.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4" y="1360417"/>
            <a:ext cx="3472546" cy="2315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32">
            <a:off x="1188741" y="1685270"/>
            <a:ext cx="2841173" cy="189585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941158" y="3733799"/>
            <a:ext cx="7261684" cy="3118819"/>
            <a:chOff x="1578429" y="3733799"/>
            <a:chExt cx="7261684" cy="31188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1" t="1823" r="-940" b="681"/>
            <a:stretch/>
          </p:blipFill>
          <p:spPr>
            <a:xfrm>
              <a:off x="1578429" y="3733799"/>
              <a:ext cx="7261684" cy="31188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471377" y="4118350"/>
              <a:ext cx="347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Reading skill: Predicting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4357" y="4723076"/>
              <a:ext cx="6389914" cy="1690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00"/>
                <a:t>Predicting makes reading easy.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Before reading, look at the pictures, design and title.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Decide what the text is about.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Think about what you know about the topic.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7086" y="87086"/>
            <a:ext cx="7774577" cy="5399314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0" y="0"/>
            <a:ext cx="7892143" cy="7326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2144" y="1055913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2144" y="1447799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144" y="710868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To: phong@webmail.com; mi@webmail.com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44" y="1099456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Subject: A room at the Crazy House Hotel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44" y="1480449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/>
              <a:t>Hi Phong and Mi,</a:t>
            </a:r>
          </a:p>
          <a:p>
            <a:pPr algn="just"/>
            <a:r>
              <a:rPr lang="en-US" sz="2000"/>
              <a:t>How are you? I’m in Da Lat with my parents. We’re staying at the Crazy House Hotel. Wow! It really is crazy. There are ten rooms in the hotel. </a:t>
            </a:r>
          </a:p>
          <a:p>
            <a:pPr algn="just"/>
            <a:r>
              <a:rPr lang="en-US" sz="2000"/>
              <a:t>There’s a Kangaroo Room, an Eagle Room, and even an Ant Room. I’m staying in the Tiger Room. It’s called  the Tiger Room because there’s a big tiger on the wall.</a:t>
            </a:r>
          </a:p>
          <a:p>
            <a:pPr algn="just"/>
            <a:r>
              <a:rPr lang="en-US" sz="2000"/>
              <a:t>The tiger is between the bathroom door  and the window. The bed is next to the window, but the window is a strange shape. I put my bag under the bed. There’s a lamp, a wardrobe and a desk.</a:t>
            </a:r>
          </a:p>
          <a:p>
            <a:pPr algn="just"/>
            <a:r>
              <a:rPr lang="en-US" sz="2000"/>
              <a:t>You should stay here when you visit Da Lat. It’s great.</a:t>
            </a:r>
          </a:p>
          <a:p>
            <a:pPr algn="just"/>
            <a:r>
              <a:rPr lang="en-US" sz="2000"/>
              <a:t>See you soon!</a:t>
            </a:r>
          </a:p>
          <a:p>
            <a:pPr algn="just"/>
            <a:r>
              <a:rPr lang="en-US" sz="2000"/>
              <a:t>Nick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87">
            <a:off x="5794959" y="4728320"/>
            <a:ext cx="2985304" cy="1990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32">
            <a:off x="3459738" y="5136095"/>
            <a:ext cx="2224523" cy="14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7086" y="87086"/>
            <a:ext cx="7774577" cy="5399314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0" y="0"/>
            <a:ext cx="7892143" cy="7326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2144" y="1055913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2144" y="1447799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144" y="710868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To: phong@webmail.com; mi@webmail.com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44" y="1099456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Subject: A room at the Crazy House Hotel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44" y="1480449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/>
              <a:t>Hi Phong and Mi,</a:t>
            </a:r>
          </a:p>
          <a:p>
            <a:pPr algn="just"/>
            <a:r>
              <a:rPr lang="en-US" sz="2000"/>
              <a:t>How are you? I’m in Da Lat with my parents. We’re staying at the Crazy House Hotel. Wow! It really is crazy. There are ten rooms in the hotel. </a:t>
            </a:r>
          </a:p>
          <a:p>
            <a:pPr algn="just"/>
            <a:r>
              <a:rPr lang="en-US" sz="2000"/>
              <a:t>There’s a Kangaroo Room, an Eagle Room, and even an Ant Room. I’m staying in the Tiger Room. It’s called  the Tiger Room because there’s a big tiger on the wall.</a:t>
            </a:r>
          </a:p>
          <a:p>
            <a:pPr algn="just"/>
            <a:r>
              <a:rPr lang="en-US" sz="2000"/>
              <a:t>The tiger is between the bathroom door  and the window. The bed is next to the window, but the window is a strange shape. I put my bag under the bed. There’s a lamp, a wardrobe and a desk.</a:t>
            </a:r>
          </a:p>
          <a:p>
            <a:pPr algn="just"/>
            <a:r>
              <a:rPr lang="en-US" sz="2000"/>
              <a:t>You should stay here when you visit Da Lat. It’s great.</a:t>
            </a:r>
          </a:p>
          <a:p>
            <a:pPr algn="just"/>
            <a:r>
              <a:rPr lang="en-US" sz="2000"/>
              <a:t>See you soon!</a:t>
            </a:r>
          </a:p>
          <a:p>
            <a:pPr algn="just"/>
            <a:r>
              <a:rPr lang="en-US" sz="2000"/>
              <a:t>Nick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647" y="55795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477" y="5560044"/>
            <a:ext cx="34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Is it an email or a letter?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06458" y="55578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1288" y="5560044"/>
            <a:ext cx="325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is the text about?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787F3C-3F17-4A35-A2FA-0EE18CE31901}"/>
              </a:ext>
            </a:extLst>
          </p:cNvPr>
          <p:cNvSpPr txBox="1"/>
          <p:nvPr/>
        </p:nvSpPr>
        <p:spPr>
          <a:xfrm>
            <a:off x="857477" y="5988501"/>
            <a:ext cx="2022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00B050"/>
                </a:solidFill>
                <a:effectLst/>
              </a:rPr>
              <a:t>It's an email.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18963-F1D4-4333-9AA2-BE6CBBEF150E}"/>
              </a:ext>
            </a:extLst>
          </p:cNvPr>
          <p:cNvSpPr txBox="1"/>
          <p:nvPr/>
        </p:nvSpPr>
        <p:spPr>
          <a:xfrm>
            <a:off x="4795976" y="5960154"/>
            <a:ext cx="4357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text is about Nick's room at the Crazy House Hotel.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200" y="217099"/>
            <a:ext cx="7280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9464" y="14448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4294" y="1392648"/>
            <a:ext cx="388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Who is Nick in Da Lat with?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79464" y="2564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54294" y="2533788"/>
            <a:ext cx="533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many rooms are there in the hotel?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79464" y="37209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54294" y="3712338"/>
            <a:ext cx="533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Why is the room called the Tiger Room?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9464" y="49395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54294" y="4930870"/>
            <a:ext cx="304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Where is Nick’s bag?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67E45-2B76-4DEC-8EAE-2B23F3982EA8}"/>
              </a:ext>
            </a:extLst>
          </p:cNvPr>
          <p:cNvSpPr txBox="1"/>
          <p:nvPr/>
        </p:nvSpPr>
        <p:spPr>
          <a:xfrm>
            <a:off x="2254294" y="1941454"/>
            <a:ext cx="4197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He's in Da Lat with his parents.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913F77-F4EA-4C2C-BECF-CC87B43F8379}"/>
              </a:ext>
            </a:extLst>
          </p:cNvPr>
          <p:cNvSpPr txBox="1"/>
          <p:nvPr/>
        </p:nvSpPr>
        <p:spPr>
          <a:xfrm>
            <a:off x="2254294" y="3025878"/>
            <a:ext cx="2969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There are ten rooms.</a:t>
            </a:r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F270E2-D788-4969-A2EE-8D115CBCBF9B}"/>
              </a:ext>
            </a:extLst>
          </p:cNvPr>
          <p:cNvSpPr txBox="1"/>
          <p:nvPr/>
        </p:nvSpPr>
        <p:spPr>
          <a:xfrm>
            <a:off x="2254294" y="4240687"/>
            <a:ext cx="4992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Because there's a big tiger on the wall.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88DC3B-0903-4959-9DCA-7A613EF7C03E}"/>
              </a:ext>
            </a:extLst>
          </p:cNvPr>
          <p:cNvSpPr txBox="1"/>
          <p:nvPr/>
        </p:nvSpPr>
        <p:spPr>
          <a:xfrm>
            <a:off x="2254294" y="5401188"/>
            <a:ext cx="2600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It's under the bed.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197" y="184760"/>
            <a:ext cx="7663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things in the Tiger Room.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3BE0F5-68C4-4B57-9C75-2E74596473D1}"/>
              </a:ext>
            </a:extLst>
          </p:cNvPr>
          <p:cNvGrpSpPr/>
          <p:nvPr/>
        </p:nvGrpSpPr>
        <p:grpSpPr>
          <a:xfrm>
            <a:off x="1768444" y="1965960"/>
            <a:ext cx="2024413" cy="537210"/>
            <a:chOff x="1768444" y="1965960"/>
            <a:chExt cx="2024413" cy="537210"/>
          </a:xfrm>
        </p:grpSpPr>
        <p:sp>
          <p:nvSpPr>
            <p:cNvPr id="53" name="Rounded Rectangle 52"/>
            <p:cNvSpPr/>
            <p:nvPr/>
          </p:nvSpPr>
          <p:spPr>
            <a:xfrm>
              <a:off x="176844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80793" y="2006572"/>
              <a:ext cx="1399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window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01CED1-2ED0-4718-A26C-17C7FA478A47}"/>
              </a:ext>
            </a:extLst>
          </p:cNvPr>
          <p:cNvGrpSpPr/>
          <p:nvPr/>
        </p:nvGrpSpPr>
        <p:grpSpPr>
          <a:xfrm>
            <a:off x="1763380" y="2832237"/>
            <a:ext cx="2024413" cy="537210"/>
            <a:chOff x="1763380" y="2832237"/>
            <a:chExt cx="2024413" cy="537210"/>
          </a:xfrm>
        </p:grpSpPr>
        <p:sp>
          <p:nvSpPr>
            <p:cNvPr id="54" name="Rounded Rectangle 53"/>
            <p:cNvSpPr/>
            <p:nvPr/>
          </p:nvSpPr>
          <p:spPr>
            <a:xfrm>
              <a:off x="176338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54438" y="2875403"/>
              <a:ext cx="1242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cooker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96FF71-4633-4E9A-B07F-84957C5ADFB6}"/>
              </a:ext>
            </a:extLst>
          </p:cNvPr>
          <p:cNvGrpSpPr/>
          <p:nvPr/>
        </p:nvGrpSpPr>
        <p:grpSpPr>
          <a:xfrm>
            <a:off x="1763379" y="3698514"/>
            <a:ext cx="2024413" cy="537210"/>
            <a:chOff x="1763379" y="3698514"/>
            <a:chExt cx="2024413" cy="537210"/>
          </a:xfrm>
        </p:grpSpPr>
        <p:sp>
          <p:nvSpPr>
            <p:cNvPr id="55" name="Rounded Rectangle 54"/>
            <p:cNvSpPr/>
            <p:nvPr/>
          </p:nvSpPr>
          <p:spPr>
            <a:xfrm>
              <a:off x="176337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53219" y="3768329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shelf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805A1B-E60C-45C7-94A9-4330A654992A}"/>
              </a:ext>
            </a:extLst>
          </p:cNvPr>
          <p:cNvGrpSpPr/>
          <p:nvPr/>
        </p:nvGrpSpPr>
        <p:grpSpPr>
          <a:xfrm>
            <a:off x="1763380" y="4564791"/>
            <a:ext cx="2024413" cy="537210"/>
            <a:chOff x="1763380" y="4564791"/>
            <a:chExt cx="2024413" cy="537210"/>
          </a:xfrm>
        </p:grpSpPr>
        <p:sp>
          <p:nvSpPr>
            <p:cNvPr id="56" name="Rounded Rectangle 55"/>
            <p:cNvSpPr/>
            <p:nvPr/>
          </p:nvSpPr>
          <p:spPr>
            <a:xfrm>
              <a:off x="176338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53219" y="460256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desk</a:t>
              </a:r>
              <a:endParaRPr lang="en-US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F4DC12-692B-4F51-B477-1C4A5EDBD0EF}"/>
              </a:ext>
            </a:extLst>
          </p:cNvPr>
          <p:cNvGrpSpPr/>
          <p:nvPr/>
        </p:nvGrpSpPr>
        <p:grpSpPr>
          <a:xfrm>
            <a:off x="5304124" y="1965960"/>
            <a:ext cx="2024413" cy="537210"/>
            <a:chOff x="5304124" y="1965960"/>
            <a:chExt cx="2024413" cy="537210"/>
          </a:xfrm>
        </p:grpSpPr>
        <p:sp>
          <p:nvSpPr>
            <p:cNvPr id="58" name="Rounded Rectangle 57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04465" y="2006572"/>
              <a:ext cx="1625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wardrobe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743C88-7F1B-4BA1-B364-D2BFB4387CC6}"/>
              </a:ext>
            </a:extLst>
          </p:cNvPr>
          <p:cNvGrpSpPr/>
          <p:nvPr/>
        </p:nvGrpSpPr>
        <p:grpSpPr>
          <a:xfrm>
            <a:off x="5299060" y="2832237"/>
            <a:ext cx="2024413" cy="537210"/>
            <a:chOff x="5299060" y="2832237"/>
            <a:chExt cx="2024413" cy="537210"/>
          </a:xfrm>
        </p:grpSpPr>
        <p:sp>
          <p:nvSpPr>
            <p:cNvPr id="59" name="Rounded Rectangle 58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68930" y="2875403"/>
              <a:ext cx="1684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cupboard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DAEB4-F53E-4951-90AC-F070BECF1188}"/>
              </a:ext>
            </a:extLst>
          </p:cNvPr>
          <p:cNvGrpSpPr/>
          <p:nvPr/>
        </p:nvGrpSpPr>
        <p:grpSpPr>
          <a:xfrm>
            <a:off x="5299059" y="3698514"/>
            <a:ext cx="2024413" cy="537210"/>
            <a:chOff x="5299059" y="3698514"/>
            <a:chExt cx="2024413" cy="537210"/>
          </a:xfrm>
        </p:grpSpPr>
        <p:sp>
          <p:nvSpPr>
            <p:cNvPr id="60" name="Rounded Rectangle 59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81729" y="3740621"/>
              <a:ext cx="1059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lamp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6414DA-E6DB-4A9D-9F27-D14B511EB222}"/>
              </a:ext>
            </a:extLst>
          </p:cNvPr>
          <p:cNvGrpSpPr/>
          <p:nvPr/>
        </p:nvGrpSpPr>
        <p:grpSpPr>
          <a:xfrm>
            <a:off x="5299060" y="4564791"/>
            <a:ext cx="2024413" cy="537210"/>
            <a:chOff x="5299060" y="4564791"/>
            <a:chExt cx="2024413" cy="537210"/>
          </a:xfrm>
        </p:grpSpPr>
        <p:sp>
          <p:nvSpPr>
            <p:cNvPr id="61" name="Rounded Rectangle 60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812100" y="4600216"/>
              <a:ext cx="998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tiger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4819922" y="3497906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4C67D1-6DB1-46BA-BA81-EA18CB75CCEB}"/>
              </a:ext>
            </a:extLst>
          </p:cNvPr>
          <p:cNvSpPr/>
          <p:nvPr/>
        </p:nvSpPr>
        <p:spPr>
          <a:xfrm>
            <a:off x="1284242" y="4427121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4EFF65-075D-41A0-BFFC-C7AC95C6C263}"/>
              </a:ext>
            </a:extLst>
          </p:cNvPr>
          <p:cNvSpPr/>
          <p:nvPr/>
        </p:nvSpPr>
        <p:spPr>
          <a:xfrm>
            <a:off x="4780172" y="4427121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C78F37-5A40-4E2A-B891-CB42E8422F56}"/>
              </a:ext>
            </a:extLst>
          </p:cNvPr>
          <p:cNvSpPr/>
          <p:nvPr/>
        </p:nvSpPr>
        <p:spPr>
          <a:xfrm>
            <a:off x="1344199" y="1792184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87790C-2B98-4930-9245-E4A94424E4B1}"/>
              </a:ext>
            </a:extLst>
          </p:cNvPr>
          <p:cNvSpPr/>
          <p:nvPr/>
        </p:nvSpPr>
        <p:spPr>
          <a:xfrm>
            <a:off x="4780172" y="1803679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</TotalTime>
  <Words>610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82</cp:revision>
  <dcterms:created xsi:type="dcterms:W3CDTF">2020-12-09T02:04:09Z</dcterms:created>
  <dcterms:modified xsi:type="dcterms:W3CDTF">2021-05-23T15:45:04Z</dcterms:modified>
</cp:coreProperties>
</file>