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3" r:id="rId3"/>
  </p:sldMasterIdLst>
  <p:notesMasterIdLst>
    <p:notesMasterId r:id="rId32"/>
  </p:notesMasterIdLst>
  <p:sldIdLst>
    <p:sldId id="256" r:id="rId4"/>
    <p:sldId id="258" r:id="rId5"/>
    <p:sldId id="257" r:id="rId6"/>
    <p:sldId id="302" r:id="rId7"/>
    <p:sldId id="276" r:id="rId8"/>
    <p:sldId id="291" r:id="rId9"/>
    <p:sldId id="298" r:id="rId10"/>
    <p:sldId id="304" r:id="rId11"/>
    <p:sldId id="303" r:id="rId12"/>
    <p:sldId id="305" r:id="rId13"/>
    <p:sldId id="306" r:id="rId14"/>
    <p:sldId id="307" r:id="rId15"/>
    <p:sldId id="308" r:id="rId16"/>
    <p:sldId id="309" r:id="rId17"/>
    <p:sldId id="310" r:id="rId18"/>
    <p:sldId id="292" r:id="rId19"/>
    <p:sldId id="311" r:id="rId20"/>
    <p:sldId id="312" r:id="rId21"/>
    <p:sldId id="313" r:id="rId22"/>
    <p:sldId id="314" r:id="rId23"/>
    <p:sldId id="296" r:id="rId24"/>
    <p:sldId id="299" r:id="rId25"/>
    <p:sldId id="315" r:id="rId26"/>
    <p:sldId id="316" r:id="rId27"/>
    <p:sldId id="317" r:id="rId28"/>
    <p:sldId id="288" r:id="rId29"/>
    <p:sldId id="289" r:id="rId30"/>
    <p:sldId id="273" r:id="rId31"/>
  </p:sldIdLst>
  <p:sldSz cx="9144000" cy="5143500" type="screen16x9"/>
  <p:notesSz cx="6858000" cy="9144000"/>
  <p:embeddedFontLst>
    <p:embeddedFont>
      <p:font typeface="DFPOP1-W9" panose="020B0604020202020204" charset="-128"/>
      <p:regular r:id="rId33"/>
    </p:embeddedFont>
    <p:embeddedFont>
      <p:font typeface="SimSun" panose="02010600030101010101" pitchFamily="2" charset="-122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SimSun" panose="02010600030101010101" pitchFamily="2" charset="-122"/>
      <p:regular r:id="rId34"/>
    </p:embeddedFont>
  </p:embeddedFontLst>
  <p:custDataLst>
    <p:tags r:id="rId3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3333FF"/>
    <a:srgbClr val="66FFFF"/>
    <a:srgbClr val="FFC000"/>
    <a:srgbClr val="F56636"/>
    <a:srgbClr val="FF3300"/>
    <a:srgbClr val="FF0000"/>
    <a:srgbClr val="4CA420"/>
    <a:srgbClr val="920000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4" d="100"/>
          <a:sy n="94" d="100"/>
        </p:scale>
        <p:origin x="1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1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179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684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266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208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811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938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886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283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926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759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826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788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306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2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3645612"/>
            <a:ext cx="9144001" cy="14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21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482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544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745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733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661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170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150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72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5811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1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3645612"/>
            <a:ext cx="9144001" cy="14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052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143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9896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7090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687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4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89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10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2.png"/><Relationship Id="rId10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118127" y="2579138"/>
            <a:ext cx="4872801" cy="141558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66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66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6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66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93" y="3630617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62374" y="2172939"/>
            <a:ext cx="3669546" cy="1200329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240" y="591582"/>
            <a:ext cx="3907816" cy="14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5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85107" y="2846070"/>
            <a:ext cx="3669546" cy="1200329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dìu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5107" y="1102878"/>
            <a:ext cx="3669546" cy="1421928"/>
          </a:xfrm>
          <a:prstGeom prst="rect">
            <a:avLst/>
          </a:prstGeom>
          <a:solidFill>
            <a:srgbClr val="FF3300">
              <a:alpha val="25882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nào cho em thấy cô mèo là một người lạ không tốt?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22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85107" y="2846070"/>
            <a:ext cx="3669546" cy="830997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5107" y="1102878"/>
            <a:ext cx="3669546" cy="1383264"/>
          </a:xfrm>
          <a:prstGeom prst="rect">
            <a:avLst/>
          </a:prstGeom>
          <a:solidFill>
            <a:srgbClr val="FF3300">
              <a:alpha val="25882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16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61665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2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2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92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85107" y="3148519"/>
            <a:ext cx="3669546" cy="830997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5107" y="1102878"/>
            <a:ext cx="3669546" cy="1826462"/>
          </a:xfrm>
          <a:prstGeom prst="rect">
            <a:avLst/>
          </a:prstGeom>
          <a:solidFill>
            <a:srgbClr val="FF3300">
              <a:alpha val="25882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con?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05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85107" y="1102878"/>
            <a:ext cx="3669546" cy="1967718"/>
          </a:xfrm>
          <a:prstGeom prst="rect">
            <a:avLst/>
          </a:prstGeom>
          <a:solidFill>
            <a:srgbClr val="FF3300">
              <a:alpha val="25882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68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6" y="116560"/>
            <a:ext cx="7792720" cy="29887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82273" y="974452"/>
            <a:ext cx="44313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cóc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2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3105339"/>
            <a:ext cx="2264497" cy="2264497"/>
          </a:xfrm>
          <a:prstGeom prst="rect">
            <a:avLst/>
          </a:prstGeom>
        </p:spPr>
      </p:pic>
      <p:pic>
        <p:nvPicPr>
          <p:cNvPr id="3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1702050"/>
            <a:ext cx="2454621" cy="245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770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683" y="3169340"/>
            <a:ext cx="8764269" cy="1421928"/>
          </a:xfrm>
          <a:prstGeom prst="rect">
            <a:avLst/>
          </a:prstGeom>
          <a:solidFill>
            <a:schemeClr val="bg1"/>
          </a:solidFill>
          <a:ln w="28575">
            <a:solidFill>
              <a:srgbClr val="F56636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Những tình huống nào em cần tìm kiếm sự hỗ trợ khi tiếp xúc với người lạ?</a:t>
            </a:r>
            <a:endParaRPr lang="en-US" sz="24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b. Vì sao em cần tìm kiếm sự hỗ trợ trong những tình huống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69" y="987766"/>
            <a:ext cx="2757304" cy="1677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173" y="987766"/>
            <a:ext cx="3528855" cy="16773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909" y="991386"/>
            <a:ext cx="2415200" cy="17300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4886" y="2717157"/>
            <a:ext cx="5307862" cy="400110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50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68" y="987766"/>
            <a:ext cx="3861331" cy="34013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65599" y="1093631"/>
            <a:ext cx="4572000" cy="1421928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vờ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rủ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65599" y="2523994"/>
            <a:ext cx="4572000" cy="1865126"/>
          </a:xfrm>
          <a:prstGeom prst="rect">
            <a:avLst/>
          </a:prstGeom>
          <a:solidFill>
            <a:srgbClr val="FFC000">
              <a:alpha val="21176"/>
            </a:srgbClr>
          </a:solidFill>
        </p:spPr>
        <p:txBody>
          <a:bodyPr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29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45111" y="1208159"/>
            <a:ext cx="4815841" cy="940066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i="1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45110" y="2216447"/>
            <a:ext cx="4815841" cy="1938992"/>
          </a:xfrm>
          <a:prstGeom prst="rect">
            <a:avLst/>
          </a:prstGeom>
          <a:solidFill>
            <a:srgbClr val="FFC000">
              <a:alpha val="21176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1" y="1093630"/>
            <a:ext cx="3725308" cy="306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09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21760" y="1093631"/>
            <a:ext cx="4978399" cy="1383264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21760" y="2523994"/>
            <a:ext cx="4978399" cy="1569660"/>
          </a:xfrm>
          <a:prstGeom prst="rect">
            <a:avLst/>
          </a:prstGeom>
          <a:solidFill>
            <a:srgbClr val="FFC000">
              <a:alpha val="21176"/>
            </a:srgb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89" y="1093631"/>
            <a:ext cx="3597572" cy="317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2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0039" y="1969716"/>
            <a:ext cx="3588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Tìm kiếm sự </a:t>
            </a:r>
          </a:p>
          <a:p>
            <a:pPr algn="ctr"/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hỗ trợ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23110" y="1148198"/>
            <a:ext cx="2739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000" dirty="0" smtClean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Chủ đề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grpSp>
        <p:nvGrpSpPr>
          <p:cNvPr id="38" name="组合 35"/>
          <p:cNvGrpSpPr/>
          <p:nvPr/>
        </p:nvGrpSpPr>
        <p:grpSpPr>
          <a:xfrm rot="2799594" flipH="1">
            <a:off x="5358124" y="-131963"/>
            <a:ext cx="1048883" cy="2038360"/>
            <a:chOff x="1403445" y="-3477919"/>
            <a:chExt cx="1048883" cy="2455261"/>
          </a:xfrm>
        </p:grpSpPr>
        <p:sp>
          <p:nvSpPr>
            <p:cNvPr id="40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4.16667E-6 -0.07222 " pathEditMode="relative" rAng="0" ptsTypes="AA">
                                      <p:cBhvr>
                                        <p:cTn id="7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2" presetClass="entr" presetSubtype="2" decel="38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22352" y="1269999"/>
            <a:ext cx="3905088" cy="1147854"/>
          </a:xfrm>
          <a:prstGeom prst="roundRect">
            <a:avLst/>
          </a:prstGeom>
          <a:solidFill>
            <a:srgbClr val="66FFFF">
              <a:alpha val="18039"/>
            </a:srgb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giãy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giụa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,…). </a:t>
            </a:r>
            <a:endParaRPr lang="en-US" sz="24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87686" y="2613660"/>
            <a:ext cx="3839754" cy="1511300"/>
          </a:xfrm>
          <a:prstGeom prst="roundRect">
            <a:avLst/>
          </a:prstGeom>
          <a:solidFill>
            <a:srgbClr val="66FFFF">
              <a:alpha val="18039"/>
            </a:srgb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447040" y="2097927"/>
            <a:ext cx="2968505" cy="1031466"/>
          </a:xfrm>
          <a:prstGeom prst="flowChartProcess">
            <a:avLst/>
          </a:prstGeom>
          <a:solidFill>
            <a:srgbClr val="FFFFC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>
            <a:stCxn id="13" idx="3"/>
            <a:endCxn id="9" idx="1"/>
          </p:cNvCxnSpPr>
          <p:nvPr/>
        </p:nvCxnSpPr>
        <p:spPr>
          <a:xfrm flipV="1">
            <a:off x="3362961" y="1843926"/>
            <a:ext cx="1459391" cy="7697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3"/>
            <a:endCxn id="10" idx="1"/>
          </p:cNvCxnSpPr>
          <p:nvPr/>
        </p:nvCxnSpPr>
        <p:spPr>
          <a:xfrm>
            <a:off x="3362961" y="2613660"/>
            <a:ext cx="1524725" cy="7001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399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22352" y="1381759"/>
            <a:ext cx="3905088" cy="1147854"/>
          </a:xfrm>
          <a:prstGeom prst="roundRect">
            <a:avLst/>
          </a:prstGeom>
          <a:solidFill>
            <a:srgbClr val="66FFFF">
              <a:alpha val="18039"/>
            </a:srgb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 rèn luyện, giữ gìn để có sức khoẻ tốt (tập thể dục thường xuyên) </a:t>
            </a:r>
            <a:endParaRPr lang="en-US" sz="24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87686" y="2725420"/>
            <a:ext cx="3839754" cy="1400266"/>
          </a:xfrm>
          <a:prstGeom prst="roundRect">
            <a:avLst/>
          </a:prstGeom>
          <a:solidFill>
            <a:srgbClr val="66FFFF">
              <a:alpha val="18039"/>
            </a:srgb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 chỉ học tập để có  những kiến thức, kĩ năng, bài học giúp ứng phó hiệu quả với người lạ).</a:t>
            </a:r>
            <a:endParaRPr lang="en-US" sz="24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614681" y="1889760"/>
            <a:ext cx="2748280" cy="1671319"/>
          </a:xfrm>
          <a:prstGeom prst="flowChartProcess">
            <a:avLst/>
          </a:prstGeom>
          <a:solidFill>
            <a:srgbClr val="FFFFC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 sức khỏe và trí thông minh thì các em cần phải làm gì?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cxnSp>
        <p:nvCxnSpPr>
          <p:cNvPr id="15" name="Straight Arrow Connector 14"/>
          <p:cNvCxnSpPr>
            <a:stCxn id="13" idx="3"/>
            <a:endCxn id="9" idx="1"/>
          </p:cNvCxnSpPr>
          <p:nvPr/>
        </p:nvCxnSpPr>
        <p:spPr>
          <a:xfrm flipV="1">
            <a:off x="3362961" y="1955686"/>
            <a:ext cx="1459391" cy="7697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3"/>
            <a:endCxn id="10" idx="1"/>
          </p:cNvCxnSpPr>
          <p:nvPr/>
        </p:nvCxnSpPr>
        <p:spPr>
          <a:xfrm>
            <a:off x="3362961" y="2725420"/>
            <a:ext cx="1524725" cy="7001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006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8592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484360"/>
            <a:ext cx="9144000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120" y="979452"/>
            <a:ext cx="6502400" cy="225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3354" y="3194125"/>
            <a:ext cx="5080000" cy="1820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964" y="2596262"/>
            <a:ext cx="552630" cy="552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76" y="2499360"/>
            <a:ext cx="649532" cy="6495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956" y="2499360"/>
            <a:ext cx="649532" cy="6495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166" y="4344034"/>
            <a:ext cx="649532" cy="6495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899" y="4344034"/>
            <a:ext cx="649532" cy="6495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392" y="4344034"/>
            <a:ext cx="649532" cy="6495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24" y="2637542"/>
            <a:ext cx="552630" cy="5526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1510" y="1835827"/>
            <a:ext cx="1751984" cy="197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96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8592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484360"/>
            <a:ext cx="9144000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" y="1029680"/>
            <a:ext cx="7297420" cy="149962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7971" y="2710449"/>
            <a:ext cx="8764269" cy="1995740"/>
            <a:chOff x="267971" y="2771409"/>
            <a:chExt cx="8764269" cy="1995740"/>
          </a:xfrm>
        </p:grpSpPr>
        <p:sp>
          <p:nvSpPr>
            <p:cNvPr id="16" name="TextBox 15"/>
            <p:cNvSpPr txBox="1"/>
            <p:nvPr/>
          </p:nvSpPr>
          <p:spPr>
            <a:xfrm>
              <a:off x="267971" y="3171519"/>
              <a:ext cx="8764269" cy="15956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56636"/>
              </a:solidFill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huống</a:t>
              </a:r>
              <a:r>
                <a:rPr lang="en-US" sz="24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r>
                <a:rPr lang="en-US" sz="2400" dirty="0" smtClean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ứng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phó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kiếm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trợ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tốt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nhất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59280" y="2771409"/>
              <a:ext cx="5307862" cy="400110"/>
            </a:xfrm>
            <a:prstGeom prst="rect">
              <a:avLst/>
            </a:prstGeom>
            <a:solidFill>
              <a:srgbClr val="FF0000">
                <a:alpha val="18000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51060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8592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484360"/>
            <a:ext cx="9144000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" y="1029680"/>
            <a:ext cx="7297420" cy="14996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9865" y="2529308"/>
            <a:ext cx="8764269" cy="1938992"/>
          </a:xfrm>
          <a:prstGeom prst="rect">
            <a:avLst/>
          </a:prstGeom>
          <a:solidFill>
            <a:schemeClr val="bg1"/>
          </a:solidFill>
          <a:ln w="28575">
            <a:solidFill>
              <a:srgbClr val="F56636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10549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8592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484360"/>
            <a:ext cx="9144000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6025"/>
            <a:ext cx="5657850" cy="371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0" y="1317501"/>
            <a:ext cx="3393440" cy="1913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0" y="3230880"/>
            <a:ext cx="3312160" cy="176783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637280" y="1379585"/>
            <a:ext cx="5334000" cy="3697423"/>
            <a:chOff x="-124496" y="2771409"/>
            <a:chExt cx="10302250" cy="3697423"/>
          </a:xfrm>
        </p:grpSpPr>
        <p:sp>
          <p:nvSpPr>
            <p:cNvPr id="11" name="TextBox 10"/>
            <p:cNvSpPr txBox="1"/>
            <p:nvPr/>
          </p:nvSpPr>
          <p:spPr>
            <a:xfrm>
              <a:off x="-124496" y="3171519"/>
              <a:ext cx="10302250" cy="329731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56636"/>
              </a:solidFill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Nên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trước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nhận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đỡ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endPara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Nên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nhận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đỡ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b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huống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nguy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cấp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huống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chưa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thật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nguy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cấp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nên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124496" y="2771409"/>
              <a:ext cx="10302250" cy="400110"/>
            </a:xfrm>
            <a:prstGeom prst="rect">
              <a:avLst/>
            </a:prstGeom>
            <a:solidFill>
              <a:srgbClr val="FF0000">
                <a:alpha val="18000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24265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351363"/>
            <a:ext cx="8839200" cy="5108420"/>
          </a:xfrm>
          <a:prstGeom prst="rect">
            <a:avLst/>
          </a:prstGeom>
        </p:spPr>
      </p:pic>
      <p:pic>
        <p:nvPicPr>
          <p:cNvPr id="3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72" y="3105338"/>
            <a:ext cx="2264497" cy="2264497"/>
          </a:xfrm>
          <a:prstGeom prst="rect">
            <a:avLst/>
          </a:prstGeom>
        </p:spPr>
      </p:pic>
      <p:pic>
        <p:nvPicPr>
          <p:cNvPr id="3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457" y="1782966"/>
            <a:ext cx="2454621" cy="24546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13857" y="675156"/>
            <a:ext cx="5410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Không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nên nói cộc lốc, xấc xược, gây sự khó chịu ở người nghe, khiến người ấy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 muốn giúp đỡ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mình.</a:t>
            </a:r>
            <a:endParaRPr lang="en-US" sz="240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Sau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 được giúp đỡ em cảm ơn và  cũng có thể trình bày rõ hơn chuyện gì đã xảy ra với mình và sự giúp đỡ của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 ấy đã giúp mình tránh được những rủi ro gì có thể xảy ra.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66870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7" b="13529"/>
          <a:stretch>
            <a:fillRect/>
          </a:stretch>
        </p:blipFill>
        <p:spPr>
          <a:xfrm rot="2031384">
            <a:off x="3891633" y="-280037"/>
            <a:ext cx="2704097" cy="184186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r="20605"/>
          <a:stretch>
            <a:fillRect/>
          </a:stretch>
        </p:blipFill>
        <p:spPr>
          <a:xfrm>
            <a:off x="7681203" y="2640137"/>
            <a:ext cx="1251460" cy="2346488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3105339"/>
            <a:ext cx="2264497" cy="2264497"/>
          </a:xfrm>
          <a:prstGeom prst="rect">
            <a:avLst/>
          </a:prstGeom>
        </p:spPr>
      </p:pic>
      <p:pic>
        <p:nvPicPr>
          <p:cNvPr id="12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1702050"/>
            <a:ext cx="2454621" cy="245462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954530" y="78277"/>
            <a:ext cx="3397510" cy="3397510"/>
            <a:chOff x="1954530" y="78277"/>
            <a:chExt cx="3397510" cy="339751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4530" y="78277"/>
              <a:ext cx="3397510" cy="339751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 rot="21232585">
              <a:off x="2438913" y="1132800"/>
              <a:ext cx="247328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Nêu 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một số tình huống tiếp xúc với người lạ.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30928" y="1198491"/>
            <a:ext cx="3224032" cy="3232698"/>
            <a:chOff x="4630928" y="1198491"/>
            <a:chExt cx="3224032" cy="323269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0928" y="1198491"/>
              <a:ext cx="3224032" cy="323269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 rot="21252734">
              <a:off x="5137568" y="2210291"/>
              <a:ext cx="221789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Em sẽ nói gì với người giúp đỡ mình?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47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75891" y="1978152"/>
            <a:ext cx="4932619" cy="177703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Chúc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con </a:t>
            </a:r>
          </a:p>
          <a:p>
            <a:pPr algn="ctr"/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chăm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ngoan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giỏi</a:t>
            </a:r>
            <a:endParaRPr lang="zh-CN" altLang="en-US" sz="60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4" y="3561139"/>
            <a:ext cx="2341475" cy="13290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288600" y="-11018"/>
            <a:ext cx="6842209" cy="1883543"/>
            <a:chOff x="2571122" y="-11017"/>
            <a:chExt cx="4027385" cy="169148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66"/>
            <a:stretch>
              <a:fillRect/>
            </a:stretch>
          </p:blipFill>
          <p:spPr>
            <a:xfrm>
              <a:off x="2571122" y="-11017"/>
              <a:ext cx="4027385" cy="1691488"/>
            </a:xfrm>
            <a:prstGeom prst="rect">
              <a:avLst/>
            </a:prstGeom>
          </p:spPr>
        </p:pic>
        <p:sp>
          <p:nvSpPr>
            <p:cNvPr id="63" name="任意多边形 62"/>
            <p:cNvSpPr/>
            <p:nvPr/>
          </p:nvSpPr>
          <p:spPr>
            <a:xfrm>
              <a:off x="3545323" y="-11017"/>
              <a:ext cx="2016389" cy="929518"/>
            </a:xfrm>
            <a:custGeom>
              <a:avLst/>
              <a:gdLst>
                <a:gd name="connsiteX0" fmla="*/ 0 w 2016389"/>
                <a:gd name="connsiteY0" fmla="*/ 0 h 929518"/>
                <a:gd name="connsiteX1" fmla="*/ 2016389 w 2016389"/>
                <a:gd name="connsiteY1" fmla="*/ 0 h 929518"/>
                <a:gd name="connsiteX2" fmla="*/ 2004547 w 2016389"/>
                <a:gd name="connsiteY2" fmla="*/ 117467 h 929518"/>
                <a:gd name="connsiteX3" fmla="*/ 1008194 w 2016389"/>
                <a:gd name="connsiteY3" fmla="*/ 929518 h 929518"/>
                <a:gd name="connsiteX4" fmla="*/ 11841 w 2016389"/>
                <a:gd name="connsiteY4" fmla="*/ 117467 h 929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6389" h="929518">
                  <a:moveTo>
                    <a:pt x="0" y="0"/>
                  </a:moveTo>
                  <a:lnTo>
                    <a:pt x="2016389" y="0"/>
                  </a:lnTo>
                  <a:lnTo>
                    <a:pt x="2004547" y="117467"/>
                  </a:lnTo>
                  <a:cubicBezTo>
                    <a:pt x="1909714" y="580904"/>
                    <a:pt x="1499666" y="929518"/>
                    <a:pt x="1008194" y="929518"/>
                  </a:cubicBezTo>
                  <a:cubicBezTo>
                    <a:pt x="516722" y="929518"/>
                    <a:pt x="106674" y="580904"/>
                    <a:pt x="11841" y="1174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35318" y="3435861"/>
            <a:ext cx="727695" cy="1297460"/>
            <a:chOff x="1135318" y="3435861"/>
            <a:chExt cx="727695" cy="1297460"/>
          </a:xfrm>
        </p:grpSpPr>
        <p:sp>
          <p:nvSpPr>
            <p:cNvPr id="31" name="任意多边形 30"/>
            <p:cNvSpPr/>
            <p:nvPr/>
          </p:nvSpPr>
          <p:spPr>
            <a:xfrm>
              <a:off x="1198333" y="3435861"/>
              <a:ext cx="222543" cy="1297460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 rot="2799594" flipH="1">
              <a:off x="1311940" y="3686900"/>
              <a:ext cx="374451" cy="727695"/>
              <a:chOff x="1403445" y="-3477919"/>
              <a:chExt cx="1048883" cy="2455261"/>
            </a:xfrm>
          </p:grpSpPr>
          <p:sp>
            <p:nvSpPr>
              <p:cNvPr id="44" name="任意多边形 43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" name="任意多边形 44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2231328" y="3594472"/>
            <a:ext cx="1083686" cy="1349498"/>
            <a:chOff x="2598800" y="3634808"/>
            <a:chExt cx="1083686" cy="1349498"/>
          </a:xfrm>
        </p:grpSpPr>
        <p:sp>
          <p:nvSpPr>
            <p:cNvPr id="32" name="任意多边形 31"/>
            <p:cNvSpPr/>
            <p:nvPr/>
          </p:nvSpPr>
          <p:spPr>
            <a:xfrm>
              <a:off x="3433800" y="3634808"/>
              <a:ext cx="248686" cy="1349498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 rot="17656456">
              <a:off x="2830273" y="3854729"/>
              <a:ext cx="490740" cy="953686"/>
              <a:chOff x="1403445" y="-3477919"/>
              <a:chExt cx="1048883" cy="2455261"/>
            </a:xfrm>
          </p:grpSpPr>
          <p:sp>
            <p:nvSpPr>
              <p:cNvPr id="47" name="任意多边形 46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任意多边形 47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6002410" y="3544690"/>
            <a:ext cx="1148102" cy="1399280"/>
            <a:chOff x="5375189" y="3719384"/>
            <a:chExt cx="1148102" cy="1399280"/>
          </a:xfrm>
        </p:grpSpPr>
        <p:sp>
          <p:nvSpPr>
            <p:cNvPr id="34" name="任意多边形 33"/>
            <p:cNvSpPr/>
            <p:nvPr/>
          </p:nvSpPr>
          <p:spPr>
            <a:xfrm>
              <a:off x="5375189" y="3719384"/>
              <a:ext cx="260765" cy="1399280"/>
            </a:xfrm>
            <a:custGeom>
              <a:avLst/>
              <a:gdLst>
                <a:gd name="connsiteX0" fmla="*/ 0 w 260765"/>
                <a:gd name="connsiteY0" fmla="*/ 0 h 1399280"/>
                <a:gd name="connsiteX1" fmla="*/ 259492 w 260765"/>
                <a:gd name="connsiteY1" fmla="*/ 716692 h 1399280"/>
                <a:gd name="connsiteX2" fmla="*/ 98854 w 260765"/>
                <a:gd name="connsiteY2" fmla="*/ 1322173 h 1399280"/>
                <a:gd name="connsiteX3" fmla="*/ 86497 w 260765"/>
                <a:gd name="connsiteY3" fmla="*/ 1371600 h 139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765" h="1399280">
                  <a:moveTo>
                    <a:pt x="0" y="0"/>
                  </a:moveTo>
                  <a:cubicBezTo>
                    <a:pt x="121508" y="248165"/>
                    <a:pt x="243016" y="496330"/>
                    <a:pt x="259492" y="716692"/>
                  </a:cubicBezTo>
                  <a:cubicBezTo>
                    <a:pt x="275968" y="937054"/>
                    <a:pt x="127687" y="1213022"/>
                    <a:pt x="98854" y="1322173"/>
                  </a:cubicBezTo>
                  <a:cubicBezTo>
                    <a:pt x="70022" y="1431324"/>
                    <a:pt x="78259" y="1401462"/>
                    <a:pt x="86497" y="137160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 rot="3943544" flipH="1">
              <a:off x="5801078" y="3839658"/>
              <a:ext cx="490740" cy="953686"/>
              <a:chOff x="1403445" y="-3477919"/>
              <a:chExt cx="1048883" cy="2455261"/>
            </a:xfrm>
          </p:grpSpPr>
          <p:sp>
            <p:nvSpPr>
              <p:cNvPr id="53" name="任意多边形 52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" name="任意多边形 53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7520996" y="3429206"/>
            <a:ext cx="806183" cy="1260389"/>
            <a:chOff x="7520996" y="3429206"/>
            <a:chExt cx="806183" cy="1260389"/>
          </a:xfrm>
        </p:grpSpPr>
        <p:sp>
          <p:nvSpPr>
            <p:cNvPr id="35" name="任意多边形 34"/>
            <p:cNvSpPr/>
            <p:nvPr/>
          </p:nvSpPr>
          <p:spPr>
            <a:xfrm>
              <a:off x="7520996" y="3429206"/>
              <a:ext cx="328176" cy="1260389"/>
            </a:xfrm>
            <a:custGeom>
              <a:avLst/>
              <a:gdLst>
                <a:gd name="connsiteX0" fmla="*/ 45081 w 328176"/>
                <a:gd name="connsiteY0" fmla="*/ 0 h 1260389"/>
                <a:gd name="connsiteX1" fmla="*/ 20367 w 328176"/>
                <a:gd name="connsiteY1" fmla="*/ 568411 h 1260389"/>
                <a:gd name="connsiteX2" fmla="*/ 304573 w 328176"/>
                <a:gd name="connsiteY2" fmla="*/ 1037967 h 1260389"/>
                <a:gd name="connsiteX3" fmla="*/ 292216 w 328176"/>
                <a:gd name="connsiteY3" fmla="*/ 1260389 h 1260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176" h="1260389">
                  <a:moveTo>
                    <a:pt x="45081" y="0"/>
                  </a:moveTo>
                  <a:cubicBezTo>
                    <a:pt x="11099" y="197708"/>
                    <a:pt x="-22882" y="395417"/>
                    <a:pt x="20367" y="568411"/>
                  </a:cubicBezTo>
                  <a:cubicBezTo>
                    <a:pt x="63616" y="741405"/>
                    <a:pt x="259265" y="922637"/>
                    <a:pt x="304573" y="1037967"/>
                  </a:cubicBezTo>
                  <a:cubicBezTo>
                    <a:pt x="349881" y="1153297"/>
                    <a:pt x="321048" y="1206843"/>
                    <a:pt x="292216" y="1260389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 rot="2799594" flipH="1">
              <a:off x="7776106" y="3648472"/>
              <a:ext cx="374451" cy="727695"/>
              <a:chOff x="1403445" y="-3477919"/>
              <a:chExt cx="1048883" cy="2455261"/>
            </a:xfrm>
          </p:grpSpPr>
          <p:sp>
            <p:nvSpPr>
              <p:cNvPr id="56" name="任意多边形 55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任意多边形 56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6" y="-3022"/>
            <a:ext cx="2545493" cy="2463792"/>
          </a:xfrm>
          <a:prstGeom prst="rect">
            <a:avLst/>
          </a:prstGeom>
        </p:spPr>
      </p:pic>
      <p:sp>
        <p:nvSpPr>
          <p:cNvPr id="62" name="矩形 61"/>
          <p:cNvSpPr/>
          <p:nvPr/>
        </p:nvSpPr>
        <p:spPr>
          <a:xfrm>
            <a:off x="3149800" y="-119723"/>
            <a:ext cx="30299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Khởi</a:t>
            </a:r>
            <a:r>
              <a:rPr lang="en-US" altLang="zh-CN" sz="44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động</a:t>
            </a:r>
            <a:endParaRPr lang="zh-CN" altLang="en-US" sz="40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231328" y="2289079"/>
            <a:ext cx="1951221" cy="1692000"/>
            <a:chOff x="2713578" y="2460770"/>
            <a:chExt cx="1951221" cy="1692000"/>
          </a:xfrm>
        </p:grpSpPr>
        <p:grpSp>
          <p:nvGrpSpPr>
            <p:cNvPr id="17" name="组合 16"/>
            <p:cNvGrpSpPr>
              <a:grpSpLocks noChangeAspect="1"/>
            </p:cNvGrpSpPr>
            <p:nvPr/>
          </p:nvGrpSpPr>
          <p:grpSpPr>
            <a:xfrm>
              <a:off x="2713578" y="2460770"/>
              <a:ext cx="1951221" cy="1692000"/>
              <a:chOff x="785114" y="-370703"/>
              <a:chExt cx="7225085" cy="6265224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19" name="椭圆 18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7" name="文本框 36"/>
            <p:cNvSpPr txBox="1"/>
            <p:nvPr/>
          </p:nvSpPr>
          <p:spPr>
            <a:xfrm>
              <a:off x="2888786" y="2972296"/>
              <a:ext cx="15270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3200" dirty="0" smtClean="0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lạ</a:t>
              </a:r>
              <a:endParaRPr lang="zh-CN" altLang="en-US" sz="3200" dirty="0">
                <a:pattFill prst="ltDnDiag">
                  <a:fgClr>
                    <a:srgbClr val="8CB823"/>
                  </a:fgClr>
                  <a:bgClr>
                    <a:srgbClr val="4CA420"/>
                  </a:bgClr>
                </a:pattFill>
                <a:effectLst>
                  <a:outerShdw dist="38100" dir="2700000" algn="tl" rotWithShape="0">
                    <a:srgbClr val="679C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020549" y="2273181"/>
            <a:ext cx="1951219" cy="1692000"/>
            <a:chOff x="4473414" y="2589861"/>
            <a:chExt cx="1951219" cy="1692000"/>
          </a:xfrm>
        </p:grpSpPr>
        <p:grpSp>
          <p:nvGrpSpPr>
            <p:cNvPr id="20" name="组合 19"/>
            <p:cNvGrpSpPr>
              <a:grpSpLocks noChangeAspect="1"/>
            </p:cNvGrpSpPr>
            <p:nvPr/>
          </p:nvGrpSpPr>
          <p:grpSpPr>
            <a:xfrm>
              <a:off x="4473414" y="2589861"/>
              <a:ext cx="1951219" cy="1692000"/>
              <a:chOff x="785114" y="-370703"/>
              <a:chExt cx="7225085" cy="6265224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22" name="椭圆 21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4874035" y="3171652"/>
              <a:ext cx="11365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2400" dirty="0" smtClean="0">
                  <a:pattFill prst="ltDnDiag">
                    <a:fgClr>
                      <a:srgbClr val="FFC000"/>
                    </a:fgClr>
                    <a:bgClr>
                      <a:srgbClr val="FF6600"/>
                    </a:bgClr>
                  </a:pattFill>
                  <a:effectLst>
                    <a:outerShdw dist="38100" dir="2700000" algn="tl" rotWithShape="0">
                      <a:srgbClr val="A9250B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Người</a:t>
              </a:r>
              <a:endParaRPr lang="zh-CN" altLang="en-US" sz="2400" dirty="0">
                <a:pattFill prst="ltDnDiag">
                  <a:fgClr>
                    <a:srgbClr val="FFC000"/>
                  </a:fgClr>
                  <a:bgClr>
                    <a:srgbClr val="FF6600"/>
                  </a:bgClr>
                </a:pattFill>
                <a:effectLst>
                  <a:outerShdw dist="38100" dir="2700000" algn="tl" rotWithShape="0">
                    <a:srgbClr val="A9250B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677632" y="2142253"/>
            <a:ext cx="1951220" cy="1692000"/>
            <a:chOff x="6677632" y="2142253"/>
            <a:chExt cx="1951220" cy="1692000"/>
          </a:xfrm>
        </p:grpSpPr>
        <p:grpSp>
          <p:nvGrpSpPr>
            <p:cNvPr id="23" name="组合 22"/>
            <p:cNvGrpSpPr>
              <a:grpSpLocks noChangeAspect="1"/>
            </p:cNvGrpSpPr>
            <p:nvPr/>
          </p:nvGrpSpPr>
          <p:grpSpPr>
            <a:xfrm>
              <a:off x="6677632" y="2142253"/>
              <a:ext cx="1951220" cy="1692000"/>
              <a:chOff x="785114" y="-370703"/>
              <a:chExt cx="7225085" cy="6265224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25" name="椭圆 24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9" name="文本框 38"/>
            <p:cNvSpPr txBox="1"/>
            <p:nvPr/>
          </p:nvSpPr>
          <p:spPr>
            <a:xfrm>
              <a:off x="6978676" y="2730498"/>
              <a:ext cx="1349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2400" dirty="0" smtClean="0">
                  <a:pattFill prst="ltDnDiag">
                    <a:fgClr>
                      <a:srgbClr val="F56636"/>
                    </a:fgClr>
                    <a:bgClr>
                      <a:srgbClr val="EF2A19"/>
                    </a:bgClr>
                  </a:pattFill>
                  <a:effectLst>
                    <a:outerShdw dist="38100" dir="2700000" algn="tl" rotWithShape="0">
                      <a:srgbClr val="92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quen</a:t>
              </a:r>
              <a:endParaRPr lang="zh-CN" altLang="en-US" sz="2400" dirty="0">
                <a:pattFill prst="ltDnDiag">
                  <a:fgClr>
                    <a:srgbClr val="F56636"/>
                  </a:fgClr>
                  <a:bgClr>
                    <a:srgbClr val="EF2A19"/>
                  </a:bgClr>
                </a:pattFill>
                <a:effectLst>
                  <a:outerShdw dist="38100" dir="2700000" algn="tl" rotWithShape="0">
                    <a:srgbClr val="92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49842" y="2124409"/>
            <a:ext cx="1951220" cy="1692000"/>
            <a:chOff x="549842" y="2124409"/>
            <a:chExt cx="1951220" cy="1692000"/>
          </a:xfrm>
        </p:grpSpPr>
        <p:grpSp>
          <p:nvGrpSpPr>
            <p:cNvPr id="8" name="组合 7"/>
            <p:cNvGrpSpPr>
              <a:grpSpLocks noChangeAspect="1"/>
            </p:cNvGrpSpPr>
            <p:nvPr/>
          </p:nvGrpSpPr>
          <p:grpSpPr>
            <a:xfrm>
              <a:off x="549842" y="2124409"/>
              <a:ext cx="1951220" cy="1692000"/>
              <a:chOff x="785114" y="-370703"/>
              <a:chExt cx="7225085" cy="626522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10" name="椭圆 9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6" name="文本框 35"/>
            <p:cNvSpPr txBox="1"/>
            <p:nvPr/>
          </p:nvSpPr>
          <p:spPr>
            <a:xfrm>
              <a:off x="815713" y="2672177"/>
              <a:ext cx="1436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sx="101000" sy="101000" algn="tl" rotWithShape="0">
                      <a:srgbClr val="0070C0"/>
                    </a:outerShdw>
                  </a:effectLst>
                </a:defRPr>
              </a:lvl1pPr>
            </a:lstStyle>
            <a:p>
              <a:r>
                <a:rPr lang="en-US" altLang="zh-CN" sz="2400" dirty="0" smtClean="0">
                  <a:effectLst>
                    <a:outerShdw dist="38100" dir="2700000" algn="tl" rotWithShape="0">
                      <a:srgbClr val="007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Người</a:t>
              </a:r>
              <a:endParaRPr lang="zh-CN" altLang="en-US" sz="2400" dirty="0">
                <a:effectLst>
                  <a:outerShdw dist="38100" dir="2700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6" y="554185"/>
            <a:ext cx="2248544" cy="753135"/>
          </a:xfrm>
          <a:prstGeom prst="rect">
            <a:avLst/>
          </a:prstGeom>
        </p:spPr>
      </p:pic>
      <p:sp>
        <p:nvSpPr>
          <p:cNvPr id="58" name="矩形 8"/>
          <p:cNvSpPr/>
          <p:nvPr/>
        </p:nvSpPr>
        <p:spPr>
          <a:xfrm>
            <a:off x="273043" y="1372972"/>
            <a:ext cx="26341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4800" dirty="0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dirty="0" err="1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chơi</a:t>
            </a:r>
            <a:r>
              <a:rPr lang="en-US" altLang="zh-CN" sz="4800" dirty="0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</a:t>
            </a:r>
            <a:endParaRPr lang="zh-CN" altLang="en-US" sz="4800" dirty="0">
              <a:solidFill>
                <a:srgbClr val="A925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2" presetClass="entr" presetSubtype="2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5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19" y="-15680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98946" y="1187976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3180292" y="1655525"/>
            <a:ext cx="2994555" cy="623601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48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48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4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51434" y="-12200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82" y="3663606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0567" y="3105696"/>
            <a:ext cx="65008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7: Tiếp xúc với người lạ (tiết 1)</a:t>
            </a:r>
            <a:endParaRPr lang="en-US" sz="3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12751" y="2415841"/>
            <a:ext cx="6213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đề: Tìm kiếm sự hỗ trợ</a:t>
            </a:r>
            <a:endParaRPr lang="en-US" sz="2800" b="1" dirty="0">
              <a:solidFill>
                <a:srgbClr val="A9250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19629" y="3984653"/>
            <a:ext cx="271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SGK/ trang 35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31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3581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0" y="509680"/>
            <a:ext cx="7112000" cy="45703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84820" y="48015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lang="en-US" sz="16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40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lang="en-US" sz="16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67684" y="829871"/>
            <a:ext cx="2845651" cy="535531"/>
          </a:xfrm>
          <a:prstGeom prst="rect">
            <a:avLst/>
          </a:prstGeom>
          <a:solidFill>
            <a:srgbClr val="FF0000">
              <a:alpha val="21961"/>
            </a:srgbClr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  <a:spcAft>
                <a:spcPts val="800"/>
              </a:spcAft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6997" y="1559301"/>
            <a:ext cx="3942105" cy="535531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non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7156" y="2183300"/>
            <a:ext cx="3903060" cy="535531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6996" y="2807299"/>
            <a:ext cx="3903059" cy="1493037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   </a:t>
            </a:r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 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20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lang="en-US" sz="16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27472" y="949701"/>
            <a:ext cx="3942105" cy="535531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non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4683" y="1966733"/>
            <a:ext cx="3787682" cy="2308324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25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61665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35248" y="1966733"/>
            <a:ext cx="3787682" cy="1200329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5248" y="949701"/>
            <a:ext cx="3787682" cy="535531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88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PPT模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417</TotalTime>
  <Words>1235</Words>
  <PresentationFormat>On-screen Show (16:9)</PresentationFormat>
  <Paragraphs>89</Paragraphs>
  <Slides>28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DFPOP1-W9</vt:lpstr>
      <vt:lpstr>Arial</vt:lpstr>
      <vt:lpstr>SimSun</vt:lpstr>
      <vt:lpstr>华康少女文字W5</vt:lpstr>
      <vt:lpstr>Calibri</vt:lpstr>
      <vt:lpstr>Times New Roman</vt:lpstr>
      <vt:lpstr>SimSun</vt:lpstr>
      <vt:lpstr>Office 主题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2016-08-08T05:55:00Z</dcterms:created>
  <dcterms:modified xsi:type="dcterms:W3CDTF">2021-07-27T09:46:01Z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