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67" r:id="rId3"/>
    <p:sldId id="257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1" r:id="rId15"/>
  </p:sldIdLst>
  <p:sldSz cx="12192000" cy="6858000"/>
  <p:notesSz cx="6858000" cy="9144000"/>
  <p:embeddedFontLst>
    <p:embeddedFont>
      <p:font typeface="Tahoma" panose="020B0604030504040204" pitchFamily="34" charset="0"/>
      <p:regular r:id="rId16"/>
      <p:bold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2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2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71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1pPr>
            <a:lvl2pPr marL="8127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519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278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03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379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55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31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07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15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12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86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43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444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8" cy="5853113"/>
          </a:xfrm>
        </p:spPr>
        <p:txBody>
          <a:bodyPr/>
          <a:lstStyle>
            <a:lvl1pPr>
              <a:defRPr sz="5689"/>
            </a:lvl1pPr>
            <a:lvl2pPr>
              <a:defRPr sz="4977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9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5689"/>
            </a:lvl1pPr>
            <a:lvl2pPr marL="812760" indent="0">
              <a:buNone/>
              <a:defRPr sz="4977"/>
            </a:lvl2pPr>
            <a:lvl3pPr marL="1625519" indent="0">
              <a:buNone/>
              <a:defRPr sz="4267"/>
            </a:lvl3pPr>
            <a:lvl4pPr marL="2438278" indent="0">
              <a:buNone/>
              <a:defRPr sz="3556"/>
            </a:lvl4pPr>
            <a:lvl5pPr marL="3251037" indent="0">
              <a:buNone/>
              <a:defRPr sz="3556"/>
            </a:lvl5pPr>
            <a:lvl6pPr marL="4063797" indent="0">
              <a:buNone/>
              <a:defRPr sz="3556"/>
            </a:lvl6pPr>
            <a:lvl7pPr marL="4876557" indent="0">
              <a:buNone/>
              <a:defRPr sz="3556"/>
            </a:lvl7pPr>
            <a:lvl8pPr marL="5689315" indent="0">
              <a:buNone/>
              <a:defRPr sz="3556"/>
            </a:lvl8pPr>
            <a:lvl9pPr marL="6502075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12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88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18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36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625519" rtl="0" eaLnBrk="1" latinLnBrk="0" hangingPunct="1"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570" indent="-609570" algn="l" defTabSz="1625519" rtl="0" eaLnBrk="1" latinLnBrk="0" hangingPunct="1">
        <a:spcBef>
          <a:spcPct val="20000"/>
        </a:spcBef>
        <a:buFont typeface="Arial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1pPr>
      <a:lvl2pPr marL="1320734" indent="-507974" algn="l" defTabSz="1625519" rtl="0" eaLnBrk="1" latinLnBrk="0" hangingPunct="1">
        <a:spcBef>
          <a:spcPct val="20000"/>
        </a:spcBef>
        <a:buFont typeface="Arial" pitchFamily="34" charset="0"/>
        <a:buChar char="–"/>
        <a:defRPr sz="4977" kern="1200">
          <a:solidFill>
            <a:schemeClr val="tx1"/>
          </a:solidFill>
          <a:latin typeface="+mn-lt"/>
          <a:ea typeface="+mn-ea"/>
          <a:cs typeface="+mn-cs"/>
        </a:defRPr>
      </a:lvl2pPr>
      <a:lvl3pPr marL="2031899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2844658" indent="-406379" algn="l" defTabSz="1625519" rtl="0" eaLnBrk="1" latinLnBrk="0" hangingPunct="1">
        <a:spcBef>
          <a:spcPct val="20000"/>
        </a:spcBef>
        <a:buFont typeface="Arial" pitchFamily="34" charset="0"/>
        <a:buChar char="–"/>
        <a:defRPr sz="3556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indent="-406379" algn="l" defTabSz="1625519" rtl="0" eaLnBrk="1" latinLnBrk="0" hangingPunct="1">
        <a:spcBef>
          <a:spcPct val="20000"/>
        </a:spcBef>
        <a:buFont typeface="Arial" pitchFamily="34" charset="0"/>
        <a:buChar char="»"/>
        <a:defRPr sz="3556" kern="1200">
          <a:solidFill>
            <a:schemeClr val="tx1"/>
          </a:solidFill>
          <a:latin typeface="+mn-lt"/>
          <a:ea typeface="+mn-ea"/>
          <a:cs typeface="+mn-cs"/>
        </a:defRPr>
      </a:lvl5pPr>
      <a:lvl6pPr marL="447017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293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569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454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6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19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78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03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79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55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31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07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6.xml"/><Relationship Id="rId18" Type="http://schemas.openxmlformats.org/officeDocument/2006/relationships/image" Target="../media/image16.png"/><Relationship Id="rId26" Type="http://schemas.openxmlformats.org/officeDocument/2006/relationships/image" Target="../media/image21.png"/><Relationship Id="rId3" Type="http://schemas.openxmlformats.org/officeDocument/2006/relationships/image" Target="../media/image6.jpeg"/><Relationship Id="rId21" Type="http://schemas.openxmlformats.org/officeDocument/2006/relationships/image" Target="../media/image18.png"/><Relationship Id="rId34" Type="http://schemas.openxmlformats.org/officeDocument/2006/relationships/image" Target="../media/image27.gif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5" Type="http://schemas.openxmlformats.org/officeDocument/2006/relationships/slide" Target="slide10.xml"/><Relationship Id="rId33" Type="http://schemas.openxmlformats.org/officeDocument/2006/relationships/image" Target="../media/image26.png"/><Relationship Id="rId2" Type="http://schemas.openxmlformats.org/officeDocument/2006/relationships/image" Target="../media/image5.jpg"/><Relationship Id="rId16" Type="http://schemas.openxmlformats.org/officeDocument/2006/relationships/slide" Target="slide7.xml"/><Relationship Id="rId20" Type="http://schemas.openxmlformats.org/officeDocument/2006/relationships/image" Target="../media/image17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24" Type="http://schemas.openxmlformats.org/officeDocument/2006/relationships/image" Target="../media/image20.png"/><Relationship Id="rId32" Type="http://schemas.openxmlformats.org/officeDocument/2006/relationships/image" Target="../media/image25.png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23" Type="http://schemas.openxmlformats.org/officeDocument/2006/relationships/image" Target="../media/image19.png"/><Relationship Id="rId28" Type="http://schemas.openxmlformats.org/officeDocument/2006/relationships/slide" Target="slide11.xml"/><Relationship Id="rId10" Type="http://schemas.openxmlformats.org/officeDocument/2006/relationships/slide" Target="slide5.xml"/><Relationship Id="rId19" Type="http://schemas.openxmlformats.org/officeDocument/2006/relationships/slide" Target="slide8.xml"/><Relationship Id="rId31" Type="http://schemas.openxmlformats.org/officeDocument/2006/relationships/slide" Target="slide12.xml"/><Relationship Id="rId4" Type="http://schemas.openxmlformats.org/officeDocument/2006/relationships/slide" Target="slide3.xml"/><Relationship Id="rId9" Type="http://schemas.openxmlformats.org/officeDocument/2006/relationships/image" Target="../media/image10.png"/><Relationship Id="rId14" Type="http://schemas.openxmlformats.org/officeDocument/2006/relationships/image" Target="../media/image13.png"/><Relationship Id="rId22" Type="http://schemas.openxmlformats.org/officeDocument/2006/relationships/slide" Target="slide9.xml"/><Relationship Id="rId27" Type="http://schemas.openxmlformats.org/officeDocument/2006/relationships/image" Target="../media/image22.png"/><Relationship Id="rId30" Type="http://schemas.openxmlformats.org/officeDocument/2006/relationships/image" Target="../media/image24.png"/><Relationship Id="rId35" Type="http://schemas.openxmlformats.org/officeDocument/2006/relationships/slide" Target="slide13.xml"/><Relationship Id="rId8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126639" y="6373504"/>
            <a:ext cx="2065361" cy="4844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8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9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4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10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2F01C7-C8F7-4381-9903-782FF680D282}"/>
              </a:ext>
            </a:extLst>
          </p:cNvPr>
          <p:cNvSpPr/>
          <p:nvPr/>
        </p:nvSpPr>
        <p:spPr>
          <a:xfrm>
            <a:off x="1337646" y="2942883"/>
            <a:ext cx="9584675" cy="16518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1219170"/>
            <a:r>
              <a:rPr lang="en-US" sz="5867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Subscribe my channel, please</a:t>
            </a:r>
            <a:endParaRPr lang="vi-VN" sz="5867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1219170"/>
            <a:r>
              <a:rPr lang="en-US" sz="42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267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4E87F7-F485-4915-B72D-2A6F0D1EE311}"/>
              </a:ext>
            </a:extLst>
          </p:cNvPr>
          <p:cNvSpPr/>
          <p:nvPr/>
        </p:nvSpPr>
        <p:spPr>
          <a:xfrm>
            <a:off x="1778000" y="796317"/>
            <a:ext cx="8636000" cy="1405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sz="4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 KÝ TRỢ GIẢNG </a:t>
            </a:r>
          </a:p>
          <a:p>
            <a:pPr algn="ctr" defTabSz="1219170"/>
            <a:r>
              <a:rPr lang="en-US" sz="37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 KẾT CỘNG ĐỒNG GIÁO VIÊN</a:t>
            </a:r>
          </a:p>
        </p:txBody>
      </p:sp>
    </p:spTree>
    <p:extLst>
      <p:ext uri="{BB962C8B-B14F-4D97-AF65-F5344CB8AC3E}">
        <p14:creationId xmlns:p14="http://schemas.microsoft.com/office/powerpoint/2010/main" val="4262721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5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8" action="ppaction://hlinksldjump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1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35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1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2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3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4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5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6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6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9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7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138</Words>
  <Application>Microsoft Office PowerPoint</Application>
  <PresentationFormat>Widescreen</PresentationFormat>
  <Paragraphs>46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Tahoma</vt:lpstr>
      <vt:lpstr>Times New Roman</vt:lpstr>
      <vt:lpstr>Arial</vt:lpstr>
      <vt:lpstr>Calibri Light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Windows User</cp:lastModifiedBy>
  <cp:revision>19</cp:revision>
  <dcterms:created xsi:type="dcterms:W3CDTF">2018-05-24T12:43:45Z</dcterms:created>
  <dcterms:modified xsi:type="dcterms:W3CDTF">2020-10-29T14:33:12Z</dcterms:modified>
</cp:coreProperties>
</file>