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64" r:id="rId4"/>
    <p:sldId id="258" r:id="rId5"/>
    <p:sldId id="259" r:id="rId6"/>
    <p:sldId id="263" r:id="rId7"/>
    <p:sldId id="280" r:id="rId8"/>
    <p:sldId id="261" r:id="rId9"/>
    <p:sldId id="262" r:id="rId10"/>
    <p:sldId id="265" r:id="rId11"/>
    <p:sldId id="266" r:id="rId12"/>
    <p:sldId id="260" r:id="rId13"/>
    <p:sldId id="281" r:id="rId14"/>
    <p:sldId id="283" r:id="rId15"/>
    <p:sldId id="284" r:id="rId16"/>
    <p:sldId id="288" r:id="rId17"/>
    <p:sldId id="294" r:id="rId18"/>
    <p:sldId id="286" r:id="rId19"/>
    <p:sldId id="287" r:id="rId20"/>
    <p:sldId id="295" r:id="rId21"/>
    <p:sldId id="289" r:id="rId22"/>
    <p:sldId id="290" r:id="rId23"/>
    <p:sldId id="291" r:id="rId24"/>
    <p:sldId id="296" r:id="rId25"/>
    <p:sldId id="293" r:id="rId26"/>
    <p:sldId id="272" r:id="rId27"/>
    <p:sldId id="267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C02"/>
    <a:srgbClr val="F8AA21"/>
    <a:srgbClr val="FFC662"/>
    <a:srgbClr val="06A055"/>
    <a:srgbClr val="F9FFD9"/>
    <a:srgbClr val="A79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7" autoAdjust="0"/>
    <p:restoredTop sz="94622" autoAdjust="0"/>
  </p:normalViewPr>
  <p:slideViewPr>
    <p:cSldViewPr>
      <p:cViewPr varScale="1">
        <p:scale>
          <a:sx n="44" d="100"/>
          <a:sy n="44" d="100"/>
        </p:scale>
        <p:origin x="57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svg"/><Relationship Id="rId4" Type="http://schemas.openxmlformats.org/officeDocument/2006/relationships/audio" Target="../media/media8.mp3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11" Type="http://schemas.openxmlformats.org/officeDocument/2006/relationships/image" Target="../media/image45.sv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0.mp3"/><Relationship Id="rId16" Type="http://schemas.openxmlformats.org/officeDocument/2006/relationships/image" Target="../media/image17.png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5" Type="http://schemas.openxmlformats.org/officeDocument/2006/relationships/image" Target="../media/image47.sv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microsoft.com/office/2007/relationships/media" Target="../media/media20.mp3"/><Relationship Id="rId18" Type="http://schemas.openxmlformats.org/officeDocument/2006/relationships/image" Target="../media/image12.svg"/><Relationship Id="rId3" Type="http://schemas.microsoft.com/office/2007/relationships/media" Target="../media/media15.mp3"/><Relationship Id="rId21" Type="http://schemas.openxmlformats.org/officeDocument/2006/relationships/image" Target="../media/image44.png"/><Relationship Id="rId7" Type="http://schemas.microsoft.com/office/2007/relationships/media" Target="../media/media17.mp3"/><Relationship Id="rId12" Type="http://schemas.openxmlformats.org/officeDocument/2006/relationships/audio" Target="../media/media19.mp3"/><Relationship Id="rId17" Type="http://schemas.openxmlformats.org/officeDocument/2006/relationships/image" Target="../media/image9.png"/><Relationship Id="rId2" Type="http://schemas.openxmlformats.org/officeDocument/2006/relationships/audio" Target="../media/media14.mp3"/><Relationship Id="rId16" Type="http://schemas.openxmlformats.org/officeDocument/2006/relationships/image" Target="../media/image1.png"/><Relationship Id="rId20" Type="http://schemas.openxmlformats.org/officeDocument/2006/relationships/image" Target="../media/image47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microsoft.com/office/2007/relationships/media" Target="../media/media19.mp3"/><Relationship Id="rId24" Type="http://schemas.openxmlformats.org/officeDocument/2006/relationships/image" Target="../media/image17.png"/><Relationship Id="rId5" Type="http://schemas.microsoft.com/office/2007/relationships/media" Target="../media/media16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46.png"/><Relationship Id="rId10" Type="http://schemas.openxmlformats.org/officeDocument/2006/relationships/audio" Target="../media/media18.mp3"/><Relationship Id="rId19" Type="http://schemas.openxmlformats.org/officeDocument/2006/relationships/image" Target="../media/image31.gif"/><Relationship Id="rId4" Type="http://schemas.openxmlformats.org/officeDocument/2006/relationships/audio" Target="../media/media15.mp3"/><Relationship Id="rId9" Type="http://schemas.microsoft.com/office/2007/relationships/media" Target="../media/media18.mp3"/><Relationship Id="rId14" Type="http://schemas.openxmlformats.org/officeDocument/2006/relationships/audio" Target="../media/media20.mp3"/><Relationship Id="rId2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11" Type="http://schemas.openxmlformats.org/officeDocument/2006/relationships/image" Target="../media/image49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0.mp3"/><Relationship Id="rId16" Type="http://schemas.openxmlformats.org/officeDocument/2006/relationships/image" Target="../media/image17.png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5" Type="http://schemas.openxmlformats.org/officeDocument/2006/relationships/image" Target="../media/image47.sv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65.sv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25.sv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31.svg"/><Relationship Id="rId1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9.svg"/><Relationship Id="rId4" Type="http://schemas.openxmlformats.org/officeDocument/2006/relationships/image" Target="../media/image10.sv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2.svg"/><Relationship Id="rId3" Type="http://schemas.microsoft.com/office/2007/relationships/media" Target="../media/media3.mp3"/><Relationship Id="rId21" Type="http://schemas.openxmlformats.org/officeDocument/2006/relationships/image" Target="../media/image28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.png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0.png"/><Relationship Id="rId10" Type="http://schemas.openxmlformats.org/officeDocument/2006/relationships/audio" Target="../media/media6.mp3"/><Relationship Id="rId19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51887" y="975060"/>
            <a:ext cx="14603047" cy="8016073"/>
          </a:xfrm>
          <a:custGeom>
            <a:avLst/>
            <a:gdLst/>
            <a:ahLst/>
            <a:cxnLst/>
            <a:rect l="l" t="t" r="r" b="b"/>
            <a:pathLst>
              <a:path w="12196563" h="7013024">
                <a:moveTo>
                  <a:pt x="0" y="0"/>
                </a:moveTo>
                <a:lnTo>
                  <a:pt x="12196564" y="0"/>
                </a:lnTo>
                <a:lnTo>
                  <a:pt x="12196564" y="7013023"/>
                </a:lnTo>
                <a:lnTo>
                  <a:pt x="0" y="7013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898234">
            <a:off x="201293" y="62319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1"/>
                </a:lnTo>
                <a:lnTo>
                  <a:pt x="0" y="16503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8238177">
            <a:off x="16928503" y="161385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9" y="0"/>
                </a:lnTo>
                <a:lnTo>
                  <a:pt x="1430329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5624963" y="25039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256052" y="19050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129991BD-4BFE-62C9-6588-867EE1DB4945}"/>
              </a:ext>
            </a:extLst>
          </p:cNvPr>
          <p:cNvSpPr txBox="1"/>
          <p:nvPr/>
        </p:nvSpPr>
        <p:spPr>
          <a:xfrm>
            <a:off x="2791058" y="2347332"/>
            <a:ext cx="11832975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297246A-32FC-97BB-2597-03DE97DD56C6}"/>
              </a:ext>
            </a:extLst>
          </p:cNvPr>
          <p:cNvSpPr txBox="1"/>
          <p:nvPr/>
        </p:nvSpPr>
        <p:spPr>
          <a:xfrm>
            <a:off x="267455" y="579587"/>
            <a:ext cx="1775309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em hãy </a:t>
            </a:r>
            <a:r>
              <a:rPr lang="vi-VN" sz="4400">
                <a:ea typeface="Times New Roman" panose="02020603050405020304" pitchFamily="18" charset="0"/>
                <a:cs typeface="Arial" panose="020B0604020202020204" pitchFamily="34" charset="0"/>
              </a:rPr>
              <a:t>đọc nhạc kết hợp vỗ tay nhấn vào nốt Mi 1 và Rê 1</a:t>
            </a:r>
            <a:endParaRPr lang="en-US" sz="4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FF3266D0-6C18-3877-83D2-F07CE406DC21}"/>
              </a:ext>
            </a:extLst>
          </p:cNvPr>
          <p:cNvSpPr/>
          <p:nvPr/>
        </p:nvSpPr>
        <p:spPr>
          <a:xfrm>
            <a:off x="-38100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5959F2D9-7B5C-8F7A-7A1A-7CDA6167DDCF}"/>
              </a:ext>
            </a:extLst>
          </p:cNvPr>
          <p:cNvSpPr/>
          <p:nvPr/>
        </p:nvSpPr>
        <p:spPr>
          <a:xfrm>
            <a:off x="1587582" y="908472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C0FDD525-61C2-4D95-E242-A967FFEAE3D4}"/>
              </a:ext>
            </a:extLst>
          </p:cNvPr>
          <p:cNvSpPr/>
          <p:nvPr/>
        </p:nvSpPr>
        <p:spPr>
          <a:xfrm flipH="1">
            <a:off x="160573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EC43FEAB-ABB9-0A9B-7E6B-E972C0536CEF}"/>
              </a:ext>
            </a:extLst>
          </p:cNvPr>
          <p:cNvSpPr/>
          <p:nvPr/>
        </p:nvSpPr>
        <p:spPr>
          <a:xfrm flipH="1">
            <a:off x="15191771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7E47E0A-DF21-4D39-F919-380D706D88F1}"/>
              </a:ext>
            </a:extLst>
          </p:cNvPr>
          <p:cNvGrpSpPr/>
          <p:nvPr/>
        </p:nvGrpSpPr>
        <p:grpSpPr>
          <a:xfrm>
            <a:off x="267455" y="1736110"/>
            <a:ext cx="17753091" cy="6152857"/>
            <a:chOff x="267455" y="2546102"/>
            <a:chExt cx="17753091" cy="61528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0FFD591-35E6-F441-26BF-EB8B5AAD5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7455" y="2546102"/>
              <a:ext cx="17753091" cy="579779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FBE063-C647-F6B6-ADF3-6CEB779F1EA4}"/>
                </a:ext>
              </a:extLst>
            </p:cNvPr>
            <p:cNvSpPr txBox="1"/>
            <p:nvPr/>
          </p:nvSpPr>
          <p:spPr>
            <a:xfrm>
              <a:off x="3276600" y="5600700"/>
              <a:ext cx="14401800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      Son   Si         La     La   La   Si      Mi Son  Son    La Si     La Son Mi  Rê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9E1782-A248-2E63-2A21-64B78FD212F3}"/>
                </a:ext>
              </a:extLst>
            </p:cNvPr>
            <p:cNvSpPr txBox="1"/>
            <p:nvPr/>
          </p:nvSpPr>
          <p:spPr>
            <a:xfrm>
              <a:off x="1943100" y="7959205"/>
              <a:ext cx="14401800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      La    Si     Mi   Son La  Son     Mi       La    Si     La  Son  Mi   Rê     Son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4F90B3-CD99-732A-90BB-6B2AC0EBA16F}"/>
              </a:ext>
            </a:extLst>
          </p:cNvPr>
          <p:cNvGrpSpPr/>
          <p:nvPr/>
        </p:nvGrpSpPr>
        <p:grpSpPr>
          <a:xfrm>
            <a:off x="5405932" y="8187266"/>
            <a:ext cx="7476136" cy="1520147"/>
            <a:chOff x="5405932" y="8187266"/>
            <a:chExt cx="7476136" cy="1520147"/>
          </a:xfrm>
        </p:grpSpPr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22369E77-D95B-E9D1-2376-2653E9F1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405932" y="8187266"/>
              <a:ext cx="7476136" cy="152014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6201D62-014E-8997-ECE2-43027E340392}"/>
                </a:ext>
              </a:extLst>
            </p:cNvPr>
            <p:cNvSpPr txBox="1"/>
            <p:nvPr/>
          </p:nvSpPr>
          <p:spPr>
            <a:xfrm>
              <a:off x="6629400" y="8362950"/>
              <a:ext cx="4868151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Nghe thổi mẫu</a:t>
              </a:r>
            </a:p>
          </p:txBody>
        </p:sp>
      </p:grpSp>
      <p:pic>
        <p:nvPicPr>
          <p:cNvPr id="48" name="Thổi sáo Recorder bài Xòe hoa">
            <a:hlinkClick r:id="" action="ppaction://media"/>
            <a:extLst>
              <a:ext uri="{FF2B5EF4-FFF2-40B4-BE49-F238E27FC236}">
                <a16:creationId xmlns:a16="http://schemas.microsoft.com/office/drawing/2014/main" id="{7D86E37E-17CE-4ED2-419A-94176F4B5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0075" y="8482201"/>
            <a:ext cx="930275" cy="930275"/>
          </a:xfrm>
          <a:prstGeom prst="rect">
            <a:avLst/>
          </a:prstGeom>
        </p:spPr>
      </p:pic>
      <p:pic>
        <p:nvPicPr>
          <p:cNvPr id="49" name="Xòe hoa - Sáo Recorder (mp3cut.net)">
            <a:hlinkClick r:id="" action="ppaction://media"/>
            <a:extLst>
              <a:ext uri="{FF2B5EF4-FFF2-40B4-BE49-F238E27FC236}">
                <a16:creationId xmlns:a16="http://schemas.microsoft.com/office/drawing/2014/main" id="{35BC14EF-1166-1744-206F-33CE006045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44149" y="-28613"/>
            <a:ext cx="1006475" cy="1006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3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25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29127" y="7589342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37E022-0E0D-5E7A-B83D-1D28BC50ED78}"/>
              </a:ext>
            </a:extLst>
          </p:cNvPr>
          <p:cNvSpPr txBox="1"/>
          <p:nvPr/>
        </p:nvSpPr>
        <p:spPr>
          <a:xfrm>
            <a:off x="1910507" y="965279"/>
            <a:ext cx="1499486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Các em hãy thổi ghép với bản phối khí nhạc beat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4">
            <a:extLst>
              <a:ext uri="{FF2B5EF4-FFF2-40B4-BE49-F238E27FC236}">
                <a16:creationId xmlns:a16="http://schemas.microsoft.com/office/drawing/2014/main" id="{B28813D7-A497-0416-BD8F-0F40958D10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3834"/>
          <a:stretch/>
        </p:blipFill>
        <p:spPr>
          <a:xfrm>
            <a:off x="91099" y="2554185"/>
            <a:ext cx="17733074" cy="6599993"/>
          </a:xfrm>
          <a:prstGeom prst="rect">
            <a:avLst/>
          </a:prstGeom>
        </p:spPr>
      </p:pic>
      <p:pic>
        <p:nvPicPr>
          <p:cNvPr id="30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BEA8A553-D535-FA40-1E69-F2FC34DBF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29125" y="-38452"/>
            <a:ext cx="1158875" cy="1158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12437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153602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238177">
            <a:off x="16024124" y="991851"/>
            <a:ext cx="1675224" cy="829236"/>
          </a:xfrm>
          <a:custGeom>
            <a:avLst/>
            <a:gdLst/>
            <a:ahLst/>
            <a:cxnLst/>
            <a:rect l="l" t="t" r="r" b="b"/>
            <a:pathLst>
              <a:path w="1675224" h="829236">
                <a:moveTo>
                  <a:pt x="0" y="0"/>
                </a:moveTo>
                <a:lnTo>
                  <a:pt x="1675224" y="0"/>
                </a:lnTo>
                <a:lnTo>
                  <a:pt x="1675224" y="829236"/>
                </a:lnTo>
                <a:lnTo>
                  <a:pt x="0" y="829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A450911B-06AE-45D6-9F6E-69B92A9F97E4}"/>
              </a:ext>
            </a:extLst>
          </p:cNvPr>
          <p:cNvSpPr txBox="1"/>
          <p:nvPr/>
        </p:nvSpPr>
        <p:spPr>
          <a:xfrm>
            <a:off x="6079004" y="361081"/>
            <a:ext cx="5900864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443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4B7B3F-9CC0-7D48-60C3-9811C4B15EC0}"/>
              </a:ext>
            </a:extLst>
          </p:cNvPr>
          <p:cNvGrpSpPr/>
          <p:nvPr/>
        </p:nvGrpSpPr>
        <p:grpSpPr>
          <a:xfrm>
            <a:off x="863130" y="2285214"/>
            <a:ext cx="6788293" cy="4542672"/>
            <a:chOff x="863130" y="2285214"/>
            <a:chExt cx="6788293" cy="4542672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8F217F68-3CCB-5B32-1FE3-9683A7056376}"/>
                </a:ext>
              </a:extLst>
            </p:cNvPr>
            <p:cNvSpPr/>
            <p:nvPr/>
          </p:nvSpPr>
          <p:spPr>
            <a:xfrm>
              <a:off x="882180" y="2285214"/>
              <a:ext cx="6769243" cy="4542672"/>
            </a:xfrm>
            <a:custGeom>
              <a:avLst/>
              <a:gdLst/>
              <a:ahLst/>
              <a:cxnLst/>
              <a:rect l="l" t="t" r="r" b="b"/>
              <a:pathLst>
                <a:path w="6769243" h="4542672">
                  <a:moveTo>
                    <a:pt x="0" y="0"/>
                  </a:moveTo>
                  <a:lnTo>
                    <a:pt x="6769242" y="0"/>
                  </a:lnTo>
                  <a:lnTo>
                    <a:pt x="6769242" y="4542672"/>
                  </a:lnTo>
                  <a:lnTo>
                    <a:pt x="0" y="4542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4184" t="-562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5A8F61-DBE0-100D-9422-F405B53C3BD1}"/>
                </a:ext>
              </a:extLst>
            </p:cNvPr>
            <p:cNvSpPr txBox="1"/>
            <p:nvPr/>
          </p:nvSpPr>
          <p:spPr>
            <a:xfrm>
              <a:off x="863130" y="3264143"/>
              <a:ext cx="6224781" cy="2126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4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1: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ọc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Xòe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CA84EB-21F8-B56B-68A2-23C8BDB475FF}"/>
              </a:ext>
            </a:extLst>
          </p:cNvPr>
          <p:cNvGrpSpPr/>
          <p:nvPr/>
        </p:nvGrpSpPr>
        <p:grpSpPr>
          <a:xfrm>
            <a:off x="6235078" y="5407851"/>
            <a:ext cx="6807503" cy="4542672"/>
            <a:chOff x="6559712" y="6018653"/>
            <a:chExt cx="6807503" cy="4542672"/>
          </a:xfrm>
        </p:grpSpPr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5434EAEF-6646-337A-FE7F-F15473EFE0EF}"/>
                </a:ext>
              </a:extLst>
            </p:cNvPr>
            <p:cNvSpPr/>
            <p:nvPr/>
          </p:nvSpPr>
          <p:spPr>
            <a:xfrm>
              <a:off x="6597972" y="6018653"/>
              <a:ext cx="6769243" cy="4542672"/>
            </a:xfrm>
            <a:custGeom>
              <a:avLst/>
              <a:gdLst/>
              <a:ahLst/>
              <a:cxnLst/>
              <a:rect l="l" t="t" r="r" b="b"/>
              <a:pathLst>
                <a:path w="6769243" h="4542672">
                  <a:moveTo>
                    <a:pt x="0" y="0"/>
                  </a:moveTo>
                  <a:lnTo>
                    <a:pt x="6769242" y="0"/>
                  </a:lnTo>
                  <a:lnTo>
                    <a:pt x="6769242" y="4542672"/>
                  </a:lnTo>
                  <a:lnTo>
                    <a:pt x="0" y="4542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4184" t="-562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1D3059-F40C-CDEE-1933-FDC2109DC9E3}"/>
                </a:ext>
              </a:extLst>
            </p:cNvPr>
            <p:cNvSpPr txBox="1"/>
            <p:nvPr/>
          </p:nvSpPr>
          <p:spPr>
            <a:xfrm>
              <a:off x="6559712" y="7131353"/>
              <a:ext cx="6224781" cy="2126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4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2: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hổi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recorder.</a:t>
              </a:r>
              <a:endPara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999275-5E18-D187-8619-E1210CE31816}"/>
              </a:ext>
            </a:extLst>
          </p:cNvPr>
          <p:cNvGrpSpPr/>
          <p:nvPr/>
        </p:nvGrpSpPr>
        <p:grpSpPr>
          <a:xfrm>
            <a:off x="11181039" y="2236161"/>
            <a:ext cx="6872261" cy="4554395"/>
            <a:chOff x="6494954" y="6006930"/>
            <a:chExt cx="6872261" cy="4554395"/>
          </a:xfrm>
        </p:grpSpPr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4869092C-4B87-4C62-3455-452012C90E11}"/>
                </a:ext>
              </a:extLst>
            </p:cNvPr>
            <p:cNvSpPr/>
            <p:nvPr/>
          </p:nvSpPr>
          <p:spPr>
            <a:xfrm>
              <a:off x="6597972" y="6018653"/>
              <a:ext cx="6769243" cy="4542672"/>
            </a:xfrm>
            <a:custGeom>
              <a:avLst/>
              <a:gdLst/>
              <a:ahLst/>
              <a:cxnLst/>
              <a:rect l="l" t="t" r="r" b="b"/>
              <a:pathLst>
                <a:path w="6769243" h="4542672">
                  <a:moveTo>
                    <a:pt x="0" y="0"/>
                  </a:moveTo>
                  <a:lnTo>
                    <a:pt x="6769242" y="0"/>
                  </a:lnTo>
                  <a:lnTo>
                    <a:pt x="6769242" y="4542672"/>
                  </a:lnTo>
                  <a:lnTo>
                    <a:pt x="0" y="4542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4184" t="-562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5656193-73AE-4539-95B1-02F429448EDF}"/>
                </a:ext>
              </a:extLst>
            </p:cNvPr>
            <p:cNvSpPr txBox="1"/>
            <p:nvPr/>
          </p:nvSpPr>
          <p:spPr>
            <a:xfrm>
              <a:off x="6494954" y="6006930"/>
              <a:ext cx="6224781" cy="4157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4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3: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gõ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đệm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Xòe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endPara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164A0E80-5BCB-94C3-A26E-88393A07B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29125" y="-38452"/>
            <a:ext cx="1158875" cy="1158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3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7">
            <a:extLst>
              <a:ext uri="{FF2B5EF4-FFF2-40B4-BE49-F238E27FC236}">
                <a16:creationId xmlns:a16="http://schemas.microsoft.com/office/drawing/2014/main" id="{FF3266D0-6C18-3877-83D2-F07CE406DC21}"/>
              </a:ext>
            </a:extLst>
          </p:cNvPr>
          <p:cNvSpPr/>
          <p:nvPr/>
        </p:nvSpPr>
        <p:spPr>
          <a:xfrm>
            <a:off x="-38100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5959F2D9-7B5C-8F7A-7A1A-7CDA6167DDCF}"/>
              </a:ext>
            </a:extLst>
          </p:cNvPr>
          <p:cNvSpPr/>
          <p:nvPr/>
        </p:nvSpPr>
        <p:spPr>
          <a:xfrm>
            <a:off x="1587582" y="908472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C0FDD525-61C2-4D95-E242-A967FFEAE3D4}"/>
              </a:ext>
            </a:extLst>
          </p:cNvPr>
          <p:cNvSpPr/>
          <p:nvPr/>
        </p:nvSpPr>
        <p:spPr>
          <a:xfrm flipH="1">
            <a:off x="160573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EC43FEAB-ABB9-0A9B-7E6B-E972C0536CEF}"/>
              </a:ext>
            </a:extLst>
          </p:cNvPr>
          <p:cNvSpPr/>
          <p:nvPr/>
        </p:nvSpPr>
        <p:spPr>
          <a:xfrm flipH="1">
            <a:off x="15191771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Xòe hoa - Sáo Recorder và nhạc cụ gõ">
            <a:hlinkClick r:id="" action="ppaction://media"/>
            <a:extLst>
              <a:ext uri="{FF2B5EF4-FFF2-40B4-BE49-F238E27FC236}">
                <a16:creationId xmlns:a16="http://schemas.microsoft.com/office/drawing/2014/main" id="{CBB917A7-B44F-14FB-CA94-84775D246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8100"/>
            <a:ext cx="1082675" cy="10826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48804-F96F-BC3D-3D95-95FFCA1EDD75}"/>
              </a:ext>
            </a:extLst>
          </p:cNvPr>
          <p:cNvGrpSpPr/>
          <p:nvPr/>
        </p:nvGrpSpPr>
        <p:grpSpPr>
          <a:xfrm>
            <a:off x="446093" y="519632"/>
            <a:ext cx="17156107" cy="9247735"/>
            <a:chOff x="-223411" y="519632"/>
            <a:chExt cx="17156107" cy="92477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E489DF-F6C1-6069-6ECD-190BA4904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5305" y="519632"/>
              <a:ext cx="15577391" cy="9247735"/>
            </a:xfrm>
            <a:prstGeom prst="rect">
              <a:avLst/>
            </a:prstGeom>
          </p:spPr>
        </p:pic>
        <p:pic>
          <p:nvPicPr>
            <p:cNvPr id="10" name="Picture 9" descr="A red and silver object with a ball and a black background&#10;&#10;Description automatically generated">
              <a:extLst>
                <a:ext uri="{FF2B5EF4-FFF2-40B4-BE49-F238E27FC236}">
                  <a16:creationId xmlns:a16="http://schemas.microsoft.com/office/drawing/2014/main" id="{2A4ED50E-7C29-AAE3-2E9D-200B848BA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91" y="4305300"/>
              <a:ext cx="1595011" cy="1111007"/>
            </a:xfrm>
            <a:prstGeom prst="rect">
              <a:avLst/>
            </a:prstGeom>
          </p:spPr>
        </p:pic>
        <p:pic>
          <p:nvPicPr>
            <p:cNvPr id="11" name="Picture 10" descr="A flute on a white background&#10;&#10;Description automatically generated">
              <a:extLst>
                <a:ext uri="{FF2B5EF4-FFF2-40B4-BE49-F238E27FC236}">
                  <a16:creationId xmlns:a16="http://schemas.microsoft.com/office/drawing/2014/main" id="{C3FD9395-EC47-1CBD-CFC5-12DBC9553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00" b="99800" l="10000" r="90000">
                          <a14:foregroundMark x1="49700" y1="6600" x2="48700" y2="99800"/>
                          <a14:foregroundMark x1="48700" y1="99800" x2="48700" y2="99800"/>
                          <a14:foregroundMark x1="48200" y1="3800" x2="49800" y2="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0" r="41200"/>
            <a:stretch/>
          </p:blipFill>
          <p:spPr>
            <a:xfrm rot="2220830">
              <a:off x="1520961" y="1582677"/>
              <a:ext cx="298507" cy="1776823"/>
            </a:xfrm>
            <a:prstGeom prst="rect">
              <a:avLst/>
            </a:prstGeom>
          </p:spPr>
        </p:pic>
        <p:pic>
          <p:nvPicPr>
            <p:cNvPr id="12" name="Picture 11" descr="A red and silver object with a ball and a black background&#10;&#10;Description automatically generated">
              <a:extLst>
                <a:ext uri="{FF2B5EF4-FFF2-40B4-BE49-F238E27FC236}">
                  <a16:creationId xmlns:a16="http://schemas.microsoft.com/office/drawing/2014/main" id="{3B04361E-6AFF-2B50-5E25-4196CFB87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3411" y="8375893"/>
              <a:ext cx="1595011" cy="1111007"/>
            </a:xfrm>
            <a:prstGeom prst="rect">
              <a:avLst/>
            </a:prstGeom>
          </p:spPr>
        </p:pic>
        <p:pic>
          <p:nvPicPr>
            <p:cNvPr id="13" name="Picture 12" descr="A flute on a white background&#10;&#10;Description automatically generated">
              <a:extLst>
                <a:ext uri="{FF2B5EF4-FFF2-40B4-BE49-F238E27FC236}">
                  <a16:creationId xmlns:a16="http://schemas.microsoft.com/office/drawing/2014/main" id="{30FA581D-919F-0A78-D77C-DA52F436E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00" b="99800" l="10000" r="90000">
                          <a14:foregroundMark x1="49700" y1="6600" x2="48700" y2="99800"/>
                          <a14:foregroundMark x1="48700" y1="99800" x2="48700" y2="99800"/>
                          <a14:foregroundMark x1="48200" y1="3800" x2="49800" y2="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0" r="41200"/>
            <a:stretch/>
          </p:blipFill>
          <p:spPr>
            <a:xfrm rot="2220830">
              <a:off x="720738" y="5970448"/>
              <a:ext cx="298507" cy="1776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55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98234">
            <a:off x="11437512" y="203525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8687" y="141205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1316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1CC0D-ACD3-9E16-7224-CB4EC0D03528}"/>
              </a:ext>
            </a:extLst>
          </p:cNvPr>
          <p:cNvGrpSpPr/>
          <p:nvPr/>
        </p:nvGrpSpPr>
        <p:grpSpPr>
          <a:xfrm>
            <a:off x="3524513" y="1795546"/>
            <a:ext cx="11544342" cy="8120158"/>
            <a:chOff x="3524513" y="1795546"/>
            <a:chExt cx="11544342" cy="81201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490ADF-2FDB-3EEA-FF47-CA543F27BC54}"/>
                </a:ext>
              </a:extLst>
            </p:cNvPr>
            <p:cNvGrpSpPr/>
            <p:nvPr/>
          </p:nvGrpSpPr>
          <p:grpSpPr>
            <a:xfrm>
              <a:off x="3524513" y="1795546"/>
              <a:ext cx="11238974" cy="8120158"/>
              <a:chOff x="3524513" y="1795546"/>
              <a:chExt cx="11238974" cy="812015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524513" y="1795546"/>
                <a:ext cx="11238974" cy="8120158"/>
              </a:xfrm>
              <a:custGeom>
                <a:avLst/>
                <a:gdLst/>
                <a:ahLst/>
                <a:cxnLst/>
                <a:rect l="l" t="t" r="r" b="b"/>
                <a:pathLst>
                  <a:path w="11238974" h="8120158">
                    <a:moveTo>
                      <a:pt x="0" y="0"/>
                    </a:moveTo>
                    <a:lnTo>
                      <a:pt x="11238974" y="0"/>
                    </a:lnTo>
                    <a:lnTo>
                      <a:pt x="11238974" y="8120158"/>
                    </a:lnTo>
                    <a:lnTo>
                      <a:pt x="0" y="81201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C39320-32E4-4ACD-DA71-E5291E307B8D}"/>
                  </a:ext>
                </a:extLst>
              </p:cNvPr>
              <p:cNvSpPr txBox="1"/>
              <p:nvPr/>
            </p:nvSpPr>
            <p:spPr>
              <a:xfrm>
                <a:off x="4062818" y="4390784"/>
                <a:ext cx="5459157" cy="1549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7200" b="1">
                    <a:solidFill>
                      <a:srgbClr val="766C0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KÈN PHÍM</a:t>
                </a:r>
                <a:endParaRPr lang="en-US" sz="7200">
                  <a:solidFill>
                    <a:srgbClr val="766C0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BCF49D-7084-2EFA-8CC5-74A59CDDB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860507">
              <a:off x="7744849" y="4590577"/>
              <a:ext cx="7324006" cy="2539218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2586264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8" y="0"/>
                </a:lnTo>
                <a:lnTo>
                  <a:pt x="1889708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62818" y="9113591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32480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151756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9" y="0"/>
                </a:lnTo>
                <a:lnTo>
                  <a:pt x="1889709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638687" y="9258300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8"/>
                </a:lnTo>
                <a:lnTo>
                  <a:pt x="0" y="1314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649313" y="0"/>
            <a:ext cx="6989373" cy="1916195"/>
            <a:chOff x="0" y="0"/>
            <a:chExt cx="1840823" cy="504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0823" cy="504677"/>
            </a:xfrm>
            <a:custGeom>
              <a:avLst/>
              <a:gdLst/>
              <a:ahLst/>
              <a:cxnLst/>
              <a:rect l="l" t="t" r="r" b="b"/>
              <a:pathLst>
                <a:path w="1840823" h="504677">
                  <a:moveTo>
                    <a:pt x="56491" y="0"/>
                  </a:moveTo>
                  <a:lnTo>
                    <a:pt x="1784332" y="0"/>
                  </a:lnTo>
                  <a:cubicBezTo>
                    <a:pt x="1815531" y="0"/>
                    <a:pt x="1840823" y="25292"/>
                    <a:pt x="1840823" y="56491"/>
                  </a:cubicBezTo>
                  <a:lnTo>
                    <a:pt x="1840823" y="448186"/>
                  </a:lnTo>
                  <a:cubicBezTo>
                    <a:pt x="1840823" y="463168"/>
                    <a:pt x="1834871" y="477537"/>
                    <a:pt x="1824277" y="488131"/>
                  </a:cubicBezTo>
                  <a:cubicBezTo>
                    <a:pt x="1813683" y="498725"/>
                    <a:pt x="1799314" y="504677"/>
                    <a:pt x="1784332" y="504677"/>
                  </a:cubicBezTo>
                  <a:lnTo>
                    <a:pt x="56491" y="504677"/>
                  </a:lnTo>
                  <a:cubicBezTo>
                    <a:pt x="25292" y="504677"/>
                    <a:pt x="0" y="479385"/>
                    <a:pt x="0" y="448186"/>
                  </a:cubicBezTo>
                  <a:lnTo>
                    <a:pt x="0" y="56491"/>
                  </a:lnTo>
                  <a:cubicBezTo>
                    <a:pt x="0" y="25292"/>
                    <a:pt x="25292" y="0"/>
                    <a:pt x="56491" y="0"/>
                  </a:cubicBezTo>
                  <a:close/>
                </a:path>
              </a:pathLst>
            </a:custGeom>
            <a:solidFill>
              <a:srgbClr val="FEBA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86265" y="419100"/>
            <a:ext cx="551546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>
                <a:solidFill>
                  <a:srgbClr val="443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</p:txBody>
      </p:sp>
    </p:spTree>
    <p:extLst>
      <p:ext uri="{BB962C8B-B14F-4D97-AF65-F5344CB8AC3E}">
        <p14:creationId xmlns:p14="http://schemas.microsoft.com/office/powerpoint/2010/main" val="4838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6882258" y="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0" y="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C25C6930-EC79-CE42-47E7-04A44F6D0069}"/>
              </a:ext>
            </a:extLst>
          </p:cNvPr>
          <p:cNvSpPr txBox="1"/>
          <p:nvPr/>
        </p:nvSpPr>
        <p:spPr>
          <a:xfrm>
            <a:off x="5943600" y="546437"/>
            <a:ext cx="64008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766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5D35A6-7983-7BCB-6F2E-E867442F410E}"/>
              </a:ext>
            </a:extLst>
          </p:cNvPr>
          <p:cNvSpPr txBox="1"/>
          <p:nvPr/>
        </p:nvSpPr>
        <p:spPr>
          <a:xfrm>
            <a:off x="1413657" y="1670103"/>
            <a:ext cx="1546860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đọc lại Bài đọc nhạc số 3 – Inh lả ơi có ghép lời ca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B0B4DD-7E5F-D8A7-7123-5630FDFBF169}"/>
              </a:ext>
            </a:extLst>
          </p:cNvPr>
          <p:cNvGrpSpPr/>
          <p:nvPr/>
        </p:nvGrpSpPr>
        <p:grpSpPr>
          <a:xfrm>
            <a:off x="302513" y="2705100"/>
            <a:ext cx="17985487" cy="7084088"/>
            <a:chOff x="302513" y="2656475"/>
            <a:chExt cx="17985487" cy="70840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12CE6C-9D0C-8857-C310-3F3F03971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513" y="2656475"/>
              <a:ext cx="17682971" cy="686420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033D1B-8C1F-F4D1-4FD5-C6F9195E72BF}"/>
                </a:ext>
              </a:extLst>
            </p:cNvPr>
            <p:cNvGrpSpPr/>
            <p:nvPr/>
          </p:nvGrpSpPr>
          <p:grpSpPr>
            <a:xfrm>
              <a:off x="1399284" y="6465857"/>
              <a:ext cx="16888716" cy="3274706"/>
              <a:chOff x="1399284" y="6465857"/>
              <a:chExt cx="16888716" cy="327470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2729D2-725E-F961-D509-E2CBC434AE42}"/>
                  </a:ext>
                </a:extLst>
              </p:cNvPr>
              <p:cNvSpPr txBox="1"/>
              <p:nvPr/>
            </p:nvSpPr>
            <p:spPr>
              <a:xfrm>
                <a:off x="3048000" y="6465857"/>
                <a:ext cx="1524000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Inh  lả       ơi.       Sao Noọng    ời.    Khắp núi   rừng Tây  Bắc sáng   ngời.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9F4D67-2352-DDEB-3236-5D090933ABBB}"/>
                  </a:ext>
                </a:extLst>
              </p:cNvPr>
              <p:cNvSpPr txBox="1"/>
              <p:nvPr/>
            </p:nvSpPr>
            <p:spPr>
              <a:xfrm>
                <a:off x="1399284" y="9000809"/>
                <a:ext cx="1661160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Mùa xuân đến ngàn     hoa   hé      cười.        Inh   lả           ơi.        Sao    Noọng   ơi.</a:t>
                </a:r>
              </a:p>
            </p:txBody>
          </p:sp>
        </p:grpSp>
      </p:grpSp>
      <p:pic>
        <p:nvPicPr>
          <p:cNvPr id="13" name="[KARAOKE] INH LẢ ƠI - (BEAT CHUẨN) LỚP 1 - Vì Sự Bình Đẳng Và Dân Chủ Trong Giáo Dục">
            <a:hlinkClick r:id="" action="ppaction://media"/>
            <a:extLst>
              <a:ext uri="{FF2B5EF4-FFF2-40B4-BE49-F238E27FC236}">
                <a16:creationId xmlns:a16="http://schemas.microsoft.com/office/drawing/2014/main" id="{ADE8028F-462E-C1FC-7D18-F61655380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29125" y="-81626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7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59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6678049" y="9070930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00431-F16F-E63E-828D-E55039A107C8}"/>
              </a:ext>
            </a:extLst>
          </p:cNvPr>
          <p:cNvSpPr txBox="1"/>
          <p:nvPr/>
        </p:nvSpPr>
        <p:spPr>
          <a:xfrm>
            <a:off x="3423217" y="571500"/>
            <a:ext cx="1144156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nốt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ngón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khuông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phím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09ECD09-0E82-7375-61F2-A2E3283505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6819" r="9805" b="82575"/>
          <a:stretch/>
        </p:blipFill>
        <p:spPr>
          <a:xfrm>
            <a:off x="266700" y="2623691"/>
            <a:ext cx="17754600" cy="3146385"/>
          </a:xfrm>
          <a:prstGeom prst="rect">
            <a:avLst/>
          </a:prstGeom>
        </p:spPr>
      </p:pic>
      <p:pic>
        <p:nvPicPr>
          <p:cNvPr id="6" name="Picture 5" descr="A piano keyboard with red dots and numbers&#10;&#10;Description automatically generated">
            <a:extLst>
              <a:ext uri="{FF2B5EF4-FFF2-40B4-BE49-F238E27FC236}">
                <a16:creationId xmlns:a16="http://schemas.microsoft.com/office/drawing/2014/main" id="{228DCD31-9999-E8E0-03B8-4842CAE15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10" y="6484843"/>
            <a:ext cx="10473579" cy="3230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12FA7F-3DED-1B65-7E82-0E31C8A342C7}"/>
              </a:ext>
            </a:extLst>
          </p:cNvPr>
          <p:cNvSpPr txBox="1"/>
          <p:nvPr/>
        </p:nvSpPr>
        <p:spPr>
          <a:xfrm>
            <a:off x="1980147" y="5601799"/>
            <a:ext cx="1469790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    Rê    Đô    La      Son                      Mi   Rê    Đô     La      Son</a:t>
            </a:r>
          </a:p>
        </p:txBody>
      </p:sp>
      <p:pic>
        <p:nvPicPr>
          <p:cNvPr id="11" name="Thực hành thế bấm kèn phím">
            <a:hlinkClick r:id="" action="ppaction://media"/>
            <a:extLst>
              <a:ext uri="{FF2B5EF4-FFF2-40B4-BE49-F238E27FC236}">
                <a16:creationId xmlns:a16="http://schemas.microsoft.com/office/drawing/2014/main" id="{7CA34812-E303-8224-2F23-706329F1C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54579" y="-6521"/>
            <a:ext cx="933421" cy="9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44408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59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6678049" y="9070930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00431-F16F-E63E-828D-E55039A107C8}"/>
              </a:ext>
            </a:extLst>
          </p:cNvPr>
          <p:cNvSpPr txBox="1"/>
          <p:nvPr/>
        </p:nvSpPr>
        <p:spPr>
          <a:xfrm>
            <a:off x="230072" y="630724"/>
            <a:ext cx="1798898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đọc nốt kết hợp vỗ tay theo phách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khum bàn tay và đặt vào thế bấm các nốt Mi, Rê, Đô, La, Son theo đúng số ngón tay.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09ECD09-0E82-7375-61F2-A2E3283505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6819" r="9805" b="82575"/>
          <a:stretch/>
        </p:blipFill>
        <p:spPr>
          <a:xfrm>
            <a:off x="266700" y="2623691"/>
            <a:ext cx="17754600" cy="3146385"/>
          </a:xfrm>
          <a:prstGeom prst="rect">
            <a:avLst/>
          </a:prstGeom>
        </p:spPr>
      </p:pic>
      <p:pic>
        <p:nvPicPr>
          <p:cNvPr id="6" name="Picture 5" descr="A piano keyboard with red dots and numbers&#10;&#10;Description automatically generated">
            <a:extLst>
              <a:ext uri="{FF2B5EF4-FFF2-40B4-BE49-F238E27FC236}">
                <a16:creationId xmlns:a16="http://schemas.microsoft.com/office/drawing/2014/main" id="{228DCD31-9999-E8E0-03B8-4842CAE15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10" y="6484843"/>
            <a:ext cx="10473579" cy="3230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12FA7F-3DED-1B65-7E82-0E31C8A342C7}"/>
              </a:ext>
            </a:extLst>
          </p:cNvPr>
          <p:cNvSpPr txBox="1"/>
          <p:nvPr/>
        </p:nvSpPr>
        <p:spPr>
          <a:xfrm>
            <a:off x="1980147" y="5601799"/>
            <a:ext cx="1469790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La      Son                     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La      Son</a:t>
            </a:r>
          </a:p>
        </p:txBody>
      </p:sp>
      <p:pic>
        <p:nvPicPr>
          <p:cNvPr id="3" name="Thực hành thế bấm kèn phím">
            <a:hlinkClick r:id="" action="ppaction://media"/>
            <a:extLst>
              <a:ext uri="{FF2B5EF4-FFF2-40B4-BE49-F238E27FC236}">
                <a16:creationId xmlns:a16="http://schemas.microsoft.com/office/drawing/2014/main" id="{2B9D9399-EDB1-D8B9-76E7-AF62BDCA2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54579" y="-6521"/>
            <a:ext cx="933421" cy="9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1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3050891" y="102870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602241" y="90949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6079004" y="361081"/>
            <a:ext cx="5900864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443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299130-95A6-4239-5470-0EB2EBC58C48}"/>
              </a:ext>
            </a:extLst>
          </p:cNvPr>
          <p:cNvSpPr txBox="1"/>
          <p:nvPr/>
        </p:nvSpPr>
        <p:spPr>
          <a:xfrm>
            <a:off x="1176462" y="2339699"/>
            <a:ext cx="8881937" cy="6445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42951D5-45F8-EF28-B015-40B68B8E5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200" y="1980417"/>
            <a:ext cx="5900863" cy="813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B49AF2B-A483-3A01-F55A-E65F96583125}"/>
              </a:ext>
            </a:extLst>
          </p:cNvPr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1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3050891" y="102870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602241" y="90949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6079004" y="361081"/>
            <a:ext cx="5900864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443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299130-95A6-4239-5470-0EB2EBC58C48}"/>
              </a:ext>
            </a:extLst>
          </p:cNvPr>
          <p:cNvSpPr txBox="1"/>
          <p:nvPr/>
        </p:nvSpPr>
        <p:spPr>
          <a:xfrm>
            <a:off x="614007" y="2533682"/>
            <a:ext cx="8382000" cy="6467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15/12/2021: </a:t>
            </a:r>
            <a:r>
              <a:rPr lang="fr-FR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UNESCO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women performing a dance&#10;&#10;Description automatically generated">
            <a:extLst>
              <a:ext uri="{FF2B5EF4-FFF2-40B4-BE49-F238E27FC236}">
                <a16:creationId xmlns:a16="http://schemas.microsoft.com/office/drawing/2014/main" id="{8F77F616-EFAD-7CC1-CD7F-193337DF2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191" y="3009855"/>
            <a:ext cx="8272309" cy="55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88331"/>
            <a:ext cx="18288000" cy="5234312"/>
          </a:xfrm>
          <a:custGeom>
            <a:avLst/>
            <a:gdLst/>
            <a:ahLst/>
            <a:cxnLst/>
            <a:rect l="l" t="t" r="r" b="b"/>
            <a:pathLst>
              <a:path w="18288000" h="5234312">
                <a:moveTo>
                  <a:pt x="0" y="0"/>
                </a:moveTo>
                <a:lnTo>
                  <a:pt x="18288000" y="0"/>
                </a:lnTo>
                <a:lnTo>
                  <a:pt x="18288000" y="5234312"/>
                </a:lnTo>
                <a:lnTo>
                  <a:pt x="0" y="5234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88693" y="6613055"/>
            <a:ext cx="3320328" cy="3673945"/>
          </a:xfrm>
          <a:custGeom>
            <a:avLst/>
            <a:gdLst/>
            <a:ahLst/>
            <a:cxnLst/>
            <a:rect l="l" t="t" r="r" b="b"/>
            <a:pathLst>
              <a:path w="3320328" h="3673945">
                <a:moveTo>
                  <a:pt x="0" y="0"/>
                </a:moveTo>
                <a:lnTo>
                  <a:pt x="3320328" y="0"/>
                </a:lnTo>
                <a:lnTo>
                  <a:pt x="3320328" y="3673945"/>
                </a:lnTo>
                <a:lnTo>
                  <a:pt x="0" y="3673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61873" y="7369396"/>
            <a:ext cx="1170689" cy="2917604"/>
          </a:xfrm>
          <a:custGeom>
            <a:avLst/>
            <a:gdLst/>
            <a:ahLst/>
            <a:cxnLst/>
            <a:rect l="l" t="t" r="r" b="b"/>
            <a:pathLst>
              <a:path w="1170689" h="2917604">
                <a:moveTo>
                  <a:pt x="0" y="0"/>
                </a:moveTo>
                <a:lnTo>
                  <a:pt x="1170689" y="0"/>
                </a:lnTo>
                <a:lnTo>
                  <a:pt x="1170689" y="2917604"/>
                </a:lnTo>
                <a:lnTo>
                  <a:pt x="0" y="2917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01942" y="8450027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3"/>
                </a:lnTo>
                <a:lnTo>
                  <a:pt x="0" y="2428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436486" y="6613055"/>
            <a:ext cx="3320328" cy="3673945"/>
          </a:xfrm>
          <a:custGeom>
            <a:avLst/>
            <a:gdLst/>
            <a:ahLst/>
            <a:cxnLst/>
            <a:rect l="l" t="t" r="r" b="b"/>
            <a:pathLst>
              <a:path w="3320328" h="3673945">
                <a:moveTo>
                  <a:pt x="3320328" y="0"/>
                </a:moveTo>
                <a:lnTo>
                  <a:pt x="0" y="0"/>
                </a:lnTo>
                <a:lnTo>
                  <a:pt x="0" y="3673945"/>
                </a:lnTo>
                <a:lnTo>
                  <a:pt x="3320328" y="3673945"/>
                </a:lnTo>
                <a:lnTo>
                  <a:pt x="33203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223678" y="7134980"/>
            <a:ext cx="2545256" cy="3152020"/>
          </a:xfrm>
          <a:custGeom>
            <a:avLst/>
            <a:gdLst/>
            <a:ahLst/>
            <a:cxnLst/>
            <a:rect l="l" t="t" r="r" b="b"/>
            <a:pathLst>
              <a:path w="2545256" h="3152020">
                <a:moveTo>
                  <a:pt x="2545256" y="0"/>
                </a:moveTo>
                <a:lnTo>
                  <a:pt x="0" y="0"/>
                </a:lnTo>
                <a:lnTo>
                  <a:pt x="0" y="3152020"/>
                </a:lnTo>
                <a:lnTo>
                  <a:pt x="2545256" y="3152020"/>
                </a:lnTo>
                <a:lnTo>
                  <a:pt x="254525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206362" y="8752667"/>
            <a:ext cx="2070888" cy="1716248"/>
          </a:xfrm>
          <a:custGeom>
            <a:avLst/>
            <a:gdLst/>
            <a:ahLst/>
            <a:cxnLst/>
            <a:rect l="l" t="t" r="r" b="b"/>
            <a:pathLst>
              <a:path w="2070888" h="1716248">
                <a:moveTo>
                  <a:pt x="0" y="0"/>
                </a:moveTo>
                <a:lnTo>
                  <a:pt x="2070888" y="0"/>
                </a:lnTo>
                <a:lnTo>
                  <a:pt x="2070888" y="1716248"/>
                </a:lnTo>
                <a:lnTo>
                  <a:pt x="0" y="17162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012396" y="7723974"/>
            <a:ext cx="2069643" cy="2563026"/>
          </a:xfrm>
          <a:custGeom>
            <a:avLst/>
            <a:gdLst/>
            <a:ahLst/>
            <a:cxnLst/>
            <a:rect l="l" t="t" r="r" b="b"/>
            <a:pathLst>
              <a:path w="2069643" h="2563026">
                <a:moveTo>
                  <a:pt x="0" y="0"/>
                </a:moveTo>
                <a:lnTo>
                  <a:pt x="2069643" y="0"/>
                </a:lnTo>
                <a:lnTo>
                  <a:pt x="2069643" y="2563026"/>
                </a:lnTo>
                <a:lnTo>
                  <a:pt x="0" y="2563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88A396-DF56-1309-3572-D5C890CCDA83}"/>
              </a:ext>
            </a:extLst>
          </p:cNvPr>
          <p:cNvGrpSpPr/>
          <p:nvPr/>
        </p:nvGrpSpPr>
        <p:grpSpPr>
          <a:xfrm>
            <a:off x="5057560" y="952500"/>
            <a:ext cx="8172879" cy="1664295"/>
            <a:chOff x="5057560" y="952500"/>
            <a:chExt cx="8172879" cy="1664295"/>
          </a:xfrm>
        </p:grpSpPr>
        <p:sp>
          <p:nvSpPr>
            <p:cNvPr id="13" name="Freeform 13"/>
            <p:cNvSpPr/>
            <p:nvPr/>
          </p:nvSpPr>
          <p:spPr>
            <a:xfrm>
              <a:off x="5057560" y="952500"/>
              <a:ext cx="8172879" cy="1664295"/>
            </a:xfrm>
            <a:custGeom>
              <a:avLst/>
              <a:gdLst/>
              <a:ahLst/>
              <a:cxnLst/>
              <a:rect l="l" t="t" r="r" b="b"/>
              <a:pathLst>
                <a:path w="8172879" h="1664295">
                  <a:moveTo>
                    <a:pt x="0" y="0"/>
                  </a:moveTo>
                  <a:lnTo>
                    <a:pt x="8172879" y="0"/>
                  </a:lnTo>
                  <a:lnTo>
                    <a:pt x="8172879" y="1664295"/>
                  </a:lnTo>
                  <a:lnTo>
                    <a:pt x="0" y="1664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srgbClr val="A79B24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9ADE0-8F08-223F-97FF-D5F5027AB9DD}"/>
                </a:ext>
              </a:extLst>
            </p:cNvPr>
            <p:cNvSpPr txBox="1"/>
            <p:nvPr/>
          </p:nvSpPr>
          <p:spPr>
            <a:xfrm>
              <a:off x="5486400" y="1122927"/>
              <a:ext cx="761277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8000" b="1" dirty="0">
                  <a:solidFill>
                    <a:srgbClr val="F9FFD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 4 – TIẾT 7: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8E4CE4E-0006-692E-28B4-69536C2773EB}"/>
              </a:ext>
            </a:extLst>
          </p:cNvPr>
          <p:cNvSpPr txBox="1"/>
          <p:nvPr/>
        </p:nvSpPr>
        <p:spPr>
          <a:xfrm>
            <a:off x="1503202" y="2987086"/>
            <a:ext cx="15579169" cy="3583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8000" b="1" dirty="0">
                <a:solidFill>
                  <a:srgbClr val="766C0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CỤ: </a:t>
            </a: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8000" b="1" dirty="0">
                <a:solidFill>
                  <a:srgbClr val="766C0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RECORDER HOẶC KÈN PHÍM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9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6678049" y="9070930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00431-F16F-E63E-828D-E55039A107C8}"/>
              </a:ext>
            </a:extLst>
          </p:cNvPr>
          <p:cNvSpPr txBox="1"/>
          <p:nvPr/>
        </p:nvSpPr>
        <p:spPr>
          <a:xfrm>
            <a:off x="5943599" y="350987"/>
            <a:ext cx="640080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Chia các nét nhạc</a:t>
            </a:r>
            <a:endParaRPr lang="vi-VN" sz="440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063D90-5B0B-D1B1-1C80-577AD3D2AFD5}"/>
              </a:ext>
            </a:extLst>
          </p:cNvPr>
          <p:cNvGrpSpPr/>
          <p:nvPr/>
        </p:nvGrpSpPr>
        <p:grpSpPr>
          <a:xfrm>
            <a:off x="902835" y="1379313"/>
            <a:ext cx="16775565" cy="2011587"/>
            <a:chOff x="902835" y="1126624"/>
            <a:chExt cx="16775565" cy="201158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A3E1B22-E513-E125-1C2D-60942A8D47ED}"/>
                </a:ext>
              </a:extLst>
            </p:cNvPr>
            <p:cNvSpPr/>
            <p:nvPr/>
          </p:nvSpPr>
          <p:spPr>
            <a:xfrm>
              <a:off x="902835" y="1602471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1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13C176-9D15-7159-CFE4-ACEA7FC02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6" t="8226" r="8256" b="82204"/>
            <a:stretch/>
          </p:blipFill>
          <p:spPr>
            <a:xfrm>
              <a:off x="4472785" y="1126624"/>
              <a:ext cx="13205615" cy="201158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6F0C70-C971-9811-AB43-F60F8B78BF73}"/>
              </a:ext>
            </a:extLst>
          </p:cNvPr>
          <p:cNvGrpSpPr/>
          <p:nvPr/>
        </p:nvGrpSpPr>
        <p:grpSpPr>
          <a:xfrm>
            <a:off x="902835" y="3467100"/>
            <a:ext cx="16775565" cy="1963631"/>
            <a:chOff x="902835" y="3162300"/>
            <a:chExt cx="16775565" cy="196363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F5BEC7-8AAE-5149-6D97-81BFA96402ED}"/>
                </a:ext>
              </a:extLst>
            </p:cNvPr>
            <p:cNvSpPr/>
            <p:nvPr/>
          </p:nvSpPr>
          <p:spPr>
            <a:xfrm>
              <a:off x="902835" y="3591419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2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FB50D4D-09F0-EA39-2625-FC5722F27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" b="1402"/>
            <a:stretch/>
          </p:blipFill>
          <p:spPr>
            <a:xfrm>
              <a:off x="4343400" y="3162300"/>
              <a:ext cx="13335000" cy="196363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1FB432-4F5F-8BEC-2373-2330BD99E629}"/>
              </a:ext>
            </a:extLst>
          </p:cNvPr>
          <p:cNvGrpSpPr/>
          <p:nvPr/>
        </p:nvGrpSpPr>
        <p:grpSpPr>
          <a:xfrm>
            <a:off x="902835" y="5524500"/>
            <a:ext cx="16904948" cy="1963631"/>
            <a:chOff x="902835" y="5248969"/>
            <a:chExt cx="16904948" cy="19636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554282-5277-7AAB-B0BD-0DA3D9A3299D}"/>
                </a:ext>
              </a:extLst>
            </p:cNvPr>
            <p:cNvSpPr/>
            <p:nvPr/>
          </p:nvSpPr>
          <p:spPr>
            <a:xfrm>
              <a:off x="902835" y="5686293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3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CCA828-FB2D-1B9B-422C-3A4E87F51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1" b="-1675"/>
            <a:stretch/>
          </p:blipFill>
          <p:spPr>
            <a:xfrm>
              <a:off x="4472784" y="5248969"/>
              <a:ext cx="13334999" cy="196363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342974-1DB2-AF18-1C2F-5E3E30C8C786}"/>
              </a:ext>
            </a:extLst>
          </p:cNvPr>
          <p:cNvGrpSpPr/>
          <p:nvPr/>
        </p:nvGrpSpPr>
        <p:grpSpPr>
          <a:xfrm>
            <a:off x="902835" y="7496938"/>
            <a:ext cx="16988925" cy="2142362"/>
            <a:chOff x="902835" y="7245496"/>
            <a:chExt cx="16988925" cy="214236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D85D19-0047-D2E4-7151-A5E8EDC8E535}"/>
                </a:ext>
              </a:extLst>
            </p:cNvPr>
            <p:cNvSpPr/>
            <p:nvPr/>
          </p:nvSpPr>
          <p:spPr>
            <a:xfrm>
              <a:off x="902835" y="7675241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4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65D80B0-8545-3946-0F1B-3D451FB3F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041" b="-7142"/>
            <a:stretch/>
          </p:blipFill>
          <p:spPr>
            <a:xfrm>
              <a:off x="4343400" y="7245496"/>
              <a:ext cx="13548360" cy="2142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4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6">
              <a:alphaModFix amt="59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96237">
            <a:off x="-200677" y="94882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2"/>
                </a:lnTo>
                <a:lnTo>
                  <a:pt x="0" y="7080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5FF925-DB6D-5052-7DB1-079137497F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8849" y="1119784"/>
            <a:ext cx="328613" cy="700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A9EFDC-83C2-6B35-BA64-A825FAB268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9269" y="3424109"/>
            <a:ext cx="328613" cy="700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2F160A-51E9-9D86-5081-4EA0AACB8E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4049" y="2228723"/>
            <a:ext cx="328613" cy="700088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52B89E34-A382-ABF0-42BA-DB3F2D4A6ECC}"/>
              </a:ext>
            </a:extLst>
          </p:cNvPr>
          <p:cNvSpPr/>
          <p:nvPr/>
        </p:nvSpPr>
        <p:spPr bwMode="auto">
          <a:xfrm>
            <a:off x="2547103" y="864067"/>
            <a:ext cx="556574" cy="3304641"/>
          </a:xfrm>
          <a:prstGeom prst="leftBrace">
            <a:avLst>
              <a:gd name="adj1" fmla="val 30958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A1C5F32-05EA-B094-A902-F9FFC180C0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0146" y="5858639"/>
            <a:ext cx="328613" cy="7000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125C8A5-21A2-9DB4-A572-7B20F2CE18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0566" y="8300909"/>
            <a:ext cx="328613" cy="7000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E7D390-E764-DA1C-DCAA-6F140A79CA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1649" y="7081709"/>
            <a:ext cx="328613" cy="700088"/>
          </a:xfrm>
          <a:prstGeom prst="rect">
            <a:avLst/>
          </a:prstGeom>
        </p:spPr>
      </p:pic>
      <p:sp>
        <p:nvSpPr>
          <p:cNvPr id="44" name="Left Brace 43">
            <a:extLst>
              <a:ext uri="{FF2B5EF4-FFF2-40B4-BE49-F238E27FC236}">
                <a16:creationId xmlns:a16="http://schemas.microsoft.com/office/drawing/2014/main" id="{DAE6E6D6-0353-1668-F7D1-42809FC65872}"/>
              </a:ext>
            </a:extLst>
          </p:cNvPr>
          <p:cNvSpPr/>
          <p:nvPr/>
        </p:nvSpPr>
        <p:spPr bwMode="auto">
          <a:xfrm>
            <a:off x="2438400" y="5602922"/>
            <a:ext cx="556574" cy="3497483"/>
          </a:xfrm>
          <a:prstGeom prst="leftBrace">
            <a:avLst>
              <a:gd name="adj1" fmla="val 30958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602F41-681F-5C7F-50A9-79A8C2BA8272}"/>
              </a:ext>
            </a:extLst>
          </p:cNvPr>
          <p:cNvGrpSpPr/>
          <p:nvPr/>
        </p:nvGrpSpPr>
        <p:grpSpPr>
          <a:xfrm>
            <a:off x="3071471" y="421315"/>
            <a:ext cx="14230064" cy="2281057"/>
            <a:chOff x="2516100" y="611398"/>
            <a:chExt cx="14230064" cy="228105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744310E-6F06-5948-4057-F97E88FFE3D5}"/>
                </a:ext>
              </a:extLst>
            </p:cNvPr>
            <p:cNvGrpSpPr/>
            <p:nvPr/>
          </p:nvGrpSpPr>
          <p:grpSpPr>
            <a:xfrm>
              <a:off x="2516100" y="611398"/>
              <a:ext cx="14230063" cy="1963631"/>
              <a:chOff x="3448337" y="1312946"/>
              <a:chExt cx="14230063" cy="196363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1296D9B-F27A-CB10-7BF7-F05A594E5EAA}"/>
                  </a:ext>
                </a:extLst>
              </p:cNvPr>
              <p:cNvSpPr/>
              <p:nvPr/>
            </p:nvSpPr>
            <p:spPr>
              <a:xfrm>
                <a:off x="3448337" y="1818882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EAE64CE-7B00-B69E-B140-A9CC4385CA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8" b="43"/>
              <a:stretch/>
            </p:blipFill>
            <p:spPr>
              <a:xfrm>
                <a:off x="4472785" y="1312946"/>
                <a:ext cx="13205615" cy="1963631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A78C261-782F-6D47-ED02-28517151B2F0}"/>
                </a:ext>
              </a:extLst>
            </p:cNvPr>
            <p:cNvSpPr txBox="1"/>
            <p:nvPr/>
          </p:nvSpPr>
          <p:spPr>
            <a:xfrm>
              <a:off x="4739225" y="2152701"/>
              <a:ext cx="12006939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        Đô      Mi         Si       Si    Si      Mi      La   Đô    Đô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2B8A25-FAE1-7AC8-B8D9-EEB5C9DAC671}"/>
              </a:ext>
            </a:extLst>
          </p:cNvPr>
          <p:cNvGrpSpPr/>
          <p:nvPr/>
        </p:nvGrpSpPr>
        <p:grpSpPr>
          <a:xfrm>
            <a:off x="3099545" y="2772697"/>
            <a:ext cx="14247327" cy="2260161"/>
            <a:chOff x="2544174" y="2962780"/>
            <a:chExt cx="14247327" cy="226016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504253-6676-EEB7-56C7-9C5273D22592}"/>
                </a:ext>
              </a:extLst>
            </p:cNvPr>
            <p:cNvGrpSpPr/>
            <p:nvPr/>
          </p:nvGrpSpPr>
          <p:grpSpPr>
            <a:xfrm>
              <a:off x="2544174" y="2962780"/>
              <a:ext cx="14247327" cy="1963631"/>
              <a:chOff x="2525406" y="3233092"/>
              <a:chExt cx="14247327" cy="196363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1C38294-1402-4E51-9809-4F28B9018310}"/>
                  </a:ext>
                </a:extLst>
              </p:cNvPr>
              <p:cNvSpPr/>
              <p:nvPr/>
            </p:nvSpPr>
            <p:spPr>
              <a:xfrm>
                <a:off x="2525406" y="3714703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471A90E-63B5-A482-457B-7EEE011C7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2" b="1402"/>
              <a:stretch/>
            </p:blipFill>
            <p:spPr>
              <a:xfrm>
                <a:off x="3437733" y="3233092"/>
                <a:ext cx="13335000" cy="1963631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29B4B0-072E-80D0-7611-AB783F4093EB}"/>
                </a:ext>
              </a:extLst>
            </p:cNvPr>
            <p:cNvSpPr txBox="1"/>
            <p:nvPr/>
          </p:nvSpPr>
          <p:spPr>
            <a:xfrm>
              <a:off x="4739225" y="4483187"/>
              <a:ext cx="1093600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        Mi            Rê       Đô        La        Son        Son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FF28E3-C43A-DFA9-DD36-6E133D0EEA7C}"/>
              </a:ext>
            </a:extLst>
          </p:cNvPr>
          <p:cNvGrpSpPr/>
          <p:nvPr/>
        </p:nvGrpSpPr>
        <p:grpSpPr>
          <a:xfrm>
            <a:off x="3013457" y="5124079"/>
            <a:ext cx="14288077" cy="2305421"/>
            <a:chOff x="2458086" y="5314162"/>
            <a:chExt cx="14288077" cy="23054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E57EA98-D396-7EC2-E06C-7AA90447FDEB}"/>
                </a:ext>
              </a:extLst>
            </p:cNvPr>
            <p:cNvGrpSpPr/>
            <p:nvPr/>
          </p:nvGrpSpPr>
          <p:grpSpPr>
            <a:xfrm>
              <a:off x="2458086" y="5314162"/>
              <a:ext cx="14288077" cy="1963631"/>
              <a:chOff x="2507042" y="5143614"/>
              <a:chExt cx="14288077" cy="196363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B511CEE-A705-9907-BECC-7CFDFA5BFD8A}"/>
                  </a:ext>
                </a:extLst>
              </p:cNvPr>
              <p:cNvSpPr/>
              <p:nvPr/>
            </p:nvSpPr>
            <p:spPr>
              <a:xfrm>
                <a:off x="2507042" y="5622457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015885E-C3B9-CA39-C56D-2DA6FBE32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60" b="-175"/>
              <a:stretch/>
            </p:blipFill>
            <p:spPr>
              <a:xfrm>
                <a:off x="3460120" y="5143614"/>
                <a:ext cx="13334999" cy="1963631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CE4DB5-A93B-1DC4-7C4A-CC78AAEDA103}"/>
                </a:ext>
              </a:extLst>
            </p:cNvPr>
            <p:cNvSpPr txBox="1"/>
            <p:nvPr/>
          </p:nvSpPr>
          <p:spPr>
            <a:xfrm>
              <a:off x="4739225" y="6879829"/>
              <a:ext cx="10199985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        Mi            La        Đô       Rê        Đô           La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4688B1-744D-568A-3978-895CDB3DB1B9}"/>
              </a:ext>
            </a:extLst>
          </p:cNvPr>
          <p:cNvGrpSpPr/>
          <p:nvPr/>
        </p:nvGrpSpPr>
        <p:grpSpPr>
          <a:xfrm>
            <a:off x="3013457" y="7501226"/>
            <a:ext cx="14462760" cy="2214274"/>
            <a:chOff x="2458086" y="7691309"/>
            <a:chExt cx="14462760" cy="22142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B73EFF9-2B10-BDFE-93EB-3643FB5AA553}"/>
                </a:ext>
              </a:extLst>
            </p:cNvPr>
            <p:cNvGrpSpPr/>
            <p:nvPr/>
          </p:nvGrpSpPr>
          <p:grpSpPr>
            <a:xfrm>
              <a:off x="2458086" y="7691309"/>
              <a:ext cx="14462760" cy="1963631"/>
              <a:chOff x="2523333" y="7015973"/>
              <a:chExt cx="14462760" cy="196363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44468DA-8D23-46B2-52D0-806EB8300D6E}"/>
                  </a:ext>
                </a:extLst>
              </p:cNvPr>
              <p:cNvSpPr/>
              <p:nvPr/>
            </p:nvSpPr>
            <p:spPr>
              <a:xfrm>
                <a:off x="2523333" y="7700752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6C3EBE8-AC4D-4853-B0D3-CAD8037A5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1" b="-1497"/>
              <a:stretch/>
            </p:blipFill>
            <p:spPr>
              <a:xfrm>
                <a:off x="3437733" y="7015973"/>
                <a:ext cx="13548360" cy="1963631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29F909-CDA0-0F6A-45A8-F7BD5A640307}"/>
                </a:ext>
              </a:extLst>
            </p:cNvPr>
            <p:cNvSpPr txBox="1"/>
            <p:nvPr/>
          </p:nvSpPr>
          <p:spPr>
            <a:xfrm>
              <a:off x="4739225" y="9165829"/>
              <a:ext cx="10167902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        Mi          Rê       Đô      La      Son       Đô</a:t>
              </a:r>
            </a:p>
          </p:txBody>
        </p:sp>
      </p:grpSp>
      <p:sp>
        <p:nvSpPr>
          <p:cNvPr id="61" name="Left Brace 60">
            <a:extLst>
              <a:ext uri="{FF2B5EF4-FFF2-40B4-BE49-F238E27FC236}">
                <a16:creationId xmlns:a16="http://schemas.microsoft.com/office/drawing/2014/main" id="{5B539AEA-57C1-F0CA-6E6D-999A47BD891F}"/>
              </a:ext>
            </a:extLst>
          </p:cNvPr>
          <p:cNvSpPr/>
          <p:nvPr/>
        </p:nvSpPr>
        <p:spPr bwMode="auto">
          <a:xfrm>
            <a:off x="1029337" y="864067"/>
            <a:ext cx="875663" cy="8250081"/>
          </a:xfrm>
          <a:prstGeom prst="leftBrace">
            <a:avLst>
              <a:gd name="adj1" fmla="val 30958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1C1314C-C992-B76A-173A-966C7D4CD2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8" y="4639062"/>
            <a:ext cx="328613" cy="700088"/>
          </a:xfrm>
          <a:prstGeom prst="rect">
            <a:avLst/>
          </a:prstGeom>
        </p:spPr>
      </p:pic>
      <p:pic>
        <p:nvPicPr>
          <p:cNvPr id="4" name="Kèn phím - Nét nhạc 1">
            <a:hlinkClick r:id="" action="ppaction://media"/>
            <a:extLst>
              <a:ext uri="{FF2B5EF4-FFF2-40B4-BE49-F238E27FC236}">
                <a16:creationId xmlns:a16="http://schemas.microsoft.com/office/drawing/2014/main" id="{7A9700C8-CAF9-7C10-F8AB-1CAA7ADF8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377352" y="1174518"/>
            <a:ext cx="701675" cy="701675"/>
          </a:xfrm>
          <a:prstGeom prst="rect">
            <a:avLst/>
          </a:prstGeom>
        </p:spPr>
      </p:pic>
      <p:pic>
        <p:nvPicPr>
          <p:cNvPr id="5" name="Kèn phím - Nét nhạc 2">
            <a:hlinkClick r:id="" action="ppaction://media"/>
            <a:extLst>
              <a:ext uri="{FF2B5EF4-FFF2-40B4-BE49-F238E27FC236}">
                <a16:creationId xmlns:a16="http://schemas.microsoft.com/office/drawing/2014/main" id="{191A443C-C3C9-3F05-2CD5-931CFF0C25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377352" y="3609846"/>
            <a:ext cx="701675" cy="701675"/>
          </a:xfrm>
          <a:prstGeom prst="rect">
            <a:avLst/>
          </a:prstGeom>
        </p:spPr>
      </p:pic>
      <p:pic>
        <p:nvPicPr>
          <p:cNvPr id="6" name="Kèn phím - Nét nhạc 3">
            <a:hlinkClick r:id="" action="ppaction://media"/>
            <a:extLst>
              <a:ext uri="{FF2B5EF4-FFF2-40B4-BE49-F238E27FC236}">
                <a16:creationId xmlns:a16="http://schemas.microsoft.com/office/drawing/2014/main" id="{D01F72B3-BCBB-09BE-6502-265518593F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346872" y="5815647"/>
            <a:ext cx="701675" cy="701675"/>
          </a:xfrm>
          <a:prstGeom prst="rect">
            <a:avLst/>
          </a:prstGeom>
        </p:spPr>
      </p:pic>
      <p:pic>
        <p:nvPicPr>
          <p:cNvPr id="7" name="Kèn phím - Nét nhạc 4">
            <a:hlinkClick r:id="" action="ppaction://media"/>
            <a:extLst>
              <a:ext uri="{FF2B5EF4-FFF2-40B4-BE49-F238E27FC236}">
                <a16:creationId xmlns:a16="http://schemas.microsoft.com/office/drawing/2014/main" id="{02C859BF-D6E3-8DAD-B696-7B141E3B5E9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480516" y="8300115"/>
            <a:ext cx="701675" cy="701675"/>
          </a:xfrm>
          <a:prstGeom prst="rect">
            <a:avLst/>
          </a:prstGeom>
        </p:spPr>
      </p:pic>
      <p:pic>
        <p:nvPicPr>
          <p:cNvPr id="8" name="Kèn phím - Nét nhạc 1 và 2">
            <a:hlinkClick r:id="" action="ppaction://media"/>
            <a:extLst>
              <a:ext uri="{FF2B5EF4-FFF2-40B4-BE49-F238E27FC236}">
                <a16:creationId xmlns:a16="http://schemas.microsoft.com/office/drawing/2014/main" id="{EB67C363-458D-0C86-F1BD-4F409123F3D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615034" y="2185749"/>
            <a:ext cx="1082675" cy="1082675"/>
          </a:xfrm>
          <a:prstGeom prst="rect">
            <a:avLst/>
          </a:prstGeom>
        </p:spPr>
      </p:pic>
      <p:pic>
        <p:nvPicPr>
          <p:cNvPr id="10" name="Kèn phím - Nét nhạc 3 và 4">
            <a:hlinkClick r:id="" action="ppaction://media"/>
            <a:extLst>
              <a:ext uri="{FF2B5EF4-FFF2-40B4-BE49-F238E27FC236}">
                <a16:creationId xmlns:a16="http://schemas.microsoft.com/office/drawing/2014/main" id="{8AB20714-9B58-F660-A1BD-41ED88D7BB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645198" y="6869484"/>
            <a:ext cx="1078468" cy="1078468"/>
          </a:xfrm>
          <a:prstGeom prst="rect">
            <a:avLst/>
          </a:prstGeom>
        </p:spPr>
      </p:pic>
      <p:pic>
        <p:nvPicPr>
          <p:cNvPr id="12" name="Xòe hoa - Luyện tập Kèn phím">
            <a:hlinkClick r:id="" action="ppaction://media"/>
            <a:extLst>
              <a:ext uri="{FF2B5EF4-FFF2-40B4-BE49-F238E27FC236}">
                <a16:creationId xmlns:a16="http://schemas.microsoft.com/office/drawing/2014/main" id="{A297DF35-D490-D54B-1FC9-4CDD27B6E3B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28707" y="4290645"/>
            <a:ext cx="1378217" cy="13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4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44" grpId="0" animBg="1"/>
      <p:bldP spid="44" grpId="1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297246A-32FC-97BB-2597-03DE97DD56C6}"/>
              </a:ext>
            </a:extLst>
          </p:cNvPr>
          <p:cNvSpPr txBox="1"/>
          <p:nvPr/>
        </p:nvSpPr>
        <p:spPr>
          <a:xfrm>
            <a:off x="267455" y="579587"/>
            <a:ext cx="17753090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4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FF3266D0-6C18-3877-83D2-F07CE406DC21}"/>
              </a:ext>
            </a:extLst>
          </p:cNvPr>
          <p:cNvSpPr/>
          <p:nvPr/>
        </p:nvSpPr>
        <p:spPr>
          <a:xfrm>
            <a:off x="-737737" y="8297926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5959F2D9-7B5C-8F7A-7A1A-7CDA6167DDCF}"/>
              </a:ext>
            </a:extLst>
          </p:cNvPr>
          <p:cNvSpPr/>
          <p:nvPr/>
        </p:nvSpPr>
        <p:spPr>
          <a:xfrm>
            <a:off x="1381965" y="9090921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C0FDD525-61C2-4D95-E242-A967FFEAE3D4}"/>
              </a:ext>
            </a:extLst>
          </p:cNvPr>
          <p:cNvSpPr/>
          <p:nvPr/>
        </p:nvSpPr>
        <p:spPr>
          <a:xfrm flipH="1">
            <a:off x="160573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EC43FEAB-ABB9-0A9B-7E6B-E972C0536CEF}"/>
              </a:ext>
            </a:extLst>
          </p:cNvPr>
          <p:cNvSpPr/>
          <p:nvPr/>
        </p:nvSpPr>
        <p:spPr>
          <a:xfrm flipH="1">
            <a:off x="15191771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8DBF9-CF1E-1C76-5E1E-480946E663A1}"/>
              </a:ext>
            </a:extLst>
          </p:cNvPr>
          <p:cNvGrpSpPr/>
          <p:nvPr/>
        </p:nvGrpSpPr>
        <p:grpSpPr>
          <a:xfrm>
            <a:off x="166267" y="1675741"/>
            <a:ext cx="17753090" cy="6935518"/>
            <a:chOff x="166267" y="1675741"/>
            <a:chExt cx="17753090" cy="69355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AA949C-3CDE-40F5-40B5-8A7D8F068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267" y="1675741"/>
              <a:ext cx="17753090" cy="662218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FBE063-C647-F6B6-ADF3-6CEB779F1EA4}"/>
                </a:ext>
              </a:extLst>
            </p:cNvPr>
            <p:cNvSpPr txBox="1"/>
            <p:nvPr/>
          </p:nvSpPr>
          <p:spPr>
            <a:xfrm>
              <a:off x="2514600" y="4914900"/>
              <a:ext cx="15404757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         Đô    Mi        Si      Si   Si     Mi      La  Đô   Đô     Rê  Mi    Rê  Đô  La  Son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9E1782-A248-2E63-2A21-64B78FD212F3}"/>
                </a:ext>
              </a:extLst>
            </p:cNvPr>
            <p:cNvSpPr txBox="1"/>
            <p:nvPr/>
          </p:nvSpPr>
          <p:spPr>
            <a:xfrm>
              <a:off x="1381965" y="7871505"/>
              <a:ext cx="1549882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    Rê   Mi      La   Đô  Rê    Đô      La       Rê   Mi      Rê   Đô   La   Son   Đô </a:t>
              </a:r>
            </a:p>
          </p:txBody>
        </p:sp>
      </p:grpSp>
      <p:pic>
        <p:nvPicPr>
          <p:cNvPr id="7" name="Xòe hoa - Luyện tập Kèn phím (mp3cut.net)">
            <a:hlinkClick r:id="" action="ppaction://media"/>
            <a:extLst>
              <a:ext uri="{FF2B5EF4-FFF2-40B4-BE49-F238E27FC236}">
                <a16:creationId xmlns:a16="http://schemas.microsoft.com/office/drawing/2014/main" id="{6D9CB720-E9A2-AEB9-8CC6-B660C7DF9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29125" y="149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29127" y="7589342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37E022-0E0D-5E7A-B83D-1D28BC50ED78}"/>
              </a:ext>
            </a:extLst>
          </p:cNvPr>
          <p:cNvSpPr txBox="1"/>
          <p:nvPr/>
        </p:nvSpPr>
        <p:spPr>
          <a:xfrm>
            <a:off x="1910507" y="965279"/>
            <a:ext cx="1499486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beat</a:t>
            </a:r>
          </a:p>
        </p:txBody>
      </p:sp>
      <p:pic>
        <p:nvPicPr>
          <p:cNvPr id="30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BEA8A553-D535-FA40-1E69-F2FC34DBF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29125" y="-38452"/>
            <a:ext cx="1158875" cy="1158875"/>
          </a:xfrm>
          <a:prstGeom prst="rect">
            <a:avLst/>
          </a:prstGeom>
        </p:spPr>
      </p:pic>
      <p:pic>
        <p:nvPicPr>
          <p:cNvPr id="26" name="Picture 25" descr="A picture containing music, piano&#10;&#10;Description automatically generated">
            <a:extLst>
              <a:ext uri="{FF2B5EF4-FFF2-40B4-BE49-F238E27FC236}">
                <a16:creationId xmlns:a16="http://schemas.microsoft.com/office/drawing/2014/main" id="{915789FE-3845-08B8-F14B-7322A7E4D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04" y="2709117"/>
            <a:ext cx="15820852" cy="54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12437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153602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238177">
            <a:off x="16024124" y="991851"/>
            <a:ext cx="1675224" cy="829236"/>
          </a:xfrm>
          <a:custGeom>
            <a:avLst/>
            <a:gdLst/>
            <a:ahLst/>
            <a:cxnLst/>
            <a:rect l="l" t="t" r="r" b="b"/>
            <a:pathLst>
              <a:path w="1675224" h="829236">
                <a:moveTo>
                  <a:pt x="0" y="0"/>
                </a:moveTo>
                <a:lnTo>
                  <a:pt x="1675224" y="0"/>
                </a:lnTo>
                <a:lnTo>
                  <a:pt x="1675224" y="829236"/>
                </a:lnTo>
                <a:lnTo>
                  <a:pt x="0" y="829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A450911B-06AE-45D6-9F6E-69B92A9F97E4}"/>
              </a:ext>
            </a:extLst>
          </p:cNvPr>
          <p:cNvSpPr txBox="1"/>
          <p:nvPr/>
        </p:nvSpPr>
        <p:spPr>
          <a:xfrm>
            <a:off x="6079004" y="361081"/>
            <a:ext cx="5900864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443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4B7B3F-9CC0-7D48-60C3-9811C4B15EC0}"/>
              </a:ext>
            </a:extLst>
          </p:cNvPr>
          <p:cNvGrpSpPr/>
          <p:nvPr/>
        </p:nvGrpSpPr>
        <p:grpSpPr>
          <a:xfrm>
            <a:off x="863130" y="2285214"/>
            <a:ext cx="6788293" cy="4542672"/>
            <a:chOff x="863130" y="2285214"/>
            <a:chExt cx="6788293" cy="4542672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8F217F68-3CCB-5B32-1FE3-9683A7056376}"/>
                </a:ext>
              </a:extLst>
            </p:cNvPr>
            <p:cNvSpPr/>
            <p:nvPr/>
          </p:nvSpPr>
          <p:spPr>
            <a:xfrm>
              <a:off x="882180" y="2285214"/>
              <a:ext cx="6769243" cy="4542672"/>
            </a:xfrm>
            <a:custGeom>
              <a:avLst/>
              <a:gdLst/>
              <a:ahLst/>
              <a:cxnLst/>
              <a:rect l="l" t="t" r="r" b="b"/>
              <a:pathLst>
                <a:path w="6769243" h="4542672">
                  <a:moveTo>
                    <a:pt x="0" y="0"/>
                  </a:moveTo>
                  <a:lnTo>
                    <a:pt x="6769242" y="0"/>
                  </a:lnTo>
                  <a:lnTo>
                    <a:pt x="6769242" y="4542672"/>
                  </a:lnTo>
                  <a:lnTo>
                    <a:pt x="0" y="4542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4184" t="-562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5A8F61-DBE0-100D-9422-F405B53C3BD1}"/>
                </a:ext>
              </a:extLst>
            </p:cNvPr>
            <p:cNvSpPr txBox="1"/>
            <p:nvPr/>
          </p:nvSpPr>
          <p:spPr>
            <a:xfrm>
              <a:off x="863130" y="3264143"/>
              <a:ext cx="6224781" cy="2126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4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1: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ọc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Xòe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CA84EB-21F8-B56B-68A2-23C8BDB475FF}"/>
              </a:ext>
            </a:extLst>
          </p:cNvPr>
          <p:cNvGrpSpPr/>
          <p:nvPr/>
        </p:nvGrpSpPr>
        <p:grpSpPr>
          <a:xfrm>
            <a:off x="6235078" y="5407851"/>
            <a:ext cx="6807503" cy="4542672"/>
            <a:chOff x="6559712" y="6018653"/>
            <a:chExt cx="6807503" cy="4542672"/>
          </a:xfrm>
        </p:grpSpPr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5434EAEF-6646-337A-FE7F-F15473EFE0EF}"/>
                </a:ext>
              </a:extLst>
            </p:cNvPr>
            <p:cNvSpPr/>
            <p:nvPr/>
          </p:nvSpPr>
          <p:spPr>
            <a:xfrm>
              <a:off x="6597972" y="6018653"/>
              <a:ext cx="6769243" cy="4542672"/>
            </a:xfrm>
            <a:custGeom>
              <a:avLst/>
              <a:gdLst/>
              <a:ahLst/>
              <a:cxnLst/>
              <a:rect l="l" t="t" r="r" b="b"/>
              <a:pathLst>
                <a:path w="6769243" h="4542672">
                  <a:moveTo>
                    <a:pt x="0" y="0"/>
                  </a:moveTo>
                  <a:lnTo>
                    <a:pt x="6769242" y="0"/>
                  </a:lnTo>
                  <a:lnTo>
                    <a:pt x="6769242" y="4542672"/>
                  </a:lnTo>
                  <a:lnTo>
                    <a:pt x="0" y="4542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4184" t="-562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1D3059-F40C-CDEE-1933-FDC2109DC9E3}"/>
                </a:ext>
              </a:extLst>
            </p:cNvPr>
            <p:cNvSpPr txBox="1"/>
            <p:nvPr/>
          </p:nvSpPr>
          <p:spPr>
            <a:xfrm>
              <a:off x="6559712" y="7131353"/>
              <a:ext cx="6224781" cy="2126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4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2: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hổi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recorder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999275-5E18-D187-8619-E1210CE31816}"/>
              </a:ext>
            </a:extLst>
          </p:cNvPr>
          <p:cNvGrpSpPr/>
          <p:nvPr/>
        </p:nvGrpSpPr>
        <p:grpSpPr>
          <a:xfrm>
            <a:off x="11181039" y="2236161"/>
            <a:ext cx="6872261" cy="4554395"/>
            <a:chOff x="6494954" y="6006930"/>
            <a:chExt cx="6872261" cy="4554395"/>
          </a:xfrm>
        </p:grpSpPr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4869092C-4B87-4C62-3455-452012C90E11}"/>
                </a:ext>
              </a:extLst>
            </p:cNvPr>
            <p:cNvSpPr/>
            <p:nvPr/>
          </p:nvSpPr>
          <p:spPr>
            <a:xfrm>
              <a:off x="6597972" y="6018653"/>
              <a:ext cx="6769243" cy="4542672"/>
            </a:xfrm>
            <a:custGeom>
              <a:avLst/>
              <a:gdLst/>
              <a:ahLst/>
              <a:cxnLst/>
              <a:rect l="l" t="t" r="r" b="b"/>
              <a:pathLst>
                <a:path w="6769243" h="4542672">
                  <a:moveTo>
                    <a:pt x="0" y="0"/>
                  </a:moveTo>
                  <a:lnTo>
                    <a:pt x="6769242" y="0"/>
                  </a:lnTo>
                  <a:lnTo>
                    <a:pt x="6769242" y="4542672"/>
                  </a:lnTo>
                  <a:lnTo>
                    <a:pt x="0" y="4542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l="-4184" t="-562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5656193-73AE-4539-95B1-02F429448EDF}"/>
                </a:ext>
              </a:extLst>
            </p:cNvPr>
            <p:cNvSpPr txBox="1"/>
            <p:nvPr/>
          </p:nvSpPr>
          <p:spPr>
            <a:xfrm>
              <a:off x="6494954" y="6006930"/>
              <a:ext cx="6224781" cy="4157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44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3: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gõ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đệm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Xòe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endPara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164A0E80-5BCB-94C3-A26E-88393A07B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29125" y="-38452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3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7">
            <a:extLst>
              <a:ext uri="{FF2B5EF4-FFF2-40B4-BE49-F238E27FC236}">
                <a16:creationId xmlns:a16="http://schemas.microsoft.com/office/drawing/2014/main" id="{FF3266D0-6C18-3877-83D2-F07CE406DC21}"/>
              </a:ext>
            </a:extLst>
          </p:cNvPr>
          <p:cNvSpPr/>
          <p:nvPr/>
        </p:nvSpPr>
        <p:spPr>
          <a:xfrm>
            <a:off x="-38100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5959F2D9-7B5C-8F7A-7A1A-7CDA6167DDCF}"/>
              </a:ext>
            </a:extLst>
          </p:cNvPr>
          <p:cNvSpPr/>
          <p:nvPr/>
        </p:nvSpPr>
        <p:spPr>
          <a:xfrm>
            <a:off x="1587582" y="908472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C0FDD525-61C2-4D95-E242-A967FFEAE3D4}"/>
              </a:ext>
            </a:extLst>
          </p:cNvPr>
          <p:cNvSpPr/>
          <p:nvPr/>
        </p:nvSpPr>
        <p:spPr>
          <a:xfrm flipH="1">
            <a:off x="160573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EC43FEAB-ABB9-0A9B-7E6B-E972C0536CEF}"/>
              </a:ext>
            </a:extLst>
          </p:cNvPr>
          <p:cNvSpPr/>
          <p:nvPr/>
        </p:nvSpPr>
        <p:spPr>
          <a:xfrm flipH="1">
            <a:off x="15191771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Xòe hoa - Sáo Recorder và nhạc cụ gõ">
            <a:hlinkClick r:id="" action="ppaction://media"/>
            <a:extLst>
              <a:ext uri="{FF2B5EF4-FFF2-40B4-BE49-F238E27FC236}">
                <a16:creationId xmlns:a16="http://schemas.microsoft.com/office/drawing/2014/main" id="{CBB917A7-B44F-14FB-CA94-84775D246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8100"/>
            <a:ext cx="1082675" cy="10826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57DAF05-EBF8-6094-24A7-52E85965FAC2}"/>
              </a:ext>
            </a:extLst>
          </p:cNvPr>
          <p:cNvGrpSpPr/>
          <p:nvPr/>
        </p:nvGrpSpPr>
        <p:grpSpPr>
          <a:xfrm>
            <a:off x="276725" y="187633"/>
            <a:ext cx="16864771" cy="9911733"/>
            <a:chOff x="276725" y="187633"/>
            <a:chExt cx="16864771" cy="9911733"/>
          </a:xfrm>
        </p:grpSpPr>
        <p:pic>
          <p:nvPicPr>
            <p:cNvPr id="10" name="Picture 9" descr="A red and silver object with a ball and a black background&#10;&#10;Description automatically generated">
              <a:extLst>
                <a:ext uri="{FF2B5EF4-FFF2-40B4-BE49-F238E27FC236}">
                  <a16:creationId xmlns:a16="http://schemas.microsoft.com/office/drawing/2014/main" id="{2A4ED50E-7C29-AAE3-2E9D-200B848BA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995" y="4305300"/>
              <a:ext cx="1595011" cy="1111007"/>
            </a:xfrm>
            <a:prstGeom prst="rect">
              <a:avLst/>
            </a:prstGeom>
          </p:spPr>
        </p:pic>
        <p:pic>
          <p:nvPicPr>
            <p:cNvPr id="12" name="Picture 11" descr="A red and silver object with a ball and a black background&#10;&#10;Description automatically generated">
              <a:extLst>
                <a:ext uri="{FF2B5EF4-FFF2-40B4-BE49-F238E27FC236}">
                  <a16:creationId xmlns:a16="http://schemas.microsoft.com/office/drawing/2014/main" id="{3B04361E-6AFF-2B50-5E25-4196CFB87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93" y="8375893"/>
              <a:ext cx="1595011" cy="11110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E31976-9D25-64C8-01A2-5E95E529E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7262" y="187633"/>
              <a:ext cx="14964234" cy="99117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8D0BF0-6EC1-EB64-0229-9A2798C6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860507">
              <a:off x="1118914" y="2190352"/>
              <a:ext cx="1980538" cy="6866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04289D-B34A-1DC8-2DB7-13433652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860507">
              <a:off x="276725" y="7046797"/>
              <a:ext cx="1980538" cy="686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77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12437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8138384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238177">
            <a:off x="16024124" y="991851"/>
            <a:ext cx="1675224" cy="829236"/>
          </a:xfrm>
          <a:custGeom>
            <a:avLst/>
            <a:gdLst/>
            <a:ahLst/>
            <a:cxnLst/>
            <a:rect l="l" t="t" r="r" b="b"/>
            <a:pathLst>
              <a:path w="1675224" h="829236">
                <a:moveTo>
                  <a:pt x="0" y="0"/>
                </a:moveTo>
                <a:lnTo>
                  <a:pt x="1675224" y="0"/>
                </a:lnTo>
                <a:lnTo>
                  <a:pt x="1675224" y="829236"/>
                </a:lnTo>
                <a:lnTo>
                  <a:pt x="0" y="829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5058C4-0070-D6B5-810C-C6E031D4C5B4}"/>
              </a:ext>
            </a:extLst>
          </p:cNvPr>
          <p:cNvGrpSpPr/>
          <p:nvPr/>
        </p:nvGrpSpPr>
        <p:grpSpPr>
          <a:xfrm>
            <a:off x="3049671" y="706554"/>
            <a:ext cx="12188658" cy="1341851"/>
            <a:chOff x="4664044" y="428881"/>
            <a:chExt cx="12188658" cy="1341851"/>
          </a:xfrm>
        </p:grpSpPr>
        <p:sp>
          <p:nvSpPr>
            <p:cNvPr id="26" name="TextBox 26"/>
            <p:cNvSpPr txBox="1"/>
            <p:nvPr/>
          </p:nvSpPr>
          <p:spPr>
            <a:xfrm>
              <a:off x="6069786" y="428881"/>
              <a:ext cx="9222696" cy="13179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721"/>
                </a:lnSpc>
                <a:spcBef>
                  <a:spcPct val="0"/>
                </a:spcBef>
              </a:pPr>
              <a:r>
                <a:rPr lang="en-US" sz="6600" b="1" dirty="0">
                  <a:solidFill>
                    <a:srgbClr val="766C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15446960" y="672817"/>
              <a:ext cx="1405742" cy="1070920"/>
            </a:xfrm>
            <a:custGeom>
              <a:avLst/>
              <a:gdLst/>
              <a:ahLst/>
              <a:cxnLst/>
              <a:rect l="l" t="t" r="r" b="b"/>
              <a:pathLst>
                <a:path w="1405742" h="1070920">
                  <a:moveTo>
                    <a:pt x="0" y="0"/>
                  </a:moveTo>
                  <a:lnTo>
                    <a:pt x="1405742" y="0"/>
                  </a:lnTo>
                  <a:lnTo>
                    <a:pt x="1405742" y="1070919"/>
                  </a:lnTo>
                  <a:lnTo>
                    <a:pt x="0" y="107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4664044" y="699812"/>
              <a:ext cx="1405742" cy="1070920"/>
            </a:xfrm>
            <a:custGeom>
              <a:avLst/>
              <a:gdLst/>
              <a:ahLst/>
              <a:cxnLst/>
              <a:rect l="l" t="t" r="r" b="b"/>
              <a:pathLst>
                <a:path w="1405742" h="1070920">
                  <a:moveTo>
                    <a:pt x="0" y="0"/>
                  </a:moveTo>
                  <a:lnTo>
                    <a:pt x="1405742" y="0"/>
                  </a:lnTo>
                  <a:lnTo>
                    <a:pt x="1405742" y="1070919"/>
                  </a:lnTo>
                  <a:lnTo>
                    <a:pt x="0" y="107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E9BE5C0-7A04-2302-64CA-8FC2475EAEDF}"/>
              </a:ext>
            </a:extLst>
          </p:cNvPr>
          <p:cNvGrpSpPr/>
          <p:nvPr/>
        </p:nvGrpSpPr>
        <p:grpSpPr>
          <a:xfrm>
            <a:off x="1463810" y="3036088"/>
            <a:ext cx="7922717" cy="4795192"/>
            <a:chOff x="1463810" y="3036088"/>
            <a:chExt cx="7922717" cy="4795192"/>
          </a:xfrm>
        </p:grpSpPr>
        <p:sp>
          <p:nvSpPr>
            <p:cNvPr id="31" name="Freeform 31"/>
            <p:cNvSpPr/>
            <p:nvPr/>
          </p:nvSpPr>
          <p:spPr>
            <a:xfrm>
              <a:off x="1463810" y="3036088"/>
              <a:ext cx="7922717" cy="4795192"/>
            </a:xfrm>
            <a:custGeom>
              <a:avLst/>
              <a:gdLst/>
              <a:ahLst/>
              <a:cxnLst/>
              <a:rect l="l" t="t" r="r" b="b"/>
              <a:pathLst>
                <a:path w="7922717" h="4555562">
                  <a:moveTo>
                    <a:pt x="0" y="0"/>
                  </a:moveTo>
                  <a:lnTo>
                    <a:pt x="7922717" y="0"/>
                  </a:lnTo>
                  <a:lnTo>
                    <a:pt x="7922717" y="4555562"/>
                  </a:lnTo>
                  <a:lnTo>
                    <a:pt x="0" y="455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5E9238F-38A4-4C0F-EE24-FAABD162977F}"/>
                </a:ext>
              </a:extLst>
            </p:cNvPr>
            <p:cNvSpPr txBox="1"/>
            <p:nvPr/>
          </p:nvSpPr>
          <p:spPr>
            <a:xfrm>
              <a:off x="1831359" y="3123404"/>
              <a:ext cx="6991676" cy="4620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Hệ thống lại các nội dung trong tiết học.</a:t>
              </a:r>
            </a:p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Luyện tập</a:t>
              </a:r>
              <a:r>
                <a:rPr lang="en-US" sz="40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bài Xòe hoa để biểu diễn ở tiết Vận dụng – Sáng tạo.</a:t>
              </a:r>
              <a:endPara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08B3FB-AB68-9366-799E-019212ACF54A}"/>
              </a:ext>
            </a:extLst>
          </p:cNvPr>
          <p:cNvGrpSpPr/>
          <p:nvPr/>
        </p:nvGrpSpPr>
        <p:grpSpPr>
          <a:xfrm>
            <a:off x="8995665" y="4139844"/>
            <a:ext cx="7922717" cy="4555562"/>
            <a:chOff x="8995665" y="4139844"/>
            <a:chExt cx="7922717" cy="4555562"/>
          </a:xfrm>
        </p:grpSpPr>
        <p:sp>
          <p:nvSpPr>
            <p:cNvPr id="37" name="Freeform 37"/>
            <p:cNvSpPr/>
            <p:nvPr/>
          </p:nvSpPr>
          <p:spPr>
            <a:xfrm>
              <a:off x="8995665" y="4139844"/>
              <a:ext cx="7922717" cy="4555562"/>
            </a:xfrm>
            <a:custGeom>
              <a:avLst/>
              <a:gdLst/>
              <a:ahLst/>
              <a:cxnLst/>
              <a:rect l="l" t="t" r="r" b="b"/>
              <a:pathLst>
                <a:path w="7922717" h="4555562">
                  <a:moveTo>
                    <a:pt x="0" y="0"/>
                  </a:moveTo>
                  <a:lnTo>
                    <a:pt x="7922716" y="0"/>
                  </a:lnTo>
                  <a:lnTo>
                    <a:pt x="7922716" y="4555562"/>
                  </a:lnTo>
                  <a:lnTo>
                    <a:pt x="0" y="455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B34668-1146-1333-BCEA-7E556C75776C}"/>
                </a:ext>
              </a:extLst>
            </p:cNvPr>
            <p:cNvSpPr txBox="1"/>
            <p:nvPr/>
          </p:nvSpPr>
          <p:spPr>
            <a:xfrm>
              <a:off x="9663576" y="5077811"/>
              <a:ext cx="6441775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ìm hiểu trước nội dung 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– </a:t>
              </a:r>
              <a:r>
                <a:rPr lang="en-US" sz="40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8: </a:t>
              </a:r>
              <a:r>
                <a:rPr lang="en-US" sz="40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0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endPara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4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563" y="5143500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6" y="0"/>
                </a:lnTo>
                <a:lnTo>
                  <a:pt x="18517126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sp>
          <p:nvSpPr>
            <p:cNvPr id="5" name="Freeform 5"/>
            <p:cNvSpPr/>
            <p:nvPr/>
          </p:nvSpPr>
          <p:spPr>
            <a:xfrm>
              <a:off x="0" y="130117"/>
              <a:ext cx="7532418" cy="1515899"/>
            </a:xfrm>
            <a:custGeom>
              <a:avLst/>
              <a:gdLst/>
              <a:ahLst/>
              <a:cxnLst/>
              <a:rect l="l" t="t" r="r" b="b"/>
              <a:pathLst>
                <a:path w="7532418" h="1515899">
                  <a:moveTo>
                    <a:pt x="0" y="0"/>
                  </a:moveTo>
                  <a:lnTo>
                    <a:pt x="7532418" y="0"/>
                  </a:lnTo>
                  <a:lnTo>
                    <a:pt x="7532418" y="1515899"/>
                  </a:lnTo>
                  <a:lnTo>
                    <a:pt x="0" y="1515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7507018" y="0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3865689" y="104347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0224360" y="208693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29127" y="7589342"/>
            <a:ext cx="19331941" cy="3758212"/>
            <a:chOff x="0" y="0"/>
            <a:chExt cx="25775921" cy="5010949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E61F72E-E786-2670-E0D2-CE3E3CBA1BD5}"/>
              </a:ext>
            </a:extLst>
          </p:cNvPr>
          <p:cNvSpPr txBox="1"/>
          <p:nvPr/>
        </p:nvSpPr>
        <p:spPr>
          <a:xfrm>
            <a:off x="361027" y="1890788"/>
            <a:ext cx="17565946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766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THÚC, </a:t>
            </a:r>
            <a:endParaRPr lang="en-US" sz="8000" b="1" dirty="0">
              <a:solidFill>
                <a:srgbClr val="766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766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</a:t>
            </a:r>
            <a:r>
              <a:rPr lang="en-US" sz="8000" b="1" dirty="0">
                <a:solidFill>
                  <a:srgbClr val="766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98234">
            <a:off x="11437512" y="203525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8687" y="141205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490ADF-2FDB-3EEA-FF47-CA543F27BC54}"/>
              </a:ext>
            </a:extLst>
          </p:cNvPr>
          <p:cNvGrpSpPr/>
          <p:nvPr/>
        </p:nvGrpSpPr>
        <p:grpSpPr>
          <a:xfrm>
            <a:off x="3524513" y="1795546"/>
            <a:ext cx="11238974" cy="8120158"/>
            <a:chOff x="3524513" y="1795546"/>
            <a:chExt cx="11238974" cy="8120158"/>
          </a:xfrm>
        </p:grpSpPr>
        <p:sp>
          <p:nvSpPr>
            <p:cNvPr id="4" name="Freeform 4"/>
            <p:cNvSpPr/>
            <p:nvPr/>
          </p:nvSpPr>
          <p:spPr>
            <a:xfrm>
              <a:off x="3524513" y="1795546"/>
              <a:ext cx="11238974" cy="8120158"/>
            </a:xfrm>
            <a:custGeom>
              <a:avLst/>
              <a:gdLst/>
              <a:ahLst/>
              <a:cxnLst/>
              <a:rect l="l" t="t" r="r" b="b"/>
              <a:pathLst>
                <a:path w="11238974" h="8120158">
                  <a:moveTo>
                    <a:pt x="0" y="0"/>
                  </a:moveTo>
                  <a:lnTo>
                    <a:pt x="11238974" y="0"/>
                  </a:lnTo>
                  <a:lnTo>
                    <a:pt x="11238974" y="8120158"/>
                  </a:lnTo>
                  <a:lnTo>
                    <a:pt x="0" y="8120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6" name="Picture 25" descr="A picture containing pipe, music&#10;&#10;Description automatically generated">
              <a:extLst>
                <a:ext uri="{FF2B5EF4-FFF2-40B4-BE49-F238E27FC236}">
                  <a16:creationId xmlns:a16="http://schemas.microsoft.com/office/drawing/2014/main" id="{8D813CA1-8372-6E5B-22A2-153F7CA5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9133" y="2495150"/>
              <a:ext cx="6362700" cy="63627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C39320-32E4-4ACD-DA71-E5291E307B8D}"/>
                </a:ext>
              </a:extLst>
            </p:cNvPr>
            <p:cNvSpPr txBox="1"/>
            <p:nvPr/>
          </p:nvSpPr>
          <p:spPr>
            <a:xfrm>
              <a:off x="4062818" y="3171491"/>
              <a:ext cx="5459157" cy="3211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7200" b="1" dirty="0">
                  <a:solidFill>
                    <a:srgbClr val="766C0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SÁO RECORDER</a:t>
              </a:r>
              <a:endParaRPr lang="en-US" sz="7200" dirty="0">
                <a:solidFill>
                  <a:srgbClr val="766C0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651316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6264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8" y="0"/>
                </a:lnTo>
                <a:lnTo>
                  <a:pt x="1889708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62818" y="9113591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32480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151756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9" y="0"/>
                </a:lnTo>
                <a:lnTo>
                  <a:pt x="1889709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638687" y="9258300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8"/>
                </a:lnTo>
                <a:lnTo>
                  <a:pt x="0" y="1314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649313" y="0"/>
            <a:ext cx="6989373" cy="1916195"/>
            <a:chOff x="0" y="0"/>
            <a:chExt cx="1840823" cy="504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0823" cy="504677"/>
            </a:xfrm>
            <a:custGeom>
              <a:avLst/>
              <a:gdLst/>
              <a:ahLst/>
              <a:cxnLst/>
              <a:rect l="l" t="t" r="r" b="b"/>
              <a:pathLst>
                <a:path w="1840823" h="504677">
                  <a:moveTo>
                    <a:pt x="56491" y="0"/>
                  </a:moveTo>
                  <a:lnTo>
                    <a:pt x="1784332" y="0"/>
                  </a:lnTo>
                  <a:cubicBezTo>
                    <a:pt x="1815531" y="0"/>
                    <a:pt x="1840823" y="25292"/>
                    <a:pt x="1840823" y="56491"/>
                  </a:cubicBezTo>
                  <a:lnTo>
                    <a:pt x="1840823" y="448186"/>
                  </a:lnTo>
                  <a:cubicBezTo>
                    <a:pt x="1840823" y="463168"/>
                    <a:pt x="1834871" y="477537"/>
                    <a:pt x="1824277" y="488131"/>
                  </a:cubicBezTo>
                  <a:cubicBezTo>
                    <a:pt x="1813683" y="498725"/>
                    <a:pt x="1799314" y="504677"/>
                    <a:pt x="1784332" y="504677"/>
                  </a:cubicBezTo>
                  <a:lnTo>
                    <a:pt x="56491" y="504677"/>
                  </a:lnTo>
                  <a:cubicBezTo>
                    <a:pt x="25292" y="504677"/>
                    <a:pt x="0" y="479385"/>
                    <a:pt x="0" y="448186"/>
                  </a:cubicBezTo>
                  <a:lnTo>
                    <a:pt x="0" y="56491"/>
                  </a:lnTo>
                  <a:cubicBezTo>
                    <a:pt x="0" y="25292"/>
                    <a:pt x="25292" y="0"/>
                    <a:pt x="56491" y="0"/>
                  </a:cubicBezTo>
                  <a:close/>
                </a:path>
              </a:pathLst>
            </a:custGeom>
            <a:solidFill>
              <a:srgbClr val="FEBA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86265" y="419100"/>
            <a:ext cx="551546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solidFill>
                  <a:srgbClr val="443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6882258" y="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0" y="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C25C6930-EC79-CE42-47E7-04A44F6D0069}"/>
              </a:ext>
            </a:extLst>
          </p:cNvPr>
          <p:cNvSpPr txBox="1"/>
          <p:nvPr/>
        </p:nvSpPr>
        <p:spPr>
          <a:xfrm>
            <a:off x="5943600" y="546437"/>
            <a:ext cx="64008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766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60B2D9A-743A-61BC-E194-7D4D2F41F6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37"/>
          <a:stretch/>
        </p:blipFill>
        <p:spPr>
          <a:xfrm>
            <a:off x="366418" y="2933700"/>
            <a:ext cx="17555163" cy="529989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5D35A6-7983-7BCB-6F2E-E867442F410E}"/>
              </a:ext>
            </a:extLst>
          </p:cNvPr>
          <p:cNvSpPr txBox="1"/>
          <p:nvPr/>
        </p:nvSpPr>
        <p:spPr>
          <a:xfrm>
            <a:off x="2133599" y="1797103"/>
            <a:ext cx="140208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Inh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lả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ơi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sáo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recorder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INH LẢ ƠI - BÀI THỰC HÀNH SỐ 4 - SÁO RECOEDER - ÂM NHẠC 7 CTST">
            <a:hlinkClick r:id="" action="ppaction://media"/>
            <a:extLst>
              <a:ext uri="{FF2B5EF4-FFF2-40B4-BE49-F238E27FC236}">
                <a16:creationId xmlns:a16="http://schemas.microsoft.com/office/drawing/2014/main" id="{F228824E-84A6-7D27-56EF-1E70607C1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33925" y="0"/>
            <a:ext cx="854075" cy="85407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A4B06F2-2C67-D088-7756-CE2D55B0109C}"/>
              </a:ext>
            </a:extLst>
          </p:cNvPr>
          <p:cNvGrpSpPr/>
          <p:nvPr/>
        </p:nvGrpSpPr>
        <p:grpSpPr>
          <a:xfrm>
            <a:off x="2667000" y="8128779"/>
            <a:ext cx="12344399" cy="1776327"/>
            <a:chOff x="2667000" y="8128779"/>
            <a:chExt cx="12344399" cy="177632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566101D-EB32-09BF-EF4A-2896C4A6A3C3}"/>
                </a:ext>
              </a:extLst>
            </p:cNvPr>
            <p:cNvSpPr/>
            <p:nvPr/>
          </p:nvSpPr>
          <p:spPr>
            <a:xfrm>
              <a:off x="3276599" y="8225972"/>
              <a:ext cx="11734800" cy="16791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lại cách bấm nốt Mi1 và Rê1.</a:t>
              </a:r>
            </a:p>
          </p:txBody>
        </p:sp>
        <p:pic>
          <p:nvPicPr>
            <p:cNvPr id="46" name="Picture 25">
              <a:extLst>
                <a:ext uri="{FF2B5EF4-FFF2-40B4-BE49-F238E27FC236}">
                  <a16:creationId xmlns:a16="http://schemas.microsoft.com/office/drawing/2014/main" id="{A5C61580-C390-9B35-F5A6-63465CA0E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67000" y="8128779"/>
              <a:ext cx="1935387" cy="13717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3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2">
            <a:extLst>
              <a:ext uri="{FF2B5EF4-FFF2-40B4-BE49-F238E27FC236}">
                <a16:creationId xmlns:a16="http://schemas.microsoft.com/office/drawing/2014/main" id="{E6428E29-EF9F-C418-0A9F-C9AB31B8A8DA}"/>
              </a:ext>
            </a:extLst>
          </p:cNvPr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3DEC02-EEEE-CA34-01E9-C756BF436DDE}"/>
              </a:ext>
            </a:extLst>
          </p:cNvPr>
          <p:cNvSpPr txBox="1"/>
          <p:nvPr/>
        </p:nvSpPr>
        <p:spPr>
          <a:xfrm>
            <a:off x="1066800" y="2324100"/>
            <a:ext cx="713397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 trái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bấm</a:t>
            </a: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kín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lỗ 0123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 phải: ngón trỏ bấm lỗ 4, ngón giữa bấm lỗ 5. 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6D1523A-0533-0C7F-DDCE-D40CA4B22F3A}"/>
              </a:ext>
            </a:extLst>
          </p:cNvPr>
          <p:cNvSpPr/>
          <p:nvPr/>
        </p:nvSpPr>
        <p:spPr>
          <a:xfrm>
            <a:off x="1754759" y="676951"/>
            <a:ext cx="5029200" cy="1395689"/>
          </a:xfrm>
          <a:prstGeom prst="roundRect">
            <a:avLst/>
          </a:prstGeom>
          <a:solidFill>
            <a:srgbClr val="766C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Cách bấm nốt Mi1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818CA7-040E-F643-BEBE-00E256C94AFD}"/>
              </a:ext>
            </a:extLst>
          </p:cNvPr>
          <p:cNvSpPr txBox="1"/>
          <p:nvPr/>
        </p:nvSpPr>
        <p:spPr>
          <a:xfrm>
            <a:off x="8686800" y="2364334"/>
            <a:ext cx="880830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 trái bấm 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 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lỗ 0123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 phải: ngón trỏ bấm lỗ 4, ngón giữa bấm lỗ 5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ngón áp út bấm lỗ 6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5A5C66-9AE8-D92E-F208-EC35918A1B56}"/>
              </a:ext>
            </a:extLst>
          </p:cNvPr>
          <p:cNvSpPr/>
          <p:nvPr/>
        </p:nvSpPr>
        <p:spPr>
          <a:xfrm>
            <a:off x="10711035" y="692191"/>
            <a:ext cx="5029200" cy="1395689"/>
          </a:xfrm>
          <a:prstGeom prst="roundRect">
            <a:avLst/>
          </a:prstGeom>
          <a:solidFill>
            <a:srgbClr val="766C0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Cách bấm nốt Rê1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E6D10A-5005-37BC-EC5D-2B337A95BD5F}"/>
              </a:ext>
            </a:extLst>
          </p:cNvPr>
          <p:cNvGrpSpPr/>
          <p:nvPr/>
        </p:nvGrpSpPr>
        <p:grpSpPr>
          <a:xfrm>
            <a:off x="2059559" y="5319431"/>
            <a:ext cx="6757557" cy="4631153"/>
            <a:chOff x="1028700" y="5771578"/>
            <a:chExt cx="6757557" cy="463115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C764A28-DA9F-4CA7-19E6-B15841CE1300}"/>
                </a:ext>
              </a:extLst>
            </p:cNvPr>
            <p:cNvGrpSpPr/>
            <p:nvPr/>
          </p:nvGrpSpPr>
          <p:grpSpPr>
            <a:xfrm>
              <a:off x="1028700" y="7284831"/>
              <a:ext cx="4257776" cy="3117900"/>
              <a:chOff x="466624" y="3536132"/>
              <a:chExt cx="4257776" cy="3117900"/>
            </a:xfrm>
          </p:grpSpPr>
          <p:pic>
            <p:nvPicPr>
              <p:cNvPr id="39" name="Picture 12">
                <a:extLst>
                  <a:ext uri="{FF2B5EF4-FFF2-40B4-BE49-F238E27FC236}">
                    <a16:creationId xmlns:a16="http://schemas.microsoft.com/office/drawing/2014/main" id="{A63A422A-427B-B481-DA60-3D60BE800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27738" y="5443370"/>
                <a:ext cx="750333" cy="436185"/>
              </a:xfrm>
              <a:prstGeom prst="rect">
                <a:avLst/>
              </a:prstGeom>
            </p:spPr>
          </p:pic>
          <p:sp>
            <p:nvSpPr>
              <p:cNvPr id="40" name="TextBox 2">
                <a:extLst>
                  <a:ext uri="{FF2B5EF4-FFF2-40B4-BE49-F238E27FC236}">
                    <a16:creationId xmlns:a16="http://schemas.microsoft.com/office/drawing/2014/main" id="{9291EC4C-2AF5-912A-54A7-3B4801A97D7E}"/>
                  </a:ext>
                </a:extLst>
              </p:cNvPr>
              <p:cNvSpPr txBox="1"/>
              <p:nvPr/>
            </p:nvSpPr>
            <p:spPr>
              <a:xfrm>
                <a:off x="1732641" y="5915368"/>
                <a:ext cx="2340526" cy="7386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012345</a:t>
                </a:r>
                <a:endPara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8BAFBFE-2D25-D85B-BD05-C20C501A42CA}"/>
                  </a:ext>
                </a:extLst>
              </p:cNvPr>
              <p:cNvGrpSpPr/>
              <p:nvPr/>
            </p:nvGrpSpPr>
            <p:grpSpPr>
              <a:xfrm>
                <a:off x="466624" y="3536132"/>
                <a:ext cx="4257776" cy="2865320"/>
                <a:chOff x="631143" y="4489562"/>
                <a:chExt cx="3766640" cy="2074571"/>
              </a:xfrm>
            </p:grpSpPr>
            <p:pic>
              <p:nvPicPr>
                <p:cNvPr id="42" name="Picture 17">
                  <a:extLst>
                    <a:ext uri="{FF2B5EF4-FFF2-40B4-BE49-F238E27FC236}">
                      <a16:creationId xmlns:a16="http://schemas.microsoft.com/office/drawing/2014/main" id="{30BE2DF8-DEEF-BB2B-7D0D-FB499A18A9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 l="77069"/>
                <a:stretch/>
              </p:blipFill>
              <p:spPr>
                <a:xfrm>
                  <a:off x="631143" y="4856063"/>
                  <a:ext cx="3766640" cy="1195113"/>
                </a:xfrm>
                <a:prstGeom prst="rect">
                  <a:avLst/>
                </a:prstGeom>
              </p:spPr>
            </p:pic>
            <p:pic>
              <p:nvPicPr>
                <p:cNvPr id="43" name="Picture 7">
                  <a:extLst>
                    <a:ext uri="{FF2B5EF4-FFF2-40B4-BE49-F238E27FC236}">
                      <a16:creationId xmlns:a16="http://schemas.microsoft.com/office/drawing/2014/main" id="{11692AAC-25C8-34C9-2080-3A702CF81C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354355">
                  <a:off x="865494" y="4489562"/>
                  <a:ext cx="1146427" cy="2074571"/>
                </a:xfrm>
                <a:prstGeom prst="rect">
                  <a:avLst/>
                </a:prstGeom>
              </p:spPr>
            </p:pic>
          </p:grpSp>
        </p:grpSp>
        <p:pic>
          <p:nvPicPr>
            <p:cNvPr id="45" name="Picture 44" descr="A person playing a flute&#10;&#10;Description automatically generated">
              <a:extLst>
                <a:ext uri="{FF2B5EF4-FFF2-40B4-BE49-F238E27FC236}">
                  <a16:creationId xmlns:a16="http://schemas.microsoft.com/office/drawing/2014/main" id="{D1AB45B2-E4C7-7D80-EF40-58610AB05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E7F4EA"/>
                </a:clrFrom>
                <a:clrTo>
                  <a:srgbClr val="E7F4E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812" b="89957" l="63203" r="85208">
                          <a14:foregroundMark x1="68215" y1="19231" x2="68215" y2="19231"/>
                          <a14:foregroundMark x1="68826" y1="15812" x2="68826" y2="15812"/>
                          <a14:foregroundMark x1="80807" y1="86538" x2="80807" y2="86538"/>
                          <a14:foregroundMark x1="81296" y1="89957" x2="81296" y2="89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58" t="12218" r="12027" b="5418"/>
            <a:stretch/>
          </p:blipFill>
          <p:spPr>
            <a:xfrm>
              <a:off x="5239082" y="5876456"/>
              <a:ext cx="2547175" cy="4410544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58767CB-DADE-A1A0-7CCB-167B49E74F06}"/>
                </a:ext>
              </a:extLst>
            </p:cNvPr>
            <p:cNvSpPr/>
            <p:nvPr/>
          </p:nvSpPr>
          <p:spPr>
            <a:xfrm>
              <a:off x="2241217" y="5771578"/>
              <a:ext cx="1371600" cy="1371600"/>
            </a:xfrm>
            <a:prstGeom prst="ellipse">
              <a:avLst/>
            </a:prstGeom>
            <a:solidFill>
              <a:srgbClr val="06A0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478450A-6C8E-ED50-4A3A-33A68C679D1E}"/>
              </a:ext>
            </a:extLst>
          </p:cNvPr>
          <p:cNvGrpSpPr/>
          <p:nvPr/>
        </p:nvGrpSpPr>
        <p:grpSpPr>
          <a:xfrm>
            <a:off x="10270795" y="5192453"/>
            <a:ext cx="6747062" cy="4758131"/>
            <a:chOff x="10041133" y="6139868"/>
            <a:chExt cx="6747062" cy="475813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D3C8D6F-82FD-2400-2FE8-66B620577994}"/>
                </a:ext>
              </a:extLst>
            </p:cNvPr>
            <p:cNvSpPr/>
            <p:nvPr/>
          </p:nvSpPr>
          <p:spPr>
            <a:xfrm>
              <a:off x="11481777" y="6288124"/>
              <a:ext cx="1371600" cy="1371600"/>
            </a:xfrm>
            <a:prstGeom prst="ellipse">
              <a:avLst/>
            </a:prstGeom>
            <a:solidFill>
              <a:srgbClr val="06A0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A5C8B2-20A8-CC85-79A2-1F5D407DF504}"/>
                </a:ext>
              </a:extLst>
            </p:cNvPr>
            <p:cNvGrpSpPr/>
            <p:nvPr/>
          </p:nvGrpSpPr>
          <p:grpSpPr>
            <a:xfrm>
              <a:off x="10041133" y="7524377"/>
              <a:ext cx="4257776" cy="3373622"/>
              <a:chOff x="466624" y="3536132"/>
              <a:chExt cx="4257776" cy="3373622"/>
            </a:xfrm>
          </p:grpSpPr>
          <p:pic>
            <p:nvPicPr>
              <p:cNvPr id="61" name="Picture 12">
                <a:extLst>
                  <a:ext uri="{FF2B5EF4-FFF2-40B4-BE49-F238E27FC236}">
                    <a16:creationId xmlns:a16="http://schemas.microsoft.com/office/drawing/2014/main" id="{889BC84A-74B1-61D6-6CF9-3EA4F5575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27738" y="5656823"/>
                <a:ext cx="750333" cy="458494"/>
              </a:xfrm>
              <a:prstGeom prst="rect">
                <a:avLst/>
              </a:prstGeom>
            </p:spPr>
          </p:pic>
          <p:sp>
            <p:nvSpPr>
              <p:cNvPr id="62" name="TextBox 2">
                <a:extLst>
                  <a:ext uri="{FF2B5EF4-FFF2-40B4-BE49-F238E27FC236}">
                    <a16:creationId xmlns:a16="http://schemas.microsoft.com/office/drawing/2014/main" id="{92D1D568-F3F1-6D27-2022-E5DF1EA5DA34}"/>
                  </a:ext>
                </a:extLst>
              </p:cNvPr>
              <p:cNvSpPr txBox="1"/>
              <p:nvPr/>
            </p:nvSpPr>
            <p:spPr>
              <a:xfrm>
                <a:off x="1606471" y="6171090"/>
                <a:ext cx="2699855" cy="7386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0123456</a:t>
                </a:r>
                <a:endPara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4956B41-793B-48AF-BA76-3004E5B4D364}"/>
                  </a:ext>
                </a:extLst>
              </p:cNvPr>
              <p:cNvGrpSpPr/>
              <p:nvPr/>
            </p:nvGrpSpPr>
            <p:grpSpPr>
              <a:xfrm>
                <a:off x="466624" y="3536132"/>
                <a:ext cx="4257776" cy="2865320"/>
                <a:chOff x="631143" y="4489562"/>
                <a:chExt cx="3766640" cy="2074571"/>
              </a:xfrm>
            </p:grpSpPr>
            <p:pic>
              <p:nvPicPr>
                <p:cNvPr id="64" name="Picture 17">
                  <a:extLst>
                    <a:ext uri="{FF2B5EF4-FFF2-40B4-BE49-F238E27FC236}">
                      <a16:creationId xmlns:a16="http://schemas.microsoft.com/office/drawing/2014/main" id="{8CEAC0CB-7C7E-94D0-F90B-076604CFD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rcRect l="77069"/>
                <a:stretch/>
              </p:blipFill>
              <p:spPr>
                <a:xfrm>
                  <a:off x="631143" y="4856063"/>
                  <a:ext cx="3766640" cy="1195113"/>
                </a:xfrm>
                <a:prstGeom prst="rect">
                  <a:avLst/>
                </a:prstGeom>
              </p:spPr>
            </p:pic>
            <p:pic>
              <p:nvPicPr>
                <p:cNvPr id="65" name="Picture 7">
                  <a:extLst>
                    <a:ext uri="{FF2B5EF4-FFF2-40B4-BE49-F238E27FC236}">
                      <a16:creationId xmlns:a16="http://schemas.microsoft.com/office/drawing/2014/main" id="{6F586211-11B2-0838-AFA3-13D0038D82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354355">
                  <a:off x="865494" y="4489562"/>
                  <a:ext cx="1146427" cy="2074571"/>
                </a:xfrm>
                <a:prstGeom prst="rect">
                  <a:avLst/>
                </a:prstGeom>
              </p:spPr>
            </p:pic>
          </p:grpSp>
        </p:grpSp>
        <p:pic>
          <p:nvPicPr>
            <p:cNvPr id="67" name="Picture 66" descr="A close-up of a flute&#10;&#10;Description automatically generated">
              <a:extLst>
                <a:ext uri="{FF2B5EF4-FFF2-40B4-BE49-F238E27FC236}">
                  <a16:creationId xmlns:a16="http://schemas.microsoft.com/office/drawing/2014/main" id="{3BD0CDE6-F20C-D02E-DB5A-F3DCB8948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306" b="82653" l="65111" r="83661">
                          <a14:foregroundMark x1="69902" y1="18980" x2="69902" y2="18980"/>
                          <a14:foregroundMark x1="69287" y1="15510" x2="69287" y2="15510"/>
                          <a14:foregroundMark x1="81081" y1="78776" x2="81081" y2="78776"/>
                          <a14:foregroundMark x1="81818" y1="82653" x2="81818" y2="826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12" t="13317" r="13978" b="13762"/>
            <a:stretch/>
          </p:blipFill>
          <p:spPr>
            <a:xfrm>
              <a:off x="14719459" y="6139868"/>
              <a:ext cx="2068736" cy="396369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6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1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3050891" y="102870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602241" y="90949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6079004" y="361081"/>
            <a:ext cx="5900864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443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299130-95A6-4239-5470-0EB2EBC58C48}"/>
              </a:ext>
            </a:extLst>
          </p:cNvPr>
          <p:cNvSpPr txBox="1"/>
          <p:nvPr/>
        </p:nvSpPr>
        <p:spPr>
          <a:xfrm>
            <a:off x="1176462" y="2339699"/>
            <a:ext cx="8881937" cy="6445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42951D5-45F8-EF28-B015-40B68B8E5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200" y="1980417"/>
            <a:ext cx="5900863" cy="8134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B49AF2B-A483-3A01-F55A-E65F96583125}"/>
              </a:ext>
            </a:extLst>
          </p:cNvPr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1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3050891" y="102870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602241" y="90949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6079004" y="361081"/>
            <a:ext cx="5900864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443B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299130-95A6-4239-5470-0EB2EBC58C48}"/>
              </a:ext>
            </a:extLst>
          </p:cNvPr>
          <p:cNvSpPr txBox="1"/>
          <p:nvPr/>
        </p:nvSpPr>
        <p:spPr>
          <a:xfrm>
            <a:off x="614007" y="2533682"/>
            <a:ext cx="8382000" cy="6467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15/12/2021: </a:t>
            </a:r>
            <a:r>
              <a:rPr lang="fr-FR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UNESCO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women performing a dance&#10;&#10;Description automatically generated">
            <a:extLst>
              <a:ext uri="{FF2B5EF4-FFF2-40B4-BE49-F238E27FC236}">
                <a16:creationId xmlns:a16="http://schemas.microsoft.com/office/drawing/2014/main" id="{8F77F616-EFAD-7CC1-CD7F-193337DF2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191" y="3009855"/>
            <a:ext cx="8272309" cy="55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9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6678049" y="9070930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00431-F16F-E63E-828D-E55039A107C8}"/>
              </a:ext>
            </a:extLst>
          </p:cNvPr>
          <p:cNvSpPr txBox="1"/>
          <p:nvPr/>
        </p:nvSpPr>
        <p:spPr>
          <a:xfrm>
            <a:off x="5943599" y="579587"/>
            <a:ext cx="640080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Chia các nét nhạc</a:t>
            </a:r>
            <a:endParaRPr lang="vi-VN" sz="440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063D90-5B0B-D1B1-1C80-577AD3D2AFD5}"/>
              </a:ext>
            </a:extLst>
          </p:cNvPr>
          <p:cNvGrpSpPr/>
          <p:nvPr/>
        </p:nvGrpSpPr>
        <p:grpSpPr>
          <a:xfrm>
            <a:off x="902835" y="1714500"/>
            <a:ext cx="16775565" cy="1628543"/>
            <a:chOff x="902835" y="1461811"/>
            <a:chExt cx="16775565" cy="16285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A3E1B22-E513-E125-1C2D-60942A8D47ED}"/>
                </a:ext>
              </a:extLst>
            </p:cNvPr>
            <p:cNvSpPr/>
            <p:nvPr/>
          </p:nvSpPr>
          <p:spPr>
            <a:xfrm>
              <a:off x="902835" y="1602471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1</a:t>
              </a:r>
            </a:p>
          </p:txBody>
        </p:sp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213C176-9D15-7159-CFE4-ACEA7FC02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8" t="8934" r="6181" b="83932"/>
            <a:stretch/>
          </p:blipFill>
          <p:spPr>
            <a:xfrm>
              <a:off x="4472785" y="1461811"/>
              <a:ext cx="13205615" cy="16285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6F0C70-C971-9811-AB43-F60F8B78BF73}"/>
              </a:ext>
            </a:extLst>
          </p:cNvPr>
          <p:cNvGrpSpPr/>
          <p:nvPr/>
        </p:nvGrpSpPr>
        <p:grpSpPr>
          <a:xfrm>
            <a:off x="902835" y="3637069"/>
            <a:ext cx="16775565" cy="1963631"/>
            <a:chOff x="902835" y="3332269"/>
            <a:chExt cx="16775565" cy="196363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F5BEC7-8AAE-5149-6D97-81BFA96402ED}"/>
                </a:ext>
              </a:extLst>
            </p:cNvPr>
            <p:cNvSpPr/>
            <p:nvPr/>
          </p:nvSpPr>
          <p:spPr>
            <a:xfrm>
              <a:off x="902835" y="3591419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2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FB50D4D-09F0-EA39-2625-FC5722F27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0" t="8493" r="5891" b="82912"/>
            <a:stretch/>
          </p:blipFill>
          <p:spPr>
            <a:xfrm>
              <a:off x="4343400" y="3332269"/>
              <a:ext cx="13335000" cy="196363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1FB432-4F5F-8BEC-2373-2330BD99E629}"/>
              </a:ext>
            </a:extLst>
          </p:cNvPr>
          <p:cNvGrpSpPr/>
          <p:nvPr/>
        </p:nvGrpSpPr>
        <p:grpSpPr>
          <a:xfrm>
            <a:off x="902835" y="5753100"/>
            <a:ext cx="16904948" cy="1684786"/>
            <a:chOff x="902835" y="5477569"/>
            <a:chExt cx="16904948" cy="16847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554282-5277-7AAB-B0BD-0DA3D9A3299D}"/>
                </a:ext>
              </a:extLst>
            </p:cNvPr>
            <p:cNvSpPr/>
            <p:nvPr/>
          </p:nvSpPr>
          <p:spPr>
            <a:xfrm>
              <a:off x="902835" y="5686293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3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CCA828-FB2D-1B9B-422C-3A4E87F51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6" t="9529" r="5545" b="83702"/>
            <a:stretch/>
          </p:blipFill>
          <p:spPr>
            <a:xfrm>
              <a:off x="4472784" y="5477569"/>
              <a:ext cx="13334999" cy="168478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342974-1DB2-AF18-1C2F-5E3E30C8C786}"/>
              </a:ext>
            </a:extLst>
          </p:cNvPr>
          <p:cNvGrpSpPr/>
          <p:nvPr/>
        </p:nvGrpSpPr>
        <p:grpSpPr>
          <a:xfrm>
            <a:off x="902835" y="7878314"/>
            <a:ext cx="16988925" cy="1684786"/>
            <a:chOff x="902835" y="7626872"/>
            <a:chExt cx="16988925" cy="16847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D85D19-0047-D2E4-7151-A5E8EDC8E535}"/>
                </a:ext>
              </a:extLst>
            </p:cNvPr>
            <p:cNvSpPr/>
            <p:nvPr/>
          </p:nvSpPr>
          <p:spPr>
            <a:xfrm>
              <a:off x="902835" y="7675241"/>
              <a:ext cx="3059565" cy="1395689"/>
            </a:xfrm>
            <a:prstGeom prst="roundRect">
              <a:avLst/>
            </a:prstGeom>
            <a:solidFill>
              <a:srgbClr val="F8AA2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Nét nhạc 4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65D80B0-8545-3946-0F1B-3D451FB3F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9" t="8936" r="5057" b="83662"/>
            <a:stretch/>
          </p:blipFill>
          <p:spPr>
            <a:xfrm>
              <a:off x="4343400" y="7626872"/>
              <a:ext cx="13548360" cy="168478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6">
              <a:alphaModFix amt="59000"/>
            </a:blip>
            <a:srcRect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96237">
            <a:off x="-200677" y="94882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2"/>
                </a:lnTo>
                <a:lnTo>
                  <a:pt x="0" y="7080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5FF925-DB6D-5052-7DB1-079137497F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8849" y="1119784"/>
            <a:ext cx="328613" cy="700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A9EFDC-83C2-6B35-BA64-A825FAB268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9269" y="3424109"/>
            <a:ext cx="328613" cy="700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2F160A-51E9-9D86-5081-4EA0AACB8E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4049" y="2228723"/>
            <a:ext cx="328613" cy="700088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52B89E34-A382-ABF0-42BA-DB3F2D4A6ECC}"/>
              </a:ext>
            </a:extLst>
          </p:cNvPr>
          <p:cNvSpPr/>
          <p:nvPr/>
        </p:nvSpPr>
        <p:spPr bwMode="auto">
          <a:xfrm>
            <a:off x="2547103" y="864067"/>
            <a:ext cx="556574" cy="3304641"/>
          </a:xfrm>
          <a:prstGeom prst="leftBrace">
            <a:avLst>
              <a:gd name="adj1" fmla="val 30958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A1C5F32-05EA-B094-A902-F9FFC180C0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0146" y="5858639"/>
            <a:ext cx="328613" cy="7000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125C8A5-21A2-9DB4-A572-7B20F2CE18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0566" y="8300909"/>
            <a:ext cx="328613" cy="7000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E7D390-E764-DA1C-DCAA-6F140A79CA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1649" y="7081709"/>
            <a:ext cx="328613" cy="700088"/>
          </a:xfrm>
          <a:prstGeom prst="rect">
            <a:avLst/>
          </a:prstGeom>
        </p:spPr>
      </p:pic>
      <p:sp>
        <p:nvSpPr>
          <p:cNvPr id="44" name="Left Brace 43">
            <a:extLst>
              <a:ext uri="{FF2B5EF4-FFF2-40B4-BE49-F238E27FC236}">
                <a16:creationId xmlns:a16="http://schemas.microsoft.com/office/drawing/2014/main" id="{DAE6E6D6-0353-1668-F7D1-42809FC65872}"/>
              </a:ext>
            </a:extLst>
          </p:cNvPr>
          <p:cNvSpPr/>
          <p:nvPr/>
        </p:nvSpPr>
        <p:spPr bwMode="auto">
          <a:xfrm>
            <a:off x="2438400" y="5602922"/>
            <a:ext cx="556574" cy="3497483"/>
          </a:xfrm>
          <a:prstGeom prst="leftBrace">
            <a:avLst>
              <a:gd name="adj1" fmla="val 30958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602F41-681F-5C7F-50A9-79A8C2BA8272}"/>
              </a:ext>
            </a:extLst>
          </p:cNvPr>
          <p:cNvGrpSpPr/>
          <p:nvPr/>
        </p:nvGrpSpPr>
        <p:grpSpPr>
          <a:xfrm>
            <a:off x="3071471" y="570180"/>
            <a:ext cx="14230063" cy="2132192"/>
            <a:chOff x="2516100" y="760263"/>
            <a:chExt cx="14230063" cy="213219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744310E-6F06-5948-4057-F97E88FFE3D5}"/>
                </a:ext>
              </a:extLst>
            </p:cNvPr>
            <p:cNvGrpSpPr/>
            <p:nvPr/>
          </p:nvGrpSpPr>
          <p:grpSpPr>
            <a:xfrm>
              <a:off x="2516100" y="760263"/>
              <a:ext cx="14230063" cy="1628543"/>
              <a:chOff x="3448337" y="1461811"/>
              <a:chExt cx="14230063" cy="162854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1296D9B-F27A-CB10-7BF7-F05A594E5EAA}"/>
                  </a:ext>
                </a:extLst>
              </p:cNvPr>
              <p:cNvSpPr/>
              <p:nvPr/>
            </p:nvSpPr>
            <p:spPr>
              <a:xfrm>
                <a:off x="3448337" y="1818882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pic>
            <p:nvPicPr>
              <p:cNvPr id="31" name="Picture 3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EAE64CE-7B00-B69E-B140-A9CC4385CA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8" t="8934" r="6181" b="83932"/>
              <a:stretch/>
            </p:blipFill>
            <p:spPr>
              <a:xfrm>
                <a:off x="4472785" y="1461811"/>
                <a:ext cx="13205615" cy="1628543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A78C261-782F-6D47-ED02-28517151B2F0}"/>
                </a:ext>
              </a:extLst>
            </p:cNvPr>
            <p:cNvSpPr txBox="1"/>
            <p:nvPr/>
          </p:nvSpPr>
          <p:spPr>
            <a:xfrm>
              <a:off x="5486400" y="2152701"/>
              <a:ext cx="11259763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       Son    Si         La      La   La    Si       Mi Son   Son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2B8A25-FAE1-7AC8-B8D9-EEB5C9DAC671}"/>
              </a:ext>
            </a:extLst>
          </p:cNvPr>
          <p:cNvGrpSpPr/>
          <p:nvPr/>
        </p:nvGrpSpPr>
        <p:grpSpPr>
          <a:xfrm>
            <a:off x="3099545" y="2772697"/>
            <a:ext cx="14247327" cy="2260161"/>
            <a:chOff x="2544174" y="2962780"/>
            <a:chExt cx="14247327" cy="226016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504253-6676-EEB7-56C7-9C5273D22592}"/>
                </a:ext>
              </a:extLst>
            </p:cNvPr>
            <p:cNvGrpSpPr/>
            <p:nvPr/>
          </p:nvGrpSpPr>
          <p:grpSpPr>
            <a:xfrm>
              <a:off x="2544174" y="2962780"/>
              <a:ext cx="14247327" cy="1963631"/>
              <a:chOff x="2525406" y="3233092"/>
              <a:chExt cx="14247327" cy="196363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1C38294-1402-4E51-9809-4F28B9018310}"/>
                  </a:ext>
                </a:extLst>
              </p:cNvPr>
              <p:cNvSpPr/>
              <p:nvPr/>
            </p:nvSpPr>
            <p:spPr>
              <a:xfrm>
                <a:off x="2525406" y="3714703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471A90E-63B5-A482-457B-7EEE011C7F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20" t="8493" r="5891" b="82912"/>
              <a:stretch/>
            </p:blipFill>
            <p:spPr>
              <a:xfrm>
                <a:off x="3437733" y="3233092"/>
                <a:ext cx="13335000" cy="1963631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29B4B0-072E-80D0-7611-AB783F4093EB}"/>
                </a:ext>
              </a:extLst>
            </p:cNvPr>
            <p:cNvSpPr txBox="1"/>
            <p:nvPr/>
          </p:nvSpPr>
          <p:spPr>
            <a:xfrm>
              <a:off x="5454317" y="4483187"/>
              <a:ext cx="948088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       Si          La        Son     Mi        Rê         Rê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FF28E3-C43A-DFA9-DD36-6E133D0EEA7C}"/>
              </a:ext>
            </a:extLst>
          </p:cNvPr>
          <p:cNvGrpSpPr/>
          <p:nvPr/>
        </p:nvGrpSpPr>
        <p:grpSpPr>
          <a:xfrm>
            <a:off x="3013457" y="5264320"/>
            <a:ext cx="14288077" cy="2072537"/>
            <a:chOff x="2458086" y="5454403"/>
            <a:chExt cx="14288077" cy="207253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E57EA98-D396-7EC2-E06C-7AA90447FDEB}"/>
                </a:ext>
              </a:extLst>
            </p:cNvPr>
            <p:cNvGrpSpPr/>
            <p:nvPr/>
          </p:nvGrpSpPr>
          <p:grpSpPr>
            <a:xfrm>
              <a:off x="2458086" y="5454403"/>
              <a:ext cx="14288077" cy="1684786"/>
              <a:chOff x="2507042" y="5283855"/>
              <a:chExt cx="14288077" cy="168478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B511CEE-A705-9907-BECC-7CFDFA5BFD8A}"/>
                  </a:ext>
                </a:extLst>
              </p:cNvPr>
              <p:cNvSpPr/>
              <p:nvPr/>
            </p:nvSpPr>
            <p:spPr>
              <a:xfrm>
                <a:off x="2507042" y="5622457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015885E-C3B9-CA39-C56D-2DA6FBE32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66" t="9529" r="5545" b="83702"/>
              <a:stretch/>
            </p:blipFill>
            <p:spPr>
              <a:xfrm>
                <a:off x="3460120" y="5283855"/>
                <a:ext cx="13334999" cy="1684786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CE4DB5-A93B-1DC4-7C4A-CC78AAEDA103}"/>
                </a:ext>
              </a:extLst>
            </p:cNvPr>
            <p:cNvSpPr txBox="1"/>
            <p:nvPr/>
          </p:nvSpPr>
          <p:spPr>
            <a:xfrm>
              <a:off x="5458326" y="6787186"/>
              <a:ext cx="948088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       Si          Mi      Son      La       Son         Mi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4688B1-744D-568A-3978-895CDB3DB1B9}"/>
              </a:ext>
            </a:extLst>
          </p:cNvPr>
          <p:cNvGrpSpPr/>
          <p:nvPr/>
        </p:nvGrpSpPr>
        <p:grpSpPr>
          <a:xfrm>
            <a:off x="3013457" y="7612031"/>
            <a:ext cx="14462760" cy="2027269"/>
            <a:chOff x="2458086" y="7802114"/>
            <a:chExt cx="14462760" cy="20272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B73EFF9-2B10-BDFE-93EB-3643FB5AA553}"/>
                </a:ext>
              </a:extLst>
            </p:cNvPr>
            <p:cNvGrpSpPr/>
            <p:nvPr/>
          </p:nvGrpSpPr>
          <p:grpSpPr>
            <a:xfrm>
              <a:off x="2458086" y="7802114"/>
              <a:ext cx="14462760" cy="1684786"/>
              <a:chOff x="2523333" y="7126778"/>
              <a:chExt cx="14462760" cy="168478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44468DA-8D23-46B2-52D0-806EB8300D6E}"/>
                  </a:ext>
                </a:extLst>
              </p:cNvPr>
              <p:cNvSpPr/>
              <p:nvPr/>
            </p:nvSpPr>
            <p:spPr>
              <a:xfrm>
                <a:off x="2523333" y="7700752"/>
                <a:ext cx="914400" cy="914400"/>
              </a:xfrm>
              <a:prstGeom prst="ellipse">
                <a:avLst/>
              </a:prstGeom>
              <a:solidFill>
                <a:srgbClr val="F8AA2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6C3EBE8-AC4D-4853-B0D3-CAD8037A5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89" t="8936" r="5057" b="83662"/>
              <a:stretch/>
            </p:blipFill>
            <p:spPr>
              <a:xfrm>
                <a:off x="3437733" y="7126778"/>
                <a:ext cx="13548360" cy="1684786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29F909-CDA0-0F6A-45A8-F7BD5A640307}"/>
                </a:ext>
              </a:extLst>
            </p:cNvPr>
            <p:cNvSpPr txBox="1"/>
            <p:nvPr/>
          </p:nvSpPr>
          <p:spPr>
            <a:xfrm>
              <a:off x="5426243" y="9089629"/>
              <a:ext cx="948088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       Si         La    Son     Mi       Rê        Son</a:t>
              </a:r>
            </a:p>
          </p:txBody>
        </p:sp>
      </p:grpSp>
      <p:pic>
        <p:nvPicPr>
          <p:cNvPr id="55" name="Nét nhạc 1 - Sáo recorder">
            <a:hlinkClick r:id="" action="ppaction://media"/>
            <a:extLst>
              <a:ext uri="{FF2B5EF4-FFF2-40B4-BE49-F238E27FC236}">
                <a16:creationId xmlns:a16="http://schemas.microsoft.com/office/drawing/2014/main" id="{F51FC667-CACE-6AB6-93FA-8692AF63C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392476" y="1066048"/>
            <a:ext cx="636805" cy="636805"/>
          </a:xfrm>
          <a:prstGeom prst="rect">
            <a:avLst/>
          </a:prstGeom>
        </p:spPr>
      </p:pic>
      <p:pic>
        <p:nvPicPr>
          <p:cNvPr id="56" name="Nét nhạc 2 - Sáo recorder">
            <a:hlinkClick r:id="" action="ppaction://media"/>
            <a:extLst>
              <a:ext uri="{FF2B5EF4-FFF2-40B4-BE49-F238E27FC236}">
                <a16:creationId xmlns:a16="http://schemas.microsoft.com/office/drawing/2014/main" id="{FD5CE51E-D024-F0BB-52B4-67FE937D2F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476217" y="3429229"/>
            <a:ext cx="659383" cy="659383"/>
          </a:xfrm>
          <a:prstGeom prst="rect">
            <a:avLst/>
          </a:prstGeom>
        </p:spPr>
      </p:pic>
      <p:pic>
        <p:nvPicPr>
          <p:cNvPr id="57" name="Nét nhạc 1 và 2">
            <a:hlinkClick r:id="" action="ppaction://media"/>
            <a:extLst>
              <a:ext uri="{FF2B5EF4-FFF2-40B4-BE49-F238E27FC236}">
                <a16:creationId xmlns:a16="http://schemas.microsoft.com/office/drawing/2014/main" id="{DE9CFD1E-C9DC-EE91-8C92-A73CBD5306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703891" y="2131873"/>
            <a:ext cx="1006475" cy="1006475"/>
          </a:xfrm>
          <a:prstGeom prst="rect">
            <a:avLst/>
          </a:prstGeom>
        </p:spPr>
      </p:pic>
      <p:pic>
        <p:nvPicPr>
          <p:cNvPr id="58" name="Nét nhạc 3 - Sáo recorder">
            <a:hlinkClick r:id="" action="ppaction://media"/>
            <a:extLst>
              <a:ext uri="{FF2B5EF4-FFF2-40B4-BE49-F238E27FC236}">
                <a16:creationId xmlns:a16="http://schemas.microsoft.com/office/drawing/2014/main" id="{8112015F-F35F-4E05-4BFB-4D833636099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476217" y="5702055"/>
            <a:ext cx="659383" cy="659383"/>
          </a:xfrm>
          <a:prstGeom prst="rect">
            <a:avLst/>
          </a:prstGeom>
        </p:spPr>
      </p:pic>
      <p:pic>
        <p:nvPicPr>
          <p:cNvPr id="59" name="Nét nhạc 4 - Sáo recorder">
            <a:hlinkClick r:id="" action="ppaction://media"/>
            <a:extLst>
              <a:ext uri="{FF2B5EF4-FFF2-40B4-BE49-F238E27FC236}">
                <a16:creationId xmlns:a16="http://schemas.microsoft.com/office/drawing/2014/main" id="{1D0CB90C-65BB-6C4B-41F6-2A3A0C972CD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476216" y="8140916"/>
            <a:ext cx="659383" cy="659383"/>
          </a:xfrm>
          <a:prstGeom prst="rect">
            <a:avLst/>
          </a:prstGeom>
        </p:spPr>
      </p:pic>
      <p:pic>
        <p:nvPicPr>
          <p:cNvPr id="60" name="Nét nhạc 3 và 4">
            <a:hlinkClick r:id="" action="ppaction://media"/>
            <a:extLst>
              <a:ext uri="{FF2B5EF4-FFF2-40B4-BE49-F238E27FC236}">
                <a16:creationId xmlns:a16="http://schemas.microsoft.com/office/drawing/2014/main" id="{D3530D91-8649-9D5D-B2EB-EEEA2CACA5B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707704" y="6843560"/>
            <a:ext cx="1006475" cy="1006475"/>
          </a:xfrm>
          <a:prstGeom prst="rect">
            <a:avLst/>
          </a:prstGeom>
        </p:spPr>
      </p:pic>
      <p:sp>
        <p:nvSpPr>
          <p:cNvPr id="61" name="Left Brace 60">
            <a:extLst>
              <a:ext uri="{FF2B5EF4-FFF2-40B4-BE49-F238E27FC236}">
                <a16:creationId xmlns:a16="http://schemas.microsoft.com/office/drawing/2014/main" id="{5B539AEA-57C1-F0CA-6E6D-999A47BD891F}"/>
              </a:ext>
            </a:extLst>
          </p:cNvPr>
          <p:cNvSpPr/>
          <p:nvPr/>
        </p:nvSpPr>
        <p:spPr bwMode="auto">
          <a:xfrm>
            <a:off x="1029337" y="864067"/>
            <a:ext cx="875663" cy="8250081"/>
          </a:xfrm>
          <a:prstGeom prst="leftBrace">
            <a:avLst>
              <a:gd name="adj1" fmla="val 30958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1C1314C-C992-B76A-173A-966C7D4CD2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8" y="4639062"/>
            <a:ext cx="328613" cy="700088"/>
          </a:xfrm>
          <a:prstGeom prst="rect">
            <a:avLst/>
          </a:prstGeom>
        </p:spPr>
      </p:pic>
      <p:pic>
        <p:nvPicPr>
          <p:cNvPr id="64" name="Xòe hoa - Sáo Recorder (mp3cut.net)">
            <a:hlinkClick r:id="" action="ppaction://media"/>
            <a:extLst>
              <a:ext uri="{FF2B5EF4-FFF2-40B4-BE49-F238E27FC236}">
                <a16:creationId xmlns:a16="http://schemas.microsoft.com/office/drawing/2014/main" id="{7E5D44A4-DB70-DC88-0105-ADF4AEBAA8C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42726" y="4273551"/>
            <a:ext cx="1479549" cy="1479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9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87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31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07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46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1293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44" grpId="0" animBg="1"/>
      <p:bldP spid="44" grpId="1" animBg="1"/>
      <p:bldP spid="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812</Words>
  <PresentationFormat>Custom</PresentationFormat>
  <Paragraphs>99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Times New Roman</vt:lpstr>
      <vt:lpstr>Arial</vt:lpstr>
      <vt:lpstr>DengXian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2023-10-21T06:35:00Z</dcterms:modified>
  <dc:identifier>DAFnKc0mxQo</dc:identifier>
</cp:coreProperties>
</file>