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5.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svg" ContentType="image/svg+xml"/>
  <Override PartName="/ppt/media/image40.svg" ContentType="image/svg+xml"/>
  <Override PartName="/ppt/media/image42.svg" ContentType="image/svg+xml"/>
  <Override PartName="/ppt/media/image44.svg" ContentType="image/svg+xml"/>
  <Override PartName="/ppt/media/image47.svg" ContentType="image/svg+xml"/>
  <Override PartName="/ppt/media/image49.svg" ContentType="image/svg+xml"/>
  <Override PartName="/ppt/media/image51.svg" ContentType="image/svg+xml"/>
  <Override PartName="/ppt/media/image53.svg" ContentType="image/svg+xml"/>
  <Override PartName="/ppt/media/image5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93" r:id="rId5"/>
    <p:sldId id="258" r:id="rId7"/>
    <p:sldId id="257" r:id="rId8"/>
    <p:sldId id="261" r:id="rId9"/>
    <p:sldId id="309" r:id="rId10"/>
    <p:sldId id="268" r:id="rId11"/>
    <p:sldId id="294" r:id="rId12"/>
    <p:sldId id="307" r:id="rId13"/>
    <p:sldId id="267" r:id="rId14"/>
    <p:sldId id="312" r:id="rId15"/>
    <p:sldId id="313" r:id="rId16"/>
    <p:sldId id="310" r:id="rId17"/>
    <p:sldId id="315" r:id="rId18"/>
    <p:sldId id="314" r:id="rId19"/>
    <p:sldId id="297" r:id="rId20"/>
    <p:sldId id="298" r:id="rId21"/>
    <p:sldId id="299" r:id="rId22"/>
    <p:sldId id="300" r:id="rId23"/>
    <p:sldId id="301" r:id="rId24"/>
    <p:sldId id="302" r:id="rId25"/>
    <p:sldId id="303" r:id="rId26"/>
    <p:sldId id="304" r:id="rId27"/>
    <p:sldId id="305" r:id="rId28"/>
    <p:sldId id="306" r:id="rId29"/>
    <p:sldId id="295" r:id="rId30"/>
    <p:sldId id="308" r:id="rId31"/>
    <p:sldId id="266" r:id="rId32"/>
  </p:sldIdLst>
  <p:sldSz cx="9144000" cy="5143500" type="screen16x9"/>
  <p:notesSz cx="6858000" cy="9144000"/>
  <p:embeddedFontLst>
    <p:embeddedFont>
      <p:font typeface="Passion One" panose="02000506080000020004"/>
      <p:regular r:id="rId36"/>
    </p:embeddedFont>
    <p:embeddedFont>
      <p:font typeface="Actor" panose="020B0604020202020204"/>
      <p:regular r:id="rId37"/>
    </p:embeddedFont>
    <p:embeddedFont>
      <p:font typeface="Calibri" panose="020F0502020204030204"/>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alibri Light" panose="020F0302020204030204" charset="0"/>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01C"/>
    <a:srgbClr val="ED6613"/>
    <a:srgbClr val="CA2802"/>
    <a:srgbClr val="CC3300"/>
    <a:srgbClr val="0000CC"/>
    <a:srgbClr val="006600"/>
    <a:srgbClr val="D4BACE"/>
    <a:srgbClr val="66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DF3482C-1C8C-443C-9E59-7207C80C01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576" y="-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7" Type="http://schemas.openxmlformats.org/officeDocument/2006/relationships/font" Target="fonts/font12.fntdata"/><Relationship Id="rId46" Type="http://schemas.openxmlformats.org/officeDocument/2006/relationships/font" Target="fonts/font11.fntdata"/><Relationship Id="rId45" Type="http://schemas.openxmlformats.org/officeDocument/2006/relationships/font" Target="fonts/font10.fntdata"/><Relationship Id="rId44" Type="http://schemas.openxmlformats.org/officeDocument/2006/relationships/font" Target="fonts/font9.fntdata"/><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Master" Target="slideMasters/slideMaster3.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72"/>
        <p:cNvGrpSpPr/>
        <p:nvPr/>
      </p:nvGrpSpPr>
      <p:grpSpPr>
        <a:xfrm>
          <a:off x="0" y="0"/>
          <a:ext cx="0" cy="0"/>
          <a:chOff x="0" y="0"/>
          <a:chExt cx="0" cy="0"/>
        </a:xfrm>
      </p:grpSpPr>
      <p:sp>
        <p:nvSpPr>
          <p:cNvPr id="2273" name="Google Shape;2273;g17e0beec93d_0_2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4" name="Google Shape;2274;g17e0beec93d_0_2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72"/>
        <p:cNvGrpSpPr/>
        <p:nvPr/>
      </p:nvGrpSpPr>
      <p:grpSpPr>
        <a:xfrm>
          <a:off x="0" y="0"/>
          <a:ext cx="0" cy="0"/>
          <a:chOff x="0" y="0"/>
          <a:chExt cx="0" cy="0"/>
        </a:xfrm>
      </p:grpSpPr>
      <p:sp>
        <p:nvSpPr>
          <p:cNvPr id="2273" name="Google Shape;2273;g17e0beec93d_0_2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4" name="Google Shape;2274;g17e0beec93d_0_2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5"/>
        <p:cNvGrpSpPr/>
        <p:nvPr/>
      </p:nvGrpSpPr>
      <p:grpSpPr>
        <a:xfrm>
          <a:off x="0" y="0"/>
          <a:ext cx="0" cy="0"/>
          <a:chOff x="0" y="0"/>
          <a:chExt cx="0" cy="0"/>
        </a:xfrm>
      </p:grpSpPr>
      <p:sp>
        <p:nvSpPr>
          <p:cNvPr id="1506" name="Google Shape;1506;g1bf8b378c05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1bf8b378c05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52"/>
        <p:cNvGrpSpPr/>
        <p:nvPr/>
      </p:nvGrpSpPr>
      <p:grpSpPr>
        <a:xfrm>
          <a:off x="0" y="0"/>
          <a:ext cx="0" cy="0"/>
          <a:chOff x="0" y="0"/>
          <a:chExt cx="0" cy="0"/>
        </a:xfrm>
      </p:grpSpPr>
      <p:sp>
        <p:nvSpPr>
          <p:cNvPr id="1453" name="Google Shape;1453;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2"/>
        <p:cNvGrpSpPr/>
        <p:nvPr/>
      </p:nvGrpSpPr>
      <p:grpSpPr>
        <a:xfrm>
          <a:off x="0" y="0"/>
          <a:ext cx="0" cy="0"/>
          <a:chOff x="0" y="0"/>
          <a:chExt cx="0" cy="0"/>
        </a:xfrm>
      </p:grpSpPr>
      <p:sp>
        <p:nvSpPr>
          <p:cNvPr id="1813" name="Google Shape;1813;g1d73726499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1d73726499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72"/>
        <p:cNvGrpSpPr/>
        <p:nvPr/>
      </p:nvGrpSpPr>
      <p:grpSpPr>
        <a:xfrm>
          <a:off x="0" y="0"/>
          <a:ext cx="0" cy="0"/>
          <a:chOff x="0" y="0"/>
          <a:chExt cx="0" cy="0"/>
        </a:xfrm>
      </p:grpSpPr>
      <p:sp>
        <p:nvSpPr>
          <p:cNvPr id="2373" name="Google Shape;2373;g1affdea9700_0_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4" name="Google Shape;2374;g1affdea9700_0_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51"/>
        <p:cNvGrpSpPr/>
        <p:nvPr/>
      </p:nvGrpSpPr>
      <p:grpSpPr>
        <a:xfrm>
          <a:off x="0" y="0"/>
          <a:ext cx="0" cy="0"/>
          <a:chOff x="0" y="0"/>
          <a:chExt cx="0" cy="0"/>
        </a:xfrm>
      </p:grpSpPr>
      <p:sp>
        <p:nvSpPr>
          <p:cNvPr id="52" name="Google Shape;52;p3"/>
          <p:cNvSpPr/>
          <p:nvPr/>
        </p:nvSpPr>
        <p:spPr>
          <a:xfrm>
            <a:off x="0" y="4221625"/>
            <a:ext cx="9144000" cy="9219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53" name="Google Shape;53;p3"/>
          <p:cNvSpPr txBox="1">
            <a:spLocks noGrp="1"/>
          </p:cNvSpPr>
          <p:nvPr>
            <p:ph type="title"/>
          </p:nvPr>
        </p:nvSpPr>
        <p:spPr>
          <a:xfrm>
            <a:off x="4776625" y="1900479"/>
            <a:ext cx="3650700" cy="737700"/>
          </a:xfrm>
          <a:prstGeom prst="rect">
            <a:avLst/>
          </a:prstGeom>
        </p:spPr>
        <p:txBody>
          <a:bodyPr spcFirstLastPara="1" wrap="square" lIns="91421" tIns="91421" rIns="91421" bIns="91421" anchor="t" anchorCtr="0">
            <a:noAutofit/>
          </a:bodyPr>
          <a:lstStyle>
            <a:lvl1pPr lvl="0" algn="ctr" rtl="0">
              <a:lnSpc>
                <a:spcPct val="115000"/>
              </a:lnSpc>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54" name="Google Shape;54;p3"/>
          <p:cNvSpPr txBox="1">
            <a:spLocks noGrp="1"/>
          </p:cNvSpPr>
          <p:nvPr>
            <p:ph type="title" idx="2" hasCustomPrompt="1"/>
          </p:nvPr>
        </p:nvSpPr>
        <p:spPr>
          <a:xfrm>
            <a:off x="5897875" y="840708"/>
            <a:ext cx="1408200" cy="903300"/>
          </a:xfrm>
          <a:prstGeom prst="rect">
            <a:avLst/>
          </a:prstGeom>
          <a:noFill/>
          <a:ln>
            <a:noFill/>
          </a:ln>
        </p:spPr>
        <p:txBody>
          <a:bodyPr spcFirstLastPara="1" wrap="square" lIns="91421" tIns="91421" rIns="91421" bIns="91421" anchor="ctr" anchorCtr="0">
            <a:noAutofit/>
          </a:bodyPr>
          <a:lstStyle>
            <a:lvl1pPr lvl="0" algn="ctr" rtl="0">
              <a:lnSpc>
                <a:spcPct val="115000"/>
              </a:lnSpc>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 name="Google Shape;55;p3"/>
          <p:cNvSpPr txBox="1">
            <a:spLocks noGrp="1"/>
          </p:cNvSpPr>
          <p:nvPr>
            <p:ph type="subTitle" idx="1"/>
          </p:nvPr>
        </p:nvSpPr>
        <p:spPr>
          <a:xfrm>
            <a:off x="5243125" y="2720379"/>
            <a:ext cx="2717700" cy="822000"/>
          </a:xfrm>
          <a:prstGeom prst="rect">
            <a:avLst/>
          </a:prstGeom>
          <a:ln>
            <a:noFill/>
          </a:ln>
        </p:spPr>
        <p:txBody>
          <a:bodyPr spcFirstLastPara="1" wrap="square" lIns="91421" tIns="91421" rIns="91421" bIns="91421" anchor="ctr"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56" name="Google Shape;56;p3"/>
          <p:cNvGrpSpPr/>
          <p:nvPr/>
        </p:nvGrpSpPr>
        <p:grpSpPr>
          <a:xfrm>
            <a:off x="7206865" y="67180"/>
            <a:ext cx="753971" cy="649980"/>
            <a:chOff x="6618338" y="2032518"/>
            <a:chExt cx="753971" cy="649980"/>
          </a:xfrm>
        </p:grpSpPr>
        <p:sp>
          <p:nvSpPr>
            <p:cNvPr id="57" name="Google Shape;57;p3"/>
            <p:cNvSpPr/>
            <p:nvPr/>
          </p:nvSpPr>
          <p:spPr>
            <a:xfrm>
              <a:off x="6689978" y="2053882"/>
              <a:ext cx="447779" cy="517688"/>
            </a:xfrm>
            <a:custGeom>
              <a:avLst/>
              <a:gdLst/>
              <a:ahLst/>
              <a:cxnLst/>
              <a:rect l="l" t="t" r="r" b="b"/>
              <a:pathLst>
                <a:path w="23558" h="27236" extrusionOk="0">
                  <a:moveTo>
                    <a:pt x="11764" y="1"/>
                  </a:moveTo>
                  <a:lnTo>
                    <a:pt x="1" y="6779"/>
                  </a:lnTo>
                  <a:lnTo>
                    <a:pt x="1" y="20396"/>
                  </a:lnTo>
                  <a:lnTo>
                    <a:pt x="11764" y="27235"/>
                  </a:lnTo>
                  <a:lnTo>
                    <a:pt x="23557" y="20396"/>
                  </a:lnTo>
                  <a:lnTo>
                    <a:pt x="23557" y="6779"/>
                  </a:lnTo>
                  <a:lnTo>
                    <a:pt x="11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3"/>
            <p:cNvSpPr/>
            <p:nvPr/>
          </p:nvSpPr>
          <p:spPr>
            <a:xfrm>
              <a:off x="6761617" y="2032518"/>
              <a:ext cx="447779" cy="518258"/>
            </a:xfrm>
            <a:custGeom>
              <a:avLst/>
              <a:gdLst/>
              <a:ahLst/>
              <a:cxnLst/>
              <a:rect l="l" t="t" r="r" b="b"/>
              <a:pathLst>
                <a:path w="23558" h="27266" fill="none" extrusionOk="0">
                  <a:moveTo>
                    <a:pt x="11764" y="0"/>
                  </a:moveTo>
                  <a:lnTo>
                    <a:pt x="1" y="6809"/>
                  </a:lnTo>
                  <a:lnTo>
                    <a:pt x="1" y="20457"/>
                  </a:lnTo>
                  <a:lnTo>
                    <a:pt x="11764" y="27265"/>
                  </a:lnTo>
                  <a:lnTo>
                    <a:pt x="23557" y="20457"/>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3"/>
            <p:cNvSpPr/>
            <p:nvPr/>
          </p:nvSpPr>
          <p:spPr>
            <a:xfrm>
              <a:off x="7209377" y="2068328"/>
              <a:ext cx="162932" cy="444890"/>
            </a:xfrm>
            <a:custGeom>
              <a:avLst/>
              <a:gdLst/>
              <a:ahLst/>
              <a:cxnLst/>
              <a:rect l="l" t="t" r="r" b="b"/>
              <a:pathLst>
                <a:path w="8572" h="23406" fill="none" extrusionOk="0">
                  <a:moveTo>
                    <a:pt x="8572" y="1"/>
                  </a:moveTo>
                  <a:lnTo>
                    <a:pt x="0" y="4925"/>
                  </a:lnTo>
                  <a:lnTo>
                    <a:pt x="0" y="18573"/>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3"/>
            <p:cNvSpPr/>
            <p:nvPr/>
          </p:nvSpPr>
          <p:spPr>
            <a:xfrm>
              <a:off x="6985202" y="2083363"/>
              <a:ext cx="179697" cy="104009"/>
            </a:xfrm>
            <a:custGeom>
              <a:avLst/>
              <a:gdLst/>
              <a:ahLst/>
              <a:cxnLst/>
              <a:rect l="l" t="t" r="r" b="b"/>
              <a:pathLst>
                <a:path w="9454" h="5472" fill="none" extrusionOk="0">
                  <a:moveTo>
                    <a:pt x="9454" y="5471"/>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3"/>
            <p:cNvSpPr/>
            <p:nvPr/>
          </p:nvSpPr>
          <p:spPr>
            <a:xfrm>
              <a:off x="6985202" y="2395922"/>
              <a:ext cx="179697" cy="104009"/>
            </a:xfrm>
            <a:custGeom>
              <a:avLst/>
              <a:gdLst/>
              <a:ahLst/>
              <a:cxnLst/>
              <a:rect l="l" t="t" r="r" b="b"/>
              <a:pathLst>
                <a:path w="9454" h="5472" fill="none" extrusionOk="0">
                  <a:moveTo>
                    <a:pt x="1" y="5471"/>
                  </a:moveTo>
                  <a:lnTo>
                    <a:pt x="945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3"/>
            <p:cNvSpPr/>
            <p:nvPr/>
          </p:nvSpPr>
          <p:spPr>
            <a:xfrm>
              <a:off x="6804954" y="2187353"/>
              <a:ext cx="19" cy="208588"/>
            </a:xfrm>
            <a:custGeom>
              <a:avLst/>
              <a:gdLst/>
              <a:ahLst/>
              <a:cxnLst/>
              <a:rect l="l" t="t" r="r" b="b"/>
              <a:pathLst>
                <a:path w="1" h="10974" fill="none" extrusionOk="0">
                  <a:moveTo>
                    <a:pt x="0" y="0"/>
                  </a:moveTo>
                  <a:lnTo>
                    <a:pt x="0" y="1097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3"/>
            <p:cNvSpPr/>
            <p:nvPr/>
          </p:nvSpPr>
          <p:spPr>
            <a:xfrm>
              <a:off x="6985202" y="2550757"/>
              <a:ext cx="19" cy="131741"/>
            </a:xfrm>
            <a:custGeom>
              <a:avLst/>
              <a:gdLst/>
              <a:ahLst/>
              <a:cxnLst/>
              <a:rect l="l" t="t" r="r" b="b"/>
              <a:pathLst>
                <a:path w="1" h="6931" fill="none" extrusionOk="0">
                  <a:moveTo>
                    <a:pt x="1" y="0"/>
                  </a:moveTo>
                  <a:lnTo>
                    <a:pt x="1" y="693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3"/>
            <p:cNvSpPr/>
            <p:nvPr/>
          </p:nvSpPr>
          <p:spPr>
            <a:xfrm>
              <a:off x="6618338" y="2083363"/>
              <a:ext cx="143298" cy="78577"/>
            </a:xfrm>
            <a:custGeom>
              <a:avLst/>
              <a:gdLst/>
              <a:ahLst/>
              <a:cxnLst/>
              <a:rect l="l" t="t" r="r" b="b"/>
              <a:pathLst>
                <a:path w="7539" h="4134" fill="none" extrusionOk="0">
                  <a:moveTo>
                    <a:pt x="0" y="0"/>
                  </a:moveTo>
                  <a:lnTo>
                    <a:pt x="7539" y="413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 name="Google Shape;65;p3"/>
          <p:cNvSpPr/>
          <p:nvPr/>
        </p:nvSpPr>
        <p:spPr>
          <a:xfrm>
            <a:off x="8511231" y="902515"/>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66" name="Google Shape;66;p3"/>
          <p:cNvGrpSpPr/>
          <p:nvPr/>
        </p:nvGrpSpPr>
        <p:grpSpPr>
          <a:xfrm rot="10800000" flipH="1">
            <a:off x="188390" y="254335"/>
            <a:ext cx="3585533" cy="1691198"/>
            <a:chOff x="11121650" y="-821700"/>
            <a:chExt cx="5041525" cy="2377950"/>
          </a:xfrm>
        </p:grpSpPr>
        <p:sp>
          <p:nvSpPr>
            <p:cNvPr id="67" name="Google Shape;67;p3"/>
            <p:cNvSpPr/>
            <p:nvPr/>
          </p:nvSpPr>
          <p:spPr>
            <a:xfrm>
              <a:off x="15746225" y="1396200"/>
              <a:ext cx="159350" cy="160050"/>
            </a:xfrm>
            <a:custGeom>
              <a:avLst/>
              <a:gdLst/>
              <a:ahLst/>
              <a:cxnLst/>
              <a:rect l="l" t="t" r="r" b="b"/>
              <a:pathLst>
                <a:path w="6374" h="6402" extrusionOk="0">
                  <a:moveTo>
                    <a:pt x="3173" y="0"/>
                  </a:moveTo>
                  <a:cubicBezTo>
                    <a:pt x="1405" y="0"/>
                    <a:pt x="1" y="1432"/>
                    <a:pt x="1" y="3201"/>
                  </a:cubicBezTo>
                  <a:cubicBezTo>
                    <a:pt x="1" y="4970"/>
                    <a:pt x="1405" y="6401"/>
                    <a:pt x="3173" y="6401"/>
                  </a:cubicBezTo>
                  <a:cubicBezTo>
                    <a:pt x="4942" y="6401"/>
                    <a:pt x="6374" y="4970"/>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3"/>
            <p:cNvSpPr/>
            <p:nvPr/>
          </p:nvSpPr>
          <p:spPr>
            <a:xfrm>
              <a:off x="15233875" y="1396200"/>
              <a:ext cx="159350" cy="160050"/>
            </a:xfrm>
            <a:custGeom>
              <a:avLst/>
              <a:gdLst/>
              <a:ahLst/>
              <a:cxnLst/>
              <a:rect l="l" t="t" r="r" b="b"/>
              <a:pathLst>
                <a:path w="6374" h="6402" extrusionOk="0">
                  <a:moveTo>
                    <a:pt x="3173" y="0"/>
                  </a:moveTo>
                  <a:cubicBezTo>
                    <a:pt x="1404" y="0"/>
                    <a:pt x="0" y="1432"/>
                    <a:pt x="0" y="3201"/>
                  </a:cubicBezTo>
                  <a:cubicBezTo>
                    <a:pt x="0" y="4970"/>
                    <a:pt x="1404" y="6401"/>
                    <a:pt x="3173" y="6401"/>
                  </a:cubicBezTo>
                  <a:cubicBezTo>
                    <a:pt x="4941" y="6401"/>
                    <a:pt x="6373" y="4970"/>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3"/>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3"/>
            <p:cNvSpPr/>
            <p:nvPr/>
          </p:nvSpPr>
          <p:spPr>
            <a:xfrm>
              <a:off x="16003825" y="953325"/>
              <a:ext cx="159350" cy="159350"/>
            </a:xfrm>
            <a:custGeom>
              <a:avLst/>
              <a:gdLst/>
              <a:ahLst/>
              <a:cxnLst/>
              <a:rect l="l" t="t" r="r" b="b"/>
              <a:pathLst>
                <a:path w="6374" h="6374" extrusionOk="0">
                  <a:moveTo>
                    <a:pt x="3201" y="0"/>
                  </a:moveTo>
                  <a:cubicBezTo>
                    <a:pt x="1432" y="0"/>
                    <a:pt x="0" y="1432"/>
                    <a:pt x="0" y="3173"/>
                  </a:cubicBezTo>
                  <a:cubicBezTo>
                    <a:pt x="0" y="4941"/>
                    <a:pt x="1432" y="6373"/>
                    <a:pt x="3201" y="6373"/>
                  </a:cubicBezTo>
                  <a:cubicBezTo>
                    <a:pt x="4969" y="6373"/>
                    <a:pt x="6373" y="4941"/>
                    <a:pt x="6373" y="3173"/>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3"/>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3"/>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3"/>
            <p:cNvSpPr/>
            <p:nvPr/>
          </p:nvSpPr>
          <p:spPr>
            <a:xfrm>
              <a:off x="15053500" y="591150"/>
              <a:ext cx="1030350" cy="885075"/>
            </a:xfrm>
            <a:custGeom>
              <a:avLst/>
              <a:gdLst/>
              <a:ahLst/>
              <a:cxnLst/>
              <a:rect l="l" t="t" r="r" b="b"/>
              <a:pathLst>
                <a:path w="41214" h="35403" fill="none" extrusionOk="0">
                  <a:moveTo>
                    <a:pt x="30938" y="35403"/>
                  </a:moveTo>
                  <a:lnTo>
                    <a:pt x="10332" y="35403"/>
                  </a:lnTo>
                  <a:lnTo>
                    <a:pt x="0" y="17688"/>
                  </a:lnTo>
                  <a:lnTo>
                    <a:pt x="10332" y="1"/>
                  </a:lnTo>
                  <a:lnTo>
                    <a:pt x="30938" y="1"/>
                  </a:lnTo>
                  <a:lnTo>
                    <a:pt x="41214"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3"/>
            <p:cNvSpPr/>
            <p:nvPr/>
          </p:nvSpPr>
          <p:spPr>
            <a:xfrm>
              <a:off x="12662950" y="511150"/>
              <a:ext cx="160050" cy="159350"/>
            </a:xfrm>
            <a:custGeom>
              <a:avLst/>
              <a:gdLst/>
              <a:ahLst/>
              <a:cxnLst/>
              <a:rect l="l" t="t" r="r" b="b"/>
              <a:pathLst>
                <a:path w="6402" h="6374" extrusionOk="0">
                  <a:moveTo>
                    <a:pt x="3201" y="0"/>
                  </a:moveTo>
                  <a:cubicBezTo>
                    <a:pt x="1432" y="0"/>
                    <a:pt x="0" y="1432"/>
                    <a:pt x="0" y="3201"/>
                  </a:cubicBezTo>
                  <a:cubicBezTo>
                    <a:pt x="0" y="4941"/>
                    <a:pt x="1432" y="6373"/>
                    <a:pt x="3201" y="6373"/>
                  </a:cubicBezTo>
                  <a:cubicBezTo>
                    <a:pt x="4969" y="6373"/>
                    <a:pt x="6401" y="4941"/>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3"/>
            <p:cNvSpPr/>
            <p:nvPr/>
          </p:nvSpPr>
          <p:spPr>
            <a:xfrm>
              <a:off x="1215127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3"/>
            <p:cNvSpPr/>
            <p:nvPr/>
          </p:nvSpPr>
          <p:spPr>
            <a:xfrm>
              <a:off x="12662950" y="-375325"/>
              <a:ext cx="160050" cy="160050"/>
            </a:xfrm>
            <a:custGeom>
              <a:avLst/>
              <a:gdLst/>
              <a:ahLst/>
              <a:cxnLst/>
              <a:rect l="l" t="t" r="r" b="b"/>
              <a:pathLst>
                <a:path w="6402" h="6402" extrusionOk="0">
                  <a:moveTo>
                    <a:pt x="3201" y="1"/>
                  </a:moveTo>
                  <a:cubicBezTo>
                    <a:pt x="1432" y="1"/>
                    <a:pt x="0" y="1432"/>
                    <a:pt x="0" y="3201"/>
                  </a:cubicBezTo>
                  <a:cubicBezTo>
                    <a:pt x="0" y="4970"/>
                    <a:pt x="1432" y="6402"/>
                    <a:pt x="3201" y="6402"/>
                  </a:cubicBezTo>
                  <a:cubicBezTo>
                    <a:pt x="4969" y="6402"/>
                    <a:pt x="6401" y="4970"/>
                    <a:pt x="6401" y="3201"/>
                  </a:cubicBezTo>
                  <a:cubicBezTo>
                    <a:pt x="6401" y="1432"/>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3"/>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3"/>
            <p:cNvSpPr/>
            <p:nvPr/>
          </p:nvSpPr>
          <p:spPr>
            <a:xfrm>
              <a:off x="11891600" y="67550"/>
              <a:ext cx="160050" cy="160050"/>
            </a:xfrm>
            <a:custGeom>
              <a:avLst/>
              <a:gdLst/>
              <a:ahLst/>
              <a:cxnLst/>
              <a:rect l="l" t="t" r="r" b="b"/>
              <a:pathLst>
                <a:path w="6402"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3"/>
            <p:cNvSpPr/>
            <p:nvPr/>
          </p:nvSpPr>
          <p:spPr>
            <a:xfrm>
              <a:off x="12151275" y="-375325"/>
              <a:ext cx="160050" cy="160050"/>
            </a:xfrm>
            <a:custGeom>
              <a:avLst/>
              <a:gdLst/>
              <a:ahLst/>
              <a:cxnLst/>
              <a:rect l="l" t="t" r="r" b="b"/>
              <a:pathLst>
                <a:path w="6402" h="6402" extrusionOk="0">
                  <a:moveTo>
                    <a:pt x="3201" y="1"/>
                  </a:moveTo>
                  <a:cubicBezTo>
                    <a:pt x="1433" y="1"/>
                    <a:pt x="1" y="1432"/>
                    <a:pt x="1" y="3201"/>
                  </a:cubicBezTo>
                  <a:cubicBezTo>
                    <a:pt x="1" y="4970"/>
                    <a:pt x="1433" y="6402"/>
                    <a:pt x="3201" y="6402"/>
                  </a:cubicBezTo>
                  <a:cubicBezTo>
                    <a:pt x="4970" y="6402"/>
                    <a:pt x="6402" y="4970"/>
                    <a:pt x="6402" y="3201"/>
                  </a:cubicBezTo>
                  <a:cubicBezTo>
                    <a:pt x="6402" y="1432"/>
                    <a:pt x="4970"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3"/>
            <p:cNvSpPr/>
            <p:nvPr/>
          </p:nvSpPr>
          <p:spPr>
            <a:xfrm>
              <a:off x="11971600" y="-295300"/>
              <a:ext cx="1030375" cy="886475"/>
            </a:xfrm>
            <a:custGeom>
              <a:avLst/>
              <a:gdLst/>
              <a:ahLst/>
              <a:cxnLst/>
              <a:rect l="l" t="t" r="r" b="b"/>
              <a:pathLst>
                <a:path w="41215" h="35459" fill="none" extrusionOk="0">
                  <a:moveTo>
                    <a:pt x="30883" y="35459"/>
                  </a:moveTo>
                  <a:lnTo>
                    <a:pt x="10276" y="35459"/>
                  </a:lnTo>
                  <a:lnTo>
                    <a:pt x="1" y="17715"/>
                  </a:lnTo>
                  <a:lnTo>
                    <a:pt x="10276" y="0"/>
                  </a:lnTo>
                  <a:lnTo>
                    <a:pt x="30883"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3"/>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3"/>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3"/>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3"/>
            <p:cNvSpPr/>
            <p:nvPr/>
          </p:nvSpPr>
          <p:spPr>
            <a:xfrm>
              <a:off x="15231775" y="511150"/>
              <a:ext cx="159350" cy="159350"/>
            </a:xfrm>
            <a:custGeom>
              <a:avLst/>
              <a:gdLst/>
              <a:ahLst/>
              <a:cxnLst/>
              <a:rect l="l" t="t" r="r" b="b"/>
              <a:pathLst>
                <a:path w="6374" h="6374" extrusionOk="0">
                  <a:moveTo>
                    <a:pt x="3201" y="0"/>
                  </a:moveTo>
                  <a:cubicBezTo>
                    <a:pt x="1432" y="0"/>
                    <a:pt x="0" y="1432"/>
                    <a:pt x="0" y="3201"/>
                  </a:cubicBezTo>
                  <a:cubicBezTo>
                    <a:pt x="0" y="4941"/>
                    <a:pt x="1432" y="6373"/>
                    <a:pt x="3201" y="6373"/>
                  </a:cubicBezTo>
                  <a:cubicBezTo>
                    <a:pt x="4969" y="6373"/>
                    <a:pt x="6373" y="4941"/>
                    <a:pt x="6373" y="3201"/>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3"/>
            <p:cNvSpPr/>
            <p:nvPr/>
          </p:nvSpPr>
          <p:spPr>
            <a:xfrm>
              <a:off x="14202125" y="511150"/>
              <a:ext cx="159350" cy="159350"/>
            </a:xfrm>
            <a:custGeom>
              <a:avLst/>
              <a:gdLst/>
              <a:ahLst/>
              <a:cxnLst/>
              <a:rect l="l" t="t" r="r" b="b"/>
              <a:pathLst>
                <a:path w="6374" h="6374" extrusionOk="0">
                  <a:moveTo>
                    <a:pt x="3173" y="0"/>
                  </a:moveTo>
                  <a:cubicBezTo>
                    <a:pt x="1404" y="0"/>
                    <a:pt x="1" y="1432"/>
                    <a:pt x="1" y="3201"/>
                  </a:cubicBezTo>
                  <a:cubicBezTo>
                    <a:pt x="1" y="4941"/>
                    <a:pt x="1404"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14461825" y="67550"/>
              <a:ext cx="159350" cy="160050"/>
            </a:xfrm>
            <a:custGeom>
              <a:avLst/>
              <a:gdLst/>
              <a:ahLst/>
              <a:cxnLst/>
              <a:rect l="l" t="t" r="r" b="b"/>
              <a:pathLst>
                <a:path w="6374" h="6402" extrusionOk="0">
                  <a:moveTo>
                    <a:pt x="3173" y="1"/>
                  </a:moveTo>
                  <a:cubicBezTo>
                    <a:pt x="1404" y="1"/>
                    <a:pt x="0" y="1433"/>
                    <a:pt x="0" y="3201"/>
                  </a:cubicBezTo>
                  <a:cubicBezTo>
                    <a:pt x="0" y="4970"/>
                    <a:pt x="1404" y="6402"/>
                    <a:pt x="3173" y="6402"/>
                  </a:cubicBezTo>
                  <a:cubicBezTo>
                    <a:pt x="4941" y="6402"/>
                    <a:pt x="6373" y="4970"/>
                    <a:pt x="6373" y="3201"/>
                  </a:cubicBezTo>
                  <a:cubicBezTo>
                    <a:pt x="6373" y="1433"/>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14281450" y="147575"/>
              <a:ext cx="1030350" cy="885775"/>
            </a:xfrm>
            <a:custGeom>
              <a:avLst/>
              <a:gdLst/>
              <a:ahLst/>
              <a:cxnLst/>
              <a:rect l="l" t="t" r="r" b="b"/>
              <a:pathLst>
                <a:path w="41214" h="35431" fill="none" extrusionOk="0">
                  <a:moveTo>
                    <a:pt x="30938" y="35431"/>
                  </a:moveTo>
                  <a:lnTo>
                    <a:pt x="10332" y="35431"/>
                  </a:lnTo>
                  <a:lnTo>
                    <a:pt x="0" y="17744"/>
                  </a:lnTo>
                  <a:lnTo>
                    <a:pt x="10332" y="0"/>
                  </a:lnTo>
                  <a:lnTo>
                    <a:pt x="30938" y="0"/>
                  </a:lnTo>
                  <a:lnTo>
                    <a:pt x="41214"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3"/>
            <p:cNvSpPr/>
            <p:nvPr/>
          </p:nvSpPr>
          <p:spPr>
            <a:xfrm>
              <a:off x="14203525" y="1396200"/>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3"/>
            <p:cNvSpPr/>
            <p:nvPr/>
          </p:nvSpPr>
          <p:spPr>
            <a:xfrm>
              <a:off x="13691875" y="1396200"/>
              <a:ext cx="160050" cy="160050"/>
            </a:xfrm>
            <a:custGeom>
              <a:avLst/>
              <a:gdLst/>
              <a:ahLst/>
              <a:cxnLst/>
              <a:rect l="l" t="t" r="r" b="b"/>
              <a:pathLst>
                <a:path w="6402" h="6402" extrusionOk="0">
                  <a:moveTo>
                    <a:pt x="3201" y="0"/>
                  </a:moveTo>
                  <a:cubicBezTo>
                    <a:pt x="1432" y="0"/>
                    <a:pt x="1" y="1432"/>
                    <a:pt x="1" y="3201"/>
                  </a:cubicBezTo>
                  <a:cubicBezTo>
                    <a:pt x="1" y="4970"/>
                    <a:pt x="1432"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a:off x="1420352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a:off x="13431475" y="953325"/>
              <a:ext cx="160050" cy="159350"/>
            </a:xfrm>
            <a:custGeom>
              <a:avLst/>
              <a:gdLst/>
              <a:ahLst/>
              <a:cxnLst/>
              <a:rect l="l" t="t" r="r" b="b"/>
              <a:pathLst>
                <a:path w="6402" h="6374" extrusionOk="0">
                  <a:moveTo>
                    <a:pt x="3201" y="0"/>
                  </a:moveTo>
                  <a:cubicBezTo>
                    <a:pt x="1433" y="0"/>
                    <a:pt x="1" y="1432"/>
                    <a:pt x="1" y="3173"/>
                  </a:cubicBezTo>
                  <a:cubicBezTo>
                    <a:pt x="1" y="4941"/>
                    <a:pt x="1433" y="6373"/>
                    <a:pt x="3201" y="6373"/>
                  </a:cubicBezTo>
                  <a:cubicBezTo>
                    <a:pt x="4970" y="6373"/>
                    <a:pt x="6402" y="4941"/>
                    <a:pt x="6402" y="3173"/>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a:off x="13511500" y="591150"/>
              <a:ext cx="1029650" cy="885075"/>
            </a:xfrm>
            <a:custGeom>
              <a:avLst/>
              <a:gdLst/>
              <a:ahLst/>
              <a:cxnLst/>
              <a:rect l="l" t="t" r="r" b="b"/>
              <a:pathLst>
                <a:path w="41186" h="35403" fill="none" extrusionOk="0">
                  <a:moveTo>
                    <a:pt x="30910" y="35403"/>
                  </a:moveTo>
                  <a:lnTo>
                    <a:pt x="10304" y="35403"/>
                  </a:lnTo>
                  <a:lnTo>
                    <a:pt x="0" y="17688"/>
                  </a:lnTo>
                  <a:lnTo>
                    <a:pt x="10304" y="1"/>
                  </a:lnTo>
                  <a:lnTo>
                    <a:pt x="30910" y="1"/>
                  </a:lnTo>
                  <a:lnTo>
                    <a:pt x="41186"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15746225" y="-375325"/>
              <a:ext cx="159350" cy="160050"/>
            </a:xfrm>
            <a:custGeom>
              <a:avLst/>
              <a:gdLst/>
              <a:ahLst/>
              <a:cxnLst/>
              <a:rect l="l" t="t" r="r" b="b"/>
              <a:pathLst>
                <a:path w="6374" h="6402" extrusionOk="0">
                  <a:moveTo>
                    <a:pt x="3173" y="1"/>
                  </a:moveTo>
                  <a:cubicBezTo>
                    <a:pt x="1405" y="1"/>
                    <a:pt x="1" y="1432"/>
                    <a:pt x="1" y="3201"/>
                  </a:cubicBezTo>
                  <a:cubicBezTo>
                    <a:pt x="1" y="4970"/>
                    <a:pt x="1405" y="6402"/>
                    <a:pt x="3173" y="6402"/>
                  </a:cubicBezTo>
                  <a:cubicBezTo>
                    <a:pt x="4942" y="6402"/>
                    <a:pt x="6374" y="4970"/>
                    <a:pt x="6374" y="3201"/>
                  </a:cubicBezTo>
                  <a:cubicBezTo>
                    <a:pt x="6374" y="1432"/>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16003825" y="67550"/>
              <a:ext cx="159350" cy="160050"/>
            </a:xfrm>
            <a:custGeom>
              <a:avLst/>
              <a:gdLst/>
              <a:ahLst/>
              <a:cxnLst/>
              <a:rect l="l" t="t" r="r" b="b"/>
              <a:pathLst>
                <a:path w="6374" h="6402" extrusionOk="0">
                  <a:moveTo>
                    <a:pt x="3201" y="1"/>
                  </a:moveTo>
                  <a:cubicBezTo>
                    <a:pt x="1432" y="1"/>
                    <a:pt x="0" y="1433"/>
                    <a:pt x="0" y="3201"/>
                  </a:cubicBezTo>
                  <a:cubicBezTo>
                    <a:pt x="0" y="4970"/>
                    <a:pt x="1432" y="6402"/>
                    <a:pt x="3201" y="6402"/>
                  </a:cubicBezTo>
                  <a:cubicBezTo>
                    <a:pt x="4969" y="6402"/>
                    <a:pt x="6373" y="4970"/>
                    <a:pt x="6373" y="3201"/>
                  </a:cubicBezTo>
                  <a:cubicBezTo>
                    <a:pt x="6373"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3"/>
            <p:cNvSpPr/>
            <p:nvPr/>
          </p:nvSpPr>
          <p:spPr>
            <a:xfrm>
              <a:off x="15233875" y="-375325"/>
              <a:ext cx="159350" cy="160050"/>
            </a:xfrm>
            <a:custGeom>
              <a:avLst/>
              <a:gdLst/>
              <a:ahLst/>
              <a:cxnLst/>
              <a:rect l="l" t="t" r="r" b="b"/>
              <a:pathLst>
                <a:path w="6374" h="6402" extrusionOk="0">
                  <a:moveTo>
                    <a:pt x="3173" y="1"/>
                  </a:moveTo>
                  <a:cubicBezTo>
                    <a:pt x="1404" y="1"/>
                    <a:pt x="0" y="1432"/>
                    <a:pt x="0" y="3201"/>
                  </a:cubicBezTo>
                  <a:cubicBezTo>
                    <a:pt x="0" y="4970"/>
                    <a:pt x="1404" y="6402"/>
                    <a:pt x="3173" y="6402"/>
                  </a:cubicBezTo>
                  <a:cubicBezTo>
                    <a:pt x="4941" y="6402"/>
                    <a:pt x="6373" y="4970"/>
                    <a:pt x="6373" y="3201"/>
                  </a:cubicBezTo>
                  <a:cubicBezTo>
                    <a:pt x="6373" y="1432"/>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15053500" y="-295300"/>
              <a:ext cx="1030350" cy="886475"/>
            </a:xfrm>
            <a:custGeom>
              <a:avLst/>
              <a:gdLst/>
              <a:ahLst/>
              <a:cxnLst/>
              <a:rect l="l" t="t" r="r" b="b"/>
              <a:pathLst>
                <a:path w="41214" h="35459" fill="none" extrusionOk="0">
                  <a:moveTo>
                    <a:pt x="30938" y="35459"/>
                  </a:moveTo>
                  <a:lnTo>
                    <a:pt x="10332" y="35459"/>
                  </a:lnTo>
                  <a:lnTo>
                    <a:pt x="0" y="17715"/>
                  </a:lnTo>
                  <a:lnTo>
                    <a:pt x="10332" y="0"/>
                  </a:lnTo>
                  <a:lnTo>
                    <a:pt x="30938"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12662950" y="-378825"/>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3"/>
            <p:cNvSpPr/>
            <p:nvPr/>
          </p:nvSpPr>
          <p:spPr>
            <a:xfrm>
              <a:off x="118916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3"/>
            <p:cNvSpPr/>
            <p:nvPr/>
          </p:nvSpPr>
          <p:spPr>
            <a:xfrm>
              <a:off x="11892300" y="63350"/>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11381350" y="63350"/>
              <a:ext cx="159325" cy="160050"/>
            </a:xfrm>
            <a:custGeom>
              <a:avLst/>
              <a:gdLst/>
              <a:ahLst/>
              <a:cxnLst/>
              <a:rect l="l" t="t" r="r" b="b"/>
              <a:pathLst>
                <a:path w="6373" h="6402" extrusionOk="0">
                  <a:moveTo>
                    <a:pt x="3201" y="0"/>
                  </a:moveTo>
                  <a:cubicBezTo>
                    <a:pt x="1432" y="0"/>
                    <a:pt x="0" y="1432"/>
                    <a:pt x="0" y="3201"/>
                  </a:cubicBezTo>
                  <a:cubicBezTo>
                    <a:pt x="0" y="4970"/>
                    <a:pt x="1432" y="6401"/>
                    <a:pt x="3201" y="6401"/>
                  </a:cubicBezTo>
                  <a:cubicBezTo>
                    <a:pt x="4941" y="6401"/>
                    <a:pt x="6373" y="4970"/>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118923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11121650" y="-378825"/>
              <a:ext cx="159350" cy="160050"/>
            </a:xfrm>
            <a:custGeom>
              <a:avLst/>
              <a:gdLst/>
              <a:ahLst/>
              <a:cxnLst/>
              <a:rect l="l" t="t" r="r" b="b"/>
              <a:pathLst>
                <a:path w="6374" h="6402" extrusionOk="0">
                  <a:moveTo>
                    <a:pt x="3173" y="0"/>
                  </a:moveTo>
                  <a:cubicBezTo>
                    <a:pt x="1432" y="0"/>
                    <a:pt x="0" y="1432"/>
                    <a:pt x="0" y="3201"/>
                  </a:cubicBezTo>
                  <a:cubicBezTo>
                    <a:pt x="0" y="4970"/>
                    <a:pt x="1432" y="6401"/>
                    <a:pt x="3173" y="6401"/>
                  </a:cubicBezTo>
                  <a:cubicBezTo>
                    <a:pt x="4942" y="6401"/>
                    <a:pt x="6373" y="4970"/>
                    <a:pt x="6373" y="3201"/>
                  </a:cubicBezTo>
                  <a:cubicBezTo>
                    <a:pt x="6373"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11381350" y="-821700"/>
              <a:ext cx="159325" cy="160050"/>
            </a:xfrm>
            <a:custGeom>
              <a:avLst/>
              <a:gdLst/>
              <a:ahLst/>
              <a:cxnLst/>
              <a:rect l="l" t="t" r="r" b="b"/>
              <a:pathLst>
                <a:path w="6373" h="6402" extrusionOk="0">
                  <a:moveTo>
                    <a:pt x="3201" y="0"/>
                  </a:moveTo>
                  <a:cubicBezTo>
                    <a:pt x="1432" y="0"/>
                    <a:pt x="0" y="1432"/>
                    <a:pt x="0" y="3201"/>
                  </a:cubicBezTo>
                  <a:cubicBezTo>
                    <a:pt x="0" y="4969"/>
                    <a:pt x="1432" y="6401"/>
                    <a:pt x="3201" y="6401"/>
                  </a:cubicBezTo>
                  <a:cubicBezTo>
                    <a:pt x="4941" y="6401"/>
                    <a:pt x="6373" y="4969"/>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p:nvPr/>
          </p:nvSpPr>
          <p:spPr>
            <a:xfrm>
              <a:off x="11201650" y="-741700"/>
              <a:ext cx="1029675" cy="885075"/>
            </a:xfrm>
            <a:custGeom>
              <a:avLst/>
              <a:gdLst/>
              <a:ahLst/>
              <a:cxnLst/>
              <a:rect l="l" t="t" r="r" b="b"/>
              <a:pathLst>
                <a:path w="41187" h="35403" fill="none" extrusionOk="0">
                  <a:moveTo>
                    <a:pt x="30883" y="35403"/>
                  </a:moveTo>
                  <a:lnTo>
                    <a:pt x="10276" y="35403"/>
                  </a:lnTo>
                  <a:lnTo>
                    <a:pt x="1" y="17716"/>
                  </a:lnTo>
                  <a:lnTo>
                    <a:pt x="10276" y="1"/>
                  </a:lnTo>
                  <a:lnTo>
                    <a:pt x="30883" y="1"/>
                  </a:lnTo>
                  <a:lnTo>
                    <a:pt x="41186" y="17716"/>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3"/>
            <p:cNvSpPr/>
            <p:nvPr/>
          </p:nvSpPr>
          <p:spPr>
            <a:xfrm>
              <a:off x="13432900" y="953325"/>
              <a:ext cx="160025" cy="159350"/>
            </a:xfrm>
            <a:custGeom>
              <a:avLst/>
              <a:gdLst/>
              <a:ahLst/>
              <a:cxnLst/>
              <a:rect l="l" t="t" r="r" b="b"/>
              <a:pathLst>
                <a:path w="6401" h="6374" extrusionOk="0">
                  <a:moveTo>
                    <a:pt x="3201" y="0"/>
                  </a:moveTo>
                  <a:cubicBezTo>
                    <a:pt x="1432" y="0"/>
                    <a:pt x="0" y="1432"/>
                    <a:pt x="0" y="3173"/>
                  </a:cubicBezTo>
                  <a:cubicBezTo>
                    <a:pt x="0" y="4941"/>
                    <a:pt x="1432" y="6373"/>
                    <a:pt x="3201" y="6373"/>
                  </a:cubicBezTo>
                  <a:cubicBezTo>
                    <a:pt x="4969" y="6373"/>
                    <a:pt x="6401" y="4941"/>
                    <a:pt x="6401" y="3173"/>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3"/>
            <p:cNvSpPr/>
            <p:nvPr/>
          </p:nvSpPr>
          <p:spPr>
            <a:xfrm>
              <a:off x="12921925" y="953325"/>
              <a:ext cx="159350" cy="159350"/>
            </a:xfrm>
            <a:custGeom>
              <a:avLst/>
              <a:gdLst/>
              <a:ahLst/>
              <a:cxnLst/>
              <a:rect l="l" t="t" r="r" b="b"/>
              <a:pathLst>
                <a:path w="6374" h="6374" extrusionOk="0">
                  <a:moveTo>
                    <a:pt x="3201" y="0"/>
                  </a:moveTo>
                  <a:cubicBezTo>
                    <a:pt x="1432" y="0"/>
                    <a:pt x="1" y="1432"/>
                    <a:pt x="1" y="3173"/>
                  </a:cubicBezTo>
                  <a:cubicBezTo>
                    <a:pt x="1" y="4941"/>
                    <a:pt x="1432" y="6373"/>
                    <a:pt x="3201" y="6373"/>
                  </a:cubicBezTo>
                  <a:cubicBezTo>
                    <a:pt x="4942" y="6373"/>
                    <a:pt x="6374" y="4941"/>
                    <a:pt x="6374" y="3173"/>
                  </a:cubicBezTo>
                  <a:cubicBezTo>
                    <a:pt x="6374" y="1432"/>
                    <a:pt x="4942"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13432900" y="67550"/>
              <a:ext cx="160025" cy="160050"/>
            </a:xfrm>
            <a:custGeom>
              <a:avLst/>
              <a:gdLst/>
              <a:ahLst/>
              <a:cxnLst/>
              <a:rect l="l" t="t" r="r" b="b"/>
              <a:pathLst>
                <a:path w="6401"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12662250" y="511150"/>
              <a:ext cx="159325" cy="159350"/>
            </a:xfrm>
            <a:custGeom>
              <a:avLst/>
              <a:gdLst/>
              <a:ahLst/>
              <a:cxnLst/>
              <a:rect l="l" t="t" r="r" b="b"/>
              <a:pathLst>
                <a:path w="6373" h="6374" extrusionOk="0">
                  <a:moveTo>
                    <a:pt x="3201" y="0"/>
                  </a:moveTo>
                  <a:cubicBezTo>
                    <a:pt x="1432" y="0"/>
                    <a:pt x="0" y="1432"/>
                    <a:pt x="0" y="3201"/>
                  </a:cubicBezTo>
                  <a:cubicBezTo>
                    <a:pt x="0" y="4941"/>
                    <a:pt x="1432" y="6373"/>
                    <a:pt x="3201" y="6373"/>
                  </a:cubicBezTo>
                  <a:cubicBezTo>
                    <a:pt x="4941" y="6373"/>
                    <a:pt x="6373" y="4941"/>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12742250" y="147575"/>
              <a:ext cx="1029650" cy="885775"/>
            </a:xfrm>
            <a:custGeom>
              <a:avLst/>
              <a:gdLst/>
              <a:ahLst/>
              <a:cxnLst/>
              <a:rect l="l" t="t" r="r" b="b"/>
              <a:pathLst>
                <a:path w="41186" h="35431" fill="none" extrusionOk="0">
                  <a:moveTo>
                    <a:pt x="30883" y="35431"/>
                  </a:moveTo>
                  <a:lnTo>
                    <a:pt x="10276" y="35431"/>
                  </a:lnTo>
                  <a:lnTo>
                    <a:pt x="1" y="17744"/>
                  </a:lnTo>
                  <a:lnTo>
                    <a:pt x="10276" y="0"/>
                  </a:lnTo>
                  <a:lnTo>
                    <a:pt x="30883" y="0"/>
                  </a:lnTo>
                  <a:lnTo>
                    <a:pt x="41186"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4_1">
    <p:spTree>
      <p:nvGrpSpPr>
        <p:cNvPr id="1" name="Shape 1204"/>
        <p:cNvGrpSpPr/>
        <p:nvPr/>
      </p:nvGrpSpPr>
      <p:grpSpPr>
        <a:xfrm>
          <a:off x="0" y="0"/>
          <a:ext cx="0" cy="0"/>
          <a:chOff x="0" y="0"/>
          <a:chExt cx="0" cy="0"/>
        </a:xfrm>
      </p:grpSpPr>
      <p:grpSp>
        <p:nvGrpSpPr>
          <p:cNvPr id="1205" name="Google Shape;1205;p36"/>
          <p:cNvGrpSpPr/>
          <p:nvPr/>
        </p:nvGrpSpPr>
        <p:grpSpPr>
          <a:xfrm>
            <a:off x="7788743" y="184981"/>
            <a:ext cx="591057" cy="649980"/>
            <a:chOff x="6147466" y="1228881"/>
            <a:chExt cx="591057" cy="649980"/>
          </a:xfrm>
        </p:grpSpPr>
        <p:sp>
          <p:nvSpPr>
            <p:cNvPr id="1206" name="Google Shape;1206;p36"/>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36"/>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36"/>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36"/>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36"/>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36"/>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36"/>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13" name="Google Shape;1213;p36"/>
          <p:cNvSpPr/>
          <p:nvPr/>
        </p:nvSpPr>
        <p:spPr>
          <a:xfrm flipH="1">
            <a:off x="8565749" y="1789228"/>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214" name="Google Shape;1214;p36"/>
          <p:cNvGrpSpPr/>
          <p:nvPr/>
        </p:nvGrpSpPr>
        <p:grpSpPr>
          <a:xfrm flipH="1">
            <a:off x="105110" y="35004"/>
            <a:ext cx="2951851" cy="2761150"/>
            <a:chOff x="12224975" y="1796975"/>
            <a:chExt cx="3063675" cy="2865750"/>
          </a:xfrm>
        </p:grpSpPr>
        <p:sp>
          <p:nvSpPr>
            <p:cNvPr id="1215" name="Google Shape;1215;p36"/>
            <p:cNvSpPr/>
            <p:nvPr/>
          </p:nvSpPr>
          <p:spPr>
            <a:xfrm>
              <a:off x="15214925" y="4593900"/>
              <a:ext cx="25" cy="68825"/>
            </a:xfrm>
            <a:custGeom>
              <a:avLst/>
              <a:gdLst/>
              <a:ahLst/>
              <a:cxnLst/>
              <a:rect l="l" t="t" r="r" b="b"/>
              <a:pathLst>
                <a:path w="1" h="2753" fill="none" extrusionOk="0">
                  <a:moveTo>
                    <a:pt x="0" y="1"/>
                  </a:moveTo>
                  <a:lnTo>
                    <a:pt x="0" y="2752"/>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36"/>
            <p:cNvSpPr/>
            <p:nvPr/>
          </p:nvSpPr>
          <p:spPr>
            <a:xfrm>
              <a:off x="15214925" y="4487225"/>
              <a:ext cx="25" cy="68100"/>
            </a:xfrm>
            <a:custGeom>
              <a:avLst/>
              <a:gdLst/>
              <a:ahLst/>
              <a:cxnLst/>
              <a:rect l="l" t="t" r="r" b="b"/>
              <a:pathLst>
                <a:path w="1" h="2724" fill="none" extrusionOk="0">
                  <a:moveTo>
                    <a:pt x="0" y="1"/>
                  </a:moveTo>
                  <a:lnTo>
                    <a:pt x="0" y="2724"/>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36"/>
            <p:cNvSpPr/>
            <p:nvPr/>
          </p:nvSpPr>
          <p:spPr>
            <a:xfrm>
              <a:off x="15231075" y="4574950"/>
              <a:ext cx="57575" cy="25"/>
            </a:xfrm>
            <a:custGeom>
              <a:avLst/>
              <a:gdLst/>
              <a:ahLst/>
              <a:cxnLst/>
              <a:rect l="l" t="t" r="r" b="b"/>
              <a:pathLst>
                <a:path w="2303" h="1" fill="none" extrusionOk="0">
                  <a:moveTo>
                    <a:pt x="0" y="1"/>
                  </a:moveTo>
                  <a:lnTo>
                    <a:pt x="2302"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36"/>
            <p:cNvSpPr/>
            <p:nvPr/>
          </p:nvSpPr>
          <p:spPr>
            <a:xfrm>
              <a:off x="15141225" y="4574950"/>
              <a:ext cx="58275" cy="25"/>
            </a:xfrm>
            <a:custGeom>
              <a:avLst/>
              <a:gdLst/>
              <a:ahLst/>
              <a:cxnLst/>
              <a:rect l="l" t="t" r="r" b="b"/>
              <a:pathLst>
                <a:path w="2331" h="1" fill="none" extrusionOk="0">
                  <a:moveTo>
                    <a:pt x="1" y="1"/>
                  </a:moveTo>
                  <a:lnTo>
                    <a:pt x="2331"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1219;p36"/>
            <p:cNvSpPr/>
            <p:nvPr/>
          </p:nvSpPr>
          <p:spPr>
            <a:xfrm>
              <a:off x="12298675" y="2211075"/>
              <a:ext cx="25" cy="69500"/>
            </a:xfrm>
            <a:custGeom>
              <a:avLst/>
              <a:gdLst/>
              <a:ahLst/>
              <a:cxnLst/>
              <a:rect l="l" t="t" r="r" b="b"/>
              <a:pathLst>
                <a:path w="1" h="2780" fill="none" extrusionOk="0">
                  <a:moveTo>
                    <a:pt x="0" y="0"/>
                  </a:moveTo>
                  <a:lnTo>
                    <a:pt x="0" y="278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1220;p36"/>
            <p:cNvSpPr/>
            <p:nvPr/>
          </p:nvSpPr>
          <p:spPr>
            <a:xfrm>
              <a:off x="12298675" y="2104375"/>
              <a:ext cx="25" cy="69525"/>
            </a:xfrm>
            <a:custGeom>
              <a:avLst/>
              <a:gdLst/>
              <a:ahLst/>
              <a:cxnLst/>
              <a:rect l="l" t="t" r="r" b="b"/>
              <a:pathLst>
                <a:path w="1" h="2781" fill="none" extrusionOk="0">
                  <a:moveTo>
                    <a:pt x="0" y="1"/>
                  </a:moveTo>
                  <a:lnTo>
                    <a:pt x="0" y="278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36"/>
            <p:cNvSpPr/>
            <p:nvPr/>
          </p:nvSpPr>
          <p:spPr>
            <a:xfrm>
              <a:off x="12314825" y="2192825"/>
              <a:ext cx="57575" cy="25"/>
            </a:xfrm>
            <a:custGeom>
              <a:avLst/>
              <a:gdLst/>
              <a:ahLst/>
              <a:cxnLst/>
              <a:rect l="l" t="t" r="r" b="b"/>
              <a:pathLst>
                <a:path w="2303" h="1" fill="none" extrusionOk="0">
                  <a:moveTo>
                    <a:pt x="0" y="0"/>
                  </a:moveTo>
                  <a:lnTo>
                    <a:pt x="2302" y="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36"/>
            <p:cNvSpPr/>
            <p:nvPr/>
          </p:nvSpPr>
          <p:spPr>
            <a:xfrm>
              <a:off x="12224975" y="2192825"/>
              <a:ext cx="57575" cy="25"/>
            </a:xfrm>
            <a:custGeom>
              <a:avLst/>
              <a:gdLst/>
              <a:ahLst/>
              <a:cxnLst/>
              <a:rect l="l" t="t" r="r" b="b"/>
              <a:pathLst>
                <a:path w="2303" h="1" fill="none" extrusionOk="0">
                  <a:moveTo>
                    <a:pt x="1" y="0"/>
                  </a:moveTo>
                  <a:lnTo>
                    <a:pt x="2303" y="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36"/>
            <p:cNvSpPr/>
            <p:nvPr/>
          </p:nvSpPr>
          <p:spPr>
            <a:xfrm>
              <a:off x="14887850" y="3531195"/>
              <a:ext cx="150925" cy="244275"/>
            </a:xfrm>
            <a:custGeom>
              <a:avLst/>
              <a:gdLst/>
              <a:ahLst/>
              <a:cxnLst/>
              <a:rect l="l" t="t" r="r" b="b"/>
              <a:pathLst>
                <a:path w="6037" h="9771" fill="none" extrusionOk="0">
                  <a:moveTo>
                    <a:pt x="3033" y="1"/>
                  </a:moveTo>
                  <a:lnTo>
                    <a:pt x="1" y="4886"/>
                  </a:lnTo>
                  <a:lnTo>
                    <a:pt x="3033" y="9771"/>
                  </a:lnTo>
                  <a:lnTo>
                    <a:pt x="6037" y="4886"/>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1224;p36"/>
            <p:cNvSpPr/>
            <p:nvPr/>
          </p:nvSpPr>
          <p:spPr>
            <a:xfrm>
              <a:off x="14193874" y="1919044"/>
              <a:ext cx="115125" cy="185325"/>
            </a:xfrm>
            <a:custGeom>
              <a:avLst/>
              <a:gdLst/>
              <a:ahLst/>
              <a:cxnLst/>
              <a:rect l="l" t="t" r="r" b="b"/>
              <a:pathLst>
                <a:path w="4605" h="7413" fill="none" extrusionOk="0">
                  <a:moveTo>
                    <a:pt x="2330" y="1"/>
                  </a:moveTo>
                  <a:lnTo>
                    <a:pt x="0" y="3707"/>
                  </a:lnTo>
                  <a:lnTo>
                    <a:pt x="2330" y="7413"/>
                  </a:lnTo>
                  <a:lnTo>
                    <a:pt x="4604" y="3707"/>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36"/>
            <p:cNvSpPr/>
            <p:nvPr/>
          </p:nvSpPr>
          <p:spPr>
            <a:xfrm>
              <a:off x="12444650" y="1796975"/>
              <a:ext cx="151650" cy="244275"/>
            </a:xfrm>
            <a:custGeom>
              <a:avLst/>
              <a:gdLst/>
              <a:ahLst/>
              <a:cxnLst/>
              <a:rect l="l" t="t" r="r" b="b"/>
              <a:pathLst>
                <a:path w="6066" h="9771" fill="none" extrusionOk="0">
                  <a:moveTo>
                    <a:pt x="3033" y="0"/>
                  </a:moveTo>
                  <a:lnTo>
                    <a:pt x="1" y="4885"/>
                  </a:lnTo>
                  <a:lnTo>
                    <a:pt x="3033" y="9770"/>
                  </a:lnTo>
                  <a:lnTo>
                    <a:pt x="6065" y="4885"/>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6" name="Google Shape;1226;p36"/>
          <p:cNvGrpSpPr/>
          <p:nvPr/>
        </p:nvGrpSpPr>
        <p:grpSpPr>
          <a:xfrm flipH="1">
            <a:off x="8566462" y="450731"/>
            <a:ext cx="323712" cy="2947041"/>
            <a:chOff x="13582951" y="2444888"/>
            <a:chExt cx="335975" cy="3058683"/>
          </a:xfrm>
        </p:grpSpPr>
        <p:sp>
          <p:nvSpPr>
            <p:cNvPr id="1227" name="Google Shape;1227;p36"/>
            <p:cNvSpPr/>
            <p:nvPr/>
          </p:nvSpPr>
          <p:spPr>
            <a:xfrm>
              <a:off x="13768000" y="5259296"/>
              <a:ext cx="150925" cy="244275"/>
            </a:xfrm>
            <a:custGeom>
              <a:avLst/>
              <a:gdLst/>
              <a:ahLst/>
              <a:cxnLst/>
              <a:rect l="l" t="t" r="r" b="b"/>
              <a:pathLst>
                <a:path w="6037" h="9771" fill="none" extrusionOk="0">
                  <a:moveTo>
                    <a:pt x="3033" y="1"/>
                  </a:moveTo>
                  <a:lnTo>
                    <a:pt x="1" y="4886"/>
                  </a:lnTo>
                  <a:lnTo>
                    <a:pt x="3033" y="9771"/>
                  </a:lnTo>
                  <a:lnTo>
                    <a:pt x="6037" y="4886"/>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36"/>
            <p:cNvSpPr/>
            <p:nvPr/>
          </p:nvSpPr>
          <p:spPr>
            <a:xfrm>
              <a:off x="13582951" y="2444888"/>
              <a:ext cx="115125" cy="185325"/>
            </a:xfrm>
            <a:custGeom>
              <a:avLst/>
              <a:gdLst/>
              <a:ahLst/>
              <a:cxnLst/>
              <a:rect l="l" t="t" r="r" b="b"/>
              <a:pathLst>
                <a:path w="4605" h="7413" fill="none" extrusionOk="0">
                  <a:moveTo>
                    <a:pt x="2330" y="1"/>
                  </a:moveTo>
                  <a:lnTo>
                    <a:pt x="0" y="3707"/>
                  </a:lnTo>
                  <a:lnTo>
                    <a:pt x="2330" y="7413"/>
                  </a:lnTo>
                  <a:lnTo>
                    <a:pt x="4604" y="3707"/>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9" name="Google Shape;1229;p36"/>
          <p:cNvSpPr/>
          <p:nvPr/>
        </p:nvSpPr>
        <p:spPr>
          <a:xfrm>
            <a:off x="0" y="4603500"/>
            <a:ext cx="9144000" cy="5400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4_1_1">
    <p:spTree>
      <p:nvGrpSpPr>
        <p:cNvPr id="1" name="Shape 1230"/>
        <p:cNvGrpSpPr/>
        <p:nvPr/>
      </p:nvGrpSpPr>
      <p:grpSpPr>
        <a:xfrm>
          <a:off x="0" y="0"/>
          <a:ext cx="0" cy="0"/>
          <a:chOff x="0" y="0"/>
          <a:chExt cx="0" cy="0"/>
        </a:xfrm>
      </p:grpSpPr>
      <p:grpSp>
        <p:nvGrpSpPr>
          <p:cNvPr id="1231" name="Google Shape;1231;p37"/>
          <p:cNvGrpSpPr/>
          <p:nvPr/>
        </p:nvGrpSpPr>
        <p:grpSpPr>
          <a:xfrm>
            <a:off x="7788743" y="184981"/>
            <a:ext cx="591057" cy="649980"/>
            <a:chOff x="6147466" y="1228881"/>
            <a:chExt cx="591057" cy="649980"/>
          </a:xfrm>
        </p:grpSpPr>
        <p:sp>
          <p:nvSpPr>
            <p:cNvPr id="1232" name="Google Shape;1232;p37"/>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37"/>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37"/>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5" name="Google Shape;1235;p37"/>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37"/>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37"/>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37"/>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39" name="Google Shape;1239;p37"/>
          <p:cNvSpPr/>
          <p:nvPr/>
        </p:nvSpPr>
        <p:spPr>
          <a:xfrm flipH="1">
            <a:off x="8565749" y="1789228"/>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240" name="Google Shape;1240;p37"/>
          <p:cNvGrpSpPr/>
          <p:nvPr/>
        </p:nvGrpSpPr>
        <p:grpSpPr>
          <a:xfrm flipH="1">
            <a:off x="8566462" y="450731"/>
            <a:ext cx="323712" cy="2947041"/>
            <a:chOff x="13582951" y="2444888"/>
            <a:chExt cx="335975" cy="3058683"/>
          </a:xfrm>
        </p:grpSpPr>
        <p:sp>
          <p:nvSpPr>
            <p:cNvPr id="1241" name="Google Shape;1241;p37"/>
            <p:cNvSpPr/>
            <p:nvPr/>
          </p:nvSpPr>
          <p:spPr>
            <a:xfrm>
              <a:off x="13768000" y="5259296"/>
              <a:ext cx="150925" cy="244275"/>
            </a:xfrm>
            <a:custGeom>
              <a:avLst/>
              <a:gdLst/>
              <a:ahLst/>
              <a:cxnLst/>
              <a:rect l="l" t="t" r="r" b="b"/>
              <a:pathLst>
                <a:path w="6037" h="9771" fill="none" extrusionOk="0">
                  <a:moveTo>
                    <a:pt x="3033" y="1"/>
                  </a:moveTo>
                  <a:lnTo>
                    <a:pt x="1" y="4886"/>
                  </a:lnTo>
                  <a:lnTo>
                    <a:pt x="3033" y="9771"/>
                  </a:lnTo>
                  <a:lnTo>
                    <a:pt x="6037" y="4886"/>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37"/>
            <p:cNvSpPr/>
            <p:nvPr/>
          </p:nvSpPr>
          <p:spPr>
            <a:xfrm>
              <a:off x="13582951" y="2444888"/>
              <a:ext cx="115125" cy="185325"/>
            </a:xfrm>
            <a:custGeom>
              <a:avLst/>
              <a:gdLst/>
              <a:ahLst/>
              <a:cxnLst/>
              <a:rect l="l" t="t" r="r" b="b"/>
              <a:pathLst>
                <a:path w="4605" h="7413" fill="none" extrusionOk="0">
                  <a:moveTo>
                    <a:pt x="2330" y="1"/>
                  </a:moveTo>
                  <a:lnTo>
                    <a:pt x="0" y="3707"/>
                  </a:lnTo>
                  <a:lnTo>
                    <a:pt x="2330" y="7413"/>
                  </a:lnTo>
                  <a:lnTo>
                    <a:pt x="4604" y="3707"/>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43" name="Google Shape;1243;p37"/>
          <p:cNvSpPr/>
          <p:nvPr/>
        </p:nvSpPr>
        <p:spPr>
          <a:xfrm>
            <a:off x="7" y="4392331"/>
            <a:ext cx="9143636" cy="750914"/>
          </a:xfrm>
          <a:custGeom>
            <a:avLst/>
            <a:gdLst/>
            <a:ahLst/>
            <a:cxnLst/>
            <a:rect l="l" t="t" r="r" b="b"/>
            <a:pathLst>
              <a:path w="326238" h="46367" extrusionOk="0">
                <a:moveTo>
                  <a:pt x="314119" y="1"/>
                </a:moveTo>
                <a:cubicBezTo>
                  <a:pt x="302034" y="1"/>
                  <a:pt x="292543" y="5328"/>
                  <a:pt x="285203" y="15029"/>
                </a:cubicBezTo>
                <a:cubicBezTo>
                  <a:pt x="275670" y="8250"/>
                  <a:pt x="265789" y="4176"/>
                  <a:pt x="255362" y="4176"/>
                </a:cubicBezTo>
                <a:cubicBezTo>
                  <a:pt x="248070" y="4176"/>
                  <a:pt x="240512" y="6168"/>
                  <a:pt x="232619" y="10621"/>
                </a:cubicBezTo>
                <a:cubicBezTo>
                  <a:pt x="224427" y="4355"/>
                  <a:pt x="216451" y="787"/>
                  <a:pt x="208760" y="787"/>
                </a:cubicBezTo>
                <a:cubicBezTo>
                  <a:pt x="199328" y="787"/>
                  <a:pt x="190327" y="6154"/>
                  <a:pt x="181888" y="18494"/>
                </a:cubicBezTo>
                <a:cubicBezTo>
                  <a:pt x="178295" y="17441"/>
                  <a:pt x="174823" y="16845"/>
                  <a:pt x="171500" y="16845"/>
                </a:cubicBezTo>
                <a:cubicBezTo>
                  <a:pt x="165997" y="16845"/>
                  <a:pt x="160904" y="18480"/>
                  <a:pt x="156356" y="22385"/>
                </a:cubicBezTo>
                <a:cubicBezTo>
                  <a:pt x="148114" y="17044"/>
                  <a:pt x="139857" y="14291"/>
                  <a:pt x="131588" y="14291"/>
                </a:cubicBezTo>
                <a:cubicBezTo>
                  <a:pt x="123481" y="14291"/>
                  <a:pt x="115362" y="16937"/>
                  <a:pt x="107236" y="22385"/>
                </a:cubicBezTo>
                <a:cubicBezTo>
                  <a:pt x="99158" y="16768"/>
                  <a:pt x="90610" y="13668"/>
                  <a:pt x="81459" y="13668"/>
                </a:cubicBezTo>
                <a:cubicBezTo>
                  <a:pt x="75357" y="13668"/>
                  <a:pt x="68988" y="15047"/>
                  <a:pt x="62312" y="17977"/>
                </a:cubicBezTo>
                <a:cubicBezTo>
                  <a:pt x="55966" y="12031"/>
                  <a:pt x="49109" y="8180"/>
                  <a:pt x="41355" y="8180"/>
                </a:cubicBezTo>
                <a:cubicBezTo>
                  <a:pt x="37298" y="8180"/>
                  <a:pt x="32994" y="9234"/>
                  <a:pt x="28390" y="11594"/>
                </a:cubicBezTo>
                <a:cubicBezTo>
                  <a:pt x="23329" y="8517"/>
                  <a:pt x="18408" y="6920"/>
                  <a:pt x="13623" y="6920"/>
                </a:cubicBezTo>
                <a:cubicBezTo>
                  <a:pt x="8954" y="6920"/>
                  <a:pt x="4414" y="8441"/>
                  <a:pt x="0" y="11594"/>
                </a:cubicBezTo>
                <a:lnTo>
                  <a:pt x="0" y="46367"/>
                </a:lnTo>
                <a:lnTo>
                  <a:pt x="326237" y="46367"/>
                </a:lnTo>
                <a:lnTo>
                  <a:pt x="326237" y="1594"/>
                </a:lnTo>
                <a:cubicBezTo>
                  <a:pt x="321935" y="522"/>
                  <a:pt x="317900" y="1"/>
                  <a:pt x="314119" y="1"/>
                </a:cubicBezTo>
                <a:close/>
              </a:path>
            </a:pathLst>
          </a:custGeom>
          <a:solidFill>
            <a:srgbClr val="A78064"/>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244" name="Google Shape;1244;p37"/>
          <p:cNvGrpSpPr/>
          <p:nvPr/>
        </p:nvGrpSpPr>
        <p:grpSpPr>
          <a:xfrm>
            <a:off x="719990" y="318616"/>
            <a:ext cx="160043" cy="191843"/>
            <a:chOff x="2968138" y="1186114"/>
            <a:chExt cx="160043" cy="191843"/>
          </a:xfrm>
        </p:grpSpPr>
        <p:sp>
          <p:nvSpPr>
            <p:cNvPr id="1245" name="Google Shape;1245;p37"/>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37"/>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7" name="Google Shape;1247;p37"/>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8" name="Google Shape;1248;p37"/>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49" name="Google Shape;1249;p37"/>
          <p:cNvSpPr/>
          <p:nvPr/>
        </p:nvSpPr>
        <p:spPr>
          <a:xfrm>
            <a:off x="332584" y="1087426"/>
            <a:ext cx="123074" cy="201080"/>
          </a:xfrm>
          <a:custGeom>
            <a:avLst/>
            <a:gdLst/>
            <a:ahLst/>
            <a:cxnLst/>
            <a:rect l="l" t="t" r="r" b="b"/>
            <a:pathLst>
              <a:path w="6475" h="10579" fill="none" extrusionOk="0">
                <a:moveTo>
                  <a:pt x="3252" y="1"/>
                </a:moveTo>
                <a:lnTo>
                  <a:pt x="0" y="5290"/>
                </a:lnTo>
                <a:lnTo>
                  <a:pt x="3252" y="10579"/>
                </a:lnTo>
                <a:lnTo>
                  <a:pt x="6474" y="5290"/>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250" name="Google Shape;1250;p37"/>
          <p:cNvSpPr/>
          <p:nvPr/>
        </p:nvSpPr>
        <p:spPr>
          <a:xfrm>
            <a:off x="7033072" y="146464"/>
            <a:ext cx="162932" cy="265212"/>
          </a:xfrm>
          <a:custGeom>
            <a:avLst/>
            <a:gdLst/>
            <a:ahLst/>
            <a:cxnLst/>
            <a:rect l="l" t="t" r="r" b="b"/>
            <a:pathLst>
              <a:path w="8572" h="13953" fill="none" extrusionOk="0">
                <a:moveTo>
                  <a:pt x="4286" y="1"/>
                </a:moveTo>
                <a:lnTo>
                  <a:pt x="0" y="6961"/>
                </a:lnTo>
                <a:lnTo>
                  <a:pt x="4286" y="13952"/>
                </a:lnTo>
                <a:lnTo>
                  <a:pt x="8572" y="6961"/>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251" name="Google Shape;1251;p37"/>
          <p:cNvGrpSpPr/>
          <p:nvPr/>
        </p:nvGrpSpPr>
        <p:grpSpPr>
          <a:xfrm>
            <a:off x="1190649" y="204913"/>
            <a:ext cx="753971" cy="648821"/>
            <a:chOff x="1705185" y="1262961"/>
            <a:chExt cx="753971" cy="648821"/>
          </a:xfrm>
        </p:grpSpPr>
        <p:sp>
          <p:nvSpPr>
            <p:cNvPr id="1252" name="Google Shape;1252;p37"/>
            <p:cNvSpPr/>
            <p:nvPr/>
          </p:nvSpPr>
          <p:spPr>
            <a:xfrm>
              <a:off x="1776824" y="1283185"/>
              <a:ext cx="447779" cy="517669"/>
            </a:xfrm>
            <a:custGeom>
              <a:avLst/>
              <a:gdLst/>
              <a:ahLst/>
              <a:cxnLst/>
              <a:rect l="l" t="t" r="r" b="b"/>
              <a:pathLst>
                <a:path w="23558" h="27235" extrusionOk="0">
                  <a:moveTo>
                    <a:pt x="11794" y="0"/>
                  </a:moveTo>
                  <a:lnTo>
                    <a:pt x="0" y="6809"/>
                  </a:lnTo>
                  <a:lnTo>
                    <a:pt x="0" y="20426"/>
                  </a:lnTo>
                  <a:lnTo>
                    <a:pt x="11794" y="27235"/>
                  </a:lnTo>
                  <a:lnTo>
                    <a:pt x="23557" y="20426"/>
                  </a:lnTo>
                  <a:lnTo>
                    <a:pt x="23557" y="6809"/>
                  </a:lnTo>
                  <a:lnTo>
                    <a:pt x="11794" y="0"/>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37"/>
            <p:cNvSpPr/>
            <p:nvPr/>
          </p:nvSpPr>
          <p:spPr>
            <a:xfrm>
              <a:off x="1848463" y="1262961"/>
              <a:ext cx="447779" cy="517099"/>
            </a:xfrm>
            <a:custGeom>
              <a:avLst/>
              <a:gdLst/>
              <a:ahLst/>
              <a:cxnLst/>
              <a:rect l="l" t="t" r="r" b="b"/>
              <a:pathLst>
                <a:path w="23558" h="27205" fill="none" extrusionOk="0">
                  <a:moveTo>
                    <a:pt x="11764" y="0"/>
                  </a:moveTo>
                  <a:lnTo>
                    <a:pt x="1" y="6809"/>
                  </a:lnTo>
                  <a:lnTo>
                    <a:pt x="1" y="20396"/>
                  </a:lnTo>
                  <a:lnTo>
                    <a:pt x="11764" y="27204"/>
                  </a:lnTo>
                  <a:lnTo>
                    <a:pt x="23557" y="20396"/>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4" name="Google Shape;1254;p37"/>
            <p:cNvSpPr/>
            <p:nvPr/>
          </p:nvSpPr>
          <p:spPr>
            <a:xfrm>
              <a:off x="2296223" y="1297631"/>
              <a:ext cx="162932" cy="444871"/>
            </a:xfrm>
            <a:custGeom>
              <a:avLst/>
              <a:gdLst/>
              <a:ahLst/>
              <a:cxnLst/>
              <a:rect l="l" t="t" r="r" b="b"/>
              <a:pathLst>
                <a:path w="8572" h="23405" fill="none" extrusionOk="0">
                  <a:moveTo>
                    <a:pt x="8572" y="0"/>
                  </a:moveTo>
                  <a:lnTo>
                    <a:pt x="0" y="4985"/>
                  </a:lnTo>
                  <a:lnTo>
                    <a:pt x="0" y="18572"/>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37"/>
            <p:cNvSpPr/>
            <p:nvPr/>
          </p:nvSpPr>
          <p:spPr>
            <a:xfrm>
              <a:off x="2072048" y="1313217"/>
              <a:ext cx="180856" cy="104028"/>
            </a:xfrm>
            <a:custGeom>
              <a:avLst/>
              <a:gdLst/>
              <a:ahLst/>
              <a:cxnLst/>
              <a:rect l="l" t="t" r="r" b="b"/>
              <a:pathLst>
                <a:path w="9515" h="5473" fill="none" extrusionOk="0">
                  <a:moveTo>
                    <a:pt x="9514" y="547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6" name="Google Shape;1256;p37"/>
            <p:cNvSpPr/>
            <p:nvPr/>
          </p:nvSpPr>
          <p:spPr>
            <a:xfrm>
              <a:off x="2072048" y="1625206"/>
              <a:ext cx="180856" cy="104009"/>
            </a:xfrm>
            <a:custGeom>
              <a:avLst/>
              <a:gdLst/>
              <a:ahLst/>
              <a:cxnLst/>
              <a:rect l="l" t="t" r="r" b="b"/>
              <a:pathLst>
                <a:path w="9515" h="5472" fill="none" extrusionOk="0">
                  <a:moveTo>
                    <a:pt x="1" y="5472"/>
                  </a:moveTo>
                  <a:lnTo>
                    <a:pt x="95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7" name="Google Shape;1257;p37"/>
            <p:cNvSpPr/>
            <p:nvPr/>
          </p:nvSpPr>
          <p:spPr>
            <a:xfrm>
              <a:off x="1892371" y="1417226"/>
              <a:ext cx="19" cy="207999"/>
            </a:xfrm>
            <a:custGeom>
              <a:avLst/>
              <a:gdLst/>
              <a:ahLst/>
              <a:cxnLst/>
              <a:rect l="l" t="t" r="r" b="b"/>
              <a:pathLst>
                <a:path w="1" h="10943" fill="none" extrusionOk="0">
                  <a:moveTo>
                    <a:pt x="1" y="0"/>
                  </a:moveTo>
                  <a:lnTo>
                    <a:pt x="1" y="10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37"/>
            <p:cNvSpPr/>
            <p:nvPr/>
          </p:nvSpPr>
          <p:spPr>
            <a:xfrm>
              <a:off x="2072048" y="1780041"/>
              <a:ext cx="19" cy="131741"/>
            </a:xfrm>
            <a:custGeom>
              <a:avLst/>
              <a:gdLst/>
              <a:ahLst/>
              <a:cxnLst/>
              <a:rect l="l" t="t" r="r" b="b"/>
              <a:pathLst>
                <a:path w="1" h="6931" fill="none" extrusionOk="0">
                  <a:moveTo>
                    <a:pt x="1" y="0"/>
                  </a:moveTo>
                  <a:lnTo>
                    <a:pt x="1" y="69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37"/>
            <p:cNvSpPr/>
            <p:nvPr/>
          </p:nvSpPr>
          <p:spPr>
            <a:xfrm>
              <a:off x="1705185" y="1313217"/>
              <a:ext cx="143298" cy="79185"/>
            </a:xfrm>
            <a:custGeom>
              <a:avLst/>
              <a:gdLst/>
              <a:ahLst/>
              <a:cxnLst/>
              <a:rect l="l" t="t" r="r" b="b"/>
              <a:pathLst>
                <a:path w="7539" h="4166" fill="none" extrusionOk="0">
                  <a:moveTo>
                    <a:pt x="0" y="1"/>
                  </a:moveTo>
                  <a:lnTo>
                    <a:pt x="7539" y="416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60" name="Google Shape;1260;p37"/>
          <p:cNvGrpSpPr/>
          <p:nvPr/>
        </p:nvGrpSpPr>
        <p:grpSpPr>
          <a:xfrm>
            <a:off x="8823492" y="725494"/>
            <a:ext cx="158884" cy="190664"/>
            <a:chOff x="6523016" y="2685368"/>
            <a:chExt cx="158884" cy="190664"/>
          </a:xfrm>
        </p:grpSpPr>
        <p:sp>
          <p:nvSpPr>
            <p:cNvPr id="1261" name="Google Shape;1261;p37"/>
            <p:cNvSpPr/>
            <p:nvPr/>
          </p:nvSpPr>
          <p:spPr>
            <a:xfrm>
              <a:off x="6602733" y="2800915"/>
              <a:ext cx="19" cy="75118"/>
            </a:xfrm>
            <a:custGeom>
              <a:avLst/>
              <a:gdLst/>
              <a:ahLst/>
              <a:cxnLst/>
              <a:rect l="l" t="t" r="r" b="b"/>
              <a:pathLst>
                <a:path w="1" h="3952" fill="none" extrusionOk="0">
                  <a:moveTo>
                    <a:pt x="1" y="0"/>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37"/>
            <p:cNvSpPr/>
            <p:nvPr/>
          </p:nvSpPr>
          <p:spPr>
            <a:xfrm>
              <a:off x="6602733" y="2685368"/>
              <a:ext cx="19" cy="74547"/>
            </a:xfrm>
            <a:custGeom>
              <a:avLst/>
              <a:gdLst/>
              <a:ahLst/>
              <a:cxnLst/>
              <a:rect l="l" t="t" r="r" b="b"/>
              <a:pathLst>
                <a:path w="1" h="3922" fill="none" extrusionOk="0">
                  <a:moveTo>
                    <a:pt x="1" y="0"/>
                  </a:moveTo>
                  <a:lnTo>
                    <a:pt x="1" y="39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37"/>
            <p:cNvSpPr/>
            <p:nvPr/>
          </p:nvSpPr>
          <p:spPr>
            <a:xfrm>
              <a:off x="6619498"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37"/>
            <p:cNvSpPr/>
            <p:nvPr/>
          </p:nvSpPr>
          <p:spPr>
            <a:xfrm>
              <a:off x="6523016"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720000" y="462671"/>
            <a:ext cx="7704000" cy="618000"/>
          </a:xfrm>
          <a:prstGeom prst="rect">
            <a:avLst/>
          </a:prstGeom>
        </p:spPr>
        <p:txBody>
          <a:bodyPr spcFirstLastPara="1" wrap="square" lIns="91421" tIns="91421" rIns="91421" bIns="91421" anchor="t" anchorCtr="0">
            <a:noAutofit/>
          </a:bodyPr>
          <a:lstStyle>
            <a:lvl1pPr lvl="0" algn="ctr">
              <a:spcBef>
                <a:spcPts val="0"/>
              </a:spcBef>
              <a:spcAft>
                <a:spcPts val="0"/>
              </a:spcAft>
              <a:buSzPts val="3300"/>
              <a:buNone/>
              <a:defRPr sz="3300"/>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121" name="Google Shape;121;p4"/>
          <p:cNvSpPr txBox="1">
            <a:spLocks noGrp="1"/>
          </p:cNvSpPr>
          <p:nvPr>
            <p:ph type="body" idx="1"/>
          </p:nvPr>
        </p:nvSpPr>
        <p:spPr>
          <a:xfrm>
            <a:off x="720000" y="1152475"/>
            <a:ext cx="7704000" cy="339600"/>
          </a:xfrm>
          <a:prstGeom prst="rect">
            <a:avLst/>
          </a:prstGeom>
        </p:spPr>
        <p:txBody>
          <a:bodyPr spcFirstLastPara="1" wrap="square" lIns="91421" tIns="91421" rIns="91421" bIns="91421" anchor="t" anchorCtr="0">
            <a:noAutofit/>
          </a:bodyPr>
          <a:lstStyle>
            <a:lvl1pPr marL="457200" lvl="0" indent="-301625">
              <a:spcBef>
                <a:spcPts val="0"/>
              </a:spcBef>
              <a:spcAft>
                <a:spcPts val="0"/>
              </a:spcAft>
              <a:buClr>
                <a:srgbClr val="434343"/>
              </a:buClr>
              <a:buSzPts val="1150"/>
              <a:buAutoNum type="arabicPeriod"/>
              <a:defRPr>
                <a:solidFill>
                  <a:schemeClr val="dk2"/>
                </a:solidFill>
              </a:defRPr>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p:txBody>
      </p:sp>
      <p:sp>
        <p:nvSpPr>
          <p:cNvPr id="122" name="Google Shape;122;p4"/>
          <p:cNvSpPr/>
          <p:nvPr/>
        </p:nvSpPr>
        <p:spPr>
          <a:xfrm>
            <a:off x="0" y="4603500"/>
            <a:ext cx="9144000" cy="5400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23" name="Google Shape;123;p4"/>
          <p:cNvGrpSpPr/>
          <p:nvPr/>
        </p:nvGrpSpPr>
        <p:grpSpPr>
          <a:xfrm>
            <a:off x="7280399" y="98538"/>
            <a:ext cx="753971" cy="648821"/>
            <a:chOff x="1705185" y="1262961"/>
            <a:chExt cx="753971" cy="648821"/>
          </a:xfrm>
        </p:grpSpPr>
        <p:sp>
          <p:nvSpPr>
            <p:cNvPr id="124" name="Google Shape;124;p4"/>
            <p:cNvSpPr/>
            <p:nvPr/>
          </p:nvSpPr>
          <p:spPr>
            <a:xfrm>
              <a:off x="1776824" y="1283185"/>
              <a:ext cx="447779" cy="517669"/>
            </a:xfrm>
            <a:custGeom>
              <a:avLst/>
              <a:gdLst/>
              <a:ahLst/>
              <a:cxnLst/>
              <a:rect l="l" t="t" r="r" b="b"/>
              <a:pathLst>
                <a:path w="23558" h="27235" extrusionOk="0">
                  <a:moveTo>
                    <a:pt x="11794" y="0"/>
                  </a:moveTo>
                  <a:lnTo>
                    <a:pt x="0" y="6809"/>
                  </a:lnTo>
                  <a:lnTo>
                    <a:pt x="0" y="20426"/>
                  </a:lnTo>
                  <a:lnTo>
                    <a:pt x="11794" y="27235"/>
                  </a:lnTo>
                  <a:lnTo>
                    <a:pt x="23557" y="20426"/>
                  </a:lnTo>
                  <a:lnTo>
                    <a:pt x="23557" y="6809"/>
                  </a:lnTo>
                  <a:lnTo>
                    <a:pt x="11794" y="0"/>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4"/>
            <p:cNvSpPr/>
            <p:nvPr/>
          </p:nvSpPr>
          <p:spPr>
            <a:xfrm>
              <a:off x="1848463" y="1262961"/>
              <a:ext cx="447779" cy="517099"/>
            </a:xfrm>
            <a:custGeom>
              <a:avLst/>
              <a:gdLst/>
              <a:ahLst/>
              <a:cxnLst/>
              <a:rect l="l" t="t" r="r" b="b"/>
              <a:pathLst>
                <a:path w="23558" h="27205" fill="none" extrusionOk="0">
                  <a:moveTo>
                    <a:pt x="11764" y="0"/>
                  </a:moveTo>
                  <a:lnTo>
                    <a:pt x="1" y="6809"/>
                  </a:lnTo>
                  <a:lnTo>
                    <a:pt x="1" y="20396"/>
                  </a:lnTo>
                  <a:lnTo>
                    <a:pt x="11764" y="27204"/>
                  </a:lnTo>
                  <a:lnTo>
                    <a:pt x="23557" y="20396"/>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4"/>
            <p:cNvSpPr/>
            <p:nvPr/>
          </p:nvSpPr>
          <p:spPr>
            <a:xfrm>
              <a:off x="2296223" y="1297631"/>
              <a:ext cx="162932" cy="444871"/>
            </a:xfrm>
            <a:custGeom>
              <a:avLst/>
              <a:gdLst/>
              <a:ahLst/>
              <a:cxnLst/>
              <a:rect l="l" t="t" r="r" b="b"/>
              <a:pathLst>
                <a:path w="8572" h="23405" fill="none" extrusionOk="0">
                  <a:moveTo>
                    <a:pt x="8572" y="0"/>
                  </a:moveTo>
                  <a:lnTo>
                    <a:pt x="0" y="4985"/>
                  </a:lnTo>
                  <a:lnTo>
                    <a:pt x="0" y="18572"/>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4"/>
            <p:cNvSpPr/>
            <p:nvPr/>
          </p:nvSpPr>
          <p:spPr>
            <a:xfrm>
              <a:off x="2072048" y="1313217"/>
              <a:ext cx="180856" cy="104028"/>
            </a:xfrm>
            <a:custGeom>
              <a:avLst/>
              <a:gdLst/>
              <a:ahLst/>
              <a:cxnLst/>
              <a:rect l="l" t="t" r="r" b="b"/>
              <a:pathLst>
                <a:path w="9515" h="5473" fill="none" extrusionOk="0">
                  <a:moveTo>
                    <a:pt x="9514" y="547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4"/>
            <p:cNvSpPr/>
            <p:nvPr/>
          </p:nvSpPr>
          <p:spPr>
            <a:xfrm>
              <a:off x="2072048" y="1625206"/>
              <a:ext cx="180856" cy="104009"/>
            </a:xfrm>
            <a:custGeom>
              <a:avLst/>
              <a:gdLst/>
              <a:ahLst/>
              <a:cxnLst/>
              <a:rect l="l" t="t" r="r" b="b"/>
              <a:pathLst>
                <a:path w="9515" h="5472" fill="none" extrusionOk="0">
                  <a:moveTo>
                    <a:pt x="1" y="5472"/>
                  </a:moveTo>
                  <a:lnTo>
                    <a:pt x="95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4"/>
            <p:cNvSpPr/>
            <p:nvPr/>
          </p:nvSpPr>
          <p:spPr>
            <a:xfrm>
              <a:off x="1892371" y="1417226"/>
              <a:ext cx="19" cy="207999"/>
            </a:xfrm>
            <a:custGeom>
              <a:avLst/>
              <a:gdLst/>
              <a:ahLst/>
              <a:cxnLst/>
              <a:rect l="l" t="t" r="r" b="b"/>
              <a:pathLst>
                <a:path w="1" h="10943" fill="none" extrusionOk="0">
                  <a:moveTo>
                    <a:pt x="1" y="0"/>
                  </a:moveTo>
                  <a:lnTo>
                    <a:pt x="1" y="10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4"/>
            <p:cNvSpPr/>
            <p:nvPr/>
          </p:nvSpPr>
          <p:spPr>
            <a:xfrm>
              <a:off x="2072048" y="1780041"/>
              <a:ext cx="19" cy="131741"/>
            </a:xfrm>
            <a:custGeom>
              <a:avLst/>
              <a:gdLst/>
              <a:ahLst/>
              <a:cxnLst/>
              <a:rect l="l" t="t" r="r" b="b"/>
              <a:pathLst>
                <a:path w="1" h="6931" fill="none" extrusionOk="0">
                  <a:moveTo>
                    <a:pt x="1" y="0"/>
                  </a:moveTo>
                  <a:lnTo>
                    <a:pt x="1" y="69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4"/>
            <p:cNvSpPr/>
            <p:nvPr/>
          </p:nvSpPr>
          <p:spPr>
            <a:xfrm>
              <a:off x="1705185" y="1313217"/>
              <a:ext cx="143298" cy="79185"/>
            </a:xfrm>
            <a:custGeom>
              <a:avLst/>
              <a:gdLst/>
              <a:ahLst/>
              <a:cxnLst/>
              <a:rect l="l" t="t" r="r" b="b"/>
              <a:pathLst>
                <a:path w="7539" h="4166" fill="none" extrusionOk="0">
                  <a:moveTo>
                    <a:pt x="0" y="1"/>
                  </a:moveTo>
                  <a:lnTo>
                    <a:pt x="7539" y="416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 name="Google Shape;132;p4"/>
          <p:cNvGrpSpPr/>
          <p:nvPr/>
        </p:nvGrpSpPr>
        <p:grpSpPr>
          <a:xfrm>
            <a:off x="8224466" y="747356"/>
            <a:ext cx="591057" cy="649980"/>
            <a:chOff x="6147466" y="1228881"/>
            <a:chExt cx="591057" cy="649980"/>
          </a:xfrm>
        </p:grpSpPr>
        <p:sp>
          <p:nvSpPr>
            <p:cNvPr id="133" name="Google Shape;133;p4"/>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4"/>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4"/>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4"/>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4"/>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4"/>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4"/>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0" name="Google Shape;140;p4"/>
          <p:cNvSpPr/>
          <p:nvPr/>
        </p:nvSpPr>
        <p:spPr>
          <a:xfrm>
            <a:off x="8224481" y="88165"/>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41" name="Google Shape;141;p4"/>
          <p:cNvSpPr/>
          <p:nvPr/>
        </p:nvSpPr>
        <p:spPr>
          <a:xfrm>
            <a:off x="976131" y="88165"/>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42" name="Google Shape;142;p4"/>
          <p:cNvGrpSpPr/>
          <p:nvPr/>
        </p:nvGrpSpPr>
        <p:grpSpPr>
          <a:xfrm>
            <a:off x="77265" y="606418"/>
            <a:ext cx="753971" cy="649980"/>
            <a:chOff x="6618338" y="2032518"/>
            <a:chExt cx="753971" cy="649980"/>
          </a:xfrm>
        </p:grpSpPr>
        <p:sp>
          <p:nvSpPr>
            <p:cNvPr id="143" name="Google Shape;143;p4"/>
            <p:cNvSpPr/>
            <p:nvPr/>
          </p:nvSpPr>
          <p:spPr>
            <a:xfrm>
              <a:off x="6689978" y="2053882"/>
              <a:ext cx="447779" cy="517688"/>
            </a:xfrm>
            <a:custGeom>
              <a:avLst/>
              <a:gdLst/>
              <a:ahLst/>
              <a:cxnLst/>
              <a:rect l="l" t="t" r="r" b="b"/>
              <a:pathLst>
                <a:path w="23558" h="27236" extrusionOk="0">
                  <a:moveTo>
                    <a:pt x="11764" y="1"/>
                  </a:moveTo>
                  <a:lnTo>
                    <a:pt x="1" y="6779"/>
                  </a:lnTo>
                  <a:lnTo>
                    <a:pt x="1" y="20396"/>
                  </a:lnTo>
                  <a:lnTo>
                    <a:pt x="11764" y="27235"/>
                  </a:lnTo>
                  <a:lnTo>
                    <a:pt x="23557" y="20396"/>
                  </a:lnTo>
                  <a:lnTo>
                    <a:pt x="23557" y="6779"/>
                  </a:lnTo>
                  <a:lnTo>
                    <a:pt x="11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4"/>
            <p:cNvSpPr/>
            <p:nvPr/>
          </p:nvSpPr>
          <p:spPr>
            <a:xfrm>
              <a:off x="6761617" y="2032518"/>
              <a:ext cx="447779" cy="518258"/>
            </a:xfrm>
            <a:custGeom>
              <a:avLst/>
              <a:gdLst/>
              <a:ahLst/>
              <a:cxnLst/>
              <a:rect l="l" t="t" r="r" b="b"/>
              <a:pathLst>
                <a:path w="23558" h="27266" fill="none" extrusionOk="0">
                  <a:moveTo>
                    <a:pt x="11764" y="0"/>
                  </a:moveTo>
                  <a:lnTo>
                    <a:pt x="1" y="6809"/>
                  </a:lnTo>
                  <a:lnTo>
                    <a:pt x="1" y="20457"/>
                  </a:lnTo>
                  <a:lnTo>
                    <a:pt x="11764" y="27265"/>
                  </a:lnTo>
                  <a:lnTo>
                    <a:pt x="23557" y="20457"/>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4"/>
            <p:cNvSpPr/>
            <p:nvPr/>
          </p:nvSpPr>
          <p:spPr>
            <a:xfrm>
              <a:off x="7209377" y="2068328"/>
              <a:ext cx="162932" cy="444890"/>
            </a:xfrm>
            <a:custGeom>
              <a:avLst/>
              <a:gdLst/>
              <a:ahLst/>
              <a:cxnLst/>
              <a:rect l="l" t="t" r="r" b="b"/>
              <a:pathLst>
                <a:path w="8572" h="23406" fill="none" extrusionOk="0">
                  <a:moveTo>
                    <a:pt x="8572" y="1"/>
                  </a:moveTo>
                  <a:lnTo>
                    <a:pt x="0" y="4925"/>
                  </a:lnTo>
                  <a:lnTo>
                    <a:pt x="0" y="18573"/>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4"/>
            <p:cNvSpPr/>
            <p:nvPr/>
          </p:nvSpPr>
          <p:spPr>
            <a:xfrm>
              <a:off x="6985202" y="2083363"/>
              <a:ext cx="179697" cy="104009"/>
            </a:xfrm>
            <a:custGeom>
              <a:avLst/>
              <a:gdLst/>
              <a:ahLst/>
              <a:cxnLst/>
              <a:rect l="l" t="t" r="r" b="b"/>
              <a:pathLst>
                <a:path w="9454" h="5472" fill="none" extrusionOk="0">
                  <a:moveTo>
                    <a:pt x="9454" y="5471"/>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4"/>
            <p:cNvSpPr/>
            <p:nvPr/>
          </p:nvSpPr>
          <p:spPr>
            <a:xfrm>
              <a:off x="6985202" y="2395922"/>
              <a:ext cx="179697" cy="104009"/>
            </a:xfrm>
            <a:custGeom>
              <a:avLst/>
              <a:gdLst/>
              <a:ahLst/>
              <a:cxnLst/>
              <a:rect l="l" t="t" r="r" b="b"/>
              <a:pathLst>
                <a:path w="9454" h="5472" fill="none" extrusionOk="0">
                  <a:moveTo>
                    <a:pt x="1" y="5471"/>
                  </a:moveTo>
                  <a:lnTo>
                    <a:pt x="945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4"/>
            <p:cNvSpPr/>
            <p:nvPr/>
          </p:nvSpPr>
          <p:spPr>
            <a:xfrm>
              <a:off x="6804954" y="2187353"/>
              <a:ext cx="19" cy="208588"/>
            </a:xfrm>
            <a:custGeom>
              <a:avLst/>
              <a:gdLst/>
              <a:ahLst/>
              <a:cxnLst/>
              <a:rect l="l" t="t" r="r" b="b"/>
              <a:pathLst>
                <a:path w="1" h="10974" fill="none" extrusionOk="0">
                  <a:moveTo>
                    <a:pt x="0" y="0"/>
                  </a:moveTo>
                  <a:lnTo>
                    <a:pt x="0" y="1097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4"/>
            <p:cNvSpPr/>
            <p:nvPr/>
          </p:nvSpPr>
          <p:spPr>
            <a:xfrm>
              <a:off x="6985202" y="2550757"/>
              <a:ext cx="19" cy="131741"/>
            </a:xfrm>
            <a:custGeom>
              <a:avLst/>
              <a:gdLst/>
              <a:ahLst/>
              <a:cxnLst/>
              <a:rect l="l" t="t" r="r" b="b"/>
              <a:pathLst>
                <a:path w="1" h="6931" fill="none" extrusionOk="0">
                  <a:moveTo>
                    <a:pt x="1" y="0"/>
                  </a:moveTo>
                  <a:lnTo>
                    <a:pt x="1" y="693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4"/>
            <p:cNvSpPr/>
            <p:nvPr/>
          </p:nvSpPr>
          <p:spPr>
            <a:xfrm>
              <a:off x="6618338" y="2083363"/>
              <a:ext cx="143298" cy="78577"/>
            </a:xfrm>
            <a:custGeom>
              <a:avLst/>
              <a:gdLst/>
              <a:ahLst/>
              <a:cxnLst/>
              <a:rect l="l" t="t" r="r" b="b"/>
              <a:pathLst>
                <a:path w="7539" h="4134" fill="none" extrusionOk="0">
                  <a:moveTo>
                    <a:pt x="0" y="0"/>
                  </a:moveTo>
                  <a:lnTo>
                    <a:pt x="7539" y="413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7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2" y="273846"/>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720000" y="463800"/>
            <a:ext cx="7704000" cy="572700"/>
          </a:xfrm>
          <a:prstGeom prst="rect">
            <a:avLst/>
          </a:prstGeom>
        </p:spPr>
        <p:txBody>
          <a:bodyPr spcFirstLastPara="1" wrap="square" lIns="91421" tIns="91421" rIns="91421" bIns="91421" anchor="t" anchorCtr="0">
            <a:noAutofit/>
          </a:bodyPr>
          <a:lstStyle>
            <a:lvl1pPr lvl="0" algn="ctr">
              <a:lnSpc>
                <a:spcPct val="115000"/>
              </a:lnSpc>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153" name="Google Shape;153;p5"/>
          <p:cNvSpPr txBox="1">
            <a:spLocks noGrp="1"/>
          </p:cNvSpPr>
          <p:nvPr>
            <p:ph type="subTitle" idx="1"/>
          </p:nvPr>
        </p:nvSpPr>
        <p:spPr>
          <a:xfrm>
            <a:off x="867975" y="3323867"/>
            <a:ext cx="3504300" cy="775200"/>
          </a:xfrm>
          <a:prstGeom prst="rect">
            <a:avLst/>
          </a:prstGeom>
        </p:spPr>
        <p:txBody>
          <a:bodyPr spcFirstLastPara="1" wrap="square" lIns="91421" tIns="91421" rIns="91421" bIns="91421"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4" name="Google Shape;154;p5"/>
          <p:cNvSpPr txBox="1">
            <a:spLocks noGrp="1"/>
          </p:cNvSpPr>
          <p:nvPr>
            <p:ph type="subTitle" idx="2"/>
          </p:nvPr>
        </p:nvSpPr>
        <p:spPr>
          <a:xfrm>
            <a:off x="4823619" y="3323863"/>
            <a:ext cx="3402300" cy="775200"/>
          </a:xfrm>
          <a:prstGeom prst="rect">
            <a:avLst/>
          </a:prstGeom>
        </p:spPr>
        <p:txBody>
          <a:bodyPr spcFirstLastPara="1" wrap="square" lIns="91421" tIns="91421" rIns="91421" bIns="91421"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5" name="Google Shape;155;p5"/>
          <p:cNvSpPr txBox="1">
            <a:spLocks noGrp="1"/>
          </p:cNvSpPr>
          <p:nvPr>
            <p:ph type="subTitle" idx="3"/>
          </p:nvPr>
        </p:nvSpPr>
        <p:spPr>
          <a:xfrm>
            <a:off x="867975" y="2952750"/>
            <a:ext cx="3504300" cy="438900"/>
          </a:xfrm>
          <a:prstGeom prst="rect">
            <a:avLst/>
          </a:prstGeom>
        </p:spPr>
        <p:txBody>
          <a:bodyPr spcFirstLastPara="1" wrap="square" lIns="91421" tIns="91421" rIns="91421" bIns="91421" anchor="b" anchorCtr="0">
            <a:noAutofit/>
          </a:bodyPr>
          <a:lstStyle>
            <a:lvl1pPr lvl="0" algn="ctr" rtl="0">
              <a:lnSpc>
                <a:spcPct val="100000"/>
              </a:lnSpc>
              <a:spcBef>
                <a:spcPts val="0"/>
              </a:spcBef>
              <a:spcAft>
                <a:spcPts val="0"/>
              </a:spcAft>
              <a:buClr>
                <a:schemeClr val="dk1"/>
              </a:buClr>
              <a:buSzPts val="2000"/>
              <a:buNone/>
              <a:defRPr sz="2200">
                <a:solidFill>
                  <a:schemeClr val="dk2"/>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p:txBody>
      </p:sp>
      <p:sp>
        <p:nvSpPr>
          <p:cNvPr id="156" name="Google Shape;156;p5"/>
          <p:cNvSpPr txBox="1">
            <a:spLocks noGrp="1"/>
          </p:cNvSpPr>
          <p:nvPr>
            <p:ph type="subTitle" idx="4"/>
          </p:nvPr>
        </p:nvSpPr>
        <p:spPr>
          <a:xfrm>
            <a:off x="4823619" y="2952750"/>
            <a:ext cx="3402300" cy="438900"/>
          </a:xfrm>
          <a:prstGeom prst="rect">
            <a:avLst/>
          </a:prstGeom>
        </p:spPr>
        <p:txBody>
          <a:bodyPr spcFirstLastPara="1" wrap="square" lIns="91421" tIns="91421" rIns="91421" bIns="91421" anchor="b" anchorCtr="0">
            <a:noAutofit/>
          </a:bodyPr>
          <a:lstStyle>
            <a:lvl1pPr lvl="0" algn="ctr" rtl="0">
              <a:lnSpc>
                <a:spcPct val="100000"/>
              </a:lnSpc>
              <a:spcBef>
                <a:spcPts val="0"/>
              </a:spcBef>
              <a:spcAft>
                <a:spcPts val="0"/>
              </a:spcAft>
              <a:buClr>
                <a:schemeClr val="dk1"/>
              </a:buClr>
              <a:buSzPts val="2000"/>
              <a:buNone/>
              <a:defRPr sz="2200">
                <a:solidFill>
                  <a:schemeClr val="dk2"/>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p:txBody>
      </p:sp>
      <p:grpSp>
        <p:nvGrpSpPr>
          <p:cNvPr id="157" name="Google Shape;157;p5"/>
          <p:cNvGrpSpPr/>
          <p:nvPr/>
        </p:nvGrpSpPr>
        <p:grpSpPr>
          <a:xfrm>
            <a:off x="8823492" y="725494"/>
            <a:ext cx="158884" cy="190664"/>
            <a:chOff x="6523016" y="2685368"/>
            <a:chExt cx="158884" cy="190664"/>
          </a:xfrm>
        </p:grpSpPr>
        <p:sp>
          <p:nvSpPr>
            <p:cNvPr id="158" name="Google Shape;158;p5"/>
            <p:cNvSpPr/>
            <p:nvPr/>
          </p:nvSpPr>
          <p:spPr>
            <a:xfrm>
              <a:off x="6602733" y="2800915"/>
              <a:ext cx="19" cy="75118"/>
            </a:xfrm>
            <a:custGeom>
              <a:avLst/>
              <a:gdLst/>
              <a:ahLst/>
              <a:cxnLst/>
              <a:rect l="l" t="t" r="r" b="b"/>
              <a:pathLst>
                <a:path w="1" h="3952" fill="none" extrusionOk="0">
                  <a:moveTo>
                    <a:pt x="1" y="0"/>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5"/>
            <p:cNvSpPr/>
            <p:nvPr/>
          </p:nvSpPr>
          <p:spPr>
            <a:xfrm>
              <a:off x="6602733" y="2685368"/>
              <a:ext cx="19" cy="74547"/>
            </a:xfrm>
            <a:custGeom>
              <a:avLst/>
              <a:gdLst/>
              <a:ahLst/>
              <a:cxnLst/>
              <a:rect l="l" t="t" r="r" b="b"/>
              <a:pathLst>
                <a:path w="1" h="3922" fill="none" extrusionOk="0">
                  <a:moveTo>
                    <a:pt x="1" y="0"/>
                  </a:moveTo>
                  <a:lnTo>
                    <a:pt x="1" y="39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5"/>
            <p:cNvSpPr/>
            <p:nvPr/>
          </p:nvSpPr>
          <p:spPr>
            <a:xfrm>
              <a:off x="6619498"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5"/>
            <p:cNvSpPr/>
            <p:nvPr/>
          </p:nvSpPr>
          <p:spPr>
            <a:xfrm>
              <a:off x="6523016"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2" name="Google Shape;162;p5"/>
          <p:cNvGrpSpPr/>
          <p:nvPr/>
        </p:nvGrpSpPr>
        <p:grpSpPr>
          <a:xfrm>
            <a:off x="1385015" y="271953"/>
            <a:ext cx="160043" cy="191843"/>
            <a:chOff x="2968138" y="1186114"/>
            <a:chExt cx="160043" cy="191843"/>
          </a:xfrm>
        </p:grpSpPr>
        <p:sp>
          <p:nvSpPr>
            <p:cNvPr id="163" name="Google Shape;163;p5"/>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5"/>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5"/>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5"/>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7" name="Google Shape;167;p5"/>
          <p:cNvSpPr/>
          <p:nvPr/>
        </p:nvSpPr>
        <p:spPr>
          <a:xfrm>
            <a:off x="7033072" y="146464"/>
            <a:ext cx="162932" cy="265212"/>
          </a:xfrm>
          <a:custGeom>
            <a:avLst/>
            <a:gdLst/>
            <a:ahLst/>
            <a:cxnLst/>
            <a:rect l="l" t="t" r="r" b="b"/>
            <a:pathLst>
              <a:path w="8572" h="13953" fill="none" extrusionOk="0">
                <a:moveTo>
                  <a:pt x="4286" y="1"/>
                </a:moveTo>
                <a:lnTo>
                  <a:pt x="0" y="6961"/>
                </a:lnTo>
                <a:lnTo>
                  <a:pt x="4286" y="13952"/>
                </a:lnTo>
                <a:lnTo>
                  <a:pt x="8572" y="6961"/>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68" name="Google Shape;168;p5"/>
          <p:cNvGrpSpPr/>
          <p:nvPr/>
        </p:nvGrpSpPr>
        <p:grpSpPr>
          <a:xfrm>
            <a:off x="8044466" y="204331"/>
            <a:ext cx="591057" cy="649980"/>
            <a:chOff x="6147466" y="1228881"/>
            <a:chExt cx="591057" cy="649980"/>
          </a:xfrm>
        </p:grpSpPr>
        <p:sp>
          <p:nvSpPr>
            <p:cNvPr id="169" name="Google Shape;169;p5"/>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5"/>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5"/>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5"/>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5"/>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5"/>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5"/>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6" name="Google Shape;176;p5"/>
          <p:cNvSpPr/>
          <p:nvPr/>
        </p:nvSpPr>
        <p:spPr>
          <a:xfrm>
            <a:off x="422934" y="1371376"/>
            <a:ext cx="123074" cy="201080"/>
          </a:xfrm>
          <a:custGeom>
            <a:avLst/>
            <a:gdLst/>
            <a:ahLst/>
            <a:cxnLst/>
            <a:rect l="l" t="t" r="r" b="b"/>
            <a:pathLst>
              <a:path w="6475" h="10579" fill="none" extrusionOk="0">
                <a:moveTo>
                  <a:pt x="3252" y="1"/>
                </a:moveTo>
                <a:lnTo>
                  <a:pt x="0" y="5290"/>
                </a:lnTo>
                <a:lnTo>
                  <a:pt x="3252" y="10579"/>
                </a:lnTo>
                <a:lnTo>
                  <a:pt x="6474" y="5290"/>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77" name="Google Shape;177;p5"/>
          <p:cNvGrpSpPr/>
          <p:nvPr/>
        </p:nvGrpSpPr>
        <p:grpSpPr>
          <a:xfrm>
            <a:off x="216799" y="204913"/>
            <a:ext cx="753971" cy="648821"/>
            <a:chOff x="1705185" y="1262961"/>
            <a:chExt cx="753971" cy="648821"/>
          </a:xfrm>
        </p:grpSpPr>
        <p:sp>
          <p:nvSpPr>
            <p:cNvPr id="178" name="Google Shape;178;p5"/>
            <p:cNvSpPr/>
            <p:nvPr/>
          </p:nvSpPr>
          <p:spPr>
            <a:xfrm>
              <a:off x="1776824" y="1283185"/>
              <a:ext cx="447779" cy="517669"/>
            </a:xfrm>
            <a:custGeom>
              <a:avLst/>
              <a:gdLst/>
              <a:ahLst/>
              <a:cxnLst/>
              <a:rect l="l" t="t" r="r" b="b"/>
              <a:pathLst>
                <a:path w="23558" h="27235" extrusionOk="0">
                  <a:moveTo>
                    <a:pt x="11794" y="0"/>
                  </a:moveTo>
                  <a:lnTo>
                    <a:pt x="0" y="6809"/>
                  </a:lnTo>
                  <a:lnTo>
                    <a:pt x="0" y="20426"/>
                  </a:lnTo>
                  <a:lnTo>
                    <a:pt x="11794" y="27235"/>
                  </a:lnTo>
                  <a:lnTo>
                    <a:pt x="23557" y="20426"/>
                  </a:lnTo>
                  <a:lnTo>
                    <a:pt x="23557" y="6809"/>
                  </a:lnTo>
                  <a:lnTo>
                    <a:pt x="11794" y="0"/>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5"/>
            <p:cNvSpPr/>
            <p:nvPr/>
          </p:nvSpPr>
          <p:spPr>
            <a:xfrm>
              <a:off x="1848463" y="1262961"/>
              <a:ext cx="447779" cy="517099"/>
            </a:xfrm>
            <a:custGeom>
              <a:avLst/>
              <a:gdLst/>
              <a:ahLst/>
              <a:cxnLst/>
              <a:rect l="l" t="t" r="r" b="b"/>
              <a:pathLst>
                <a:path w="23558" h="27205" fill="none" extrusionOk="0">
                  <a:moveTo>
                    <a:pt x="11764" y="0"/>
                  </a:moveTo>
                  <a:lnTo>
                    <a:pt x="1" y="6809"/>
                  </a:lnTo>
                  <a:lnTo>
                    <a:pt x="1" y="20396"/>
                  </a:lnTo>
                  <a:lnTo>
                    <a:pt x="11764" y="27204"/>
                  </a:lnTo>
                  <a:lnTo>
                    <a:pt x="23557" y="20396"/>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5"/>
            <p:cNvSpPr/>
            <p:nvPr/>
          </p:nvSpPr>
          <p:spPr>
            <a:xfrm>
              <a:off x="2296223" y="1297631"/>
              <a:ext cx="162932" cy="444871"/>
            </a:xfrm>
            <a:custGeom>
              <a:avLst/>
              <a:gdLst/>
              <a:ahLst/>
              <a:cxnLst/>
              <a:rect l="l" t="t" r="r" b="b"/>
              <a:pathLst>
                <a:path w="8572" h="23405" fill="none" extrusionOk="0">
                  <a:moveTo>
                    <a:pt x="8572" y="0"/>
                  </a:moveTo>
                  <a:lnTo>
                    <a:pt x="0" y="4985"/>
                  </a:lnTo>
                  <a:lnTo>
                    <a:pt x="0" y="18572"/>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5"/>
            <p:cNvSpPr/>
            <p:nvPr/>
          </p:nvSpPr>
          <p:spPr>
            <a:xfrm>
              <a:off x="2072048" y="1313217"/>
              <a:ext cx="180856" cy="104028"/>
            </a:xfrm>
            <a:custGeom>
              <a:avLst/>
              <a:gdLst/>
              <a:ahLst/>
              <a:cxnLst/>
              <a:rect l="l" t="t" r="r" b="b"/>
              <a:pathLst>
                <a:path w="9515" h="5473" fill="none" extrusionOk="0">
                  <a:moveTo>
                    <a:pt x="9514" y="547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5"/>
            <p:cNvSpPr/>
            <p:nvPr/>
          </p:nvSpPr>
          <p:spPr>
            <a:xfrm>
              <a:off x="2072048" y="1625206"/>
              <a:ext cx="180856" cy="104009"/>
            </a:xfrm>
            <a:custGeom>
              <a:avLst/>
              <a:gdLst/>
              <a:ahLst/>
              <a:cxnLst/>
              <a:rect l="l" t="t" r="r" b="b"/>
              <a:pathLst>
                <a:path w="9515" h="5472" fill="none" extrusionOk="0">
                  <a:moveTo>
                    <a:pt x="1" y="5472"/>
                  </a:moveTo>
                  <a:lnTo>
                    <a:pt x="95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5"/>
            <p:cNvSpPr/>
            <p:nvPr/>
          </p:nvSpPr>
          <p:spPr>
            <a:xfrm>
              <a:off x="1892371" y="1417226"/>
              <a:ext cx="19" cy="207999"/>
            </a:xfrm>
            <a:custGeom>
              <a:avLst/>
              <a:gdLst/>
              <a:ahLst/>
              <a:cxnLst/>
              <a:rect l="l" t="t" r="r" b="b"/>
              <a:pathLst>
                <a:path w="1" h="10943" fill="none" extrusionOk="0">
                  <a:moveTo>
                    <a:pt x="1" y="0"/>
                  </a:moveTo>
                  <a:lnTo>
                    <a:pt x="1" y="10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5"/>
            <p:cNvSpPr/>
            <p:nvPr/>
          </p:nvSpPr>
          <p:spPr>
            <a:xfrm>
              <a:off x="2072048" y="1780041"/>
              <a:ext cx="19" cy="131741"/>
            </a:xfrm>
            <a:custGeom>
              <a:avLst/>
              <a:gdLst/>
              <a:ahLst/>
              <a:cxnLst/>
              <a:rect l="l" t="t" r="r" b="b"/>
              <a:pathLst>
                <a:path w="1" h="6931" fill="none" extrusionOk="0">
                  <a:moveTo>
                    <a:pt x="1" y="0"/>
                  </a:moveTo>
                  <a:lnTo>
                    <a:pt x="1" y="69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5"/>
            <p:cNvSpPr/>
            <p:nvPr/>
          </p:nvSpPr>
          <p:spPr>
            <a:xfrm>
              <a:off x="1705185" y="1313217"/>
              <a:ext cx="143298" cy="79185"/>
            </a:xfrm>
            <a:custGeom>
              <a:avLst/>
              <a:gdLst/>
              <a:ahLst/>
              <a:cxnLst/>
              <a:rect l="l" t="t" r="r" b="b"/>
              <a:pathLst>
                <a:path w="7539" h="4166" fill="none" extrusionOk="0">
                  <a:moveTo>
                    <a:pt x="0" y="1"/>
                  </a:moveTo>
                  <a:lnTo>
                    <a:pt x="7539" y="416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6" name="Google Shape;186;p5"/>
          <p:cNvSpPr/>
          <p:nvPr/>
        </p:nvSpPr>
        <p:spPr>
          <a:xfrm flipH="1">
            <a:off x="7" y="4392331"/>
            <a:ext cx="9143636" cy="750914"/>
          </a:xfrm>
          <a:custGeom>
            <a:avLst/>
            <a:gdLst/>
            <a:ahLst/>
            <a:cxnLst/>
            <a:rect l="l" t="t" r="r" b="b"/>
            <a:pathLst>
              <a:path w="326238" h="46367" extrusionOk="0">
                <a:moveTo>
                  <a:pt x="314119" y="1"/>
                </a:moveTo>
                <a:cubicBezTo>
                  <a:pt x="302034" y="1"/>
                  <a:pt x="292543" y="5328"/>
                  <a:pt x="285203" y="15029"/>
                </a:cubicBezTo>
                <a:cubicBezTo>
                  <a:pt x="275670" y="8250"/>
                  <a:pt x="265789" y="4176"/>
                  <a:pt x="255362" y="4176"/>
                </a:cubicBezTo>
                <a:cubicBezTo>
                  <a:pt x="248070" y="4176"/>
                  <a:pt x="240512" y="6168"/>
                  <a:pt x="232619" y="10621"/>
                </a:cubicBezTo>
                <a:cubicBezTo>
                  <a:pt x="224427" y="4355"/>
                  <a:pt x="216451" y="787"/>
                  <a:pt x="208760" y="787"/>
                </a:cubicBezTo>
                <a:cubicBezTo>
                  <a:pt x="199328" y="787"/>
                  <a:pt x="190327" y="6154"/>
                  <a:pt x="181888" y="18494"/>
                </a:cubicBezTo>
                <a:cubicBezTo>
                  <a:pt x="178295" y="17441"/>
                  <a:pt x="174823" y="16845"/>
                  <a:pt x="171500" y="16845"/>
                </a:cubicBezTo>
                <a:cubicBezTo>
                  <a:pt x="165997" y="16845"/>
                  <a:pt x="160904" y="18480"/>
                  <a:pt x="156356" y="22385"/>
                </a:cubicBezTo>
                <a:cubicBezTo>
                  <a:pt x="148114" y="17044"/>
                  <a:pt x="139857" y="14291"/>
                  <a:pt x="131588" y="14291"/>
                </a:cubicBezTo>
                <a:cubicBezTo>
                  <a:pt x="123481" y="14291"/>
                  <a:pt x="115362" y="16937"/>
                  <a:pt x="107236" y="22385"/>
                </a:cubicBezTo>
                <a:cubicBezTo>
                  <a:pt x="99158" y="16768"/>
                  <a:pt x="90610" y="13668"/>
                  <a:pt x="81459" y="13668"/>
                </a:cubicBezTo>
                <a:cubicBezTo>
                  <a:pt x="75357" y="13668"/>
                  <a:pt x="68988" y="15047"/>
                  <a:pt x="62312" y="17977"/>
                </a:cubicBezTo>
                <a:cubicBezTo>
                  <a:pt x="55966" y="12031"/>
                  <a:pt x="49109" y="8180"/>
                  <a:pt x="41355" y="8180"/>
                </a:cubicBezTo>
                <a:cubicBezTo>
                  <a:pt x="37298" y="8180"/>
                  <a:pt x="32994" y="9234"/>
                  <a:pt x="28390" y="11594"/>
                </a:cubicBezTo>
                <a:cubicBezTo>
                  <a:pt x="23329" y="8517"/>
                  <a:pt x="18408" y="6920"/>
                  <a:pt x="13623" y="6920"/>
                </a:cubicBezTo>
                <a:cubicBezTo>
                  <a:pt x="8954" y="6920"/>
                  <a:pt x="4414" y="8441"/>
                  <a:pt x="0" y="11594"/>
                </a:cubicBezTo>
                <a:lnTo>
                  <a:pt x="0" y="46367"/>
                </a:lnTo>
                <a:lnTo>
                  <a:pt x="326237" y="46367"/>
                </a:lnTo>
                <a:lnTo>
                  <a:pt x="326237" y="1594"/>
                </a:lnTo>
                <a:cubicBezTo>
                  <a:pt x="321935" y="522"/>
                  <a:pt x="317900" y="1"/>
                  <a:pt x="314119" y="1"/>
                </a:cubicBezTo>
                <a:close/>
              </a:path>
            </a:pathLst>
          </a:custGeom>
          <a:solidFill>
            <a:srgbClr val="A78064"/>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06"/>
        <p:cNvGrpSpPr/>
        <p:nvPr/>
      </p:nvGrpSpPr>
      <p:grpSpPr>
        <a:xfrm>
          <a:off x="0" y="0"/>
          <a:ext cx="0" cy="0"/>
          <a:chOff x="0" y="0"/>
          <a:chExt cx="0" cy="0"/>
        </a:xfrm>
      </p:grpSpPr>
      <p:sp>
        <p:nvSpPr>
          <p:cNvPr id="407" name="Google Shape;407;p12"/>
          <p:cNvSpPr/>
          <p:nvPr/>
        </p:nvSpPr>
        <p:spPr>
          <a:xfrm>
            <a:off x="-35875" y="-14350"/>
            <a:ext cx="9180000" cy="5157900"/>
          </a:xfrm>
          <a:prstGeom prst="rect">
            <a:avLst/>
          </a:prstGeom>
          <a:solidFill>
            <a:srgbClr val="FFFFFF"/>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529"/>
        <p:cNvGrpSpPr/>
        <p:nvPr/>
      </p:nvGrpSpPr>
      <p:grpSpPr>
        <a:xfrm>
          <a:off x="0" y="0"/>
          <a:ext cx="0" cy="0"/>
          <a:chOff x="0" y="0"/>
          <a:chExt cx="0" cy="0"/>
        </a:xfrm>
      </p:grpSpPr>
      <p:sp>
        <p:nvSpPr>
          <p:cNvPr id="530" name="Google Shape;530;p15"/>
          <p:cNvSpPr/>
          <p:nvPr/>
        </p:nvSpPr>
        <p:spPr>
          <a:xfrm flipH="1">
            <a:off x="-148" y="462650"/>
            <a:ext cx="9144193" cy="4680871"/>
          </a:xfrm>
          <a:custGeom>
            <a:avLst/>
            <a:gdLst/>
            <a:ahLst/>
            <a:cxnLst/>
            <a:rect l="l" t="t" r="r" b="b"/>
            <a:pathLst>
              <a:path w="157191" h="131356" extrusionOk="0">
                <a:moveTo>
                  <a:pt x="124847" y="1"/>
                </a:moveTo>
                <a:cubicBezTo>
                  <a:pt x="115685" y="1"/>
                  <a:pt x="107041" y="2137"/>
                  <a:pt x="101574" y="8388"/>
                </a:cubicBezTo>
                <a:cubicBezTo>
                  <a:pt x="87524" y="24409"/>
                  <a:pt x="100164" y="43767"/>
                  <a:pt x="71923" y="43767"/>
                </a:cubicBezTo>
                <a:cubicBezTo>
                  <a:pt x="69185" y="43767"/>
                  <a:pt x="66063" y="43585"/>
                  <a:pt x="62495" y="43200"/>
                </a:cubicBezTo>
                <a:cubicBezTo>
                  <a:pt x="49578" y="41815"/>
                  <a:pt x="36191" y="40208"/>
                  <a:pt x="24097" y="40208"/>
                </a:cubicBezTo>
                <a:cubicBezTo>
                  <a:pt x="15109" y="40208"/>
                  <a:pt x="6835" y="41096"/>
                  <a:pt x="1" y="43621"/>
                </a:cubicBezTo>
                <a:lnTo>
                  <a:pt x="1" y="131355"/>
                </a:lnTo>
                <a:lnTo>
                  <a:pt x="157190" y="131355"/>
                </a:lnTo>
                <a:lnTo>
                  <a:pt x="157190" y="6422"/>
                </a:lnTo>
                <a:cubicBezTo>
                  <a:pt x="149360" y="3559"/>
                  <a:pt x="136672" y="1"/>
                  <a:pt x="124847" y="1"/>
                </a:cubicBezTo>
                <a:close/>
              </a:path>
            </a:pathLst>
          </a:custGeom>
          <a:solidFill>
            <a:srgbClr val="F3F0E6"/>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531" name="Google Shape;531;p15"/>
          <p:cNvSpPr/>
          <p:nvPr/>
        </p:nvSpPr>
        <p:spPr>
          <a:xfrm>
            <a:off x="0" y="4221625"/>
            <a:ext cx="9144000" cy="9216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532" name="Google Shape;532;p15"/>
          <p:cNvSpPr txBox="1">
            <a:spLocks noGrp="1"/>
          </p:cNvSpPr>
          <p:nvPr>
            <p:ph type="subTitle" idx="1"/>
          </p:nvPr>
        </p:nvSpPr>
        <p:spPr>
          <a:xfrm>
            <a:off x="720000" y="2747617"/>
            <a:ext cx="3479100" cy="985800"/>
          </a:xfrm>
          <a:prstGeom prst="rect">
            <a:avLst/>
          </a:prstGeom>
        </p:spPr>
        <p:txBody>
          <a:bodyPr spcFirstLastPara="1" wrap="square" lIns="91421" tIns="91421" rIns="91421" bIns="91421"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33" name="Google Shape;533;p15"/>
          <p:cNvSpPr txBox="1">
            <a:spLocks noGrp="1"/>
          </p:cNvSpPr>
          <p:nvPr>
            <p:ph type="title"/>
          </p:nvPr>
        </p:nvSpPr>
        <p:spPr>
          <a:xfrm>
            <a:off x="720000" y="1020222"/>
            <a:ext cx="4198200" cy="1835100"/>
          </a:xfrm>
          <a:prstGeom prst="rect">
            <a:avLst/>
          </a:prstGeom>
        </p:spPr>
        <p:txBody>
          <a:bodyPr spcFirstLastPara="1" wrap="square" lIns="91421" tIns="91421" rIns="91421" bIns="91421" anchor="t" anchorCtr="0">
            <a:noAutofit/>
          </a:bodyPr>
          <a:lstStyle>
            <a:lvl1pPr lvl="0" rtl="0">
              <a:spcBef>
                <a:spcPts val="0"/>
              </a:spcBef>
              <a:spcAft>
                <a:spcPts val="0"/>
              </a:spcAft>
              <a:buSzPts val="3300"/>
              <a:buNone/>
              <a:defRPr sz="120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534" name="Google Shape;534;p15"/>
          <p:cNvGrpSpPr/>
          <p:nvPr/>
        </p:nvGrpSpPr>
        <p:grpSpPr>
          <a:xfrm rot="10800000" flipH="1">
            <a:off x="5181290" y="106558"/>
            <a:ext cx="3585533" cy="1691198"/>
            <a:chOff x="11121650" y="-821700"/>
            <a:chExt cx="5041525" cy="2377950"/>
          </a:xfrm>
        </p:grpSpPr>
        <p:sp>
          <p:nvSpPr>
            <p:cNvPr id="535" name="Google Shape;535;p15"/>
            <p:cNvSpPr/>
            <p:nvPr/>
          </p:nvSpPr>
          <p:spPr>
            <a:xfrm>
              <a:off x="15746225" y="1396200"/>
              <a:ext cx="159350" cy="160050"/>
            </a:xfrm>
            <a:custGeom>
              <a:avLst/>
              <a:gdLst/>
              <a:ahLst/>
              <a:cxnLst/>
              <a:rect l="l" t="t" r="r" b="b"/>
              <a:pathLst>
                <a:path w="6374" h="6402" extrusionOk="0">
                  <a:moveTo>
                    <a:pt x="3173" y="0"/>
                  </a:moveTo>
                  <a:cubicBezTo>
                    <a:pt x="1405" y="0"/>
                    <a:pt x="1" y="1432"/>
                    <a:pt x="1" y="3201"/>
                  </a:cubicBezTo>
                  <a:cubicBezTo>
                    <a:pt x="1" y="4970"/>
                    <a:pt x="1405" y="6401"/>
                    <a:pt x="3173" y="6401"/>
                  </a:cubicBezTo>
                  <a:cubicBezTo>
                    <a:pt x="4942" y="6401"/>
                    <a:pt x="6374" y="4970"/>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15"/>
            <p:cNvSpPr/>
            <p:nvPr/>
          </p:nvSpPr>
          <p:spPr>
            <a:xfrm>
              <a:off x="15233875" y="1396200"/>
              <a:ext cx="159350" cy="160050"/>
            </a:xfrm>
            <a:custGeom>
              <a:avLst/>
              <a:gdLst/>
              <a:ahLst/>
              <a:cxnLst/>
              <a:rect l="l" t="t" r="r" b="b"/>
              <a:pathLst>
                <a:path w="6374" h="6402" extrusionOk="0">
                  <a:moveTo>
                    <a:pt x="3173" y="0"/>
                  </a:moveTo>
                  <a:cubicBezTo>
                    <a:pt x="1404" y="0"/>
                    <a:pt x="0" y="1432"/>
                    <a:pt x="0" y="3201"/>
                  </a:cubicBezTo>
                  <a:cubicBezTo>
                    <a:pt x="0" y="4970"/>
                    <a:pt x="1404" y="6401"/>
                    <a:pt x="3173" y="6401"/>
                  </a:cubicBezTo>
                  <a:cubicBezTo>
                    <a:pt x="4941" y="6401"/>
                    <a:pt x="6373" y="4970"/>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15"/>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15"/>
            <p:cNvSpPr/>
            <p:nvPr/>
          </p:nvSpPr>
          <p:spPr>
            <a:xfrm>
              <a:off x="16003825" y="953325"/>
              <a:ext cx="159350" cy="159350"/>
            </a:xfrm>
            <a:custGeom>
              <a:avLst/>
              <a:gdLst/>
              <a:ahLst/>
              <a:cxnLst/>
              <a:rect l="l" t="t" r="r" b="b"/>
              <a:pathLst>
                <a:path w="6374" h="6374" extrusionOk="0">
                  <a:moveTo>
                    <a:pt x="3201" y="0"/>
                  </a:moveTo>
                  <a:cubicBezTo>
                    <a:pt x="1432" y="0"/>
                    <a:pt x="0" y="1432"/>
                    <a:pt x="0" y="3173"/>
                  </a:cubicBezTo>
                  <a:cubicBezTo>
                    <a:pt x="0" y="4941"/>
                    <a:pt x="1432" y="6373"/>
                    <a:pt x="3201" y="6373"/>
                  </a:cubicBezTo>
                  <a:cubicBezTo>
                    <a:pt x="4969" y="6373"/>
                    <a:pt x="6373" y="4941"/>
                    <a:pt x="6373" y="3173"/>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15"/>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15"/>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15"/>
            <p:cNvSpPr/>
            <p:nvPr/>
          </p:nvSpPr>
          <p:spPr>
            <a:xfrm>
              <a:off x="15053500" y="591150"/>
              <a:ext cx="1030350" cy="885075"/>
            </a:xfrm>
            <a:custGeom>
              <a:avLst/>
              <a:gdLst/>
              <a:ahLst/>
              <a:cxnLst/>
              <a:rect l="l" t="t" r="r" b="b"/>
              <a:pathLst>
                <a:path w="41214" h="35403" fill="none" extrusionOk="0">
                  <a:moveTo>
                    <a:pt x="30938" y="35403"/>
                  </a:moveTo>
                  <a:lnTo>
                    <a:pt x="10332" y="35403"/>
                  </a:lnTo>
                  <a:lnTo>
                    <a:pt x="0" y="17688"/>
                  </a:lnTo>
                  <a:lnTo>
                    <a:pt x="10332" y="1"/>
                  </a:lnTo>
                  <a:lnTo>
                    <a:pt x="30938" y="1"/>
                  </a:lnTo>
                  <a:lnTo>
                    <a:pt x="41214"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15"/>
            <p:cNvSpPr/>
            <p:nvPr/>
          </p:nvSpPr>
          <p:spPr>
            <a:xfrm>
              <a:off x="12662950" y="511150"/>
              <a:ext cx="160050" cy="159350"/>
            </a:xfrm>
            <a:custGeom>
              <a:avLst/>
              <a:gdLst/>
              <a:ahLst/>
              <a:cxnLst/>
              <a:rect l="l" t="t" r="r" b="b"/>
              <a:pathLst>
                <a:path w="6402" h="6374" extrusionOk="0">
                  <a:moveTo>
                    <a:pt x="3201" y="0"/>
                  </a:moveTo>
                  <a:cubicBezTo>
                    <a:pt x="1432" y="0"/>
                    <a:pt x="0" y="1432"/>
                    <a:pt x="0" y="3201"/>
                  </a:cubicBezTo>
                  <a:cubicBezTo>
                    <a:pt x="0" y="4941"/>
                    <a:pt x="1432" y="6373"/>
                    <a:pt x="3201" y="6373"/>
                  </a:cubicBezTo>
                  <a:cubicBezTo>
                    <a:pt x="4969" y="6373"/>
                    <a:pt x="6401" y="4941"/>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15"/>
            <p:cNvSpPr/>
            <p:nvPr/>
          </p:nvSpPr>
          <p:spPr>
            <a:xfrm>
              <a:off x="1215127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15"/>
            <p:cNvSpPr/>
            <p:nvPr/>
          </p:nvSpPr>
          <p:spPr>
            <a:xfrm>
              <a:off x="12662950" y="-375325"/>
              <a:ext cx="160050" cy="160050"/>
            </a:xfrm>
            <a:custGeom>
              <a:avLst/>
              <a:gdLst/>
              <a:ahLst/>
              <a:cxnLst/>
              <a:rect l="l" t="t" r="r" b="b"/>
              <a:pathLst>
                <a:path w="6402" h="6402" extrusionOk="0">
                  <a:moveTo>
                    <a:pt x="3201" y="1"/>
                  </a:moveTo>
                  <a:cubicBezTo>
                    <a:pt x="1432" y="1"/>
                    <a:pt x="0" y="1432"/>
                    <a:pt x="0" y="3201"/>
                  </a:cubicBezTo>
                  <a:cubicBezTo>
                    <a:pt x="0" y="4970"/>
                    <a:pt x="1432" y="6402"/>
                    <a:pt x="3201" y="6402"/>
                  </a:cubicBezTo>
                  <a:cubicBezTo>
                    <a:pt x="4969" y="6402"/>
                    <a:pt x="6401" y="4970"/>
                    <a:pt x="6401" y="3201"/>
                  </a:cubicBezTo>
                  <a:cubicBezTo>
                    <a:pt x="6401" y="1432"/>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15"/>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15"/>
            <p:cNvSpPr/>
            <p:nvPr/>
          </p:nvSpPr>
          <p:spPr>
            <a:xfrm>
              <a:off x="11891600" y="67550"/>
              <a:ext cx="160050" cy="160050"/>
            </a:xfrm>
            <a:custGeom>
              <a:avLst/>
              <a:gdLst/>
              <a:ahLst/>
              <a:cxnLst/>
              <a:rect l="l" t="t" r="r" b="b"/>
              <a:pathLst>
                <a:path w="6402"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15"/>
            <p:cNvSpPr/>
            <p:nvPr/>
          </p:nvSpPr>
          <p:spPr>
            <a:xfrm>
              <a:off x="12151275" y="-375325"/>
              <a:ext cx="160050" cy="160050"/>
            </a:xfrm>
            <a:custGeom>
              <a:avLst/>
              <a:gdLst/>
              <a:ahLst/>
              <a:cxnLst/>
              <a:rect l="l" t="t" r="r" b="b"/>
              <a:pathLst>
                <a:path w="6402" h="6402" extrusionOk="0">
                  <a:moveTo>
                    <a:pt x="3201" y="1"/>
                  </a:moveTo>
                  <a:cubicBezTo>
                    <a:pt x="1433" y="1"/>
                    <a:pt x="1" y="1432"/>
                    <a:pt x="1" y="3201"/>
                  </a:cubicBezTo>
                  <a:cubicBezTo>
                    <a:pt x="1" y="4970"/>
                    <a:pt x="1433" y="6402"/>
                    <a:pt x="3201" y="6402"/>
                  </a:cubicBezTo>
                  <a:cubicBezTo>
                    <a:pt x="4970" y="6402"/>
                    <a:pt x="6402" y="4970"/>
                    <a:pt x="6402" y="3201"/>
                  </a:cubicBezTo>
                  <a:cubicBezTo>
                    <a:pt x="6402" y="1432"/>
                    <a:pt x="4970"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15"/>
            <p:cNvSpPr/>
            <p:nvPr/>
          </p:nvSpPr>
          <p:spPr>
            <a:xfrm>
              <a:off x="11971600" y="-295300"/>
              <a:ext cx="1030375" cy="886475"/>
            </a:xfrm>
            <a:custGeom>
              <a:avLst/>
              <a:gdLst/>
              <a:ahLst/>
              <a:cxnLst/>
              <a:rect l="l" t="t" r="r" b="b"/>
              <a:pathLst>
                <a:path w="41215" h="35459" fill="none" extrusionOk="0">
                  <a:moveTo>
                    <a:pt x="30883" y="35459"/>
                  </a:moveTo>
                  <a:lnTo>
                    <a:pt x="10276" y="35459"/>
                  </a:lnTo>
                  <a:lnTo>
                    <a:pt x="1" y="17715"/>
                  </a:lnTo>
                  <a:lnTo>
                    <a:pt x="10276" y="0"/>
                  </a:lnTo>
                  <a:lnTo>
                    <a:pt x="30883"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15"/>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15"/>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15"/>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15"/>
            <p:cNvSpPr/>
            <p:nvPr/>
          </p:nvSpPr>
          <p:spPr>
            <a:xfrm>
              <a:off x="15231775" y="511150"/>
              <a:ext cx="159350" cy="159350"/>
            </a:xfrm>
            <a:custGeom>
              <a:avLst/>
              <a:gdLst/>
              <a:ahLst/>
              <a:cxnLst/>
              <a:rect l="l" t="t" r="r" b="b"/>
              <a:pathLst>
                <a:path w="6374" h="6374" extrusionOk="0">
                  <a:moveTo>
                    <a:pt x="3201" y="0"/>
                  </a:moveTo>
                  <a:cubicBezTo>
                    <a:pt x="1432" y="0"/>
                    <a:pt x="0" y="1432"/>
                    <a:pt x="0" y="3201"/>
                  </a:cubicBezTo>
                  <a:cubicBezTo>
                    <a:pt x="0" y="4941"/>
                    <a:pt x="1432" y="6373"/>
                    <a:pt x="3201" y="6373"/>
                  </a:cubicBezTo>
                  <a:cubicBezTo>
                    <a:pt x="4969" y="6373"/>
                    <a:pt x="6373" y="4941"/>
                    <a:pt x="6373" y="3201"/>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15"/>
            <p:cNvSpPr/>
            <p:nvPr/>
          </p:nvSpPr>
          <p:spPr>
            <a:xfrm>
              <a:off x="14202125" y="511150"/>
              <a:ext cx="159350" cy="159350"/>
            </a:xfrm>
            <a:custGeom>
              <a:avLst/>
              <a:gdLst/>
              <a:ahLst/>
              <a:cxnLst/>
              <a:rect l="l" t="t" r="r" b="b"/>
              <a:pathLst>
                <a:path w="6374" h="6374" extrusionOk="0">
                  <a:moveTo>
                    <a:pt x="3173" y="0"/>
                  </a:moveTo>
                  <a:cubicBezTo>
                    <a:pt x="1404" y="0"/>
                    <a:pt x="1" y="1432"/>
                    <a:pt x="1" y="3201"/>
                  </a:cubicBezTo>
                  <a:cubicBezTo>
                    <a:pt x="1" y="4941"/>
                    <a:pt x="1404"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15"/>
            <p:cNvSpPr/>
            <p:nvPr/>
          </p:nvSpPr>
          <p:spPr>
            <a:xfrm>
              <a:off x="14461825" y="67550"/>
              <a:ext cx="159350" cy="160050"/>
            </a:xfrm>
            <a:custGeom>
              <a:avLst/>
              <a:gdLst/>
              <a:ahLst/>
              <a:cxnLst/>
              <a:rect l="l" t="t" r="r" b="b"/>
              <a:pathLst>
                <a:path w="6374" h="6402" extrusionOk="0">
                  <a:moveTo>
                    <a:pt x="3173" y="1"/>
                  </a:moveTo>
                  <a:cubicBezTo>
                    <a:pt x="1404" y="1"/>
                    <a:pt x="0" y="1433"/>
                    <a:pt x="0" y="3201"/>
                  </a:cubicBezTo>
                  <a:cubicBezTo>
                    <a:pt x="0" y="4970"/>
                    <a:pt x="1404" y="6402"/>
                    <a:pt x="3173" y="6402"/>
                  </a:cubicBezTo>
                  <a:cubicBezTo>
                    <a:pt x="4941" y="6402"/>
                    <a:pt x="6373" y="4970"/>
                    <a:pt x="6373" y="3201"/>
                  </a:cubicBezTo>
                  <a:cubicBezTo>
                    <a:pt x="6373" y="1433"/>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15"/>
            <p:cNvSpPr/>
            <p:nvPr/>
          </p:nvSpPr>
          <p:spPr>
            <a:xfrm>
              <a:off x="14281450" y="147575"/>
              <a:ext cx="1030350" cy="885775"/>
            </a:xfrm>
            <a:custGeom>
              <a:avLst/>
              <a:gdLst/>
              <a:ahLst/>
              <a:cxnLst/>
              <a:rect l="l" t="t" r="r" b="b"/>
              <a:pathLst>
                <a:path w="41214" h="35431" fill="none" extrusionOk="0">
                  <a:moveTo>
                    <a:pt x="30938" y="35431"/>
                  </a:moveTo>
                  <a:lnTo>
                    <a:pt x="10332" y="35431"/>
                  </a:lnTo>
                  <a:lnTo>
                    <a:pt x="0" y="17744"/>
                  </a:lnTo>
                  <a:lnTo>
                    <a:pt x="10332" y="0"/>
                  </a:lnTo>
                  <a:lnTo>
                    <a:pt x="30938" y="0"/>
                  </a:lnTo>
                  <a:lnTo>
                    <a:pt x="41214"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15"/>
            <p:cNvSpPr/>
            <p:nvPr/>
          </p:nvSpPr>
          <p:spPr>
            <a:xfrm>
              <a:off x="14203525" y="1396200"/>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15"/>
            <p:cNvSpPr/>
            <p:nvPr/>
          </p:nvSpPr>
          <p:spPr>
            <a:xfrm>
              <a:off x="13691875" y="1396200"/>
              <a:ext cx="160050" cy="160050"/>
            </a:xfrm>
            <a:custGeom>
              <a:avLst/>
              <a:gdLst/>
              <a:ahLst/>
              <a:cxnLst/>
              <a:rect l="l" t="t" r="r" b="b"/>
              <a:pathLst>
                <a:path w="6402" h="6402" extrusionOk="0">
                  <a:moveTo>
                    <a:pt x="3201" y="0"/>
                  </a:moveTo>
                  <a:cubicBezTo>
                    <a:pt x="1432" y="0"/>
                    <a:pt x="1" y="1432"/>
                    <a:pt x="1" y="3201"/>
                  </a:cubicBezTo>
                  <a:cubicBezTo>
                    <a:pt x="1" y="4970"/>
                    <a:pt x="1432"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15"/>
            <p:cNvSpPr/>
            <p:nvPr/>
          </p:nvSpPr>
          <p:spPr>
            <a:xfrm>
              <a:off x="1420352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15"/>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15"/>
            <p:cNvSpPr/>
            <p:nvPr/>
          </p:nvSpPr>
          <p:spPr>
            <a:xfrm>
              <a:off x="13431475" y="953325"/>
              <a:ext cx="160050" cy="159350"/>
            </a:xfrm>
            <a:custGeom>
              <a:avLst/>
              <a:gdLst/>
              <a:ahLst/>
              <a:cxnLst/>
              <a:rect l="l" t="t" r="r" b="b"/>
              <a:pathLst>
                <a:path w="6402" h="6374" extrusionOk="0">
                  <a:moveTo>
                    <a:pt x="3201" y="0"/>
                  </a:moveTo>
                  <a:cubicBezTo>
                    <a:pt x="1433" y="0"/>
                    <a:pt x="1" y="1432"/>
                    <a:pt x="1" y="3173"/>
                  </a:cubicBezTo>
                  <a:cubicBezTo>
                    <a:pt x="1" y="4941"/>
                    <a:pt x="1433" y="6373"/>
                    <a:pt x="3201" y="6373"/>
                  </a:cubicBezTo>
                  <a:cubicBezTo>
                    <a:pt x="4970" y="6373"/>
                    <a:pt x="6402" y="4941"/>
                    <a:pt x="6402" y="3173"/>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15"/>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15"/>
            <p:cNvSpPr/>
            <p:nvPr/>
          </p:nvSpPr>
          <p:spPr>
            <a:xfrm>
              <a:off x="13511500" y="591150"/>
              <a:ext cx="1029650" cy="885075"/>
            </a:xfrm>
            <a:custGeom>
              <a:avLst/>
              <a:gdLst/>
              <a:ahLst/>
              <a:cxnLst/>
              <a:rect l="l" t="t" r="r" b="b"/>
              <a:pathLst>
                <a:path w="41186" h="35403" fill="none" extrusionOk="0">
                  <a:moveTo>
                    <a:pt x="30910" y="35403"/>
                  </a:moveTo>
                  <a:lnTo>
                    <a:pt x="10304" y="35403"/>
                  </a:lnTo>
                  <a:lnTo>
                    <a:pt x="0" y="17688"/>
                  </a:lnTo>
                  <a:lnTo>
                    <a:pt x="10304" y="1"/>
                  </a:lnTo>
                  <a:lnTo>
                    <a:pt x="30910" y="1"/>
                  </a:lnTo>
                  <a:lnTo>
                    <a:pt x="41186"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15"/>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15"/>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15"/>
            <p:cNvSpPr/>
            <p:nvPr/>
          </p:nvSpPr>
          <p:spPr>
            <a:xfrm>
              <a:off x="15746225" y="-375325"/>
              <a:ext cx="159350" cy="160050"/>
            </a:xfrm>
            <a:custGeom>
              <a:avLst/>
              <a:gdLst/>
              <a:ahLst/>
              <a:cxnLst/>
              <a:rect l="l" t="t" r="r" b="b"/>
              <a:pathLst>
                <a:path w="6374" h="6402" extrusionOk="0">
                  <a:moveTo>
                    <a:pt x="3173" y="1"/>
                  </a:moveTo>
                  <a:cubicBezTo>
                    <a:pt x="1405" y="1"/>
                    <a:pt x="1" y="1432"/>
                    <a:pt x="1" y="3201"/>
                  </a:cubicBezTo>
                  <a:cubicBezTo>
                    <a:pt x="1" y="4970"/>
                    <a:pt x="1405" y="6402"/>
                    <a:pt x="3173" y="6402"/>
                  </a:cubicBezTo>
                  <a:cubicBezTo>
                    <a:pt x="4942" y="6402"/>
                    <a:pt x="6374" y="4970"/>
                    <a:pt x="6374" y="3201"/>
                  </a:cubicBezTo>
                  <a:cubicBezTo>
                    <a:pt x="6374" y="1432"/>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15"/>
            <p:cNvSpPr/>
            <p:nvPr/>
          </p:nvSpPr>
          <p:spPr>
            <a:xfrm>
              <a:off x="16003825" y="67550"/>
              <a:ext cx="159350" cy="160050"/>
            </a:xfrm>
            <a:custGeom>
              <a:avLst/>
              <a:gdLst/>
              <a:ahLst/>
              <a:cxnLst/>
              <a:rect l="l" t="t" r="r" b="b"/>
              <a:pathLst>
                <a:path w="6374" h="6402" extrusionOk="0">
                  <a:moveTo>
                    <a:pt x="3201" y="1"/>
                  </a:moveTo>
                  <a:cubicBezTo>
                    <a:pt x="1432" y="1"/>
                    <a:pt x="0" y="1433"/>
                    <a:pt x="0" y="3201"/>
                  </a:cubicBezTo>
                  <a:cubicBezTo>
                    <a:pt x="0" y="4970"/>
                    <a:pt x="1432" y="6402"/>
                    <a:pt x="3201" y="6402"/>
                  </a:cubicBezTo>
                  <a:cubicBezTo>
                    <a:pt x="4969" y="6402"/>
                    <a:pt x="6373" y="4970"/>
                    <a:pt x="6373" y="3201"/>
                  </a:cubicBezTo>
                  <a:cubicBezTo>
                    <a:pt x="6373"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15"/>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15"/>
            <p:cNvSpPr/>
            <p:nvPr/>
          </p:nvSpPr>
          <p:spPr>
            <a:xfrm>
              <a:off x="15233875" y="-375325"/>
              <a:ext cx="159350" cy="160050"/>
            </a:xfrm>
            <a:custGeom>
              <a:avLst/>
              <a:gdLst/>
              <a:ahLst/>
              <a:cxnLst/>
              <a:rect l="l" t="t" r="r" b="b"/>
              <a:pathLst>
                <a:path w="6374" h="6402" extrusionOk="0">
                  <a:moveTo>
                    <a:pt x="3173" y="1"/>
                  </a:moveTo>
                  <a:cubicBezTo>
                    <a:pt x="1404" y="1"/>
                    <a:pt x="0" y="1432"/>
                    <a:pt x="0" y="3201"/>
                  </a:cubicBezTo>
                  <a:cubicBezTo>
                    <a:pt x="0" y="4970"/>
                    <a:pt x="1404" y="6402"/>
                    <a:pt x="3173" y="6402"/>
                  </a:cubicBezTo>
                  <a:cubicBezTo>
                    <a:pt x="4941" y="6402"/>
                    <a:pt x="6373" y="4970"/>
                    <a:pt x="6373" y="3201"/>
                  </a:cubicBezTo>
                  <a:cubicBezTo>
                    <a:pt x="6373" y="1432"/>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15"/>
            <p:cNvSpPr/>
            <p:nvPr/>
          </p:nvSpPr>
          <p:spPr>
            <a:xfrm>
              <a:off x="15053500" y="-295300"/>
              <a:ext cx="1030350" cy="886475"/>
            </a:xfrm>
            <a:custGeom>
              <a:avLst/>
              <a:gdLst/>
              <a:ahLst/>
              <a:cxnLst/>
              <a:rect l="l" t="t" r="r" b="b"/>
              <a:pathLst>
                <a:path w="41214" h="35459" fill="none" extrusionOk="0">
                  <a:moveTo>
                    <a:pt x="30938" y="35459"/>
                  </a:moveTo>
                  <a:lnTo>
                    <a:pt x="10332" y="35459"/>
                  </a:lnTo>
                  <a:lnTo>
                    <a:pt x="0" y="17715"/>
                  </a:lnTo>
                  <a:lnTo>
                    <a:pt x="10332" y="0"/>
                  </a:lnTo>
                  <a:lnTo>
                    <a:pt x="30938"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15"/>
            <p:cNvSpPr/>
            <p:nvPr/>
          </p:nvSpPr>
          <p:spPr>
            <a:xfrm>
              <a:off x="12662950" y="-378825"/>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15"/>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15"/>
            <p:cNvSpPr/>
            <p:nvPr/>
          </p:nvSpPr>
          <p:spPr>
            <a:xfrm>
              <a:off x="118916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15"/>
            <p:cNvSpPr/>
            <p:nvPr/>
          </p:nvSpPr>
          <p:spPr>
            <a:xfrm>
              <a:off x="11892300" y="63350"/>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15"/>
            <p:cNvSpPr/>
            <p:nvPr/>
          </p:nvSpPr>
          <p:spPr>
            <a:xfrm>
              <a:off x="11381350" y="63350"/>
              <a:ext cx="159325" cy="160050"/>
            </a:xfrm>
            <a:custGeom>
              <a:avLst/>
              <a:gdLst/>
              <a:ahLst/>
              <a:cxnLst/>
              <a:rect l="l" t="t" r="r" b="b"/>
              <a:pathLst>
                <a:path w="6373" h="6402" extrusionOk="0">
                  <a:moveTo>
                    <a:pt x="3201" y="0"/>
                  </a:moveTo>
                  <a:cubicBezTo>
                    <a:pt x="1432" y="0"/>
                    <a:pt x="0" y="1432"/>
                    <a:pt x="0" y="3201"/>
                  </a:cubicBezTo>
                  <a:cubicBezTo>
                    <a:pt x="0" y="4970"/>
                    <a:pt x="1432" y="6401"/>
                    <a:pt x="3201" y="6401"/>
                  </a:cubicBezTo>
                  <a:cubicBezTo>
                    <a:pt x="4941" y="6401"/>
                    <a:pt x="6373" y="4970"/>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15"/>
            <p:cNvSpPr/>
            <p:nvPr/>
          </p:nvSpPr>
          <p:spPr>
            <a:xfrm>
              <a:off x="118923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15"/>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15"/>
            <p:cNvSpPr/>
            <p:nvPr/>
          </p:nvSpPr>
          <p:spPr>
            <a:xfrm>
              <a:off x="11121650" y="-378825"/>
              <a:ext cx="159350" cy="160050"/>
            </a:xfrm>
            <a:custGeom>
              <a:avLst/>
              <a:gdLst/>
              <a:ahLst/>
              <a:cxnLst/>
              <a:rect l="l" t="t" r="r" b="b"/>
              <a:pathLst>
                <a:path w="6374" h="6402" extrusionOk="0">
                  <a:moveTo>
                    <a:pt x="3173" y="0"/>
                  </a:moveTo>
                  <a:cubicBezTo>
                    <a:pt x="1432" y="0"/>
                    <a:pt x="0" y="1432"/>
                    <a:pt x="0" y="3201"/>
                  </a:cubicBezTo>
                  <a:cubicBezTo>
                    <a:pt x="0" y="4970"/>
                    <a:pt x="1432" y="6401"/>
                    <a:pt x="3173" y="6401"/>
                  </a:cubicBezTo>
                  <a:cubicBezTo>
                    <a:pt x="4942" y="6401"/>
                    <a:pt x="6373" y="4970"/>
                    <a:pt x="6373" y="3201"/>
                  </a:cubicBezTo>
                  <a:cubicBezTo>
                    <a:pt x="6373"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15"/>
            <p:cNvSpPr/>
            <p:nvPr/>
          </p:nvSpPr>
          <p:spPr>
            <a:xfrm>
              <a:off x="11381350" y="-821700"/>
              <a:ext cx="159325" cy="160050"/>
            </a:xfrm>
            <a:custGeom>
              <a:avLst/>
              <a:gdLst/>
              <a:ahLst/>
              <a:cxnLst/>
              <a:rect l="l" t="t" r="r" b="b"/>
              <a:pathLst>
                <a:path w="6373" h="6402" extrusionOk="0">
                  <a:moveTo>
                    <a:pt x="3201" y="0"/>
                  </a:moveTo>
                  <a:cubicBezTo>
                    <a:pt x="1432" y="0"/>
                    <a:pt x="0" y="1432"/>
                    <a:pt x="0" y="3201"/>
                  </a:cubicBezTo>
                  <a:cubicBezTo>
                    <a:pt x="0" y="4969"/>
                    <a:pt x="1432" y="6401"/>
                    <a:pt x="3201" y="6401"/>
                  </a:cubicBezTo>
                  <a:cubicBezTo>
                    <a:pt x="4941" y="6401"/>
                    <a:pt x="6373" y="4969"/>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15"/>
            <p:cNvSpPr/>
            <p:nvPr/>
          </p:nvSpPr>
          <p:spPr>
            <a:xfrm>
              <a:off x="11201650" y="-741700"/>
              <a:ext cx="1029675" cy="885075"/>
            </a:xfrm>
            <a:custGeom>
              <a:avLst/>
              <a:gdLst/>
              <a:ahLst/>
              <a:cxnLst/>
              <a:rect l="l" t="t" r="r" b="b"/>
              <a:pathLst>
                <a:path w="41187" h="35403" fill="none" extrusionOk="0">
                  <a:moveTo>
                    <a:pt x="30883" y="35403"/>
                  </a:moveTo>
                  <a:lnTo>
                    <a:pt x="10276" y="35403"/>
                  </a:lnTo>
                  <a:lnTo>
                    <a:pt x="1" y="17716"/>
                  </a:lnTo>
                  <a:lnTo>
                    <a:pt x="10276" y="1"/>
                  </a:lnTo>
                  <a:lnTo>
                    <a:pt x="30883" y="1"/>
                  </a:lnTo>
                  <a:lnTo>
                    <a:pt x="41186" y="17716"/>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15"/>
            <p:cNvSpPr/>
            <p:nvPr/>
          </p:nvSpPr>
          <p:spPr>
            <a:xfrm>
              <a:off x="13432900" y="953325"/>
              <a:ext cx="160025" cy="159350"/>
            </a:xfrm>
            <a:custGeom>
              <a:avLst/>
              <a:gdLst/>
              <a:ahLst/>
              <a:cxnLst/>
              <a:rect l="l" t="t" r="r" b="b"/>
              <a:pathLst>
                <a:path w="6401" h="6374" extrusionOk="0">
                  <a:moveTo>
                    <a:pt x="3201" y="0"/>
                  </a:moveTo>
                  <a:cubicBezTo>
                    <a:pt x="1432" y="0"/>
                    <a:pt x="0" y="1432"/>
                    <a:pt x="0" y="3173"/>
                  </a:cubicBezTo>
                  <a:cubicBezTo>
                    <a:pt x="0" y="4941"/>
                    <a:pt x="1432" y="6373"/>
                    <a:pt x="3201" y="6373"/>
                  </a:cubicBezTo>
                  <a:cubicBezTo>
                    <a:pt x="4969" y="6373"/>
                    <a:pt x="6401" y="4941"/>
                    <a:pt x="6401" y="3173"/>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15"/>
            <p:cNvSpPr/>
            <p:nvPr/>
          </p:nvSpPr>
          <p:spPr>
            <a:xfrm>
              <a:off x="12921925" y="953325"/>
              <a:ext cx="159350" cy="159350"/>
            </a:xfrm>
            <a:custGeom>
              <a:avLst/>
              <a:gdLst/>
              <a:ahLst/>
              <a:cxnLst/>
              <a:rect l="l" t="t" r="r" b="b"/>
              <a:pathLst>
                <a:path w="6374" h="6374" extrusionOk="0">
                  <a:moveTo>
                    <a:pt x="3201" y="0"/>
                  </a:moveTo>
                  <a:cubicBezTo>
                    <a:pt x="1432" y="0"/>
                    <a:pt x="1" y="1432"/>
                    <a:pt x="1" y="3173"/>
                  </a:cubicBezTo>
                  <a:cubicBezTo>
                    <a:pt x="1" y="4941"/>
                    <a:pt x="1432" y="6373"/>
                    <a:pt x="3201" y="6373"/>
                  </a:cubicBezTo>
                  <a:cubicBezTo>
                    <a:pt x="4942" y="6373"/>
                    <a:pt x="6374" y="4941"/>
                    <a:pt x="6374" y="3173"/>
                  </a:cubicBezTo>
                  <a:cubicBezTo>
                    <a:pt x="6374" y="1432"/>
                    <a:pt x="4942"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15"/>
            <p:cNvSpPr/>
            <p:nvPr/>
          </p:nvSpPr>
          <p:spPr>
            <a:xfrm>
              <a:off x="13432900" y="67550"/>
              <a:ext cx="160025" cy="160050"/>
            </a:xfrm>
            <a:custGeom>
              <a:avLst/>
              <a:gdLst/>
              <a:ahLst/>
              <a:cxnLst/>
              <a:rect l="l" t="t" r="r" b="b"/>
              <a:pathLst>
                <a:path w="6401"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15"/>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15"/>
            <p:cNvSpPr/>
            <p:nvPr/>
          </p:nvSpPr>
          <p:spPr>
            <a:xfrm>
              <a:off x="12662250" y="511150"/>
              <a:ext cx="159325" cy="159350"/>
            </a:xfrm>
            <a:custGeom>
              <a:avLst/>
              <a:gdLst/>
              <a:ahLst/>
              <a:cxnLst/>
              <a:rect l="l" t="t" r="r" b="b"/>
              <a:pathLst>
                <a:path w="6373" h="6374" extrusionOk="0">
                  <a:moveTo>
                    <a:pt x="3201" y="0"/>
                  </a:moveTo>
                  <a:cubicBezTo>
                    <a:pt x="1432" y="0"/>
                    <a:pt x="0" y="1432"/>
                    <a:pt x="0" y="3201"/>
                  </a:cubicBezTo>
                  <a:cubicBezTo>
                    <a:pt x="0" y="4941"/>
                    <a:pt x="1432" y="6373"/>
                    <a:pt x="3201" y="6373"/>
                  </a:cubicBezTo>
                  <a:cubicBezTo>
                    <a:pt x="4941" y="6373"/>
                    <a:pt x="6373" y="4941"/>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15"/>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15"/>
            <p:cNvSpPr/>
            <p:nvPr/>
          </p:nvSpPr>
          <p:spPr>
            <a:xfrm>
              <a:off x="12742250" y="147575"/>
              <a:ext cx="1029650" cy="885775"/>
            </a:xfrm>
            <a:custGeom>
              <a:avLst/>
              <a:gdLst/>
              <a:ahLst/>
              <a:cxnLst/>
              <a:rect l="l" t="t" r="r" b="b"/>
              <a:pathLst>
                <a:path w="41186" h="35431" fill="none" extrusionOk="0">
                  <a:moveTo>
                    <a:pt x="30883" y="35431"/>
                  </a:moveTo>
                  <a:lnTo>
                    <a:pt x="10276" y="35431"/>
                  </a:lnTo>
                  <a:lnTo>
                    <a:pt x="1" y="17744"/>
                  </a:lnTo>
                  <a:lnTo>
                    <a:pt x="10276" y="0"/>
                  </a:lnTo>
                  <a:lnTo>
                    <a:pt x="30883" y="0"/>
                  </a:lnTo>
                  <a:lnTo>
                    <a:pt x="41186"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7" name="Google Shape;587;p15"/>
          <p:cNvGrpSpPr/>
          <p:nvPr/>
        </p:nvGrpSpPr>
        <p:grpSpPr>
          <a:xfrm>
            <a:off x="2950978" y="69743"/>
            <a:ext cx="753971" cy="649980"/>
            <a:chOff x="6618338" y="2032518"/>
            <a:chExt cx="753971" cy="649980"/>
          </a:xfrm>
        </p:grpSpPr>
        <p:sp>
          <p:nvSpPr>
            <p:cNvPr id="588" name="Google Shape;588;p15"/>
            <p:cNvSpPr/>
            <p:nvPr/>
          </p:nvSpPr>
          <p:spPr>
            <a:xfrm>
              <a:off x="6689978" y="2053882"/>
              <a:ext cx="447779" cy="517688"/>
            </a:xfrm>
            <a:custGeom>
              <a:avLst/>
              <a:gdLst/>
              <a:ahLst/>
              <a:cxnLst/>
              <a:rect l="l" t="t" r="r" b="b"/>
              <a:pathLst>
                <a:path w="23558" h="27236" extrusionOk="0">
                  <a:moveTo>
                    <a:pt x="11764" y="1"/>
                  </a:moveTo>
                  <a:lnTo>
                    <a:pt x="1" y="6779"/>
                  </a:lnTo>
                  <a:lnTo>
                    <a:pt x="1" y="20396"/>
                  </a:lnTo>
                  <a:lnTo>
                    <a:pt x="11764" y="27235"/>
                  </a:lnTo>
                  <a:lnTo>
                    <a:pt x="23557" y="20396"/>
                  </a:lnTo>
                  <a:lnTo>
                    <a:pt x="23557" y="6779"/>
                  </a:lnTo>
                  <a:lnTo>
                    <a:pt x="11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15"/>
            <p:cNvSpPr/>
            <p:nvPr/>
          </p:nvSpPr>
          <p:spPr>
            <a:xfrm>
              <a:off x="6761617" y="2032518"/>
              <a:ext cx="447779" cy="518258"/>
            </a:xfrm>
            <a:custGeom>
              <a:avLst/>
              <a:gdLst/>
              <a:ahLst/>
              <a:cxnLst/>
              <a:rect l="l" t="t" r="r" b="b"/>
              <a:pathLst>
                <a:path w="23558" h="27266" fill="none" extrusionOk="0">
                  <a:moveTo>
                    <a:pt x="11764" y="0"/>
                  </a:moveTo>
                  <a:lnTo>
                    <a:pt x="1" y="6809"/>
                  </a:lnTo>
                  <a:lnTo>
                    <a:pt x="1" y="20457"/>
                  </a:lnTo>
                  <a:lnTo>
                    <a:pt x="11764" y="27265"/>
                  </a:lnTo>
                  <a:lnTo>
                    <a:pt x="23557" y="20457"/>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15"/>
            <p:cNvSpPr/>
            <p:nvPr/>
          </p:nvSpPr>
          <p:spPr>
            <a:xfrm>
              <a:off x="7209377" y="2068328"/>
              <a:ext cx="162932" cy="444890"/>
            </a:xfrm>
            <a:custGeom>
              <a:avLst/>
              <a:gdLst/>
              <a:ahLst/>
              <a:cxnLst/>
              <a:rect l="l" t="t" r="r" b="b"/>
              <a:pathLst>
                <a:path w="8572" h="23406" fill="none" extrusionOk="0">
                  <a:moveTo>
                    <a:pt x="8572" y="1"/>
                  </a:moveTo>
                  <a:lnTo>
                    <a:pt x="0" y="4925"/>
                  </a:lnTo>
                  <a:lnTo>
                    <a:pt x="0" y="18573"/>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15"/>
            <p:cNvSpPr/>
            <p:nvPr/>
          </p:nvSpPr>
          <p:spPr>
            <a:xfrm>
              <a:off x="6985202" y="2083363"/>
              <a:ext cx="179697" cy="104009"/>
            </a:xfrm>
            <a:custGeom>
              <a:avLst/>
              <a:gdLst/>
              <a:ahLst/>
              <a:cxnLst/>
              <a:rect l="l" t="t" r="r" b="b"/>
              <a:pathLst>
                <a:path w="9454" h="5472" fill="none" extrusionOk="0">
                  <a:moveTo>
                    <a:pt x="9454" y="5471"/>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15"/>
            <p:cNvSpPr/>
            <p:nvPr/>
          </p:nvSpPr>
          <p:spPr>
            <a:xfrm>
              <a:off x="6985202" y="2395922"/>
              <a:ext cx="179697" cy="104009"/>
            </a:xfrm>
            <a:custGeom>
              <a:avLst/>
              <a:gdLst/>
              <a:ahLst/>
              <a:cxnLst/>
              <a:rect l="l" t="t" r="r" b="b"/>
              <a:pathLst>
                <a:path w="9454" h="5472" fill="none" extrusionOk="0">
                  <a:moveTo>
                    <a:pt x="1" y="5471"/>
                  </a:moveTo>
                  <a:lnTo>
                    <a:pt x="945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15"/>
            <p:cNvSpPr/>
            <p:nvPr/>
          </p:nvSpPr>
          <p:spPr>
            <a:xfrm>
              <a:off x="6804954" y="2187353"/>
              <a:ext cx="19" cy="208588"/>
            </a:xfrm>
            <a:custGeom>
              <a:avLst/>
              <a:gdLst/>
              <a:ahLst/>
              <a:cxnLst/>
              <a:rect l="l" t="t" r="r" b="b"/>
              <a:pathLst>
                <a:path w="1" h="10974" fill="none" extrusionOk="0">
                  <a:moveTo>
                    <a:pt x="0" y="0"/>
                  </a:moveTo>
                  <a:lnTo>
                    <a:pt x="0" y="1097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15"/>
            <p:cNvSpPr/>
            <p:nvPr/>
          </p:nvSpPr>
          <p:spPr>
            <a:xfrm>
              <a:off x="6985202" y="2550757"/>
              <a:ext cx="19" cy="131741"/>
            </a:xfrm>
            <a:custGeom>
              <a:avLst/>
              <a:gdLst/>
              <a:ahLst/>
              <a:cxnLst/>
              <a:rect l="l" t="t" r="r" b="b"/>
              <a:pathLst>
                <a:path w="1" h="6931" fill="none" extrusionOk="0">
                  <a:moveTo>
                    <a:pt x="1" y="0"/>
                  </a:moveTo>
                  <a:lnTo>
                    <a:pt x="1" y="693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15"/>
            <p:cNvSpPr/>
            <p:nvPr/>
          </p:nvSpPr>
          <p:spPr>
            <a:xfrm>
              <a:off x="6618338" y="2083363"/>
              <a:ext cx="143298" cy="78577"/>
            </a:xfrm>
            <a:custGeom>
              <a:avLst/>
              <a:gdLst/>
              <a:ahLst/>
              <a:cxnLst/>
              <a:rect l="l" t="t" r="r" b="b"/>
              <a:pathLst>
                <a:path w="7539" h="4134" fill="none" extrusionOk="0">
                  <a:moveTo>
                    <a:pt x="0" y="0"/>
                  </a:moveTo>
                  <a:lnTo>
                    <a:pt x="7539" y="413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6" name="Google Shape;596;p15"/>
          <p:cNvGrpSpPr/>
          <p:nvPr/>
        </p:nvGrpSpPr>
        <p:grpSpPr>
          <a:xfrm>
            <a:off x="256440" y="176916"/>
            <a:ext cx="160043" cy="191843"/>
            <a:chOff x="2968138" y="1186114"/>
            <a:chExt cx="160043" cy="191843"/>
          </a:xfrm>
        </p:grpSpPr>
        <p:sp>
          <p:nvSpPr>
            <p:cNvPr id="597" name="Google Shape;597;p15"/>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15"/>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15"/>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15"/>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1" name="Google Shape;601;p15"/>
          <p:cNvSpPr/>
          <p:nvPr/>
        </p:nvSpPr>
        <p:spPr>
          <a:xfrm>
            <a:off x="-192494" y="1135891"/>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602" name="Google Shape;602;p15"/>
          <p:cNvSpPr/>
          <p:nvPr/>
        </p:nvSpPr>
        <p:spPr>
          <a:xfrm>
            <a:off x="1735456" y="368740"/>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603" name="Google Shape;603;p15"/>
          <p:cNvSpPr/>
          <p:nvPr/>
        </p:nvSpPr>
        <p:spPr>
          <a:xfrm>
            <a:off x="217724" y="2371261"/>
            <a:ext cx="124233" cy="200491"/>
          </a:xfrm>
          <a:custGeom>
            <a:avLst/>
            <a:gdLst/>
            <a:ahLst/>
            <a:cxnLst/>
            <a:rect l="l" t="t" r="r" b="b"/>
            <a:pathLst>
              <a:path w="6536" h="10548" fill="none" extrusionOk="0">
                <a:moveTo>
                  <a:pt x="3253" y="0"/>
                </a:moveTo>
                <a:lnTo>
                  <a:pt x="1" y="5259"/>
                </a:lnTo>
                <a:lnTo>
                  <a:pt x="3253" y="10547"/>
                </a:lnTo>
                <a:lnTo>
                  <a:pt x="6536" y="5259"/>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604"/>
        <p:cNvGrpSpPr/>
        <p:nvPr/>
      </p:nvGrpSpPr>
      <p:grpSpPr>
        <a:xfrm>
          <a:off x="0" y="0"/>
          <a:ext cx="0" cy="0"/>
          <a:chOff x="0" y="0"/>
          <a:chExt cx="0" cy="0"/>
        </a:xfrm>
      </p:grpSpPr>
      <p:sp>
        <p:nvSpPr>
          <p:cNvPr id="605" name="Google Shape;605;p16"/>
          <p:cNvSpPr txBox="1">
            <a:spLocks noGrp="1"/>
          </p:cNvSpPr>
          <p:nvPr>
            <p:ph type="title"/>
          </p:nvPr>
        </p:nvSpPr>
        <p:spPr>
          <a:xfrm>
            <a:off x="725118" y="1900479"/>
            <a:ext cx="3650700" cy="737700"/>
          </a:xfrm>
          <a:prstGeom prst="rect">
            <a:avLst/>
          </a:prstGeom>
        </p:spPr>
        <p:txBody>
          <a:bodyPr spcFirstLastPara="1" wrap="square" lIns="91421" tIns="91421" rIns="91421" bIns="91421" anchor="t" anchorCtr="0">
            <a:noAutofit/>
          </a:bodyPr>
          <a:lstStyle>
            <a:lvl1pPr lvl="0" algn="ctr" rtl="0">
              <a:lnSpc>
                <a:spcPct val="115000"/>
              </a:lnSpc>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606" name="Google Shape;606;p16"/>
          <p:cNvSpPr txBox="1">
            <a:spLocks noGrp="1"/>
          </p:cNvSpPr>
          <p:nvPr>
            <p:ph type="title" idx="2" hasCustomPrompt="1"/>
          </p:nvPr>
        </p:nvSpPr>
        <p:spPr>
          <a:xfrm>
            <a:off x="1846368" y="840708"/>
            <a:ext cx="1408200" cy="903300"/>
          </a:xfrm>
          <a:prstGeom prst="rect">
            <a:avLst/>
          </a:prstGeom>
          <a:noFill/>
          <a:ln>
            <a:noFill/>
          </a:ln>
        </p:spPr>
        <p:txBody>
          <a:bodyPr spcFirstLastPara="1" wrap="square" lIns="91421" tIns="91421" rIns="91421" bIns="91421" anchor="ctr" anchorCtr="0">
            <a:noAutofit/>
          </a:bodyPr>
          <a:lstStyle>
            <a:lvl1pPr lvl="0" algn="ctr" rtl="0">
              <a:lnSpc>
                <a:spcPct val="115000"/>
              </a:lnSpc>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07" name="Google Shape;607;p16"/>
          <p:cNvSpPr txBox="1">
            <a:spLocks noGrp="1"/>
          </p:cNvSpPr>
          <p:nvPr>
            <p:ph type="subTitle" idx="1"/>
          </p:nvPr>
        </p:nvSpPr>
        <p:spPr>
          <a:xfrm>
            <a:off x="1191618" y="2720379"/>
            <a:ext cx="2717700" cy="822000"/>
          </a:xfrm>
          <a:prstGeom prst="rect">
            <a:avLst/>
          </a:prstGeom>
          <a:ln>
            <a:noFill/>
          </a:ln>
        </p:spPr>
        <p:txBody>
          <a:bodyPr spcFirstLastPara="1" wrap="square" lIns="91421" tIns="91421" rIns="91421" bIns="91421" anchor="ctr"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08" name="Google Shape;608;p16"/>
          <p:cNvSpPr/>
          <p:nvPr/>
        </p:nvSpPr>
        <p:spPr>
          <a:xfrm>
            <a:off x="0" y="4221625"/>
            <a:ext cx="9144000" cy="9219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609" name="Google Shape;609;p16"/>
          <p:cNvGrpSpPr/>
          <p:nvPr/>
        </p:nvGrpSpPr>
        <p:grpSpPr>
          <a:xfrm>
            <a:off x="8823492" y="725494"/>
            <a:ext cx="158884" cy="190664"/>
            <a:chOff x="6523016" y="2685368"/>
            <a:chExt cx="158884" cy="190664"/>
          </a:xfrm>
        </p:grpSpPr>
        <p:sp>
          <p:nvSpPr>
            <p:cNvPr id="610" name="Google Shape;610;p16"/>
            <p:cNvSpPr/>
            <p:nvPr/>
          </p:nvSpPr>
          <p:spPr>
            <a:xfrm>
              <a:off x="6602733" y="2800915"/>
              <a:ext cx="19" cy="75118"/>
            </a:xfrm>
            <a:custGeom>
              <a:avLst/>
              <a:gdLst/>
              <a:ahLst/>
              <a:cxnLst/>
              <a:rect l="l" t="t" r="r" b="b"/>
              <a:pathLst>
                <a:path w="1" h="3952" fill="none" extrusionOk="0">
                  <a:moveTo>
                    <a:pt x="1" y="0"/>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16"/>
            <p:cNvSpPr/>
            <p:nvPr/>
          </p:nvSpPr>
          <p:spPr>
            <a:xfrm>
              <a:off x="6602733" y="2685368"/>
              <a:ext cx="19" cy="74547"/>
            </a:xfrm>
            <a:custGeom>
              <a:avLst/>
              <a:gdLst/>
              <a:ahLst/>
              <a:cxnLst/>
              <a:rect l="l" t="t" r="r" b="b"/>
              <a:pathLst>
                <a:path w="1" h="3922" fill="none" extrusionOk="0">
                  <a:moveTo>
                    <a:pt x="1" y="0"/>
                  </a:moveTo>
                  <a:lnTo>
                    <a:pt x="1" y="39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16"/>
            <p:cNvSpPr/>
            <p:nvPr/>
          </p:nvSpPr>
          <p:spPr>
            <a:xfrm>
              <a:off x="6619498"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6"/>
            <p:cNvSpPr/>
            <p:nvPr/>
          </p:nvSpPr>
          <p:spPr>
            <a:xfrm>
              <a:off x="6523016"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4" name="Google Shape;614;p16"/>
          <p:cNvSpPr/>
          <p:nvPr/>
        </p:nvSpPr>
        <p:spPr>
          <a:xfrm>
            <a:off x="422934" y="1371376"/>
            <a:ext cx="123074" cy="201080"/>
          </a:xfrm>
          <a:custGeom>
            <a:avLst/>
            <a:gdLst/>
            <a:ahLst/>
            <a:cxnLst/>
            <a:rect l="l" t="t" r="r" b="b"/>
            <a:pathLst>
              <a:path w="6475" h="10579" fill="none" extrusionOk="0">
                <a:moveTo>
                  <a:pt x="3252" y="1"/>
                </a:moveTo>
                <a:lnTo>
                  <a:pt x="0" y="5290"/>
                </a:lnTo>
                <a:lnTo>
                  <a:pt x="3252" y="10579"/>
                </a:lnTo>
                <a:lnTo>
                  <a:pt x="6474" y="5290"/>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615" name="Google Shape;615;p16"/>
          <p:cNvSpPr/>
          <p:nvPr/>
        </p:nvSpPr>
        <p:spPr>
          <a:xfrm>
            <a:off x="7033072" y="146464"/>
            <a:ext cx="162932" cy="265212"/>
          </a:xfrm>
          <a:custGeom>
            <a:avLst/>
            <a:gdLst/>
            <a:ahLst/>
            <a:cxnLst/>
            <a:rect l="l" t="t" r="r" b="b"/>
            <a:pathLst>
              <a:path w="8572" h="13953" fill="none" extrusionOk="0">
                <a:moveTo>
                  <a:pt x="4286" y="1"/>
                </a:moveTo>
                <a:lnTo>
                  <a:pt x="0" y="6961"/>
                </a:lnTo>
                <a:lnTo>
                  <a:pt x="4286" y="13952"/>
                </a:lnTo>
                <a:lnTo>
                  <a:pt x="8572" y="6961"/>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616" name="Google Shape;616;p16"/>
          <p:cNvGrpSpPr/>
          <p:nvPr/>
        </p:nvGrpSpPr>
        <p:grpSpPr>
          <a:xfrm>
            <a:off x="216799" y="204913"/>
            <a:ext cx="753971" cy="648821"/>
            <a:chOff x="1705185" y="1262961"/>
            <a:chExt cx="753971" cy="648821"/>
          </a:xfrm>
        </p:grpSpPr>
        <p:sp>
          <p:nvSpPr>
            <p:cNvPr id="617" name="Google Shape;617;p16"/>
            <p:cNvSpPr/>
            <p:nvPr/>
          </p:nvSpPr>
          <p:spPr>
            <a:xfrm>
              <a:off x="1776824" y="1283185"/>
              <a:ext cx="447779" cy="517669"/>
            </a:xfrm>
            <a:custGeom>
              <a:avLst/>
              <a:gdLst/>
              <a:ahLst/>
              <a:cxnLst/>
              <a:rect l="l" t="t" r="r" b="b"/>
              <a:pathLst>
                <a:path w="23558" h="27235" extrusionOk="0">
                  <a:moveTo>
                    <a:pt x="11794" y="0"/>
                  </a:moveTo>
                  <a:lnTo>
                    <a:pt x="0" y="6809"/>
                  </a:lnTo>
                  <a:lnTo>
                    <a:pt x="0" y="20426"/>
                  </a:lnTo>
                  <a:lnTo>
                    <a:pt x="11794" y="27235"/>
                  </a:lnTo>
                  <a:lnTo>
                    <a:pt x="23557" y="20426"/>
                  </a:lnTo>
                  <a:lnTo>
                    <a:pt x="23557" y="6809"/>
                  </a:lnTo>
                  <a:lnTo>
                    <a:pt x="11794" y="0"/>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6"/>
            <p:cNvSpPr/>
            <p:nvPr/>
          </p:nvSpPr>
          <p:spPr>
            <a:xfrm>
              <a:off x="1848463" y="1262961"/>
              <a:ext cx="447779" cy="517099"/>
            </a:xfrm>
            <a:custGeom>
              <a:avLst/>
              <a:gdLst/>
              <a:ahLst/>
              <a:cxnLst/>
              <a:rect l="l" t="t" r="r" b="b"/>
              <a:pathLst>
                <a:path w="23558" h="27205" fill="none" extrusionOk="0">
                  <a:moveTo>
                    <a:pt x="11764" y="0"/>
                  </a:moveTo>
                  <a:lnTo>
                    <a:pt x="1" y="6809"/>
                  </a:lnTo>
                  <a:lnTo>
                    <a:pt x="1" y="20396"/>
                  </a:lnTo>
                  <a:lnTo>
                    <a:pt x="11764" y="27204"/>
                  </a:lnTo>
                  <a:lnTo>
                    <a:pt x="23557" y="20396"/>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6"/>
            <p:cNvSpPr/>
            <p:nvPr/>
          </p:nvSpPr>
          <p:spPr>
            <a:xfrm>
              <a:off x="2296223" y="1297631"/>
              <a:ext cx="162932" cy="444871"/>
            </a:xfrm>
            <a:custGeom>
              <a:avLst/>
              <a:gdLst/>
              <a:ahLst/>
              <a:cxnLst/>
              <a:rect l="l" t="t" r="r" b="b"/>
              <a:pathLst>
                <a:path w="8572" h="23405" fill="none" extrusionOk="0">
                  <a:moveTo>
                    <a:pt x="8572" y="0"/>
                  </a:moveTo>
                  <a:lnTo>
                    <a:pt x="0" y="4985"/>
                  </a:lnTo>
                  <a:lnTo>
                    <a:pt x="0" y="18572"/>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6"/>
            <p:cNvSpPr/>
            <p:nvPr/>
          </p:nvSpPr>
          <p:spPr>
            <a:xfrm>
              <a:off x="2072048" y="1313217"/>
              <a:ext cx="180856" cy="104028"/>
            </a:xfrm>
            <a:custGeom>
              <a:avLst/>
              <a:gdLst/>
              <a:ahLst/>
              <a:cxnLst/>
              <a:rect l="l" t="t" r="r" b="b"/>
              <a:pathLst>
                <a:path w="9515" h="5473" fill="none" extrusionOk="0">
                  <a:moveTo>
                    <a:pt x="9514" y="547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16"/>
            <p:cNvSpPr/>
            <p:nvPr/>
          </p:nvSpPr>
          <p:spPr>
            <a:xfrm>
              <a:off x="2072048" y="1625206"/>
              <a:ext cx="180856" cy="104009"/>
            </a:xfrm>
            <a:custGeom>
              <a:avLst/>
              <a:gdLst/>
              <a:ahLst/>
              <a:cxnLst/>
              <a:rect l="l" t="t" r="r" b="b"/>
              <a:pathLst>
                <a:path w="9515" h="5472" fill="none" extrusionOk="0">
                  <a:moveTo>
                    <a:pt x="1" y="5472"/>
                  </a:moveTo>
                  <a:lnTo>
                    <a:pt x="95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16"/>
            <p:cNvSpPr/>
            <p:nvPr/>
          </p:nvSpPr>
          <p:spPr>
            <a:xfrm>
              <a:off x="1892371" y="1417226"/>
              <a:ext cx="19" cy="207999"/>
            </a:xfrm>
            <a:custGeom>
              <a:avLst/>
              <a:gdLst/>
              <a:ahLst/>
              <a:cxnLst/>
              <a:rect l="l" t="t" r="r" b="b"/>
              <a:pathLst>
                <a:path w="1" h="10943" fill="none" extrusionOk="0">
                  <a:moveTo>
                    <a:pt x="1" y="0"/>
                  </a:moveTo>
                  <a:lnTo>
                    <a:pt x="1" y="10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16"/>
            <p:cNvSpPr/>
            <p:nvPr/>
          </p:nvSpPr>
          <p:spPr>
            <a:xfrm>
              <a:off x="2072048" y="1780041"/>
              <a:ext cx="19" cy="131741"/>
            </a:xfrm>
            <a:custGeom>
              <a:avLst/>
              <a:gdLst/>
              <a:ahLst/>
              <a:cxnLst/>
              <a:rect l="l" t="t" r="r" b="b"/>
              <a:pathLst>
                <a:path w="1" h="6931" fill="none" extrusionOk="0">
                  <a:moveTo>
                    <a:pt x="1" y="0"/>
                  </a:moveTo>
                  <a:lnTo>
                    <a:pt x="1" y="69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16"/>
            <p:cNvSpPr/>
            <p:nvPr/>
          </p:nvSpPr>
          <p:spPr>
            <a:xfrm>
              <a:off x="1705185" y="1313217"/>
              <a:ext cx="143298" cy="79185"/>
            </a:xfrm>
            <a:custGeom>
              <a:avLst/>
              <a:gdLst/>
              <a:ahLst/>
              <a:cxnLst/>
              <a:rect l="l" t="t" r="r" b="b"/>
              <a:pathLst>
                <a:path w="7539" h="4166" fill="none" extrusionOk="0">
                  <a:moveTo>
                    <a:pt x="0" y="1"/>
                  </a:moveTo>
                  <a:lnTo>
                    <a:pt x="7539" y="416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5" name="Google Shape;625;p16"/>
          <p:cNvGrpSpPr/>
          <p:nvPr/>
        </p:nvGrpSpPr>
        <p:grpSpPr>
          <a:xfrm>
            <a:off x="8044466" y="204331"/>
            <a:ext cx="591057" cy="649980"/>
            <a:chOff x="6147466" y="1228881"/>
            <a:chExt cx="591057" cy="649980"/>
          </a:xfrm>
        </p:grpSpPr>
        <p:sp>
          <p:nvSpPr>
            <p:cNvPr id="626" name="Google Shape;626;p16"/>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16"/>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16"/>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16"/>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16"/>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16"/>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16"/>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3" name="Google Shape;633;p16"/>
          <p:cNvSpPr/>
          <p:nvPr/>
        </p:nvSpPr>
        <p:spPr>
          <a:xfrm flipH="1">
            <a:off x="2281962" y="-246311"/>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818"/>
        <p:cNvGrpSpPr/>
        <p:nvPr/>
      </p:nvGrpSpPr>
      <p:grpSpPr>
        <a:xfrm>
          <a:off x="0" y="0"/>
          <a:ext cx="0" cy="0"/>
          <a:chOff x="0" y="0"/>
          <a:chExt cx="0" cy="0"/>
        </a:xfrm>
      </p:grpSpPr>
      <p:sp>
        <p:nvSpPr>
          <p:cNvPr id="819" name="Google Shape;819;p24"/>
          <p:cNvSpPr txBox="1">
            <a:spLocks noGrp="1"/>
          </p:cNvSpPr>
          <p:nvPr>
            <p:ph type="title"/>
          </p:nvPr>
        </p:nvSpPr>
        <p:spPr>
          <a:xfrm>
            <a:off x="720006" y="2678837"/>
            <a:ext cx="2263200" cy="438900"/>
          </a:xfrm>
          <a:prstGeom prst="rect">
            <a:avLst/>
          </a:prstGeom>
        </p:spPr>
        <p:txBody>
          <a:bodyPr spcFirstLastPara="1" wrap="square" lIns="91421" tIns="91421" rIns="91421" bIns="91421"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820" name="Google Shape;820;p24"/>
          <p:cNvSpPr txBox="1">
            <a:spLocks noGrp="1"/>
          </p:cNvSpPr>
          <p:nvPr>
            <p:ph type="subTitle" idx="1"/>
          </p:nvPr>
        </p:nvSpPr>
        <p:spPr>
          <a:xfrm>
            <a:off x="719119" y="3006225"/>
            <a:ext cx="2263200" cy="886800"/>
          </a:xfrm>
          <a:prstGeom prst="rect">
            <a:avLst/>
          </a:prstGeom>
        </p:spPr>
        <p:txBody>
          <a:bodyPr spcFirstLastPara="1" wrap="square" lIns="91421" tIns="91421" rIns="91421" bIns="91421"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21" name="Google Shape;821;p24"/>
          <p:cNvSpPr txBox="1">
            <a:spLocks noGrp="1"/>
          </p:cNvSpPr>
          <p:nvPr>
            <p:ph type="title" idx="2"/>
          </p:nvPr>
        </p:nvSpPr>
        <p:spPr>
          <a:xfrm>
            <a:off x="3450492" y="2678837"/>
            <a:ext cx="2263200" cy="438900"/>
          </a:xfrm>
          <a:prstGeom prst="rect">
            <a:avLst/>
          </a:prstGeom>
        </p:spPr>
        <p:txBody>
          <a:bodyPr spcFirstLastPara="1" wrap="square" lIns="91421" tIns="91421" rIns="91421" bIns="91421"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822" name="Google Shape;822;p24"/>
          <p:cNvSpPr txBox="1">
            <a:spLocks noGrp="1"/>
          </p:cNvSpPr>
          <p:nvPr>
            <p:ph type="subTitle" idx="3"/>
          </p:nvPr>
        </p:nvSpPr>
        <p:spPr>
          <a:xfrm>
            <a:off x="3449600" y="3006225"/>
            <a:ext cx="2263200" cy="886800"/>
          </a:xfrm>
          <a:prstGeom prst="rect">
            <a:avLst/>
          </a:prstGeom>
        </p:spPr>
        <p:txBody>
          <a:bodyPr spcFirstLastPara="1" wrap="square" lIns="91421" tIns="91421" rIns="91421" bIns="91421"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23" name="Google Shape;823;p24"/>
          <p:cNvSpPr txBox="1">
            <a:spLocks noGrp="1"/>
          </p:cNvSpPr>
          <p:nvPr>
            <p:ph type="title" idx="4"/>
          </p:nvPr>
        </p:nvSpPr>
        <p:spPr>
          <a:xfrm>
            <a:off x="6162578" y="2678837"/>
            <a:ext cx="2263200" cy="438900"/>
          </a:xfrm>
          <a:prstGeom prst="rect">
            <a:avLst/>
          </a:prstGeom>
        </p:spPr>
        <p:txBody>
          <a:bodyPr spcFirstLastPara="1" wrap="square" lIns="91421" tIns="91421" rIns="91421" bIns="91421"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824" name="Google Shape;824;p24"/>
          <p:cNvSpPr txBox="1">
            <a:spLocks noGrp="1"/>
          </p:cNvSpPr>
          <p:nvPr>
            <p:ph type="subTitle" idx="5"/>
          </p:nvPr>
        </p:nvSpPr>
        <p:spPr>
          <a:xfrm>
            <a:off x="6161691" y="3006225"/>
            <a:ext cx="2263200" cy="886800"/>
          </a:xfrm>
          <a:prstGeom prst="rect">
            <a:avLst/>
          </a:prstGeom>
        </p:spPr>
        <p:txBody>
          <a:bodyPr spcFirstLastPara="1" wrap="square" lIns="91421" tIns="91421" rIns="91421" bIns="91421"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25" name="Google Shape;825;p24"/>
          <p:cNvSpPr txBox="1">
            <a:spLocks noGrp="1"/>
          </p:cNvSpPr>
          <p:nvPr>
            <p:ph type="title" idx="6"/>
          </p:nvPr>
        </p:nvSpPr>
        <p:spPr>
          <a:xfrm>
            <a:off x="720000" y="463800"/>
            <a:ext cx="7704000" cy="572700"/>
          </a:xfrm>
          <a:prstGeom prst="rect">
            <a:avLst/>
          </a:prstGeom>
          <a:noFill/>
        </p:spPr>
        <p:txBody>
          <a:bodyPr spcFirstLastPara="1" wrap="square" lIns="91421" tIns="91421" rIns="91421" bIns="91421"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1100"/>
        <p:cNvGrpSpPr/>
        <p:nvPr/>
      </p:nvGrpSpPr>
      <p:grpSpPr>
        <a:xfrm>
          <a:off x="0" y="0"/>
          <a:ext cx="0" cy="0"/>
          <a:chOff x="0" y="0"/>
          <a:chExt cx="0" cy="0"/>
        </a:xfrm>
      </p:grpSpPr>
      <p:sp>
        <p:nvSpPr>
          <p:cNvPr id="1101" name="Google Shape;1101;p34"/>
          <p:cNvSpPr/>
          <p:nvPr/>
        </p:nvSpPr>
        <p:spPr>
          <a:xfrm flipH="1">
            <a:off x="-148" y="462650"/>
            <a:ext cx="9144193" cy="4680871"/>
          </a:xfrm>
          <a:custGeom>
            <a:avLst/>
            <a:gdLst/>
            <a:ahLst/>
            <a:cxnLst/>
            <a:rect l="l" t="t" r="r" b="b"/>
            <a:pathLst>
              <a:path w="157191" h="131356" extrusionOk="0">
                <a:moveTo>
                  <a:pt x="124847" y="1"/>
                </a:moveTo>
                <a:cubicBezTo>
                  <a:pt x="115685" y="1"/>
                  <a:pt x="107041" y="2137"/>
                  <a:pt x="101574" y="8388"/>
                </a:cubicBezTo>
                <a:cubicBezTo>
                  <a:pt x="87524" y="24409"/>
                  <a:pt x="100164" y="43767"/>
                  <a:pt x="71923" y="43767"/>
                </a:cubicBezTo>
                <a:cubicBezTo>
                  <a:pt x="69185" y="43767"/>
                  <a:pt x="66063" y="43585"/>
                  <a:pt x="62495" y="43200"/>
                </a:cubicBezTo>
                <a:cubicBezTo>
                  <a:pt x="49578" y="41815"/>
                  <a:pt x="36191" y="40208"/>
                  <a:pt x="24097" y="40208"/>
                </a:cubicBezTo>
                <a:cubicBezTo>
                  <a:pt x="15109" y="40208"/>
                  <a:pt x="6835" y="41096"/>
                  <a:pt x="1" y="43621"/>
                </a:cubicBezTo>
                <a:lnTo>
                  <a:pt x="1" y="131355"/>
                </a:lnTo>
                <a:lnTo>
                  <a:pt x="157190" y="131355"/>
                </a:lnTo>
                <a:lnTo>
                  <a:pt x="157190" y="6422"/>
                </a:lnTo>
                <a:cubicBezTo>
                  <a:pt x="149360" y="3559"/>
                  <a:pt x="136672" y="1"/>
                  <a:pt x="124847" y="1"/>
                </a:cubicBezTo>
                <a:close/>
              </a:path>
            </a:pathLst>
          </a:custGeom>
          <a:solidFill>
            <a:srgbClr val="F3F0E6"/>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102" name="Google Shape;1102;p34"/>
          <p:cNvSpPr/>
          <p:nvPr/>
        </p:nvSpPr>
        <p:spPr>
          <a:xfrm>
            <a:off x="0" y="4221625"/>
            <a:ext cx="9144000" cy="9216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103" name="Google Shape;1103;p34"/>
          <p:cNvGrpSpPr/>
          <p:nvPr/>
        </p:nvGrpSpPr>
        <p:grpSpPr>
          <a:xfrm rot="10800000">
            <a:off x="5181290" y="126759"/>
            <a:ext cx="3585533" cy="1691198"/>
            <a:chOff x="11121650" y="-821700"/>
            <a:chExt cx="5041525" cy="2377950"/>
          </a:xfrm>
        </p:grpSpPr>
        <p:sp>
          <p:nvSpPr>
            <p:cNvPr id="1104" name="Google Shape;1104;p34"/>
            <p:cNvSpPr/>
            <p:nvPr/>
          </p:nvSpPr>
          <p:spPr>
            <a:xfrm>
              <a:off x="15746225" y="1396200"/>
              <a:ext cx="159350" cy="160050"/>
            </a:xfrm>
            <a:custGeom>
              <a:avLst/>
              <a:gdLst/>
              <a:ahLst/>
              <a:cxnLst/>
              <a:rect l="l" t="t" r="r" b="b"/>
              <a:pathLst>
                <a:path w="6374" h="6402" extrusionOk="0">
                  <a:moveTo>
                    <a:pt x="3173" y="0"/>
                  </a:moveTo>
                  <a:cubicBezTo>
                    <a:pt x="1405" y="0"/>
                    <a:pt x="1" y="1432"/>
                    <a:pt x="1" y="3201"/>
                  </a:cubicBezTo>
                  <a:cubicBezTo>
                    <a:pt x="1" y="4970"/>
                    <a:pt x="1405" y="6401"/>
                    <a:pt x="3173" y="6401"/>
                  </a:cubicBezTo>
                  <a:cubicBezTo>
                    <a:pt x="4942" y="6401"/>
                    <a:pt x="6374" y="4970"/>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34"/>
            <p:cNvSpPr/>
            <p:nvPr/>
          </p:nvSpPr>
          <p:spPr>
            <a:xfrm>
              <a:off x="15233875" y="1396200"/>
              <a:ext cx="159350" cy="160050"/>
            </a:xfrm>
            <a:custGeom>
              <a:avLst/>
              <a:gdLst/>
              <a:ahLst/>
              <a:cxnLst/>
              <a:rect l="l" t="t" r="r" b="b"/>
              <a:pathLst>
                <a:path w="6374" h="6402" extrusionOk="0">
                  <a:moveTo>
                    <a:pt x="3173" y="0"/>
                  </a:moveTo>
                  <a:cubicBezTo>
                    <a:pt x="1404" y="0"/>
                    <a:pt x="0" y="1432"/>
                    <a:pt x="0" y="3201"/>
                  </a:cubicBezTo>
                  <a:cubicBezTo>
                    <a:pt x="0" y="4970"/>
                    <a:pt x="1404" y="6401"/>
                    <a:pt x="3173" y="6401"/>
                  </a:cubicBezTo>
                  <a:cubicBezTo>
                    <a:pt x="4941" y="6401"/>
                    <a:pt x="6373" y="4970"/>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34"/>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34"/>
            <p:cNvSpPr/>
            <p:nvPr/>
          </p:nvSpPr>
          <p:spPr>
            <a:xfrm>
              <a:off x="16003825" y="953325"/>
              <a:ext cx="159350" cy="159350"/>
            </a:xfrm>
            <a:custGeom>
              <a:avLst/>
              <a:gdLst/>
              <a:ahLst/>
              <a:cxnLst/>
              <a:rect l="l" t="t" r="r" b="b"/>
              <a:pathLst>
                <a:path w="6374" h="6374" extrusionOk="0">
                  <a:moveTo>
                    <a:pt x="3201" y="0"/>
                  </a:moveTo>
                  <a:cubicBezTo>
                    <a:pt x="1432" y="0"/>
                    <a:pt x="0" y="1432"/>
                    <a:pt x="0" y="3173"/>
                  </a:cubicBezTo>
                  <a:cubicBezTo>
                    <a:pt x="0" y="4941"/>
                    <a:pt x="1432" y="6373"/>
                    <a:pt x="3201" y="6373"/>
                  </a:cubicBezTo>
                  <a:cubicBezTo>
                    <a:pt x="4969" y="6373"/>
                    <a:pt x="6373" y="4941"/>
                    <a:pt x="6373" y="3173"/>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34"/>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34"/>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34"/>
            <p:cNvSpPr/>
            <p:nvPr/>
          </p:nvSpPr>
          <p:spPr>
            <a:xfrm>
              <a:off x="15053500" y="591150"/>
              <a:ext cx="1030350" cy="885075"/>
            </a:xfrm>
            <a:custGeom>
              <a:avLst/>
              <a:gdLst/>
              <a:ahLst/>
              <a:cxnLst/>
              <a:rect l="l" t="t" r="r" b="b"/>
              <a:pathLst>
                <a:path w="41214" h="35403" fill="none" extrusionOk="0">
                  <a:moveTo>
                    <a:pt x="30938" y="35403"/>
                  </a:moveTo>
                  <a:lnTo>
                    <a:pt x="10332" y="35403"/>
                  </a:lnTo>
                  <a:lnTo>
                    <a:pt x="0" y="17688"/>
                  </a:lnTo>
                  <a:lnTo>
                    <a:pt x="10332" y="1"/>
                  </a:lnTo>
                  <a:lnTo>
                    <a:pt x="30938" y="1"/>
                  </a:lnTo>
                  <a:lnTo>
                    <a:pt x="41214"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34"/>
            <p:cNvSpPr/>
            <p:nvPr/>
          </p:nvSpPr>
          <p:spPr>
            <a:xfrm>
              <a:off x="12662950" y="511150"/>
              <a:ext cx="160050" cy="159350"/>
            </a:xfrm>
            <a:custGeom>
              <a:avLst/>
              <a:gdLst/>
              <a:ahLst/>
              <a:cxnLst/>
              <a:rect l="l" t="t" r="r" b="b"/>
              <a:pathLst>
                <a:path w="6402" h="6374" extrusionOk="0">
                  <a:moveTo>
                    <a:pt x="3201" y="0"/>
                  </a:moveTo>
                  <a:cubicBezTo>
                    <a:pt x="1432" y="0"/>
                    <a:pt x="0" y="1432"/>
                    <a:pt x="0" y="3201"/>
                  </a:cubicBezTo>
                  <a:cubicBezTo>
                    <a:pt x="0" y="4941"/>
                    <a:pt x="1432" y="6373"/>
                    <a:pt x="3201" y="6373"/>
                  </a:cubicBezTo>
                  <a:cubicBezTo>
                    <a:pt x="4969" y="6373"/>
                    <a:pt x="6401" y="4941"/>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34"/>
            <p:cNvSpPr/>
            <p:nvPr/>
          </p:nvSpPr>
          <p:spPr>
            <a:xfrm>
              <a:off x="1215127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34"/>
            <p:cNvSpPr/>
            <p:nvPr/>
          </p:nvSpPr>
          <p:spPr>
            <a:xfrm>
              <a:off x="12662950" y="-375325"/>
              <a:ext cx="160050" cy="160050"/>
            </a:xfrm>
            <a:custGeom>
              <a:avLst/>
              <a:gdLst/>
              <a:ahLst/>
              <a:cxnLst/>
              <a:rect l="l" t="t" r="r" b="b"/>
              <a:pathLst>
                <a:path w="6402" h="6402" extrusionOk="0">
                  <a:moveTo>
                    <a:pt x="3201" y="1"/>
                  </a:moveTo>
                  <a:cubicBezTo>
                    <a:pt x="1432" y="1"/>
                    <a:pt x="0" y="1432"/>
                    <a:pt x="0" y="3201"/>
                  </a:cubicBezTo>
                  <a:cubicBezTo>
                    <a:pt x="0" y="4970"/>
                    <a:pt x="1432" y="6402"/>
                    <a:pt x="3201" y="6402"/>
                  </a:cubicBezTo>
                  <a:cubicBezTo>
                    <a:pt x="4969" y="6402"/>
                    <a:pt x="6401" y="4970"/>
                    <a:pt x="6401" y="3201"/>
                  </a:cubicBezTo>
                  <a:cubicBezTo>
                    <a:pt x="6401" y="1432"/>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34"/>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34"/>
            <p:cNvSpPr/>
            <p:nvPr/>
          </p:nvSpPr>
          <p:spPr>
            <a:xfrm>
              <a:off x="11891600" y="67550"/>
              <a:ext cx="160050" cy="160050"/>
            </a:xfrm>
            <a:custGeom>
              <a:avLst/>
              <a:gdLst/>
              <a:ahLst/>
              <a:cxnLst/>
              <a:rect l="l" t="t" r="r" b="b"/>
              <a:pathLst>
                <a:path w="6402"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34"/>
            <p:cNvSpPr/>
            <p:nvPr/>
          </p:nvSpPr>
          <p:spPr>
            <a:xfrm>
              <a:off x="12151275" y="-375325"/>
              <a:ext cx="160050" cy="160050"/>
            </a:xfrm>
            <a:custGeom>
              <a:avLst/>
              <a:gdLst/>
              <a:ahLst/>
              <a:cxnLst/>
              <a:rect l="l" t="t" r="r" b="b"/>
              <a:pathLst>
                <a:path w="6402" h="6402" extrusionOk="0">
                  <a:moveTo>
                    <a:pt x="3201" y="1"/>
                  </a:moveTo>
                  <a:cubicBezTo>
                    <a:pt x="1433" y="1"/>
                    <a:pt x="1" y="1432"/>
                    <a:pt x="1" y="3201"/>
                  </a:cubicBezTo>
                  <a:cubicBezTo>
                    <a:pt x="1" y="4970"/>
                    <a:pt x="1433" y="6402"/>
                    <a:pt x="3201" y="6402"/>
                  </a:cubicBezTo>
                  <a:cubicBezTo>
                    <a:pt x="4970" y="6402"/>
                    <a:pt x="6402" y="4970"/>
                    <a:pt x="6402" y="3201"/>
                  </a:cubicBezTo>
                  <a:cubicBezTo>
                    <a:pt x="6402" y="1432"/>
                    <a:pt x="4970"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34"/>
            <p:cNvSpPr/>
            <p:nvPr/>
          </p:nvSpPr>
          <p:spPr>
            <a:xfrm>
              <a:off x="11971600" y="-295300"/>
              <a:ext cx="1030375" cy="886475"/>
            </a:xfrm>
            <a:custGeom>
              <a:avLst/>
              <a:gdLst/>
              <a:ahLst/>
              <a:cxnLst/>
              <a:rect l="l" t="t" r="r" b="b"/>
              <a:pathLst>
                <a:path w="41215" h="35459" fill="none" extrusionOk="0">
                  <a:moveTo>
                    <a:pt x="30883" y="35459"/>
                  </a:moveTo>
                  <a:lnTo>
                    <a:pt x="10276" y="35459"/>
                  </a:lnTo>
                  <a:lnTo>
                    <a:pt x="1" y="17715"/>
                  </a:lnTo>
                  <a:lnTo>
                    <a:pt x="10276" y="0"/>
                  </a:lnTo>
                  <a:lnTo>
                    <a:pt x="30883"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34"/>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34"/>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34"/>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34"/>
            <p:cNvSpPr/>
            <p:nvPr/>
          </p:nvSpPr>
          <p:spPr>
            <a:xfrm>
              <a:off x="15231775" y="511150"/>
              <a:ext cx="159350" cy="159350"/>
            </a:xfrm>
            <a:custGeom>
              <a:avLst/>
              <a:gdLst/>
              <a:ahLst/>
              <a:cxnLst/>
              <a:rect l="l" t="t" r="r" b="b"/>
              <a:pathLst>
                <a:path w="6374" h="6374" extrusionOk="0">
                  <a:moveTo>
                    <a:pt x="3201" y="0"/>
                  </a:moveTo>
                  <a:cubicBezTo>
                    <a:pt x="1432" y="0"/>
                    <a:pt x="0" y="1432"/>
                    <a:pt x="0" y="3201"/>
                  </a:cubicBezTo>
                  <a:cubicBezTo>
                    <a:pt x="0" y="4941"/>
                    <a:pt x="1432" y="6373"/>
                    <a:pt x="3201" y="6373"/>
                  </a:cubicBezTo>
                  <a:cubicBezTo>
                    <a:pt x="4969" y="6373"/>
                    <a:pt x="6373" y="4941"/>
                    <a:pt x="6373" y="3201"/>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34"/>
            <p:cNvSpPr/>
            <p:nvPr/>
          </p:nvSpPr>
          <p:spPr>
            <a:xfrm>
              <a:off x="14202125" y="511150"/>
              <a:ext cx="159350" cy="159350"/>
            </a:xfrm>
            <a:custGeom>
              <a:avLst/>
              <a:gdLst/>
              <a:ahLst/>
              <a:cxnLst/>
              <a:rect l="l" t="t" r="r" b="b"/>
              <a:pathLst>
                <a:path w="6374" h="6374" extrusionOk="0">
                  <a:moveTo>
                    <a:pt x="3173" y="0"/>
                  </a:moveTo>
                  <a:cubicBezTo>
                    <a:pt x="1404" y="0"/>
                    <a:pt x="1" y="1432"/>
                    <a:pt x="1" y="3201"/>
                  </a:cubicBezTo>
                  <a:cubicBezTo>
                    <a:pt x="1" y="4941"/>
                    <a:pt x="1404"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34"/>
            <p:cNvSpPr/>
            <p:nvPr/>
          </p:nvSpPr>
          <p:spPr>
            <a:xfrm>
              <a:off x="14461825" y="67550"/>
              <a:ext cx="159350" cy="160050"/>
            </a:xfrm>
            <a:custGeom>
              <a:avLst/>
              <a:gdLst/>
              <a:ahLst/>
              <a:cxnLst/>
              <a:rect l="l" t="t" r="r" b="b"/>
              <a:pathLst>
                <a:path w="6374" h="6402" extrusionOk="0">
                  <a:moveTo>
                    <a:pt x="3173" y="1"/>
                  </a:moveTo>
                  <a:cubicBezTo>
                    <a:pt x="1404" y="1"/>
                    <a:pt x="0" y="1433"/>
                    <a:pt x="0" y="3201"/>
                  </a:cubicBezTo>
                  <a:cubicBezTo>
                    <a:pt x="0" y="4970"/>
                    <a:pt x="1404" y="6402"/>
                    <a:pt x="3173" y="6402"/>
                  </a:cubicBezTo>
                  <a:cubicBezTo>
                    <a:pt x="4941" y="6402"/>
                    <a:pt x="6373" y="4970"/>
                    <a:pt x="6373" y="3201"/>
                  </a:cubicBezTo>
                  <a:cubicBezTo>
                    <a:pt x="6373" y="1433"/>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34"/>
            <p:cNvSpPr/>
            <p:nvPr/>
          </p:nvSpPr>
          <p:spPr>
            <a:xfrm>
              <a:off x="14281450" y="147575"/>
              <a:ext cx="1030350" cy="885775"/>
            </a:xfrm>
            <a:custGeom>
              <a:avLst/>
              <a:gdLst/>
              <a:ahLst/>
              <a:cxnLst/>
              <a:rect l="l" t="t" r="r" b="b"/>
              <a:pathLst>
                <a:path w="41214" h="35431" fill="none" extrusionOk="0">
                  <a:moveTo>
                    <a:pt x="30938" y="35431"/>
                  </a:moveTo>
                  <a:lnTo>
                    <a:pt x="10332" y="35431"/>
                  </a:lnTo>
                  <a:lnTo>
                    <a:pt x="0" y="17744"/>
                  </a:lnTo>
                  <a:lnTo>
                    <a:pt x="10332" y="0"/>
                  </a:lnTo>
                  <a:lnTo>
                    <a:pt x="30938" y="0"/>
                  </a:lnTo>
                  <a:lnTo>
                    <a:pt x="41214"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34"/>
            <p:cNvSpPr/>
            <p:nvPr/>
          </p:nvSpPr>
          <p:spPr>
            <a:xfrm>
              <a:off x="14203525" y="1396200"/>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34"/>
            <p:cNvSpPr/>
            <p:nvPr/>
          </p:nvSpPr>
          <p:spPr>
            <a:xfrm>
              <a:off x="13691875" y="1396200"/>
              <a:ext cx="160050" cy="160050"/>
            </a:xfrm>
            <a:custGeom>
              <a:avLst/>
              <a:gdLst/>
              <a:ahLst/>
              <a:cxnLst/>
              <a:rect l="l" t="t" r="r" b="b"/>
              <a:pathLst>
                <a:path w="6402" h="6402" extrusionOk="0">
                  <a:moveTo>
                    <a:pt x="3201" y="0"/>
                  </a:moveTo>
                  <a:cubicBezTo>
                    <a:pt x="1432" y="0"/>
                    <a:pt x="1" y="1432"/>
                    <a:pt x="1" y="3201"/>
                  </a:cubicBezTo>
                  <a:cubicBezTo>
                    <a:pt x="1" y="4970"/>
                    <a:pt x="1432"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34"/>
            <p:cNvSpPr/>
            <p:nvPr/>
          </p:nvSpPr>
          <p:spPr>
            <a:xfrm>
              <a:off x="1420352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34"/>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34"/>
            <p:cNvSpPr/>
            <p:nvPr/>
          </p:nvSpPr>
          <p:spPr>
            <a:xfrm>
              <a:off x="13431475" y="953325"/>
              <a:ext cx="160050" cy="159350"/>
            </a:xfrm>
            <a:custGeom>
              <a:avLst/>
              <a:gdLst/>
              <a:ahLst/>
              <a:cxnLst/>
              <a:rect l="l" t="t" r="r" b="b"/>
              <a:pathLst>
                <a:path w="6402" h="6374" extrusionOk="0">
                  <a:moveTo>
                    <a:pt x="3201" y="0"/>
                  </a:moveTo>
                  <a:cubicBezTo>
                    <a:pt x="1433" y="0"/>
                    <a:pt x="1" y="1432"/>
                    <a:pt x="1" y="3173"/>
                  </a:cubicBezTo>
                  <a:cubicBezTo>
                    <a:pt x="1" y="4941"/>
                    <a:pt x="1433" y="6373"/>
                    <a:pt x="3201" y="6373"/>
                  </a:cubicBezTo>
                  <a:cubicBezTo>
                    <a:pt x="4970" y="6373"/>
                    <a:pt x="6402" y="4941"/>
                    <a:pt x="6402" y="3173"/>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34"/>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34"/>
            <p:cNvSpPr/>
            <p:nvPr/>
          </p:nvSpPr>
          <p:spPr>
            <a:xfrm>
              <a:off x="13511500" y="591150"/>
              <a:ext cx="1029650" cy="885075"/>
            </a:xfrm>
            <a:custGeom>
              <a:avLst/>
              <a:gdLst/>
              <a:ahLst/>
              <a:cxnLst/>
              <a:rect l="l" t="t" r="r" b="b"/>
              <a:pathLst>
                <a:path w="41186" h="35403" fill="none" extrusionOk="0">
                  <a:moveTo>
                    <a:pt x="30910" y="35403"/>
                  </a:moveTo>
                  <a:lnTo>
                    <a:pt x="10304" y="35403"/>
                  </a:lnTo>
                  <a:lnTo>
                    <a:pt x="0" y="17688"/>
                  </a:lnTo>
                  <a:lnTo>
                    <a:pt x="10304" y="1"/>
                  </a:lnTo>
                  <a:lnTo>
                    <a:pt x="30910" y="1"/>
                  </a:lnTo>
                  <a:lnTo>
                    <a:pt x="41186"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34"/>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34"/>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34"/>
            <p:cNvSpPr/>
            <p:nvPr/>
          </p:nvSpPr>
          <p:spPr>
            <a:xfrm>
              <a:off x="15746225" y="-375325"/>
              <a:ext cx="159350" cy="160050"/>
            </a:xfrm>
            <a:custGeom>
              <a:avLst/>
              <a:gdLst/>
              <a:ahLst/>
              <a:cxnLst/>
              <a:rect l="l" t="t" r="r" b="b"/>
              <a:pathLst>
                <a:path w="6374" h="6402" extrusionOk="0">
                  <a:moveTo>
                    <a:pt x="3173" y="1"/>
                  </a:moveTo>
                  <a:cubicBezTo>
                    <a:pt x="1405" y="1"/>
                    <a:pt x="1" y="1432"/>
                    <a:pt x="1" y="3201"/>
                  </a:cubicBezTo>
                  <a:cubicBezTo>
                    <a:pt x="1" y="4970"/>
                    <a:pt x="1405" y="6402"/>
                    <a:pt x="3173" y="6402"/>
                  </a:cubicBezTo>
                  <a:cubicBezTo>
                    <a:pt x="4942" y="6402"/>
                    <a:pt x="6374" y="4970"/>
                    <a:pt x="6374" y="3201"/>
                  </a:cubicBezTo>
                  <a:cubicBezTo>
                    <a:pt x="6374" y="1432"/>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34"/>
            <p:cNvSpPr/>
            <p:nvPr/>
          </p:nvSpPr>
          <p:spPr>
            <a:xfrm>
              <a:off x="16003825" y="67550"/>
              <a:ext cx="159350" cy="160050"/>
            </a:xfrm>
            <a:custGeom>
              <a:avLst/>
              <a:gdLst/>
              <a:ahLst/>
              <a:cxnLst/>
              <a:rect l="l" t="t" r="r" b="b"/>
              <a:pathLst>
                <a:path w="6374" h="6402" extrusionOk="0">
                  <a:moveTo>
                    <a:pt x="3201" y="1"/>
                  </a:moveTo>
                  <a:cubicBezTo>
                    <a:pt x="1432" y="1"/>
                    <a:pt x="0" y="1433"/>
                    <a:pt x="0" y="3201"/>
                  </a:cubicBezTo>
                  <a:cubicBezTo>
                    <a:pt x="0" y="4970"/>
                    <a:pt x="1432" y="6402"/>
                    <a:pt x="3201" y="6402"/>
                  </a:cubicBezTo>
                  <a:cubicBezTo>
                    <a:pt x="4969" y="6402"/>
                    <a:pt x="6373" y="4970"/>
                    <a:pt x="6373" y="3201"/>
                  </a:cubicBezTo>
                  <a:cubicBezTo>
                    <a:pt x="6373"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34"/>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34"/>
            <p:cNvSpPr/>
            <p:nvPr/>
          </p:nvSpPr>
          <p:spPr>
            <a:xfrm>
              <a:off x="15233875" y="-375325"/>
              <a:ext cx="159350" cy="160050"/>
            </a:xfrm>
            <a:custGeom>
              <a:avLst/>
              <a:gdLst/>
              <a:ahLst/>
              <a:cxnLst/>
              <a:rect l="l" t="t" r="r" b="b"/>
              <a:pathLst>
                <a:path w="6374" h="6402" extrusionOk="0">
                  <a:moveTo>
                    <a:pt x="3173" y="1"/>
                  </a:moveTo>
                  <a:cubicBezTo>
                    <a:pt x="1404" y="1"/>
                    <a:pt x="0" y="1432"/>
                    <a:pt x="0" y="3201"/>
                  </a:cubicBezTo>
                  <a:cubicBezTo>
                    <a:pt x="0" y="4970"/>
                    <a:pt x="1404" y="6402"/>
                    <a:pt x="3173" y="6402"/>
                  </a:cubicBezTo>
                  <a:cubicBezTo>
                    <a:pt x="4941" y="6402"/>
                    <a:pt x="6373" y="4970"/>
                    <a:pt x="6373" y="3201"/>
                  </a:cubicBezTo>
                  <a:cubicBezTo>
                    <a:pt x="6373" y="1432"/>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34"/>
            <p:cNvSpPr/>
            <p:nvPr/>
          </p:nvSpPr>
          <p:spPr>
            <a:xfrm>
              <a:off x="15053500" y="-295300"/>
              <a:ext cx="1030350" cy="886475"/>
            </a:xfrm>
            <a:custGeom>
              <a:avLst/>
              <a:gdLst/>
              <a:ahLst/>
              <a:cxnLst/>
              <a:rect l="l" t="t" r="r" b="b"/>
              <a:pathLst>
                <a:path w="41214" h="35459" fill="none" extrusionOk="0">
                  <a:moveTo>
                    <a:pt x="30938" y="35459"/>
                  </a:moveTo>
                  <a:lnTo>
                    <a:pt x="10332" y="35459"/>
                  </a:lnTo>
                  <a:lnTo>
                    <a:pt x="0" y="17715"/>
                  </a:lnTo>
                  <a:lnTo>
                    <a:pt x="10332" y="0"/>
                  </a:lnTo>
                  <a:lnTo>
                    <a:pt x="30938"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34"/>
            <p:cNvSpPr/>
            <p:nvPr/>
          </p:nvSpPr>
          <p:spPr>
            <a:xfrm>
              <a:off x="12662950" y="-378825"/>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34"/>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34"/>
            <p:cNvSpPr/>
            <p:nvPr/>
          </p:nvSpPr>
          <p:spPr>
            <a:xfrm>
              <a:off x="118916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34"/>
            <p:cNvSpPr/>
            <p:nvPr/>
          </p:nvSpPr>
          <p:spPr>
            <a:xfrm>
              <a:off x="11892300" y="63350"/>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34"/>
            <p:cNvSpPr/>
            <p:nvPr/>
          </p:nvSpPr>
          <p:spPr>
            <a:xfrm>
              <a:off x="11381350" y="63350"/>
              <a:ext cx="159325" cy="160050"/>
            </a:xfrm>
            <a:custGeom>
              <a:avLst/>
              <a:gdLst/>
              <a:ahLst/>
              <a:cxnLst/>
              <a:rect l="l" t="t" r="r" b="b"/>
              <a:pathLst>
                <a:path w="6373" h="6402" extrusionOk="0">
                  <a:moveTo>
                    <a:pt x="3201" y="0"/>
                  </a:moveTo>
                  <a:cubicBezTo>
                    <a:pt x="1432" y="0"/>
                    <a:pt x="0" y="1432"/>
                    <a:pt x="0" y="3201"/>
                  </a:cubicBezTo>
                  <a:cubicBezTo>
                    <a:pt x="0" y="4970"/>
                    <a:pt x="1432" y="6401"/>
                    <a:pt x="3201" y="6401"/>
                  </a:cubicBezTo>
                  <a:cubicBezTo>
                    <a:pt x="4941" y="6401"/>
                    <a:pt x="6373" y="4970"/>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34"/>
            <p:cNvSpPr/>
            <p:nvPr/>
          </p:nvSpPr>
          <p:spPr>
            <a:xfrm>
              <a:off x="118923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34"/>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34"/>
            <p:cNvSpPr/>
            <p:nvPr/>
          </p:nvSpPr>
          <p:spPr>
            <a:xfrm>
              <a:off x="11121650" y="-378825"/>
              <a:ext cx="159350" cy="160050"/>
            </a:xfrm>
            <a:custGeom>
              <a:avLst/>
              <a:gdLst/>
              <a:ahLst/>
              <a:cxnLst/>
              <a:rect l="l" t="t" r="r" b="b"/>
              <a:pathLst>
                <a:path w="6374" h="6402" extrusionOk="0">
                  <a:moveTo>
                    <a:pt x="3173" y="0"/>
                  </a:moveTo>
                  <a:cubicBezTo>
                    <a:pt x="1432" y="0"/>
                    <a:pt x="0" y="1432"/>
                    <a:pt x="0" y="3201"/>
                  </a:cubicBezTo>
                  <a:cubicBezTo>
                    <a:pt x="0" y="4970"/>
                    <a:pt x="1432" y="6401"/>
                    <a:pt x="3173" y="6401"/>
                  </a:cubicBezTo>
                  <a:cubicBezTo>
                    <a:pt x="4942" y="6401"/>
                    <a:pt x="6373" y="4970"/>
                    <a:pt x="6373" y="3201"/>
                  </a:cubicBezTo>
                  <a:cubicBezTo>
                    <a:pt x="6373"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34"/>
            <p:cNvSpPr/>
            <p:nvPr/>
          </p:nvSpPr>
          <p:spPr>
            <a:xfrm>
              <a:off x="11381350" y="-821700"/>
              <a:ext cx="159325" cy="160050"/>
            </a:xfrm>
            <a:custGeom>
              <a:avLst/>
              <a:gdLst/>
              <a:ahLst/>
              <a:cxnLst/>
              <a:rect l="l" t="t" r="r" b="b"/>
              <a:pathLst>
                <a:path w="6373" h="6402" extrusionOk="0">
                  <a:moveTo>
                    <a:pt x="3201" y="0"/>
                  </a:moveTo>
                  <a:cubicBezTo>
                    <a:pt x="1432" y="0"/>
                    <a:pt x="0" y="1432"/>
                    <a:pt x="0" y="3201"/>
                  </a:cubicBezTo>
                  <a:cubicBezTo>
                    <a:pt x="0" y="4969"/>
                    <a:pt x="1432" y="6401"/>
                    <a:pt x="3201" y="6401"/>
                  </a:cubicBezTo>
                  <a:cubicBezTo>
                    <a:pt x="4941" y="6401"/>
                    <a:pt x="6373" y="4969"/>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34"/>
            <p:cNvSpPr/>
            <p:nvPr/>
          </p:nvSpPr>
          <p:spPr>
            <a:xfrm>
              <a:off x="11201650" y="-741700"/>
              <a:ext cx="1029675" cy="885075"/>
            </a:xfrm>
            <a:custGeom>
              <a:avLst/>
              <a:gdLst/>
              <a:ahLst/>
              <a:cxnLst/>
              <a:rect l="l" t="t" r="r" b="b"/>
              <a:pathLst>
                <a:path w="41187" h="35403" fill="none" extrusionOk="0">
                  <a:moveTo>
                    <a:pt x="30883" y="35403"/>
                  </a:moveTo>
                  <a:lnTo>
                    <a:pt x="10276" y="35403"/>
                  </a:lnTo>
                  <a:lnTo>
                    <a:pt x="1" y="17716"/>
                  </a:lnTo>
                  <a:lnTo>
                    <a:pt x="10276" y="1"/>
                  </a:lnTo>
                  <a:lnTo>
                    <a:pt x="30883" y="1"/>
                  </a:lnTo>
                  <a:lnTo>
                    <a:pt x="41186" y="17716"/>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34"/>
            <p:cNvSpPr/>
            <p:nvPr/>
          </p:nvSpPr>
          <p:spPr>
            <a:xfrm>
              <a:off x="13432900" y="953325"/>
              <a:ext cx="160025" cy="159350"/>
            </a:xfrm>
            <a:custGeom>
              <a:avLst/>
              <a:gdLst/>
              <a:ahLst/>
              <a:cxnLst/>
              <a:rect l="l" t="t" r="r" b="b"/>
              <a:pathLst>
                <a:path w="6401" h="6374" extrusionOk="0">
                  <a:moveTo>
                    <a:pt x="3201" y="0"/>
                  </a:moveTo>
                  <a:cubicBezTo>
                    <a:pt x="1432" y="0"/>
                    <a:pt x="0" y="1432"/>
                    <a:pt x="0" y="3173"/>
                  </a:cubicBezTo>
                  <a:cubicBezTo>
                    <a:pt x="0" y="4941"/>
                    <a:pt x="1432" y="6373"/>
                    <a:pt x="3201" y="6373"/>
                  </a:cubicBezTo>
                  <a:cubicBezTo>
                    <a:pt x="4969" y="6373"/>
                    <a:pt x="6401" y="4941"/>
                    <a:pt x="6401" y="3173"/>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34"/>
            <p:cNvSpPr/>
            <p:nvPr/>
          </p:nvSpPr>
          <p:spPr>
            <a:xfrm>
              <a:off x="12921925" y="953325"/>
              <a:ext cx="159350" cy="159350"/>
            </a:xfrm>
            <a:custGeom>
              <a:avLst/>
              <a:gdLst/>
              <a:ahLst/>
              <a:cxnLst/>
              <a:rect l="l" t="t" r="r" b="b"/>
              <a:pathLst>
                <a:path w="6374" h="6374" extrusionOk="0">
                  <a:moveTo>
                    <a:pt x="3201" y="0"/>
                  </a:moveTo>
                  <a:cubicBezTo>
                    <a:pt x="1432" y="0"/>
                    <a:pt x="1" y="1432"/>
                    <a:pt x="1" y="3173"/>
                  </a:cubicBezTo>
                  <a:cubicBezTo>
                    <a:pt x="1" y="4941"/>
                    <a:pt x="1432" y="6373"/>
                    <a:pt x="3201" y="6373"/>
                  </a:cubicBezTo>
                  <a:cubicBezTo>
                    <a:pt x="4942" y="6373"/>
                    <a:pt x="6374" y="4941"/>
                    <a:pt x="6374" y="3173"/>
                  </a:cubicBezTo>
                  <a:cubicBezTo>
                    <a:pt x="6374" y="1432"/>
                    <a:pt x="4942"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34"/>
            <p:cNvSpPr/>
            <p:nvPr/>
          </p:nvSpPr>
          <p:spPr>
            <a:xfrm>
              <a:off x="13432900" y="67550"/>
              <a:ext cx="160025" cy="160050"/>
            </a:xfrm>
            <a:custGeom>
              <a:avLst/>
              <a:gdLst/>
              <a:ahLst/>
              <a:cxnLst/>
              <a:rect l="l" t="t" r="r" b="b"/>
              <a:pathLst>
                <a:path w="6401"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34"/>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34"/>
            <p:cNvSpPr/>
            <p:nvPr/>
          </p:nvSpPr>
          <p:spPr>
            <a:xfrm>
              <a:off x="12662250" y="511150"/>
              <a:ext cx="159325" cy="159350"/>
            </a:xfrm>
            <a:custGeom>
              <a:avLst/>
              <a:gdLst/>
              <a:ahLst/>
              <a:cxnLst/>
              <a:rect l="l" t="t" r="r" b="b"/>
              <a:pathLst>
                <a:path w="6373" h="6374" extrusionOk="0">
                  <a:moveTo>
                    <a:pt x="3201" y="0"/>
                  </a:moveTo>
                  <a:cubicBezTo>
                    <a:pt x="1432" y="0"/>
                    <a:pt x="0" y="1432"/>
                    <a:pt x="0" y="3201"/>
                  </a:cubicBezTo>
                  <a:cubicBezTo>
                    <a:pt x="0" y="4941"/>
                    <a:pt x="1432" y="6373"/>
                    <a:pt x="3201" y="6373"/>
                  </a:cubicBezTo>
                  <a:cubicBezTo>
                    <a:pt x="4941" y="6373"/>
                    <a:pt x="6373" y="4941"/>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34"/>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34"/>
            <p:cNvSpPr/>
            <p:nvPr/>
          </p:nvSpPr>
          <p:spPr>
            <a:xfrm>
              <a:off x="12742250" y="147575"/>
              <a:ext cx="1029650" cy="885775"/>
            </a:xfrm>
            <a:custGeom>
              <a:avLst/>
              <a:gdLst/>
              <a:ahLst/>
              <a:cxnLst/>
              <a:rect l="l" t="t" r="r" b="b"/>
              <a:pathLst>
                <a:path w="41186" h="35431" fill="none" extrusionOk="0">
                  <a:moveTo>
                    <a:pt x="30883" y="35431"/>
                  </a:moveTo>
                  <a:lnTo>
                    <a:pt x="10276" y="35431"/>
                  </a:lnTo>
                  <a:lnTo>
                    <a:pt x="1" y="17744"/>
                  </a:lnTo>
                  <a:lnTo>
                    <a:pt x="10276" y="0"/>
                  </a:lnTo>
                  <a:lnTo>
                    <a:pt x="30883" y="0"/>
                  </a:lnTo>
                  <a:lnTo>
                    <a:pt x="41186"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56" name="Google Shape;1156;p34"/>
          <p:cNvGrpSpPr/>
          <p:nvPr/>
        </p:nvGrpSpPr>
        <p:grpSpPr>
          <a:xfrm>
            <a:off x="2950978" y="69743"/>
            <a:ext cx="753971" cy="649980"/>
            <a:chOff x="6618338" y="2032518"/>
            <a:chExt cx="753971" cy="649980"/>
          </a:xfrm>
        </p:grpSpPr>
        <p:sp>
          <p:nvSpPr>
            <p:cNvPr id="1157" name="Google Shape;1157;p34"/>
            <p:cNvSpPr/>
            <p:nvPr/>
          </p:nvSpPr>
          <p:spPr>
            <a:xfrm>
              <a:off x="6689978" y="2053882"/>
              <a:ext cx="447779" cy="517688"/>
            </a:xfrm>
            <a:custGeom>
              <a:avLst/>
              <a:gdLst/>
              <a:ahLst/>
              <a:cxnLst/>
              <a:rect l="l" t="t" r="r" b="b"/>
              <a:pathLst>
                <a:path w="23558" h="27236" extrusionOk="0">
                  <a:moveTo>
                    <a:pt x="11764" y="1"/>
                  </a:moveTo>
                  <a:lnTo>
                    <a:pt x="1" y="6779"/>
                  </a:lnTo>
                  <a:lnTo>
                    <a:pt x="1" y="20396"/>
                  </a:lnTo>
                  <a:lnTo>
                    <a:pt x="11764" y="27235"/>
                  </a:lnTo>
                  <a:lnTo>
                    <a:pt x="23557" y="20396"/>
                  </a:lnTo>
                  <a:lnTo>
                    <a:pt x="23557" y="6779"/>
                  </a:lnTo>
                  <a:lnTo>
                    <a:pt x="11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34"/>
            <p:cNvSpPr/>
            <p:nvPr/>
          </p:nvSpPr>
          <p:spPr>
            <a:xfrm>
              <a:off x="6761617" y="2032518"/>
              <a:ext cx="447779" cy="518258"/>
            </a:xfrm>
            <a:custGeom>
              <a:avLst/>
              <a:gdLst/>
              <a:ahLst/>
              <a:cxnLst/>
              <a:rect l="l" t="t" r="r" b="b"/>
              <a:pathLst>
                <a:path w="23558" h="27266" fill="none" extrusionOk="0">
                  <a:moveTo>
                    <a:pt x="11764" y="0"/>
                  </a:moveTo>
                  <a:lnTo>
                    <a:pt x="1" y="6809"/>
                  </a:lnTo>
                  <a:lnTo>
                    <a:pt x="1" y="20457"/>
                  </a:lnTo>
                  <a:lnTo>
                    <a:pt x="11764" y="27265"/>
                  </a:lnTo>
                  <a:lnTo>
                    <a:pt x="23557" y="20457"/>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34"/>
            <p:cNvSpPr/>
            <p:nvPr/>
          </p:nvSpPr>
          <p:spPr>
            <a:xfrm>
              <a:off x="7209377" y="2068328"/>
              <a:ext cx="162932" cy="444890"/>
            </a:xfrm>
            <a:custGeom>
              <a:avLst/>
              <a:gdLst/>
              <a:ahLst/>
              <a:cxnLst/>
              <a:rect l="l" t="t" r="r" b="b"/>
              <a:pathLst>
                <a:path w="8572" h="23406" fill="none" extrusionOk="0">
                  <a:moveTo>
                    <a:pt x="8572" y="1"/>
                  </a:moveTo>
                  <a:lnTo>
                    <a:pt x="0" y="4925"/>
                  </a:lnTo>
                  <a:lnTo>
                    <a:pt x="0" y="18573"/>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34"/>
            <p:cNvSpPr/>
            <p:nvPr/>
          </p:nvSpPr>
          <p:spPr>
            <a:xfrm>
              <a:off x="6985202" y="2083363"/>
              <a:ext cx="179697" cy="104009"/>
            </a:xfrm>
            <a:custGeom>
              <a:avLst/>
              <a:gdLst/>
              <a:ahLst/>
              <a:cxnLst/>
              <a:rect l="l" t="t" r="r" b="b"/>
              <a:pathLst>
                <a:path w="9454" h="5472" fill="none" extrusionOk="0">
                  <a:moveTo>
                    <a:pt x="9454" y="5471"/>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34"/>
            <p:cNvSpPr/>
            <p:nvPr/>
          </p:nvSpPr>
          <p:spPr>
            <a:xfrm>
              <a:off x="6985202" y="2395922"/>
              <a:ext cx="179697" cy="104009"/>
            </a:xfrm>
            <a:custGeom>
              <a:avLst/>
              <a:gdLst/>
              <a:ahLst/>
              <a:cxnLst/>
              <a:rect l="l" t="t" r="r" b="b"/>
              <a:pathLst>
                <a:path w="9454" h="5472" fill="none" extrusionOk="0">
                  <a:moveTo>
                    <a:pt x="1" y="5471"/>
                  </a:moveTo>
                  <a:lnTo>
                    <a:pt x="945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34"/>
            <p:cNvSpPr/>
            <p:nvPr/>
          </p:nvSpPr>
          <p:spPr>
            <a:xfrm>
              <a:off x="6804954" y="2187353"/>
              <a:ext cx="19" cy="208588"/>
            </a:xfrm>
            <a:custGeom>
              <a:avLst/>
              <a:gdLst/>
              <a:ahLst/>
              <a:cxnLst/>
              <a:rect l="l" t="t" r="r" b="b"/>
              <a:pathLst>
                <a:path w="1" h="10974" fill="none" extrusionOk="0">
                  <a:moveTo>
                    <a:pt x="0" y="0"/>
                  </a:moveTo>
                  <a:lnTo>
                    <a:pt x="0" y="1097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34"/>
            <p:cNvSpPr/>
            <p:nvPr/>
          </p:nvSpPr>
          <p:spPr>
            <a:xfrm>
              <a:off x="6985202" y="2550757"/>
              <a:ext cx="19" cy="131741"/>
            </a:xfrm>
            <a:custGeom>
              <a:avLst/>
              <a:gdLst/>
              <a:ahLst/>
              <a:cxnLst/>
              <a:rect l="l" t="t" r="r" b="b"/>
              <a:pathLst>
                <a:path w="1" h="6931" fill="none" extrusionOk="0">
                  <a:moveTo>
                    <a:pt x="1" y="0"/>
                  </a:moveTo>
                  <a:lnTo>
                    <a:pt x="1" y="693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34"/>
            <p:cNvSpPr/>
            <p:nvPr/>
          </p:nvSpPr>
          <p:spPr>
            <a:xfrm>
              <a:off x="6618338" y="2083363"/>
              <a:ext cx="143298" cy="78577"/>
            </a:xfrm>
            <a:custGeom>
              <a:avLst/>
              <a:gdLst/>
              <a:ahLst/>
              <a:cxnLst/>
              <a:rect l="l" t="t" r="r" b="b"/>
              <a:pathLst>
                <a:path w="7539" h="4134" fill="none" extrusionOk="0">
                  <a:moveTo>
                    <a:pt x="0" y="0"/>
                  </a:moveTo>
                  <a:lnTo>
                    <a:pt x="7539" y="413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65" name="Google Shape;1165;p34"/>
          <p:cNvGrpSpPr/>
          <p:nvPr/>
        </p:nvGrpSpPr>
        <p:grpSpPr>
          <a:xfrm>
            <a:off x="256440" y="176916"/>
            <a:ext cx="160043" cy="191843"/>
            <a:chOff x="2968138" y="1186114"/>
            <a:chExt cx="160043" cy="191843"/>
          </a:xfrm>
        </p:grpSpPr>
        <p:sp>
          <p:nvSpPr>
            <p:cNvPr id="1166" name="Google Shape;1166;p34"/>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34"/>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34"/>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34"/>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0" name="Google Shape;1170;p34"/>
          <p:cNvSpPr/>
          <p:nvPr/>
        </p:nvSpPr>
        <p:spPr>
          <a:xfrm>
            <a:off x="217724" y="2371261"/>
            <a:ext cx="124233" cy="200491"/>
          </a:xfrm>
          <a:custGeom>
            <a:avLst/>
            <a:gdLst/>
            <a:ahLst/>
            <a:cxnLst/>
            <a:rect l="l" t="t" r="r" b="b"/>
            <a:pathLst>
              <a:path w="6536" h="10548" fill="none" extrusionOk="0">
                <a:moveTo>
                  <a:pt x="3253" y="0"/>
                </a:moveTo>
                <a:lnTo>
                  <a:pt x="1" y="5259"/>
                </a:lnTo>
                <a:lnTo>
                  <a:pt x="3253" y="10547"/>
                </a:lnTo>
                <a:lnTo>
                  <a:pt x="6536" y="5259"/>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171" name="Google Shape;1171;p34"/>
          <p:cNvSpPr/>
          <p:nvPr/>
        </p:nvSpPr>
        <p:spPr>
          <a:xfrm>
            <a:off x="-192494" y="1135891"/>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172"/>
        <p:cNvGrpSpPr/>
        <p:nvPr/>
      </p:nvGrpSpPr>
      <p:grpSpPr>
        <a:xfrm>
          <a:off x="0" y="0"/>
          <a:ext cx="0" cy="0"/>
          <a:chOff x="0" y="0"/>
          <a:chExt cx="0" cy="0"/>
        </a:xfrm>
      </p:grpSpPr>
      <p:grpSp>
        <p:nvGrpSpPr>
          <p:cNvPr id="1173" name="Google Shape;1173;p35"/>
          <p:cNvGrpSpPr/>
          <p:nvPr/>
        </p:nvGrpSpPr>
        <p:grpSpPr>
          <a:xfrm flipH="1">
            <a:off x="11192" y="1104742"/>
            <a:ext cx="9143699" cy="4057244"/>
            <a:chOff x="-460225" y="1660150"/>
            <a:chExt cx="8156006" cy="3920800"/>
          </a:xfrm>
        </p:grpSpPr>
        <p:sp>
          <p:nvSpPr>
            <p:cNvPr id="1174" name="Google Shape;1174;p35"/>
            <p:cNvSpPr/>
            <p:nvPr/>
          </p:nvSpPr>
          <p:spPr>
            <a:xfrm>
              <a:off x="-460225" y="1660150"/>
              <a:ext cx="8155950" cy="3920800"/>
            </a:xfrm>
            <a:custGeom>
              <a:avLst/>
              <a:gdLst/>
              <a:ahLst/>
              <a:cxnLst/>
              <a:rect l="l" t="t" r="r" b="b"/>
              <a:pathLst>
                <a:path w="326238" h="156832" extrusionOk="0">
                  <a:moveTo>
                    <a:pt x="80446" y="0"/>
                  </a:moveTo>
                  <a:cubicBezTo>
                    <a:pt x="66936" y="0"/>
                    <a:pt x="55782" y="18214"/>
                    <a:pt x="49515" y="43425"/>
                  </a:cubicBezTo>
                  <a:cubicBezTo>
                    <a:pt x="41185" y="76940"/>
                    <a:pt x="34888" y="114103"/>
                    <a:pt x="7106" y="114103"/>
                  </a:cubicBezTo>
                  <a:cubicBezTo>
                    <a:pt x="4880" y="114103"/>
                    <a:pt x="2515" y="113864"/>
                    <a:pt x="0" y="113366"/>
                  </a:cubicBezTo>
                  <a:lnTo>
                    <a:pt x="0" y="156831"/>
                  </a:lnTo>
                  <a:lnTo>
                    <a:pt x="326237" y="156831"/>
                  </a:lnTo>
                  <a:lnTo>
                    <a:pt x="326237" y="104368"/>
                  </a:lnTo>
                  <a:cubicBezTo>
                    <a:pt x="320809" y="105210"/>
                    <a:pt x="314411" y="105760"/>
                    <a:pt x="306957" y="105760"/>
                  </a:cubicBezTo>
                  <a:cubicBezTo>
                    <a:pt x="306063" y="105760"/>
                    <a:pt x="305155" y="105753"/>
                    <a:pt x="304231" y="105736"/>
                  </a:cubicBezTo>
                  <a:cubicBezTo>
                    <a:pt x="264139" y="105098"/>
                    <a:pt x="264443" y="73335"/>
                    <a:pt x="251950" y="48106"/>
                  </a:cubicBezTo>
                  <a:cubicBezTo>
                    <a:pt x="243475" y="30951"/>
                    <a:pt x="231494" y="22613"/>
                    <a:pt x="216719" y="22613"/>
                  </a:cubicBezTo>
                  <a:cubicBezTo>
                    <a:pt x="205212" y="22613"/>
                    <a:pt x="192010" y="27671"/>
                    <a:pt x="177450" y="37559"/>
                  </a:cubicBezTo>
                  <a:cubicBezTo>
                    <a:pt x="166139" y="45258"/>
                    <a:pt x="156449" y="48737"/>
                    <a:pt x="147684" y="48737"/>
                  </a:cubicBezTo>
                  <a:cubicBezTo>
                    <a:pt x="130704" y="48737"/>
                    <a:pt x="117195" y="35684"/>
                    <a:pt x="102100" y="14975"/>
                  </a:cubicBezTo>
                  <a:cubicBezTo>
                    <a:pt x="94505" y="4528"/>
                    <a:pt x="87182" y="0"/>
                    <a:pt x="80446"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35"/>
            <p:cNvSpPr/>
            <p:nvPr/>
          </p:nvSpPr>
          <p:spPr>
            <a:xfrm>
              <a:off x="-431559" y="1747760"/>
              <a:ext cx="8127340" cy="2693825"/>
            </a:xfrm>
            <a:custGeom>
              <a:avLst/>
              <a:gdLst/>
              <a:ahLst/>
              <a:cxnLst/>
              <a:rect l="l" t="t" r="r" b="b"/>
              <a:pathLst>
                <a:path w="267149" h="107753" fill="none" extrusionOk="0">
                  <a:moveTo>
                    <a:pt x="267149" y="106689"/>
                  </a:moveTo>
                  <a:cubicBezTo>
                    <a:pt x="228759" y="106142"/>
                    <a:pt x="229033" y="78360"/>
                    <a:pt x="217117" y="56323"/>
                  </a:cubicBezTo>
                  <a:cubicBezTo>
                    <a:pt x="202679" y="29697"/>
                    <a:pt x="177603" y="27417"/>
                    <a:pt x="145779" y="47144"/>
                  </a:cubicBezTo>
                  <a:cubicBezTo>
                    <a:pt x="113985" y="66901"/>
                    <a:pt x="95565" y="54864"/>
                    <a:pt x="73650" y="27387"/>
                  </a:cubicBezTo>
                  <a:cubicBezTo>
                    <a:pt x="51704" y="0"/>
                    <a:pt x="32220" y="19241"/>
                    <a:pt x="23254" y="52281"/>
                  </a:cubicBezTo>
                  <a:cubicBezTo>
                    <a:pt x="17418" y="73740"/>
                    <a:pt x="12615" y="96871"/>
                    <a:pt x="1" y="107753"/>
                  </a:cubicBezTo>
                </a:path>
              </a:pathLst>
            </a:custGeom>
            <a:noFill/>
            <a:ln w="9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35"/>
            <p:cNvSpPr/>
            <p:nvPr/>
          </p:nvSpPr>
          <p:spPr>
            <a:xfrm>
              <a:off x="-460216" y="3193822"/>
              <a:ext cx="8127340" cy="1481800"/>
            </a:xfrm>
            <a:custGeom>
              <a:avLst/>
              <a:gdLst/>
              <a:ahLst/>
              <a:cxnLst/>
              <a:rect l="l" t="t" r="r" b="b"/>
              <a:pathLst>
                <a:path w="267149" h="59272" fill="none" extrusionOk="0">
                  <a:moveTo>
                    <a:pt x="267148" y="58725"/>
                  </a:moveTo>
                  <a:cubicBezTo>
                    <a:pt x="228759" y="58421"/>
                    <a:pt x="229032" y="43132"/>
                    <a:pt x="217087" y="31004"/>
                  </a:cubicBezTo>
                  <a:cubicBezTo>
                    <a:pt x="202649" y="16353"/>
                    <a:pt x="177572" y="15076"/>
                    <a:pt x="145778" y="25958"/>
                  </a:cubicBezTo>
                  <a:cubicBezTo>
                    <a:pt x="113985" y="36840"/>
                    <a:pt x="95565" y="30183"/>
                    <a:pt x="73619" y="15076"/>
                  </a:cubicBezTo>
                  <a:cubicBezTo>
                    <a:pt x="51734" y="0"/>
                    <a:pt x="32250" y="10608"/>
                    <a:pt x="23253" y="28754"/>
                  </a:cubicBezTo>
                  <a:cubicBezTo>
                    <a:pt x="17387" y="40578"/>
                    <a:pt x="12615" y="53314"/>
                    <a:pt x="1" y="59272"/>
                  </a:cubicBezTo>
                </a:path>
              </a:pathLst>
            </a:custGeom>
            <a:noFill/>
            <a:ln w="9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7" name="Google Shape;1177;p35"/>
          <p:cNvSpPr/>
          <p:nvPr/>
        </p:nvSpPr>
        <p:spPr>
          <a:xfrm>
            <a:off x="0" y="4603500"/>
            <a:ext cx="9144000" cy="5400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178" name="Google Shape;1178;p35"/>
          <p:cNvSpPr/>
          <p:nvPr/>
        </p:nvSpPr>
        <p:spPr>
          <a:xfrm>
            <a:off x="-219312" y="909238"/>
            <a:ext cx="503850" cy="436950"/>
          </a:xfrm>
          <a:custGeom>
            <a:avLst/>
            <a:gdLst/>
            <a:ahLst/>
            <a:cxnLst/>
            <a:rect l="l" t="t" r="r" b="b"/>
            <a:pathLst>
              <a:path w="20154" h="17478" extrusionOk="0">
                <a:moveTo>
                  <a:pt x="5047" y="0"/>
                </a:moveTo>
                <a:lnTo>
                  <a:pt x="1" y="8754"/>
                </a:lnTo>
                <a:lnTo>
                  <a:pt x="5047" y="17478"/>
                </a:lnTo>
                <a:lnTo>
                  <a:pt x="15138" y="17478"/>
                </a:lnTo>
                <a:lnTo>
                  <a:pt x="20153" y="8754"/>
                </a:lnTo>
                <a:lnTo>
                  <a:pt x="15138" y="0"/>
                </a:lnTo>
                <a:close/>
              </a:path>
            </a:pathLst>
          </a:custGeom>
          <a:solidFill>
            <a:schemeClr val="lt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179" name="Google Shape;1179;p35"/>
          <p:cNvSpPr/>
          <p:nvPr/>
        </p:nvSpPr>
        <p:spPr>
          <a:xfrm>
            <a:off x="1013138" y="-182200"/>
            <a:ext cx="504600" cy="436950"/>
          </a:xfrm>
          <a:custGeom>
            <a:avLst/>
            <a:gdLst/>
            <a:ahLst/>
            <a:cxnLst/>
            <a:rect l="l" t="t" r="r" b="b"/>
            <a:pathLst>
              <a:path w="20184" h="17478" extrusionOk="0">
                <a:moveTo>
                  <a:pt x="5077" y="1"/>
                </a:moveTo>
                <a:lnTo>
                  <a:pt x="1" y="8754"/>
                </a:lnTo>
                <a:lnTo>
                  <a:pt x="5077" y="17478"/>
                </a:lnTo>
                <a:lnTo>
                  <a:pt x="15168" y="17478"/>
                </a:lnTo>
                <a:lnTo>
                  <a:pt x="20184" y="8754"/>
                </a:lnTo>
                <a:lnTo>
                  <a:pt x="15168" y="1"/>
                </a:lnTo>
                <a:close/>
              </a:path>
            </a:pathLst>
          </a:custGeom>
          <a:solidFill>
            <a:schemeClr val="lt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180" name="Google Shape;1180;p35"/>
          <p:cNvGrpSpPr/>
          <p:nvPr/>
        </p:nvGrpSpPr>
        <p:grpSpPr>
          <a:xfrm>
            <a:off x="563565" y="407193"/>
            <a:ext cx="753971" cy="649980"/>
            <a:chOff x="6618338" y="2032518"/>
            <a:chExt cx="753971" cy="649980"/>
          </a:xfrm>
        </p:grpSpPr>
        <p:sp>
          <p:nvSpPr>
            <p:cNvPr id="1181" name="Google Shape;1181;p35"/>
            <p:cNvSpPr/>
            <p:nvPr/>
          </p:nvSpPr>
          <p:spPr>
            <a:xfrm>
              <a:off x="6689978" y="2053882"/>
              <a:ext cx="447779" cy="517688"/>
            </a:xfrm>
            <a:custGeom>
              <a:avLst/>
              <a:gdLst/>
              <a:ahLst/>
              <a:cxnLst/>
              <a:rect l="l" t="t" r="r" b="b"/>
              <a:pathLst>
                <a:path w="23558" h="27236" extrusionOk="0">
                  <a:moveTo>
                    <a:pt x="11764" y="1"/>
                  </a:moveTo>
                  <a:lnTo>
                    <a:pt x="1" y="6779"/>
                  </a:lnTo>
                  <a:lnTo>
                    <a:pt x="1" y="20396"/>
                  </a:lnTo>
                  <a:lnTo>
                    <a:pt x="11764" y="27235"/>
                  </a:lnTo>
                  <a:lnTo>
                    <a:pt x="23557" y="20396"/>
                  </a:lnTo>
                  <a:lnTo>
                    <a:pt x="23557" y="6779"/>
                  </a:lnTo>
                  <a:lnTo>
                    <a:pt x="11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35"/>
            <p:cNvSpPr/>
            <p:nvPr/>
          </p:nvSpPr>
          <p:spPr>
            <a:xfrm>
              <a:off x="6761617" y="2032518"/>
              <a:ext cx="447779" cy="518258"/>
            </a:xfrm>
            <a:custGeom>
              <a:avLst/>
              <a:gdLst/>
              <a:ahLst/>
              <a:cxnLst/>
              <a:rect l="l" t="t" r="r" b="b"/>
              <a:pathLst>
                <a:path w="23558" h="27266" fill="none" extrusionOk="0">
                  <a:moveTo>
                    <a:pt x="11764" y="0"/>
                  </a:moveTo>
                  <a:lnTo>
                    <a:pt x="1" y="6809"/>
                  </a:lnTo>
                  <a:lnTo>
                    <a:pt x="1" y="20457"/>
                  </a:lnTo>
                  <a:lnTo>
                    <a:pt x="11764" y="27265"/>
                  </a:lnTo>
                  <a:lnTo>
                    <a:pt x="23557" y="20457"/>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35"/>
            <p:cNvSpPr/>
            <p:nvPr/>
          </p:nvSpPr>
          <p:spPr>
            <a:xfrm>
              <a:off x="7209377" y="2068328"/>
              <a:ext cx="162932" cy="444890"/>
            </a:xfrm>
            <a:custGeom>
              <a:avLst/>
              <a:gdLst/>
              <a:ahLst/>
              <a:cxnLst/>
              <a:rect l="l" t="t" r="r" b="b"/>
              <a:pathLst>
                <a:path w="8572" h="23406" fill="none" extrusionOk="0">
                  <a:moveTo>
                    <a:pt x="8572" y="1"/>
                  </a:moveTo>
                  <a:lnTo>
                    <a:pt x="0" y="4925"/>
                  </a:lnTo>
                  <a:lnTo>
                    <a:pt x="0" y="18573"/>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35"/>
            <p:cNvSpPr/>
            <p:nvPr/>
          </p:nvSpPr>
          <p:spPr>
            <a:xfrm>
              <a:off x="6985202" y="2083363"/>
              <a:ext cx="179697" cy="104009"/>
            </a:xfrm>
            <a:custGeom>
              <a:avLst/>
              <a:gdLst/>
              <a:ahLst/>
              <a:cxnLst/>
              <a:rect l="l" t="t" r="r" b="b"/>
              <a:pathLst>
                <a:path w="9454" h="5472" fill="none" extrusionOk="0">
                  <a:moveTo>
                    <a:pt x="9454" y="5471"/>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35"/>
            <p:cNvSpPr/>
            <p:nvPr/>
          </p:nvSpPr>
          <p:spPr>
            <a:xfrm>
              <a:off x="6985202" y="2395922"/>
              <a:ext cx="179697" cy="104009"/>
            </a:xfrm>
            <a:custGeom>
              <a:avLst/>
              <a:gdLst/>
              <a:ahLst/>
              <a:cxnLst/>
              <a:rect l="l" t="t" r="r" b="b"/>
              <a:pathLst>
                <a:path w="9454" h="5472" fill="none" extrusionOk="0">
                  <a:moveTo>
                    <a:pt x="1" y="5471"/>
                  </a:moveTo>
                  <a:lnTo>
                    <a:pt x="945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35"/>
            <p:cNvSpPr/>
            <p:nvPr/>
          </p:nvSpPr>
          <p:spPr>
            <a:xfrm>
              <a:off x="6804954" y="2187353"/>
              <a:ext cx="19" cy="208588"/>
            </a:xfrm>
            <a:custGeom>
              <a:avLst/>
              <a:gdLst/>
              <a:ahLst/>
              <a:cxnLst/>
              <a:rect l="l" t="t" r="r" b="b"/>
              <a:pathLst>
                <a:path w="1" h="10974" fill="none" extrusionOk="0">
                  <a:moveTo>
                    <a:pt x="0" y="0"/>
                  </a:moveTo>
                  <a:lnTo>
                    <a:pt x="0" y="1097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35"/>
            <p:cNvSpPr/>
            <p:nvPr/>
          </p:nvSpPr>
          <p:spPr>
            <a:xfrm>
              <a:off x="6985202" y="2550757"/>
              <a:ext cx="19" cy="131741"/>
            </a:xfrm>
            <a:custGeom>
              <a:avLst/>
              <a:gdLst/>
              <a:ahLst/>
              <a:cxnLst/>
              <a:rect l="l" t="t" r="r" b="b"/>
              <a:pathLst>
                <a:path w="1" h="6931" fill="none" extrusionOk="0">
                  <a:moveTo>
                    <a:pt x="1" y="0"/>
                  </a:moveTo>
                  <a:lnTo>
                    <a:pt x="1" y="693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35"/>
            <p:cNvSpPr/>
            <p:nvPr/>
          </p:nvSpPr>
          <p:spPr>
            <a:xfrm>
              <a:off x="6618338" y="2083363"/>
              <a:ext cx="143298" cy="78577"/>
            </a:xfrm>
            <a:custGeom>
              <a:avLst/>
              <a:gdLst/>
              <a:ahLst/>
              <a:cxnLst/>
              <a:rect l="l" t="t" r="r" b="b"/>
              <a:pathLst>
                <a:path w="7539" h="4134" fill="none" extrusionOk="0">
                  <a:moveTo>
                    <a:pt x="0" y="0"/>
                  </a:moveTo>
                  <a:lnTo>
                    <a:pt x="7539" y="413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9" name="Google Shape;1189;p35"/>
          <p:cNvSpPr/>
          <p:nvPr/>
        </p:nvSpPr>
        <p:spPr>
          <a:xfrm>
            <a:off x="8379731" y="202939"/>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190" name="Google Shape;1190;p35"/>
          <p:cNvGrpSpPr/>
          <p:nvPr/>
        </p:nvGrpSpPr>
        <p:grpSpPr>
          <a:xfrm>
            <a:off x="403000" y="1642277"/>
            <a:ext cx="519800" cy="886825"/>
            <a:chOff x="1529925" y="1755625"/>
            <a:chExt cx="519800" cy="886825"/>
          </a:xfrm>
        </p:grpSpPr>
        <p:sp>
          <p:nvSpPr>
            <p:cNvPr id="1191" name="Google Shape;1191;p35"/>
            <p:cNvSpPr/>
            <p:nvPr/>
          </p:nvSpPr>
          <p:spPr>
            <a:xfrm>
              <a:off x="1545125" y="1755625"/>
              <a:ext cx="504600" cy="436200"/>
            </a:xfrm>
            <a:custGeom>
              <a:avLst/>
              <a:gdLst/>
              <a:ahLst/>
              <a:cxnLst/>
              <a:rect l="l" t="t" r="r" b="b"/>
              <a:pathLst>
                <a:path w="20184" h="17448" extrusionOk="0">
                  <a:moveTo>
                    <a:pt x="5046" y="1"/>
                  </a:moveTo>
                  <a:lnTo>
                    <a:pt x="1" y="8755"/>
                  </a:lnTo>
                  <a:lnTo>
                    <a:pt x="5046" y="17448"/>
                  </a:lnTo>
                  <a:lnTo>
                    <a:pt x="15168" y="17448"/>
                  </a:lnTo>
                  <a:lnTo>
                    <a:pt x="20183" y="8755"/>
                  </a:lnTo>
                  <a:lnTo>
                    <a:pt x="15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35"/>
            <p:cNvSpPr/>
            <p:nvPr/>
          </p:nvSpPr>
          <p:spPr>
            <a:xfrm>
              <a:off x="1879475" y="2542875"/>
              <a:ext cx="25" cy="99575"/>
            </a:xfrm>
            <a:custGeom>
              <a:avLst/>
              <a:gdLst/>
              <a:ahLst/>
              <a:cxnLst/>
              <a:rect l="l" t="t" r="r" b="b"/>
              <a:pathLst>
                <a:path w="1" h="3983" fill="none" extrusionOk="0">
                  <a:moveTo>
                    <a:pt x="1" y="1"/>
                  </a:moveTo>
                  <a:lnTo>
                    <a:pt x="1" y="398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35"/>
            <p:cNvSpPr/>
            <p:nvPr/>
          </p:nvSpPr>
          <p:spPr>
            <a:xfrm>
              <a:off x="1879475" y="2390900"/>
              <a:ext cx="25" cy="98050"/>
            </a:xfrm>
            <a:custGeom>
              <a:avLst/>
              <a:gdLst/>
              <a:ahLst/>
              <a:cxnLst/>
              <a:rect l="l" t="t" r="r" b="b"/>
              <a:pathLst>
                <a:path w="1" h="3922" fill="none" extrusionOk="0">
                  <a:moveTo>
                    <a:pt x="1" y="1"/>
                  </a:moveTo>
                  <a:lnTo>
                    <a:pt x="1" y="392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35"/>
            <p:cNvSpPr/>
            <p:nvPr/>
          </p:nvSpPr>
          <p:spPr>
            <a:xfrm>
              <a:off x="1901525" y="2516275"/>
              <a:ext cx="82850" cy="25"/>
            </a:xfrm>
            <a:custGeom>
              <a:avLst/>
              <a:gdLst/>
              <a:ahLst/>
              <a:cxnLst/>
              <a:rect l="l" t="t" r="r" b="b"/>
              <a:pathLst>
                <a:path w="3314" h="1" fill="none" extrusionOk="0">
                  <a:moveTo>
                    <a:pt x="0" y="1"/>
                  </a:moveTo>
                  <a:lnTo>
                    <a:pt x="331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35"/>
            <p:cNvSpPr/>
            <p:nvPr/>
          </p:nvSpPr>
          <p:spPr>
            <a:xfrm>
              <a:off x="1773850" y="2516275"/>
              <a:ext cx="82850" cy="25"/>
            </a:xfrm>
            <a:custGeom>
              <a:avLst/>
              <a:gdLst/>
              <a:ahLst/>
              <a:cxnLst/>
              <a:rect l="l" t="t" r="r" b="b"/>
              <a:pathLst>
                <a:path w="3314" h="1" fill="none" extrusionOk="0">
                  <a:moveTo>
                    <a:pt x="1" y="1"/>
                  </a:moveTo>
                  <a:lnTo>
                    <a:pt x="331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35"/>
            <p:cNvSpPr/>
            <p:nvPr/>
          </p:nvSpPr>
          <p:spPr>
            <a:xfrm>
              <a:off x="1529925" y="2040600"/>
              <a:ext cx="163400" cy="264450"/>
            </a:xfrm>
            <a:custGeom>
              <a:avLst/>
              <a:gdLst/>
              <a:ahLst/>
              <a:cxnLst/>
              <a:rect l="l" t="t" r="r" b="b"/>
              <a:pathLst>
                <a:path w="6536" h="10578" fill="none" extrusionOk="0">
                  <a:moveTo>
                    <a:pt x="3283" y="0"/>
                  </a:moveTo>
                  <a:lnTo>
                    <a:pt x="1" y="5289"/>
                  </a:lnTo>
                  <a:lnTo>
                    <a:pt x="3283" y="10578"/>
                  </a:lnTo>
                  <a:lnTo>
                    <a:pt x="6536" y="528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97" name="Google Shape;1197;p35"/>
          <p:cNvGrpSpPr/>
          <p:nvPr/>
        </p:nvGrpSpPr>
        <p:grpSpPr>
          <a:xfrm>
            <a:off x="8505526" y="1684927"/>
            <a:ext cx="519800" cy="886825"/>
            <a:chOff x="1529925" y="1755625"/>
            <a:chExt cx="519800" cy="886825"/>
          </a:xfrm>
        </p:grpSpPr>
        <p:sp>
          <p:nvSpPr>
            <p:cNvPr id="1198" name="Google Shape;1198;p35"/>
            <p:cNvSpPr/>
            <p:nvPr/>
          </p:nvSpPr>
          <p:spPr>
            <a:xfrm>
              <a:off x="1545125" y="1755625"/>
              <a:ext cx="504600" cy="436200"/>
            </a:xfrm>
            <a:custGeom>
              <a:avLst/>
              <a:gdLst/>
              <a:ahLst/>
              <a:cxnLst/>
              <a:rect l="l" t="t" r="r" b="b"/>
              <a:pathLst>
                <a:path w="20184" h="17448" extrusionOk="0">
                  <a:moveTo>
                    <a:pt x="5046" y="1"/>
                  </a:moveTo>
                  <a:lnTo>
                    <a:pt x="1" y="8755"/>
                  </a:lnTo>
                  <a:lnTo>
                    <a:pt x="5046" y="17448"/>
                  </a:lnTo>
                  <a:lnTo>
                    <a:pt x="15168" y="17448"/>
                  </a:lnTo>
                  <a:lnTo>
                    <a:pt x="20183" y="8755"/>
                  </a:lnTo>
                  <a:lnTo>
                    <a:pt x="15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35"/>
            <p:cNvSpPr/>
            <p:nvPr/>
          </p:nvSpPr>
          <p:spPr>
            <a:xfrm>
              <a:off x="1879475" y="2542875"/>
              <a:ext cx="25" cy="99575"/>
            </a:xfrm>
            <a:custGeom>
              <a:avLst/>
              <a:gdLst/>
              <a:ahLst/>
              <a:cxnLst/>
              <a:rect l="l" t="t" r="r" b="b"/>
              <a:pathLst>
                <a:path w="1" h="3983" fill="none" extrusionOk="0">
                  <a:moveTo>
                    <a:pt x="1" y="1"/>
                  </a:moveTo>
                  <a:lnTo>
                    <a:pt x="1" y="398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35"/>
            <p:cNvSpPr/>
            <p:nvPr/>
          </p:nvSpPr>
          <p:spPr>
            <a:xfrm>
              <a:off x="1879475" y="2390900"/>
              <a:ext cx="25" cy="98050"/>
            </a:xfrm>
            <a:custGeom>
              <a:avLst/>
              <a:gdLst/>
              <a:ahLst/>
              <a:cxnLst/>
              <a:rect l="l" t="t" r="r" b="b"/>
              <a:pathLst>
                <a:path w="1" h="3922" fill="none" extrusionOk="0">
                  <a:moveTo>
                    <a:pt x="1" y="1"/>
                  </a:moveTo>
                  <a:lnTo>
                    <a:pt x="1" y="392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35"/>
            <p:cNvSpPr/>
            <p:nvPr/>
          </p:nvSpPr>
          <p:spPr>
            <a:xfrm>
              <a:off x="1901525" y="2516275"/>
              <a:ext cx="82850" cy="25"/>
            </a:xfrm>
            <a:custGeom>
              <a:avLst/>
              <a:gdLst/>
              <a:ahLst/>
              <a:cxnLst/>
              <a:rect l="l" t="t" r="r" b="b"/>
              <a:pathLst>
                <a:path w="3314" h="1" fill="none" extrusionOk="0">
                  <a:moveTo>
                    <a:pt x="0" y="1"/>
                  </a:moveTo>
                  <a:lnTo>
                    <a:pt x="331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35"/>
            <p:cNvSpPr/>
            <p:nvPr/>
          </p:nvSpPr>
          <p:spPr>
            <a:xfrm>
              <a:off x="1773850" y="2516275"/>
              <a:ext cx="82850" cy="25"/>
            </a:xfrm>
            <a:custGeom>
              <a:avLst/>
              <a:gdLst/>
              <a:ahLst/>
              <a:cxnLst/>
              <a:rect l="l" t="t" r="r" b="b"/>
              <a:pathLst>
                <a:path w="3314" h="1" fill="none" extrusionOk="0">
                  <a:moveTo>
                    <a:pt x="1" y="1"/>
                  </a:moveTo>
                  <a:lnTo>
                    <a:pt x="331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35"/>
            <p:cNvSpPr/>
            <p:nvPr/>
          </p:nvSpPr>
          <p:spPr>
            <a:xfrm>
              <a:off x="1529925" y="2040600"/>
              <a:ext cx="163400" cy="264450"/>
            </a:xfrm>
            <a:custGeom>
              <a:avLst/>
              <a:gdLst/>
              <a:ahLst/>
              <a:cxnLst/>
              <a:rect l="l" t="t" r="r" b="b"/>
              <a:pathLst>
                <a:path w="6536" h="10578" fill="none" extrusionOk="0">
                  <a:moveTo>
                    <a:pt x="3283" y="0"/>
                  </a:moveTo>
                  <a:lnTo>
                    <a:pt x="1" y="5289"/>
                  </a:lnTo>
                  <a:lnTo>
                    <a:pt x="3283" y="10578"/>
                  </a:lnTo>
                  <a:lnTo>
                    <a:pt x="6536" y="528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0E6">
            <a:alpha val="506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63800"/>
            <a:ext cx="7704000" cy="572700"/>
          </a:xfrm>
          <a:prstGeom prst="rect">
            <a:avLst/>
          </a:prstGeom>
          <a:noFill/>
          <a:ln>
            <a:noFill/>
          </a:ln>
        </p:spPr>
        <p:txBody>
          <a:bodyPr spcFirstLastPara="1" wrap="square" lIns="91421" tIns="91421" rIns="91421" bIns="91421" anchor="t" anchorCtr="0">
            <a:noAutofit/>
          </a:bodyPr>
          <a:lstStyle>
            <a:lvl1pPr lvl="0">
              <a:spcBef>
                <a:spcPts val="0"/>
              </a:spcBef>
              <a:spcAft>
                <a:spcPts val="0"/>
              </a:spcAft>
              <a:buClr>
                <a:schemeClr val="dk2"/>
              </a:buClr>
              <a:buSzPts val="3300"/>
              <a:buFont typeface="Passion One" panose="02000506080000020004"/>
              <a:buNone/>
              <a:defRPr sz="3300">
                <a:solidFill>
                  <a:schemeClr val="dk2"/>
                </a:solidFill>
                <a:latin typeface="Passion One" panose="02000506080000020004"/>
                <a:ea typeface="Passion One" panose="02000506080000020004"/>
                <a:cs typeface="Passion One" panose="02000506080000020004"/>
                <a:sym typeface="Passion One" panose="02000506080000020004"/>
              </a:defRPr>
            </a:lvl1pPr>
            <a:lvl2pPr lvl="1">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2pPr>
            <a:lvl3pPr lvl="2">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3pPr>
            <a:lvl4pPr lvl="3">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4pPr>
            <a:lvl5pPr lvl="4">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5pPr>
            <a:lvl6pPr lvl="5">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6pPr>
            <a:lvl7pPr lvl="6">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7pPr>
            <a:lvl8pPr lvl="7">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8pPr>
            <a:lvl9pPr lvl="8">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9pPr>
          </a:lstStyle>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1" tIns="91421" rIns="91421" bIns="91421" anchor="t" anchorCtr="0">
            <a:noAutofit/>
          </a:bodyPr>
          <a:lstStyle>
            <a:lvl1pPr marL="457200" lvl="0"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1pPr>
            <a:lvl2pPr marL="914400" lvl="1"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2pPr>
            <a:lvl3pPr marL="1371600" lvl="2"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3pPr>
            <a:lvl4pPr marL="1828800" lvl="3"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4pPr>
            <a:lvl5pPr marL="2286000" lvl="4"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5pPr>
            <a:lvl6pPr marL="2743200" lvl="5"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6pPr>
            <a:lvl7pPr marL="3200400" lvl="6"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7pPr>
            <a:lvl8pPr marL="3657600" lvl="7"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8pPr>
            <a:lvl9pPr marL="4114800" lvl="8"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7" tIns="34289" rIns="68577" bIns="34289"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77" tIns="34289" rIns="68577" bIns="34289"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800">
              <a:buClrTx/>
            </a:pPr>
            <a:fld id="{C4BBFD33-D819-4736-AA9A-D3CBF8396B8D}" type="slidenum">
              <a:rPr lang="en-US" kern="1200" smtClean="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9E929DED-B744-498C-99BF-08F4A5329585}" type="slidenum">
              <a:rPr lang="en-US" kern="1200" smtClean="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image" Target="../media/image26.svg"/><Relationship Id="rId7" Type="http://schemas.openxmlformats.org/officeDocument/2006/relationships/image" Target="../media/image25.jpeg"/><Relationship Id="rId6" Type="http://schemas.openxmlformats.org/officeDocument/2006/relationships/image" Target="../media/image24.svg"/><Relationship Id="rId5" Type="http://schemas.openxmlformats.org/officeDocument/2006/relationships/image" Target="../media/image23.jpeg"/><Relationship Id="rId4" Type="http://schemas.openxmlformats.org/officeDocument/2006/relationships/image" Target="../media/image22.svg"/><Relationship Id="rId39" Type="http://schemas.openxmlformats.org/officeDocument/2006/relationships/slideLayout" Target="../slideLayouts/slideLayout12.xml"/><Relationship Id="rId38" Type="http://schemas.openxmlformats.org/officeDocument/2006/relationships/image" Target="../media/image55.GIF"/><Relationship Id="rId37" Type="http://schemas.openxmlformats.org/officeDocument/2006/relationships/image" Target="../media/image54.GIF"/><Relationship Id="rId36" Type="http://schemas.openxmlformats.org/officeDocument/2006/relationships/image" Target="../media/image53.svg"/><Relationship Id="rId35" Type="http://schemas.openxmlformats.org/officeDocument/2006/relationships/image" Target="../media/image52.jpeg"/><Relationship Id="rId34" Type="http://schemas.openxmlformats.org/officeDocument/2006/relationships/image" Target="../media/image51.svg"/><Relationship Id="rId33" Type="http://schemas.openxmlformats.org/officeDocument/2006/relationships/image" Target="../media/image50.jpeg"/><Relationship Id="rId32" Type="http://schemas.openxmlformats.org/officeDocument/2006/relationships/image" Target="../media/image49.svg"/><Relationship Id="rId31" Type="http://schemas.openxmlformats.org/officeDocument/2006/relationships/image" Target="../media/image48.jpeg"/><Relationship Id="rId30" Type="http://schemas.openxmlformats.org/officeDocument/2006/relationships/image" Target="../media/image47.svg"/><Relationship Id="rId3" Type="http://schemas.openxmlformats.org/officeDocument/2006/relationships/image" Target="../media/image21.jpeg"/><Relationship Id="rId29" Type="http://schemas.openxmlformats.org/officeDocument/2006/relationships/image" Target="../media/image46.jpeg"/><Relationship Id="rId28" Type="http://schemas.openxmlformats.org/officeDocument/2006/relationships/image" Target="../media/image45.png"/><Relationship Id="rId27" Type="http://schemas.openxmlformats.org/officeDocument/2006/relationships/slide" Target="slide16.xml"/><Relationship Id="rId26" Type="http://schemas.openxmlformats.org/officeDocument/2006/relationships/image" Target="../media/image44.svg"/><Relationship Id="rId25" Type="http://schemas.openxmlformats.org/officeDocument/2006/relationships/image" Target="../media/image43.jpeg"/><Relationship Id="rId24" Type="http://schemas.openxmlformats.org/officeDocument/2006/relationships/image" Target="../media/image42.svg"/><Relationship Id="rId23" Type="http://schemas.openxmlformats.org/officeDocument/2006/relationships/image" Target="../media/image41.jpeg"/><Relationship Id="rId22" Type="http://schemas.openxmlformats.org/officeDocument/2006/relationships/image" Target="../media/image40.svg"/><Relationship Id="rId21" Type="http://schemas.openxmlformats.org/officeDocument/2006/relationships/image" Target="../media/image39.jpeg"/><Relationship Id="rId20" Type="http://schemas.openxmlformats.org/officeDocument/2006/relationships/image" Target="../media/image38.svg"/><Relationship Id="rId2" Type="http://schemas.openxmlformats.org/officeDocument/2006/relationships/image" Target="../media/image20.svg"/><Relationship Id="rId19" Type="http://schemas.openxmlformats.org/officeDocument/2006/relationships/image" Target="../media/image37.jpeg"/><Relationship Id="rId18" Type="http://schemas.openxmlformats.org/officeDocument/2006/relationships/image" Target="../media/image36.svg"/><Relationship Id="rId17" Type="http://schemas.openxmlformats.org/officeDocument/2006/relationships/image" Target="../media/image35.jpeg"/><Relationship Id="rId16" Type="http://schemas.openxmlformats.org/officeDocument/2006/relationships/image" Target="../media/image34.svg"/><Relationship Id="rId15" Type="http://schemas.openxmlformats.org/officeDocument/2006/relationships/image" Target="../media/image33.jpeg"/><Relationship Id="rId14" Type="http://schemas.openxmlformats.org/officeDocument/2006/relationships/image" Target="../media/image32.svg"/><Relationship Id="rId13" Type="http://schemas.openxmlformats.org/officeDocument/2006/relationships/image" Target="../media/image31.jpeg"/><Relationship Id="rId12" Type="http://schemas.openxmlformats.org/officeDocument/2006/relationships/image" Target="../media/image30.svg"/><Relationship Id="rId11" Type="http://schemas.openxmlformats.org/officeDocument/2006/relationships/image" Target="../media/image29.jpeg"/><Relationship Id="rId10" Type="http://schemas.openxmlformats.org/officeDocument/2006/relationships/image" Target="../media/image28.svg"/><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svg"/><Relationship Id="rId7" Type="http://schemas.openxmlformats.org/officeDocument/2006/relationships/image" Target="../media/image21.jpeg"/><Relationship Id="rId6" Type="http://schemas.openxmlformats.org/officeDocument/2006/relationships/image" Target="../media/image20.svg"/><Relationship Id="rId5" Type="http://schemas.openxmlformats.org/officeDocument/2006/relationships/image" Target="../media/image19.jpeg"/><Relationship Id="rId4" Type="http://schemas.openxmlformats.org/officeDocument/2006/relationships/image" Target="../media/image59.png"/><Relationship Id="rId3" Type="http://schemas.openxmlformats.org/officeDocument/2006/relationships/image" Target="../media/image58.png"/><Relationship Id="rId29" Type="http://schemas.openxmlformats.org/officeDocument/2006/relationships/slideLayout" Target="../slideLayouts/slideLayout12.xml"/><Relationship Id="rId28" Type="http://schemas.openxmlformats.org/officeDocument/2006/relationships/slide" Target="slide24.xml"/><Relationship Id="rId27" Type="http://schemas.openxmlformats.org/officeDocument/2006/relationships/slide" Target="slide23.xml"/><Relationship Id="rId26" Type="http://schemas.openxmlformats.org/officeDocument/2006/relationships/slide" Target="slide22.xml"/><Relationship Id="rId25" Type="http://schemas.openxmlformats.org/officeDocument/2006/relationships/slide" Target="slide20.xml"/><Relationship Id="rId24" Type="http://schemas.openxmlformats.org/officeDocument/2006/relationships/slide" Target="slide21.xml"/><Relationship Id="rId23" Type="http://schemas.openxmlformats.org/officeDocument/2006/relationships/slide" Target="slide18.xml"/><Relationship Id="rId22" Type="http://schemas.openxmlformats.org/officeDocument/2006/relationships/slide" Target="slide19.xml"/><Relationship Id="rId21" Type="http://schemas.openxmlformats.org/officeDocument/2006/relationships/slide" Target="slide17.xml"/><Relationship Id="rId20" Type="http://schemas.openxmlformats.org/officeDocument/2006/relationships/image" Target="../media/image68.png"/><Relationship Id="rId2" Type="http://schemas.openxmlformats.org/officeDocument/2006/relationships/image" Target="../media/image57.svg"/><Relationship Id="rId19" Type="http://schemas.openxmlformats.org/officeDocument/2006/relationships/image" Target="../media/image67.png"/><Relationship Id="rId18" Type="http://schemas.openxmlformats.org/officeDocument/2006/relationships/image" Target="../media/image66.png"/><Relationship Id="rId17" Type="http://schemas.openxmlformats.org/officeDocument/2006/relationships/image" Target="../media/image65.png"/><Relationship Id="rId16" Type="http://schemas.openxmlformats.org/officeDocument/2006/relationships/image" Target="../media/image64.png"/><Relationship Id="rId15" Type="http://schemas.openxmlformats.org/officeDocument/2006/relationships/image" Target="../media/image63.png"/><Relationship Id="rId14" Type="http://schemas.openxmlformats.org/officeDocument/2006/relationships/image" Target="../media/image62.png"/><Relationship Id="rId13" Type="http://schemas.openxmlformats.org/officeDocument/2006/relationships/image" Target="../media/image61.png"/><Relationship Id="rId12" Type="http://schemas.openxmlformats.org/officeDocument/2006/relationships/image" Target="../media/image60.png"/><Relationship Id="rId11" Type="http://schemas.openxmlformats.org/officeDocument/2006/relationships/slide" Target="slide25.xml"/><Relationship Id="rId10" Type="http://schemas.openxmlformats.org/officeDocument/2006/relationships/image" Target="../media/image24.svg"/><Relationship Id="rId1" Type="http://schemas.openxmlformats.org/officeDocument/2006/relationships/image" Target="../media/image56.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slide" Target="slide16.xml"/><Relationship Id="rId3" Type="http://schemas.openxmlformats.org/officeDocument/2006/relationships/image" Target="../media/image20.svg"/><Relationship Id="rId2" Type="http://schemas.openxmlformats.org/officeDocument/2006/relationships/image" Target="../media/image19.jpeg"/><Relationship Id="rId1" Type="http://schemas.openxmlformats.org/officeDocument/2006/relationships/image" Target="../media/image70.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7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grpSp>
        <p:nvGrpSpPr>
          <p:cNvPr id="2276" name="Google Shape;2276;p51"/>
          <p:cNvGrpSpPr/>
          <p:nvPr/>
        </p:nvGrpSpPr>
        <p:grpSpPr>
          <a:xfrm>
            <a:off x="8292695" y="2802703"/>
            <a:ext cx="561693" cy="1609734"/>
            <a:chOff x="5522347" y="1956830"/>
            <a:chExt cx="634394" cy="1818086"/>
          </a:xfrm>
        </p:grpSpPr>
        <p:sp>
          <p:nvSpPr>
            <p:cNvPr id="2277" name="Google Shape;2277;p51"/>
            <p:cNvSpPr/>
            <p:nvPr/>
          </p:nvSpPr>
          <p:spPr>
            <a:xfrm>
              <a:off x="5522347" y="2109346"/>
              <a:ext cx="342059" cy="933667"/>
            </a:xfrm>
            <a:custGeom>
              <a:avLst/>
              <a:gdLst/>
              <a:ahLst/>
              <a:cxnLst/>
              <a:rect l="l" t="t" r="r" b="b"/>
              <a:pathLst>
                <a:path w="17996" h="49121" extrusionOk="0">
                  <a:moveTo>
                    <a:pt x="2797" y="1"/>
                  </a:moveTo>
                  <a:cubicBezTo>
                    <a:pt x="2797" y="1"/>
                    <a:pt x="1" y="4408"/>
                    <a:pt x="2068" y="19485"/>
                  </a:cubicBezTo>
                  <a:cubicBezTo>
                    <a:pt x="3557" y="30093"/>
                    <a:pt x="8420" y="38877"/>
                    <a:pt x="12676" y="49120"/>
                  </a:cubicBezTo>
                  <a:cubicBezTo>
                    <a:pt x="12676" y="49120"/>
                    <a:pt x="17995" y="41278"/>
                    <a:pt x="11490" y="28634"/>
                  </a:cubicBezTo>
                  <a:cubicBezTo>
                    <a:pt x="4165" y="14348"/>
                    <a:pt x="2797" y="1"/>
                    <a:pt x="2797"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278" name="Google Shape;2278;p51"/>
            <p:cNvSpPr/>
            <p:nvPr/>
          </p:nvSpPr>
          <p:spPr>
            <a:xfrm>
              <a:off x="5548349" y="2178115"/>
              <a:ext cx="37578" cy="328164"/>
            </a:xfrm>
            <a:custGeom>
              <a:avLst/>
              <a:gdLst/>
              <a:ahLst/>
              <a:cxnLst/>
              <a:rect l="l" t="t" r="r" b="b"/>
              <a:pathLst>
                <a:path w="1977" h="17265" fill="none" extrusionOk="0">
                  <a:moveTo>
                    <a:pt x="1976" y="0"/>
                  </a:moveTo>
                  <a:cubicBezTo>
                    <a:pt x="1" y="7933"/>
                    <a:pt x="943" y="17265"/>
                    <a:pt x="943" y="1726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79" name="Google Shape;2279;p51"/>
            <p:cNvSpPr/>
            <p:nvPr/>
          </p:nvSpPr>
          <p:spPr>
            <a:xfrm>
              <a:off x="5584178" y="2375109"/>
              <a:ext cx="46815" cy="286595"/>
            </a:xfrm>
            <a:custGeom>
              <a:avLst/>
              <a:gdLst/>
              <a:ahLst/>
              <a:cxnLst/>
              <a:rect l="l" t="t" r="r" b="b"/>
              <a:pathLst>
                <a:path w="2463" h="15078" fill="none" extrusionOk="0">
                  <a:moveTo>
                    <a:pt x="2462" y="1"/>
                  </a:moveTo>
                  <a:cubicBezTo>
                    <a:pt x="0" y="3679"/>
                    <a:pt x="1094" y="15077"/>
                    <a:pt x="1094" y="1507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0" name="Google Shape;2280;p51"/>
            <p:cNvSpPr/>
            <p:nvPr/>
          </p:nvSpPr>
          <p:spPr>
            <a:xfrm>
              <a:off x="5628086" y="2491245"/>
              <a:ext cx="41607" cy="312578"/>
            </a:xfrm>
            <a:custGeom>
              <a:avLst/>
              <a:gdLst/>
              <a:ahLst/>
              <a:cxnLst/>
              <a:rect l="l" t="t" r="r" b="b"/>
              <a:pathLst>
                <a:path w="2189" h="16445" fill="none" extrusionOk="0">
                  <a:moveTo>
                    <a:pt x="2189" y="0"/>
                  </a:moveTo>
                  <a:cubicBezTo>
                    <a:pt x="0" y="4864"/>
                    <a:pt x="1642" y="16444"/>
                    <a:pt x="1642" y="1644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1" name="Google Shape;2281;p51"/>
            <p:cNvSpPr/>
            <p:nvPr/>
          </p:nvSpPr>
          <p:spPr>
            <a:xfrm>
              <a:off x="5696246" y="2632204"/>
              <a:ext cx="34118" cy="256544"/>
            </a:xfrm>
            <a:custGeom>
              <a:avLst/>
              <a:gdLst/>
              <a:ahLst/>
              <a:cxnLst/>
              <a:rect l="l" t="t" r="r" b="b"/>
              <a:pathLst>
                <a:path w="1795" h="13497" fill="none" extrusionOk="0">
                  <a:moveTo>
                    <a:pt x="1794" y="1"/>
                  </a:moveTo>
                  <a:cubicBezTo>
                    <a:pt x="882" y="5320"/>
                    <a:pt x="1" y="13497"/>
                    <a:pt x="1" y="134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2" name="Google Shape;2282;p51"/>
            <p:cNvSpPr/>
            <p:nvPr/>
          </p:nvSpPr>
          <p:spPr>
            <a:xfrm>
              <a:off x="5730346" y="2741992"/>
              <a:ext cx="47386" cy="223604"/>
            </a:xfrm>
            <a:custGeom>
              <a:avLst/>
              <a:gdLst/>
              <a:ahLst/>
              <a:cxnLst/>
              <a:rect l="l" t="t" r="r" b="b"/>
              <a:pathLst>
                <a:path w="2493" h="11764" fill="none" extrusionOk="0">
                  <a:moveTo>
                    <a:pt x="2493" y="0"/>
                  </a:moveTo>
                  <a:cubicBezTo>
                    <a:pt x="2219" y="6687"/>
                    <a:pt x="0" y="11763"/>
                    <a:pt x="0" y="117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3" name="Google Shape;2283;p51"/>
            <p:cNvSpPr/>
            <p:nvPr/>
          </p:nvSpPr>
          <p:spPr>
            <a:xfrm>
              <a:off x="5522347" y="2109346"/>
              <a:ext cx="364013" cy="1394694"/>
            </a:xfrm>
            <a:custGeom>
              <a:avLst/>
              <a:gdLst/>
              <a:ahLst/>
              <a:cxnLst/>
              <a:rect l="l" t="t" r="r" b="b"/>
              <a:pathLst>
                <a:path w="19151" h="73376" fill="none" extrusionOk="0">
                  <a:moveTo>
                    <a:pt x="19150" y="73376"/>
                  </a:moveTo>
                  <a:cubicBezTo>
                    <a:pt x="16658" y="49971"/>
                    <a:pt x="4591" y="37357"/>
                    <a:pt x="2068" y="19485"/>
                  </a:cubicBezTo>
                  <a:cubicBezTo>
                    <a:pt x="1" y="4408"/>
                    <a:pt x="2797" y="1"/>
                    <a:pt x="2797"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284" name="Google Shape;2284;p51"/>
            <p:cNvSpPr/>
            <p:nvPr/>
          </p:nvSpPr>
          <p:spPr>
            <a:xfrm>
              <a:off x="5777142" y="1956830"/>
              <a:ext cx="379599" cy="1195363"/>
            </a:xfrm>
            <a:custGeom>
              <a:avLst/>
              <a:gdLst/>
              <a:ahLst/>
              <a:cxnLst/>
              <a:rect l="l" t="t" r="r" b="b"/>
              <a:pathLst>
                <a:path w="19971" h="62889" extrusionOk="0">
                  <a:moveTo>
                    <a:pt x="14438" y="1"/>
                  </a:moveTo>
                  <a:lnTo>
                    <a:pt x="14438" y="1"/>
                  </a:lnTo>
                  <a:cubicBezTo>
                    <a:pt x="14438" y="1"/>
                    <a:pt x="12766" y="8694"/>
                    <a:pt x="8845" y="19332"/>
                  </a:cubicBezTo>
                  <a:cubicBezTo>
                    <a:pt x="4894" y="29971"/>
                    <a:pt x="0" y="47661"/>
                    <a:pt x="7478" y="62889"/>
                  </a:cubicBezTo>
                  <a:cubicBezTo>
                    <a:pt x="7478" y="62889"/>
                    <a:pt x="8177" y="59819"/>
                    <a:pt x="14104" y="37539"/>
                  </a:cubicBezTo>
                  <a:cubicBezTo>
                    <a:pt x="19970" y="15229"/>
                    <a:pt x="14439" y="1"/>
                    <a:pt x="14438"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285" name="Google Shape;2285;p51"/>
            <p:cNvSpPr/>
            <p:nvPr/>
          </p:nvSpPr>
          <p:spPr>
            <a:xfrm>
              <a:off x="5844733" y="2604472"/>
              <a:ext cx="99979" cy="441430"/>
            </a:xfrm>
            <a:custGeom>
              <a:avLst/>
              <a:gdLst/>
              <a:ahLst/>
              <a:cxnLst/>
              <a:rect l="l" t="t" r="r" b="b"/>
              <a:pathLst>
                <a:path w="5260" h="23224" fill="none" extrusionOk="0">
                  <a:moveTo>
                    <a:pt x="1064" y="1"/>
                  </a:moveTo>
                  <a:cubicBezTo>
                    <a:pt x="1" y="10700"/>
                    <a:pt x="5259" y="23223"/>
                    <a:pt x="5259" y="232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6" name="Google Shape;2286;p51"/>
            <p:cNvSpPr/>
            <p:nvPr/>
          </p:nvSpPr>
          <p:spPr>
            <a:xfrm>
              <a:off x="5866117" y="2436940"/>
              <a:ext cx="122503" cy="439092"/>
            </a:xfrm>
            <a:custGeom>
              <a:avLst/>
              <a:gdLst/>
              <a:ahLst/>
              <a:cxnLst/>
              <a:rect l="l" t="t" r="r" b="b"/>
              <a:pathLst>
                <a:path w="6445" h="23101" fill="none" extrusionOk="0">
                  <a:moveTo>
                    <a:pt x="2158" y="0"/>
                  </a:moveTo>
                  <a:cubicBezTo>
                    <a:pt x="0" y="8845"/>
                    <a:pt x="6444" y="23101"/>
                    <a:pt x="6444" y="2310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7" name="Google Shape;2287;p51"/>
            <p:cNvSpPr/>
            <p:nvPr/>
          </p:nvSpPr>
          <p:spPr>
            <a:xfrm>
              <a:off x="5934277" y="2278057"/>
              <a:ext cx="101139" cy="426965"/>
            </a:xfrm>
            <a:custGeom>
              <a:avLst/>
              <a:gdLst/>
              <a:ahLst/>
              <a:cxnLst/>
              <a:rect l="l" t="t" r="r" b="b"/>
              <a:pathLst>
                <a:path w="5321" h="22463" fill="none" extrusionOk="0">
                  <a:moveTo>
                    <a:pt x="1460" y="0"/>
                  </a:moveTo>
                  <a:cubicBezTo>
                    <a:pt x="1" y="9484"/>
                    <a:pt x="5320" y="22463"/>
                    <a:pt x="5320" y="224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8" name="Google Shape;2288;p51"/>
            <p:cNvSpPr/>
            <p:nvPr/>
          </p:nvSpPr>
          <p:spPr>
            <a:xfrm>
              <a:off x="5976455" y="2133048"/>
              <a:ext cx="87834" cy="403852"/>
            </a:xfrm>
            <a:custGeom>
              <a:avLst/>
              <a:gdLst/>
              <a:ahLst/>
              <a:cxnLst/>
              <a:rect l="l" t="t" r="r" b="b"/>
              <a:pathLst>
                <a:path w="4621" h="21247" fill="none" extrusionOk="0">
                  <a:moveTo>
                    <a:pt x="1642" y="0"/>
                  </a:moveTo>
                  <a:cubicBezTo>
                    <a:pt x="1" y="11095"/>
                    <a:pt x="4621" y="21247"/>
                    <a:pt x="4621" y="2124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9" name="Google Shape;2289;p51"/>
            <p:cNvSpPr/>
            <p:nvPr/>
          </p:nvSpPr>
          <p:spPr>
            <a:xfrm>
              <a:off x="6029030" y="2053882"/>
              <a:ext cx="48564" cy="393474"/>
            </a:xfrm>
            <a:custGeom>
              <a:avLst/>
              <a:gdLst/>
              <a:ahLst/>
              <a:cxnLst/>
              <a:rect l="l" t="t" r="r" b="b"/>
              <a:pathLst>
                <a:path w="2555" h="20701" fill="none" extrusionOk="0">
                  <a:moveTo>
                    <a:pt x="1" y="1"/>
                  </a:moveTo>
                  <a:cubicBezTo>
                    <a:pt x="2402" y="5411"/>
                    <a:pt x="2554" y="20700"/>
                    <a:pt x="2554" y="2070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90" name="Google Shape;2290;p51"/>
            <p:cNvSpPr/>
            <p:nvPr/>
          </p:nvSpPr>
          <p:spPr>
            <a:xfrm>
              <a:off x="5859179" y="2392444"/>
              <a:ext cx="225334" cy="1382472"/>
            </a:xfrm>
            <a:custGeom>
              <a:avLst/>
              <a:gdLst/>
              <a:ahLst/>
              <a:cxnLst/>
              <a:rect l="l" t="t" r="r" b="b"/>
              <a:pathLst>
                <a:path w="11855" h="72733" extrusionOk="0">
                  <a:moveTo>
                    <a:pt x="11855" y="1"/>
                  </a:moveTo>
                  <a:cubicBezTo>
                    <a:pt x="11854" y="5"/>
                    <a:pt x="8237" y="21127"/>
                    <a:pt x="4499" y="34378"/>
                  </a:cubicBezTo>
                  <a:cubicBezTo>
                    <a:pt x="730" y="47631"/>
                    <a:pt x="0" y="64865"/>
                    <a:pt x="0" y="70579"/>
                  </a:cubicBezTo>
                  <a:cubicBezTo>
                    <a:pt x="17" y="72160"/>
                    <a:pt x="229" y="72733"/>
                    <a:pt x="528" y="72733"/>
                  </a:cubicBezTo>
                  <a:cubicBezTo>
                    <a:pt x="1316" y="72733"/>
                    <a:pt x="2706" y="68756"/>
                    <a:pt x="2706" y="68756"/>
                  </a:cubicBezTo>
                  <a:cubicBezTo>
                    <a:pt x="2371" y="52555"/>
                    <a:pt x="4773" y="39029"/>
                    <a:pt x="6627" y="31035"/>
                  </a:cubicBezTo>
                  <a:cubicBezTo>
                    <a:pt x="9271" y="19637"/>
                    <a:pt x="11854" y="5"/>
                    <a:pt x="11855" y="1"/>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2314" name="Google Shape;2314;p51"/>
          <p:cNvGrpSpPr/>
          <p:nvPr/>
        </p:nvGrpSpPr>
        <p:grpSpPr>
          <a:xfrm>
            <a:off x="8283315" y="2242933"/>
            <a:ext cx="281368" cy="228812"/>
            <a:chOff x="3474251" y="1520057"/>
            <a:chExt cx="281368" cy="228812"/>
          </a:xfrm>
        </p:grpSpPr>
        <p:sp>
          <p:nvSpPr>
            <p:cNvPr id="2315" name="Google Shape;2315;p51"/>
            <p:cNvSpPr/>
            <p:nvPr/>
          </p:nvSpPr>
          <p:spPr>
            <a:xfrm>
              <a:off x="3486948" y="1544766"/>
              <a:ext cx="268671" cy="176085"/>
            </a:xfrm>
            <a:custGeom>
              <a:avLst/>
              <a:gdLst/>
              <a:ahLst/>
              <a:cxnLst/>
              <a:rect l="l" t="t" r="r" b="b"/>
              <a:pathLst>
                <a:path w="14135" h="9264" extrusionOk="0">
                  <a:moveTo>
                    <a:pt x="2844" y="1"/>
                  </a:moveTo>
                  <a:cubicBezTo>
                    <a:pt x="1691" y="1"/>
                    <a:pt x="817" y="527"/>
                    <a:pt x="548" y="1558"/>
                  </a:cubicBezTo>
                  <a:cubicBezTo>
                    <a:pt x="1" y="3533"/>
                    <a:pt x="3739" y="6026"/>
                    <a:pt x="6536" y="7576"/>
                  </a:cubicBezTo>
                  <a:cubicBezTo>
                    <a:pt x="8290" y="8519"/>
                    <a:pt x="9951" y="9264"/>
                    <a:pt x="11141" y="9264"/>
                  </a:cubicBezTo>
                  <a:cubicBezTo>
                    <a:pt x="11867" y="9264"/>
                    <a:pt x="12418" y="8986"/>
                    <a:pt x="12706" y="8305"/>
                  </a:cubicBezTo>
                  <a:cubicBezTo>
                    <a:pt x="14135" y="4962"/>
                    <a:pt x="9119" y="3260"/>
                    <a:pt x="6475" y="1345"/>
                  </a:cubicBezTo>
                  <a:cubicBezTo>
                    <a:pt x="5195" y="443"/>
                    <a:pt x="3902" y="1"/>
                    <a:pt x="284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16" name="Google Shape;2316;p51"/>
            <p:cNvSpPr/>
            <p:nvPr/>
          </p:nvSpPr>
          <p:spPr>
            <a:xfrm>
              <a:off x="3640623" y="1578980"/>
              <a:ext cx="36418" cy="11576"/>
            </a:xfrm>
            <a:custGeom>
              <a:avLst/>
              <a:gdLst/>
              <a:ahLst/>
              <a:cxnLst/>
              <a:rect l="l" t="t" r="r" b="b"/>
              <a:pathLst>
                <a:path w="1916" h="609" fill="none" extrusionOk="0">
                  <a:moveTo>
                    <a:pt x="1916" y="1"/>
                  </a:moveTo>
                  <a:cubicBezTo>
                    <a:pt x="1156" y="609"/>
                    <a:pt x="1" y="578"/>
                    <a:pt x="1" y="57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7" name="Google Shape;2317;p51"/>
            <p:cNvSpPr/>
            <p:nvPr/>
          </p:nvSpPr>
          <p:spPr>
            <a:xfrm>
              <a:off x="3610021" y="1552407"/>
              <a:ext cx="19084" cy="17924"/>
            </a:xfrm>
            <a:custGeom>
              <a:avLst/>
              <a:gdLst/>
              <a:ahLst/>
              <a:cxnLst/>
              <a:rect l="l" t="t" r="r" b="b"/>
              <a:pathLst>
                <a:path w="1004" h="943" fill="none" extrusionOk="0">
                  <a:moveTo>
                    <a:pt x="1003" y="1"/>
                  </a:moveTo>
                  <a:cubicBezTo>
                    <a:pt x="122" y="305"/>
                    <a:pt x="0" y="943"/>
                    <a:pt x="0" y="94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8" name="Google Shape;2318;p51"/>
            <p:cNvSpPr/>
            <p:nvPr/>
          </p:nvSpPr>
          <p:spPr>
            <a:xfrm>
              <a:off x="3495615" y="1531024"/>
              <a:ext cx="20243" cy="18513"/>
            </a:xfrm>
            <a:custGeom>
              <a:avLst/>
              <a:gdLst/>
              <a:ahLst/>
              <a:cxnLst/>
              <a:rect l="l" t="t" r="r" b="b"/>
              <a:pathLst>
                <a:path w="1065" h="974" fill="none" extrusionOk="0">
                  <a:moveTo>
                    <a:pt x="1" y="1"/>
                  </a:moveTo>
                  <a:cubicBezTo>
                    <a:pt x="1034" y="214"/>
                    <a:pt x="1065" y="974"/>
                    <a:pt x="1065" y="97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9" name="Google Shape;2319;p51"/>
            <p:cNvSpPr/>
            <p:nvPr/>
          </p:nvSpPr>
          <p:spPr>
            <a:xfrm>
              <a:off x="3474251" y="1599204"/>
              <a:ext cx="28891" cy="5227"/>
            </a:xfrm>
            <a:custGeom>
              <a:avLst/>
              <a:gdLst/>
              <a:ahLst/>
              <a:cxnLst/>
              <a:rect l="l" t="t" r="r" b="b"/>
              <a:pathLst>
                <a:path w="1520" h="275" fill="none" extrusionOk="0">
                  <a:moveTo>
                    <a:pt x="0" y="1"/>
                  </a:moveTo>
                  <a:cubicBezTo>
                    <a:pt x="669" y="274"/>
                    <a:pt x="1520" y="213"/>
                    <a:pt x="1520" y="21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0" name="Google Shape;2320;p51"/>
            <p:cNvSpPr/>
            <p:nvPr/>
          </p:nvSpPr>
          <p:spPr>
            <a:xfrm>
              <a:off x="3527396" y="1646590"/>
              <a:ext cx="17924" cy="17335"/>
            </a:xfrm>
            <a:custGeom>
              <a:avLst/>
              <a:gdLst/>
              <a:ahLst/>
              <a:cxnLst/>
              <a:rect l="l" t="t" r="r" b="b"/>
              <a:pathLst>
                <a:path w="943" h="912" fill="none" extrusionOk="0">
                  <a:moveTo>
                    <a:pt x="943" y="0"/>
                  </a:moveTo>
                  <a:cubicBezTo>
                    <a:pt x="882" y="578"/>
                    <a:pt x="0" y="912"/>
                    <a:pt x="0" y="91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1" name="Google Shape;2321;p51"/>
            <p:cNvSpPr/>
            <p:nvPr/>
          </p:nvSpPr>
          <p:spPr>
            <a:xfrm>
              <a:off x="3601354" y="1688178"/>
              <a:ext cx="10416" cy="19673"/>
            </a:xfrm>
            <a:custGeom>
              <a:avLst/>
              <a:gdLst/>
              <a:ahLst/>
              <a:cxnLst/>
              <a:rect l="l" t="t" r="r" b="b"/>
              <a:pathLst>
                <a:path w="548" h="1035" fill="none" extrusionOk="0">
                  <a:moveTo>
                    <a:pt x="547" y="1"/>
                  </a:moveTo>
                  <a:cubicBezTo>
                    <a:pt x="395" y="730"/>
                    <a:pt x="0" y="1034"/>
                    <a:pt x="0" y="103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2" name="Google Shape;2322;p51"/>
            <p:cNvSpPr/>
            <p:nvPr/>
          </p:nvSpPr>
          <p:spPr>
            <a:xfrm>
              <a:off x="3674134" y="1716480"/>
              <a:ext cx="2338" cy="32389"/>
            </a:xfrm>
            <a:custGeom>
              <a:avLst/>
              <a:gdLst/>
              <a:ahLst/>
              <a:cxnLst/>
              <a:rect l="l" t="t" r="r" b="b"/>
              <a:pathLst>
                <a:path w="123" h="1704" fill="none" extrusionOk="0">
                  <a:moveTo>
                    <a:pt x="1" y="1"/>
                  </a:moveTo>
                  <a:cubicBezTo>
                    <a:pt x="123" y="730"/>
                    <a:pt x="123" y="1703"/>
                    <a:pt x="123" y="170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3" name="Google Shape;2323;p51"/>
            <p:cNvSpPr/>
            <p:nvPr/>
          </p:nvSpPr>
          <p:spPr>
            <a:xfrm>
              <a:off x="3719790" y="1639652"/>
              <a:ext cx="32940" cy="8097"/>
            </a:xfrm>
            <a:custGeom>
              <a:avLst/>
              <a:gdLst/>
              <a:ahLst/>
              <a:cxnLst/>
              <a:rect l="l" t="t" r="r" b="b"/>
              <a:pathLst>
                <a:path w="1733" h="426" fill="none" extrusionOk="0">
                  <a:moveTo>
                    <a:pt x="1733" y="0"/>
                  </a:moveTo>
                  <a:cubicBezTo>
                    <a:pt x="1368" y="426"/>
                    <a:pt x="0" y="395"/>
                    <a:pt x="0" y="39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4" name="Google Shape;2324;p51"/>
            <p:cNvSpPr/>
            <p:nvPr/>
          </p:nvSpPr>
          <p:spPr>
            <a:xfrm>
              <a:off x="3477121" y="1548948"/>
              <a:ext cx="24881" cy="14465"/>
            </a:xfrm>
            <a:custGeom>
              <a:avLst/>
              <a:gdLst/>
              <a:ahLst/>
              <a:cxnLst/>
              <a:rect l="l" t="t" r="r" b="b"/>
              <a:pathLst>
                <a:path w="1309" h="761" fill="none" extrusionOk="0">
                  <a:moveTo>
                    <a:pt x="1" y="0"/>
                  </a:moveTo>
                  <a:cubicBezTo>
                    <a:pt x="761" y="31"/>
                    <a:pt x="1308" y="760"/>
                    <a:pt x="1308" y="76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5" name="Google Shape;2325;p51"/>
            <p:cNvSpPr/>
            <p:nvPr/>
          </p:nvSpPr>
          <p:spPr>
            <a:xfrm>
              <a:off x="3575352" y="1520057"/>
              <a:ext cx="9827" cy="31210"/>
            </a:xfrm>
            <a:custGeom>
              <a:avLst/>
              <a:gdLst/>
              <a:ahLst/>
              <a:cxnLst/>
              <a:rect l="l" t="t" r="r" b="b"/>
              <a:pathLst>
                <a:path w="517" h="1642" fill="none" extrusionOk="0">
                  <a:moveTo>
                    <a:pt x="517" y="0"/>
                  </a:moveTo>
                  <a:cubicBezTo>
                    <a:pt x="31" y="730"/>
                    <a:pt x="0" y="1642"/>
                    <a:pt x="0" y="164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6" name="Google Shape;2326;p51"/>
            <p:cNvSpPr/>
            <p:nvPr/>
          </p:nvSpPr>
          <p:spPr>
            <a:xfrm>
              <a:off x="3725568" y="1708972"/>
              <a:ext cx="24273" cy="32959"/>
            </a:xfrm>
            <a:custGeom>
              <a:avLst/>
              <a:gdLst/>
              <a:ahLst/>
              <a:cxnLst/>
              <a:rect l="l" t="t" r="r" b="b"/>
              <a:pathLst>
                <a:path w="1277" h="1734" fill="none" extrusionOk="0">
                  <a:moveTo>
                    <a:pt x="0" y="1"/>
                  </a:moveTo>
                  <a:cubicBezTo>
                    <a:pt x="1277" y="761"/>
                    <a:pt x="1216" y="1733"/>
                    <a:pt x="1216"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7" name="Google Shape;2327;p51"/>
            <p:cNvSpPr/>
            <p:nvPr/>
          </p:nvSpPr>
          <p:spPr>
            <a:xfrm>
              <a:off x="3638894" y="1622317"/>
              <a:ext cx="34689" cy="6957"/>
            </a:xfrm>
            <a:custGeom>
              <a:avLst/>
              <a:gdLst/>
              <a:ahLst/>
              <a:cxnLst/>
              <a:rect l="l" t="t" r="r" b="b"/>
              <a:pathLst>
                <a:path w="1825" h="366" fill="none" extrusionOk="0">
                  <a:moveTo>
                    <a:pt x="1" y="92"/>
                  </a:moveTo>
                  <a:cubicBezTo>
                    <a:pt x="852" y="365"/>
                    <a:pt x="1825" y="0"/>
                    <a:pt x="1825"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8" name="Google Shape;2328;p51"/>
            <p:cNvSpPr/>
            <p:nvPr/>
          </p:nvSpPr>
          <p:spPr>
            <a:xfrm>
              <a:off x="3682801" y="1654097"/>
              <a:ext cx="25451" cy="28321"/>
            </a:xfrm>
            <a:custGeom>
              <a:avLst/>
              <a:gdLst/>
              <a:ahLst/>
              <a:cxnLst/>
              <a:rect l="l" t="t" r="r" b="b"/>
              <a:pathLst>
                <a:path w="1339" h="1490" fill="none" extrusionOk="0">
                  <a:moveTo>
                    <a:pt x="1" y="0"/>
                  </a:moveTo>
                  <a:cubicBezTo>
                    <a:pt x="943" y="183"/>
                    <a:pt x="1338" y="1490"/>
                    <a:pt x="1338" y="149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9" name="Google Shape;2329;p51"/>
            <p:cNvSpPr/>
            <p:nvPr/>
          </p:nvSpPr>
          <p:spPr>
            <a:xfrm>
              <a:off x="3641783" y="1661605"/>
              <a:ext cx="23132" cy="23702"/>
            </a:xfrm>
            <a:custGeom>
              <a:avLst/>
              <a:gdLst/>
              <a:ahLst/>
              <a:cxnLst/>
              <a:rect l="l" t="t" r="r" b="b"/>
              <a:pathLst>
                <a:path w="1217" h="1247" fill="none" extrusionOk="0">
                  <a:moveTo>
                    <a:pt x="1217" y="1247"/>
                  </a:moveTo>
                  <a:cubicBezTo>
                    <a:pt x="639" y="335"/>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0" name="Google Shape;2330;p51"/>
            <p:cNvSpPr/>
            <p:nvPr/>
          </p:nvSpPr>
          <p:spPr>
            <a:xfrm>
              <a:off x="3569573" y="1604982"/>
              <a:ext cx="30051" cy="11576"/>
            </a:xfrm>
            <a:custGeom>
              <a:avLst/>
              <a:gdLst/>
              <a:ahLst/>
              <a:cxnLst/>
              <a:rect l="l" t="t" r="r" b="b"/>
              <a:pathLst>
                <a:path w="1581" h="609" fill="none" extrusionOk="0">
                  <a:moveTo>
                    <a:pt x="1581" y="396"/>
                  </a:moveTo>
                  <a:cubicBezTo>
                    <a:pt x="760" y="609"/>
                    <a:pt x="0" y="1"/>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1" name="Google Shape;2331;p51"/>
            <p:cNvSpPr/>
            <p:nvPr/>
          </p:nvSpPr>
          <p:spPr>
            <a:xfrm>
              <a:off x="3549349" y="1566853"/>
              <a:ext cx="24862" cy="9257"/>
            </a:xfrm>
            <a:custGeom>
              <a:avLst/>
              <a:gdLst/>
              <a:ahLst/>
              <a:cxnLst/>
              <a:rect l="l" t="t" r="r" b="b"/>
              <a:pathLst>
                <a:path w="1308" h="487" fill="none" extrusionOk="0">
                  <a:moveTo>
                    <a:pt x="1307" y="426"/>
                  </a:moveTo>
                  <a:cubicBezTo>
                    <a:pt x="548" y="0"/>
                    <a:pt x="0" y="487"/>
                    <a:pt x="0" y="48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2" name="Google Shape;2332;p51"/>
            <p:cNvSpPr/>
            <p:nvPr/>
          </p:nvSpPr>
          <p:spPr>
            <a:xfrm>
              <a:off x="3517569" y="1578410"/>
              <a:ext cx="12146" cy="16194"/>
            </a:xfrm>
            <a:custGeom>
              <a:avLst/>
              <a:gdLst/>
              <a:ahLst/>
              <a:cxnLst/>
              <a:rect l="l" t="t" r="r" b="b"/>
              <a:pathLst>
                <a:path w="639" h="852" fill="none" extrusionOk="0">
                  <a:moveTo>
                    <a:pt x="639" y="851"/>
                  </a:moveTo>
                  <a:cubicBezTo>
                    <a:pt x="1" y="487"/>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3" name="Google Shape;2333;p51"/>
            <p:cNvSpPr/>
            <p:nvPr/>
          </p:nvSpPr>
          <p:spPr>
            <a:xfrm>
              <a:off x="3569573" y="1647160"/>
              <a:ext cx="8686" cy="32959"/>
            </a:xfrm>
            <a:custGeom>
              <a:avLst/>
              <a:gdLst/>
              <a:ahLst/>
              <a:cxnLst/>
              <a:rect l="l" t="t" r="r" b="b"/>
              <a:pathLst>
                <a:path w="457" h="1734" fill="none" extrusionOk="0">
                  <a:moveTo>
                    <a:pt x="456" y="0"/>
                  </a:moveTo>
                  <a:cubicBezTo>
                    <a:pt x="0" y="821"/>
                    <a:pt x="395" y="1733"/>
                    <a:pt x="395"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4" name="Google Shape;2334;p51"/>
            <p:cNvSpPr/>
            <p:nvPr/>
          </p:nvSpPr>
          <p:spPr>
            <a:xfrm>
              <a:off x="3608273" y="1663905"/>
              <a:ext cx="16784" cy="21402"/>
            </a:xfrm>
            <a:custGeom>
              <a:avLst/>
              <a:gdLst/>
              <a:ahLst/>
              <a:cxnLst/>
              <a:rect l="l" t="t" r="r" b="b"/>
              <a:pathLst>
                <a:path w="883" h="1126" fill="none" extrusionOk="0">
                  <a:moveTo>
                    <a:pt x="1" y="1"/>
                  </a:moveTo>
                  <a:cubicBezTo>
                    <a:pt x="639" y="426"/>
                    <a:pt x="882" y="1126"/>
                    <a:pt x="882" y="1126"/>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353" name="Google Shape;2353;p51"/>
          <p:cNvGrpSpPr/>
          <p:nvPr/>
        </p:nvGrpSpPr>
        <p:grpSpPr>
          <a:xfrm>
            <a:off x="8190789" y="4314337"/>
            <a:ext cx="858595" cy="336476"/>
            <a:chOff x="774438" y="4092425"/>
            <a:chExt cx="614775" cy="240925"/>
          </a:xfrm>
        </p:grpSpPr>
        <p:sp>
          <p:nvSpPr>
            <p:cNvPr id="2354" name="Google Shape;2354;p51"/>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355" name="Google Shape;2355;p51"/>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6" name="Google Shape;2356;p51"/>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7" name="Google Shape;2357;p51"/>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8" name="Google Shape;2358;p51"/>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9" name="Google Shape;2359;p51"/>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60" name="Google Shape;2360;p51"/>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61" name="Google Shape;2361;p51"/>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362" name="Google Shape;2362;p51"/>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363" name="Google Shape;2363;p51"/>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364" name="Google Shape;2364;p51"/>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nvGrpSpPr>
          <p:cNvPr id="2369" name="Google Shape;2369;p51"/>
          <p:cNvGrpSpPr/>
          <p:nvPr/>
        </p:nvGrpSpPr>
        <p:grpSpPr>
          <a:xfrm>
            <a:off x="8660616" y="1047752"/>
            <a:ext cx="345328" cy="352833"/>
            <a:chOff x="-24353875" y="3147725"/>
            <a:chExt cx="289875" cy="296175"/>
          </a:xfrm>
        </p:grpSpPr>
        <p:sp>
          <p:nvSpPr>
            <p:cNvPr id="2370" name="Google Shape;2370;p51"/>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2371" name="Google Shape;2371;p51"/>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chemeClr val="dk2"/>
            </a:solidFill>
            <a:ln>
              <a:noFill/>
            </a:ln>
          </p:spPr>
          <p:txBody>
            <a:bodyPr spcFirstLastPara="1" wrap="square" lIns="91425" tIns="91425" rIns="91425" bIns="91425" anchor="ctr" anchorCtr="0">
              <a:noAutofit/>
            </a:bodyPr>
            <a:lstStyle/>
            <a:p/>
          </p:txBody>
        </p:sp>
      </p:grpSp>
      <p:sp>
        <p:nvSpPr>
          <p:cNvPr id="103" name="TextBox 102"/>
          <p:cNvSpPr txBox="1"/>
          <p:nvPr/>
        </p:nvSpPr>
        <p:spPr>
          <a:xfrm>
            <a:off x="741980" y="80743"/>
            <a:ext cx="7798307" cy="836765"/>
          </a:xfrm>
          <a:prstGeom prst="rect">
            <a:avLst/>
          </a:prstGeom>
          <a:noFill/>
        </p:spPr>
        <p:txBody>
          <a:bodyPr wrap="square" lIns="91436" tIns="45718" rIns="91436" bIns="45718" rtlCol="0">
            <a:spAutoFit/>
          </a:bodyPr>
          <a:lstStyle/>
          <a:p>
            <a:pPr algn="ctr">
              <a:lnSpc>
                <a:spcPct val="150000"/>
              </a:lnSpc>
            </a:pP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KHỞI ĐỘNG</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762002" y="680612"/>
            <a:ext cx="7943531" cy="1384995"/>
          </a:xfrm>
          <a:prstGeom prst="rect">
            <a:avLst/>
          </a:prstGeom>
        </p:spPr>
        <p:txBody>
          <a:bodyPr wrap="square" lIns="91436" tIns="45718" rIns="91436" bIns="45718">
            <a:spAutoFit/>
          </a:bodyPr>
          <a:lstStyle/>
          <a:p>
            <a:pPr algn="ctr">
              <a:lnSpc>
                <a:spcPct val="150000"/>
              </a:lnSpc>
            </a:pPr>
            <a:r>
              <a:rPr lang="vi-VN" sz="2800" b="1" dirty="0">
                <a:latin typeface="Calibri" panose="020F0502020204030204" pitchFamily="34" charset="0"/>
                <a:ea typeface="Calibri" panose="020F0502020204030204" pitchFamily="34" charset="0"/>
                <a:cs typeface="Calibri" panose="020F0502020204030204" pitchFamily="34" charset="0"/>
              </a:rPr>
              <a:t>Tại sao khi ta chạm vào, con cuốn chiếu sẽ có phản ứng co người lại hay lá cây xấu hổ sẽ cụp xuống?</a:t>
            </a:r>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2153264"/>
            <a:ext cx="3363852" cy="213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53266"/>
            <a:ext cx="3209866" cy="216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8602" y="963183"/>
            <a:ext cx="624391" cy="874804"/>
          </a:xfrm>
          <a:prstGeom prst="rect">
            <a:avLst/>
          </a:prstGeom>
        </p:spPr>
      </p:pic>
      <p:sp>
        <p:nvSpPr>
          <p:cNvPr id="58"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8385958" y="4328669"/>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9" name="Group 8"/>
          <p:cNvGrpSpPr/>
          <p:nvPr/>
        </p:nvGrpSpPr>
        <p:grpSpPr>
          <a:xfrm>
            <a:off x="135356" y="3868303"/>
            <a:ext cx="858595" cy="1161047"/>
            <a:chOff x="143187" y="3655064"/>
            <a:chExt cx="858595" cy="1161047"/>
          </a:xfrm>
        </p:grpSpPr>
        <p:grpSp>
          <p:nvGrpSpPr>
            <p:cNvPr id="2640" name="Google Shape;2640;p53"/>
            <p:cNvGrpSpPr/>
            <p:nvPr/>
          </p:nvGrpSpPr>
          <p:grpSpPr>
            <a:xfrm>
              <a:off x="308145" y="3655064"/>
              <a:ext cx="528656" cy="860793"/>
              <a:chOff x="3744632" y="3148714"/>
              <a:chExt cx="528656" cy="860793"/>
            </a:xfrm>
          </p:grpSpPr>
          <p:sp>
            <p:nvSpPr>
              <p:cNvPr id="2641" name="Google Shape;2641;p53"/>
              <p:cNvSpPr/>
              <p:nvPr/>
            </p:nvSpPr>
            <p:spPr>
              <a:xfrm>
                <a:off x="3744632" y="3148714"/>
                <a:ext cx="311419" cy="641313"/>
              </a:xfrm>
              <a:custGeom>
                <a:avLst/>
                <a:gdLst/>
                <a:ahLst/>
                <a:cxnLst/>
                <a:rect l="l" t="t" r="r" b="b"/>
                <a:pathLst>
                  <a:path w="16384" h="33740" extrusionOk="0">
                    <a:moveTo>
                      <a:pt x="0" y="1"/>
                    </a:moveTo>
                    <a:cubicBezTo>
                      <a:pt x="0" y="1"/>
                      <a:pt x="5593" y="12919"/>
                      <a:pt x="5532" y="21764"/>
                    </a:cubicBezTo>
                    <a:cubicBezTo>
                      <a:pt x="5411" y="30609"/>
                      <a:pt x="9666" y="33740"/>
                      <a:pt x="9666" y="33740"/>
                    </a:cubicBezTo>
                    <a:cubicBezTo>
                      <a:pt x="16383" y="18877"/>
                      <a:pt x="1" y="1"/>
                      <a:pt x="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2" name="Google Shape;2642;p53"/>
              <p:cNvSpPr/>
              <p:nvPr/>
            </p:nvSpPr>
            <p:spPr>
              <a:xfrm>
                <a:off x="3850352" y="3413318"/>
                <a:ext cx="133490" cy="376710"/>
              </a:xfrm>
              <a:custGeom>
                <a:avLst/>
                <a:gdLst/>
                <a:ahLst/>
                <a:cxnLst/>
                <a:rect l="l" t="t" r="r" b="b"/>
                <a:pathLst>
                  <a:path w="7023" h="19819" extrusionOk="0">
                    <a:moveTo>
                      <a:pt x="3010" y="1"/>
                    </a:moveTo>
                    <a:cubicBezTo>
                      <a:pt x="2037" y="2584"/>
                      <a:pt x="1156" y="5229"/>
                      <a:pt x="396" y="7843"/>
                    </a:cubicBezTo>
                    <a:cubicBezTo>
                      <a:pt x="274" y="8451"/>
                      <a:pt x="92" y="9059"/>
                      <a:pt x="1" y="9697"/>
                    </a:cubicBezTo>
                    <a:cubicBezTo>
                      <a:pt x="457" y="17144"/>
                      <a:pt x="4104" y="19819"/>
                      <a:pt x="4104" y="19819"/>
                    </a:cubicBezTo>
                    <a:cubicBezTo>
                      <a:pt x="7022" y="13344"/>
                      <a:pt x="5563" y="6080"/>
                      <a:pt x="301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3" name="Google Shape;2643;p53"/>
              <p:cNvSpPr/>
              <p:nvPr/>
            </p:nvSpPr>
            <p:spPr>
              <a:xfrm>
                <a:off x="3815682" y="3245196"/>
                <a:ext cx="457606" cy="764311"/>
              </a:xfrm>
              <a:custGeom>
                <a:avLst/>
                <a:gdLst/>
                <a:ahLst/>
                <a:cxnLst/>
                <a:rect l="l" t="t" r="r" b="b"/>
                <a:pathLst>
                  <a:path w="24075" h="40211" extrusionOk="0">
                    <a:moveTo>
                      <a:pt x="24074" y="1"/>
                    </a:moveTo>
                    <a:cubicBezTo>
                      <a:pt x="24074" y="1"/>
                      <a:pt x="16566" y="5259"/>
                      <a:pt x="11156" y="10821"/>
                    </a:cubicBezTo>
                    <a:cubicBezTo>
                      <a:pt x="5776" y="16414"/>
                      <a:pt x="1" y="32615"/>
                      <a:pt x="7752" y="39393"/>
                    </a:cubicBezTo>
                    <a:cubicBezTo>
                      <a:pt x="7752" y="39393"/>
                      <a:pt x="8124" y="40210"/>
                      <a:pt x="8899" y="40210"/>
                    </a:cubicBezTo>
                    <a:cubicBezTo>
                      <a:pt x="9253" y="40210"/>
                      <a:pt x="9690" y="40040"/>
                      <a:pt x="10214" y="39545"/>
                    </a:cubicBezTo>
                    <a:cubicBezTo>
                      <a:pt x="11886" y="37995"/>
                      <a:pt x="13527" y="31095"/>
                      <a:pt x="14925" y="22433"/>
                    </a:cubicBezTo>
                    <a:cubicBezTo>
                      <a:pt x="16323" y="13770"/>
                      <a:pt x="24074" y="1"/>
                      <a:pt x="2407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4" name="Google Shape;2644;p53"/>
              <p:cNvSpPr/>
              <p:nvPr/>
            </p:nvSpPr>
            <p:spPr>
              <a:xfrm>
                <a:off x="4001139" y="3245196"/>
                <a:ext cx="272149" cy="751671"/>
              </a:xfrm>
              <a:custGeom>
                <a:avLst/>
                <a:gdLst/>
                <a:ahLst/>
                <a:cxnLst/>
                <a:rect l="l" t="t" r="r" b="b"/>
                <a:pathLst>
                  <a:path w="14318" h="39546" fill="none" extrusionOk="0">
                    <a:moveTo>
                      <a:pt x="14317" y="1"/>
                    </a:moveTo>
                    <a:cubicBezTo>
                      <a:pt x="3040" y="10791"/>
                      <a:pt x="1" y="35411"/>
                      <a:pt x="457" y="3954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45" name="Google Shape;2645;p53"/>
              <p:cNvSpPr/>
              <p:nvPr/>
            </p:nvSpPr>
            <p:spPr>
              <a:xfrm>
                <a:off x="3890800" y="3814851"/>
                <a:ext cx="181997" cy="126552"/>
              </a:xfrm>
              <a:custGeom>
                <a:avLst/>
                <a:gdLst/>
                <a:ahLst/>
                <a:cxnLst/>
                <a:rect l="l" t="t" r="r" b="b"/>
                <a:pathLst>
                  <a:path w="9575" h="6658" fill="none" extrusionOk="0">
                    <a:moveTo>
                      <a:pt x="0" y="1"/>
                    </a:moveTo>
                    <a:cubicBezTo>
                      <a:pt x="1976" y="4621"/>
                      <a:pt x="6231" y="6657"/>
                      <a:pt x="6231" y="6657"/>
                    </a:cubicBezTo>
                    <a:cubicBezTo>
                      <a:pt x="6231" y="6657"/>
                      <a:pt x="8997" y="2858"/>
                      <a:pt x="9575"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6" name="Google Shape;2646;p53"/>
              <p:cNvSpPr/>
              <p:nvPr/>
            </p:nvSpPr>
            <p:spPr>
              <a:xfrm>
                <a:off x="3912165" y="3668683"/>
                <a:ext cx="177967" cy="209159"/>
              </a:xfrm>
              <a:custGeom>
                <a:avLst/>
                <a:gdLst/>
                <a:ahLst/>
                <a:cxnLst/>
                <a:rect l="l" t="t" r="r" b="b"/>
                <a:pathLst>
                  <a:path w="9363" h="11004" fill="none" extrusionOk="0">
                    <a:moveTo>
                      <a:pt x="1" y="1"/>
                    </a:moveTo>
                    <a:cubicBezTo>
                      <a:pt x="244" y="7356"/>
                      <a:pt x="5472" y="11004"/>
                      <a:pt x="5472" y="11004"/>
                    </a:cubicBezTo>
                    <a:cubicBezTo>
                      <a:pt x="5472" y="11004"/>
                      <a:pt x="8755" y="6323"/>
                      <a:pt x="9363" y="27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7" name="Google Shape;2647;p53"/>
              <p:cNvSpPr/>
              <p:nvPr/>
            </p:nvSpPr>
            <p:spPr>
              <a:xfrm>
                <a:off x="3956661" y="3551977"/>
                <a:ext cx="143298" cy="244417"/>
              </a:xfrm>
              <a:custGeom>
                <a:avLst/>
                <a:gdLst/>
                <a:ahLst/>
                <a:cxnLst/>
                <a:rect l="l" t="t" r="r" b="b"/>
                <a:pathLst>
                  <a:path w="7539" h="12859" fill="none" extrusionOk="0">
                    <a:moveTo>
                      <a:pt x="122" y="1"/>
                    </a:moveTo>
                    <a:cubicBezTo>
                      <a:pt x="0" y="7296"/>
                      <a:pt x="3861" y="12858"/>
                      <a:pt x="3861" y="12858"/>
                    </a:cubicBezTo>
                    <a:cubicBezTo>
                      <a:pt x="3861" y="12858"/>
                      <a:pt x="6839" y="9423"/>
                      <a:pt x="7539" y="63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8" name="Google Shape;2648;p53"/>
              <p:cNvSpPr/>
              <p:nvPr/>
            </p:nvSpPr>
            <p:spPr>
              <a:xfrm>
                <a:off x="4003458" y="3450876"/>
                <a:ext cx="128852" cy="235161"/>
              </a:xfrm>
              <a:custGeom>
                <a:avLst/>
                <a:gdLst/>
                <a:ahLst/>
                <a:cxnLst/>
                <a:rect l="l" t="t" r="r" b="b"/>
                <a:pathLst>
                  <a:path w="6779" h="12372" fill="none" extrusionOk="0">
                    <a:moveTo>
                      <a:pt x="1277" y="0"/>
                    </a:moveTo>
                    <a:cubicBezTo>
                      <a:pt x="0" y="5715"/>
                      <a:pt x="2645" y="12371"/>
                      <a:pt x="2645" y="12371"/>
                    </a:cubicBezTo>
                    <a:cubicBezTo>
                      <a:pt x="2645" y="12371"/>
                      <a:pt x="6019" y="7356"/>
                      <a:pt x="6779" y="532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9" name="Google Shape;2649;p53"/>
              <p:cNvSpPr/>
              <p:nvPr/>
            </p:nvSpPr>
            <p:spPr>
              <a:xfrm>
                <a:off x="4072778" y="3383286"/>
                <a:ext cx="88423" cy="185475"/>
              </a:xfrm>
              <a:custGeom>
                <a:avLst/>
                <a:gdLst/>
                <a:ahLst/>
                <a:cxnLst/>
                <a:rect l="l" t="t" r="r" b="b"/>
                <a:pathLst>
                  <a:path w="4652" h="9758" fill="none" extrusionOk="0">
                    <a:moveTo>
                      <a:pt x="1399" y="0"/>
                    </a:moveTo>
                    <a:cubicBezTo>
                      <a:pt x="1" y="5198"/>
                      <a:pt x="791" y="9757"/>
                      <a:pt x="791" y="9757"/>
                    </a:cubicBezTo>
                    <a:lnTo>
                      <a:pt x="4652" y="4894"/>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50" name="Google Shape;2650;p53"/>
              <p:cNvSpPr/>
              <p:nvPr/>
            </p:nvSpPr>
            <p:spPr>
              <a:xfrm>
                <a:off x="4131720" y="3326092"/>
                <a:ext cx="71069" cy="125963"/>
              </a:xfrm>
              <a:custGeom>
                <a:avLst/>
                <a:gdLst/>
                <a:ahLst/>
                <a:cxnLst/>
                <a:rect l="l" t="t" r="r" b="b"/>
                <a:pathLst>
                  <a:path w="3739" h="6627" fill="none" extrusionOk="0">
                    <a:moveTo>
                      <a:pt x="1885" y="0"/>
                    </a:moveTo>
                    <a:cubicBezTo>
                      <a:pt x="92" y="3313"/>
                      <a:pt x="0" y="6626"/>
                      <a:pt x="0" y="6626"/>
                    </a:cubicBezTo>
                    <a:lnTo>
                      <a:pt x="3739" y="304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651" name="Google Shape;2651;p53"/>
            <p:cNvGrpSpPr/>
            <p:nvPr/>
          </p:nvGrpSpPr>
          <p:grpSpPr>
            <a:xfrm>
              <a:off x="143187" y="4479635"/>
              <a:ext cx="858595" cy="336476"/>
              <a:chOff x="774438" y="4092425"/>
              <a:chExt cx="614775" cy="240925"/>
            </a:xfrm>
          </p:grpSpPr>
          <p:sp>
            <p:nvSpPr>
              <p:cNvPr id="2652" name="Google Shape;2652;p53"/>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653" name="Google Shape;2653;p53"/>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4" name="Google Shape;2654;p53"/>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5" name="Google Shape;2655;p53"/>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6" name="Google Shape;2656;p53"/>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7" name="Google Shape;2657;p53"/>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8" name="Google Shape;2658;p53"/>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9" name="Google Shape;2659;p53"/>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660" name="Google Shape;2660;p53"/>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661" name="Google Shape;2661;p53"/>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662" name="Google Shape;2662;p53"/>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grpSp>
        <p:nvGrpSpPr>
          <p:cNvPr id="44" name="Group 43"/>
          <p:cNvGrpSpPr/>
          <p:nvPr/>
        </p:nvGrpSpPr>
        <p:grpSpPr>
          <a:xfrm>
            <a:off x="0" y="2"/>
            <a:ext cx="9144000" cy="2011045"/>
            <a:chOff x="1066800" y="303285"/>
            <a:chExt cx="3120960" cy="2011045"/>
          </a:xfrm>
        </p:grpSpPr>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6800" y="303285"/>
              <a:ext cx="184869" cy="704552"/>
            </a:xfrm>
            <a:prstGeom prst="rect">
              <a:avLst/>
            </a:prstGeom>
          </p:spPr>
        </p:pic>
        <p:sp>
          <p:nvSpPr>
            <p:cNvPr id="46" name="Rectangle 45"/>
            <p:cNvSpPr/>
            <p:nvPr/>
          </p:nvSpPr>
          <p:spPr>
            <a:xfrm>
              <a:off x="1231304" y="303285"/>
              <a:ext cx="2956456" cy="2011045"/>
            </a:xfrm>
            <a:prstGeom prst="rect">
              <a:avLst/>
            </a:prstGeom>
          </p:spPr>
          <p:txBody>
            <a:bodyPr wrap="square">
              <a:spAutoFit/>
            </a:bodyPr>
            <a:lstStyle/>
            <a:p>
              <a:pPr lvl="0" algn="ctr">
                <a:lnSpc>
                  <a:spcPct val="150000"/>
                </a:lnSpc>
              </a:pPr>
              <a:r>
                <a:rPr lang="en-US" sz="2400" b="1" kern="1200" dirty="0" err="1">
                  <a:latin typeface="Calibri" panose="020F0502020204030204" pitchFamily="34" charset="0"/>
                  <a:ea typeface="Calibri" panose="020F0502020204030204" pitchFamily="34" charset="0"/>
                  <a:cs typeface="Calibri" panose="020F0502020204030204" pitchFamily="34" charset="0"/>
                </a:rPr>
                <a:t>Thảo</a:t>
              </a:r>
              <a:r>
                <a:rPr lang="en-US" sz="2400" b="1" kern="1200" dirty="0">
                  <a:latin typeface="Calibri" panose="020F0502020204030204" pitchFamily="34" charset="0"/>
                  <a:ea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ea typeface="Calibri" panose="020F0502020204030204" pitchFamily="34" charset="0"/>
                  <a:cs typeface="Calibri" panose="020F0502020204030204" pitchFamily="34" charset="0"/>
                </a:rPr>
                <a:t>luận</a:t>
              </a:r>
              <a:r>
                <a:rPr lang="en-US" sz="2400" b="1" kern="1200" dirty="0" smtClean="0">
                  <a:latin typeface="Calibri" panose="020F0502020204030204" pitchFamily="34" charset="0"/>
                  <a:ea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ea typeface="Calibri" panose="020F0502020204030204" pitchFamily="34" charset="0"/>
                  <a:cs typeface="Calibri" panose="020F0502020204030204" pitchFamily="34" charset="0"/>
                </a:rPr>
                <a:t>L</a:t>
              </a:r>
              <a:r>
                <a:rPr lang="en-US" sz="2400" b="1" kern="1200" dirty="0" err="1" smtClean="0">
                  <a:latin typeface="Calibri" panose="020F0502020204030204" pitchFamily="34" charset="0"/>
                  <a:ea typeface="Calibri" panose="020F0502020204030204" pitchFamily="34" charset="0"/>
                  <a:cs typeface="Calibri" panose="020F0502020204030204" pitchFamily="34" charset="0"/>
                </a:rPr>
                <a:t>ớp</a:t>
              </a:r>
              <a:r>
                <a:rPr lang="en-US" sz="2400" b="1" kern="1200" dirty="0" smtClean="0">
                  <a:latin typeface="Calibri" panose="020F0502020204030204" pitchFamily="34" charset="0"/>
                  <a:ea typeface="Calibri" panose="020F0502020204030204" pitchFamily="34" charset="0"/>
                  <a:cs typeface="Calibri" panose="020F0502020204030204" pitchFamily="34" charset="0"/>
                </a:rPr>
                <a:t> chia 6 </a:t>
              </a:r>
              <a:r>
                <a:rPr lang="en-US" sz="2400" b="1" kern="1200" dirty="0" err="1" smtClean="0">
                  <a:latin typeface="Calibri" panose="020F0502020204030204" pitchFamily="34" charset="0"/>
                  <a:ea typeface="Calibri" panose="020F0502020204030204" pitchFamily="34" charset="0"/>
                  <a:cs typeface="Calibri" panose="020F0502020204030204" pitchFamily="34" charset="0"/>
                </a:rPr>
                <a:t>nhóm</a:t>
              </a:r>
              <a:r>
                <a:rPr lang="en-US" sz="2400" b="1" kern="1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tham</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khảo</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tin SGK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trang</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92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trả</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lời</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câu</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3 </a:t>
              </a:r>
              <a:r>
                <a:rPr lang="en-US" sz="2400" b="1" kern="1200" dirty="0" err="1" smtClean="0">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400" b="1" kern="1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smtClean="0">
                  <a:solidFill>
                    <a:prstClr val="black"/>
                  </a:solidFill>
                  <a:latin typeface="Calibri" panose="020F0502020204030204" pitchFamily="34" charset="0"/>
                  <a:ea typeface="Calibri" panose="020F0502020204030204" pitchFamily="34" charset="0"/>
                  <a:cs typeface="Calibri" panose="020F0502020204030204" pitchFamily="34" charset="0"/>
                </a:rPr>
                <a:t>c</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âu</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luyện</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tập</a:t>
              </a:r>
              <a:r>
                <a:rPr lang="en-US" sz="2400" b="1" dirty="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(SGK – tr92</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vào</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bảng</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phụ</a:t>
              </a:r>
              <a:r>
                <a:rPr lang="en-US" sz="2400" b="1" dirty="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(7 </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phút</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endParaRPr>
            </a:p>
            <a:p>
              <a:pPr marL="57150" marR="16510" algn="just">
                <a:lnSpc>
                  <a:spcPct val="110000"/>
                </a:lnSpc>
                <a:buClrTx/>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57150" marR="16510" algn="just">
                <a:lnSpc>
                  <a:spcPct val="110000"/>
                </a:lnSpc>
                <a:buClrTx/>
              </a:pP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7" name="TextBox 46"/>
          <p:cNvSpPr txBox="1"/>
          <p:nvPr/>
        </p:nvSpPr>
        <p:spPr>
          <a:xfrm>
            <a:off x="5638801" y="1144365"/>
            <a:ext cx="3353030" cy="3970318"/>
          </a:xfrm>
          <a:prstGeom prst="rect">
            <a:avLst/>
          </a:prstGeom>
          <a:noFill/>
        </p:spPr>
        <p:txBody>
          <a:bodyPr wrap="square" lIns="91436" tIns="45718" rIns="91436" bIns="45718" rtlCol="0">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Câu</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hỏi</a:t>
            </a:r>
            <a:r>
              <a:rPr lang="en-US" sz="2400" b="1" dirty="0">
                <a:latin typeface="Calibri" panose="020F0502020204030204" pitchFamily="34" charset="0"/>
                <a:ea typeface="Calibri" panose="020F0502020204030204" pitchFamily="34" charset="0"/>
                <a:cs typeface="Calibri" panose="020F0502020204030204" pitchFamily="34" charset="0"/>
              </a:rPr>
              <a:t> 3 (SGK – tr92):</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Cơ</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chế</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cảm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ứng</a:t>
            </a:r>
            <a:r>
              <a:rPr lang="en-US" sz="2400" b="1" dirty="0">
                <a:latin typeface="Calibri" panose="020F0502020204030204" pitchFamily="34" charset="0"/>
                <a:ea typeface="Calibri" panose="020F0502020204030204" pitchFamily="34" charset="0"/>
                <a:cs typeface="Calibri" panose="020F0502020204030204" pitchFamily="34" charset="0"/>
              </a:rPr>
              <a:t> ở </a:t>
            </a:r>
            <a:r>
              <a:rPr lang="en-US" sz="2400" b="1" dirty="0" err="1">
                <a:latin typeface="Calibri" panose="020F0502020204030204" pitchFamily="34" charset="0"/>
                <a:ea typeface="Calibri" panose="020F0502020204030204" pitchFamily="34" charset="0"/>
                <a:cs typeface="Calibri" panose="020F0502020204030204" pitchFamily="34" charset="0"/>
              </a:rPr>
              <a:t>sinh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vật</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gồm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những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giai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đoạn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nào</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Trình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bày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diễn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biến</a:t>
            </a:r>
            <a:r>
              <a:rPr lang="en-US" sz="2400" b="1" dirty="0">
                <a:latin typeface="Calibri" panose="020F0502020204030204" pitchFamily="34" charset="0"/>
                <a:ea typeface="Calibri" panose="020F0502020204030204" pitchFamily="34" charset="0"/>
                <a:cs typeface="Calibri" panose="020F0502020204030204" pitchFamily="34" charset="0"/>
              </a:rPr>
              <a:t> ở </a:t>
            </a:r>
            <a:r>
              <a:rPr lang="en-US" sz="2400" b="1" dirty="0" err="1">
                <a:latin typeface="Calibri" panose="020F0502020204030204" pitchFamily="34" charset="0"/>
                <a:ea typeface="Calibri" panose="020F0502020204030204" pitchFamily="34" charset="0"/>
                <a:cs typeface="Calibri" panose="020F0502020204030204" pitchFamily="34" charset="0"/>
              </a:rPr>
              <a:t>mỗi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giai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đoạn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đó</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bằng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cách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hoàn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thành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bảng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sau</a:t>
            </a:r>
            <a:r>
              <a:rPr lang="en-US" sz="2400" b="1" dirty="0">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nvGraphicFramePr>
        <p:xfrm>
          <a:off x="1295400" y="3877537"/>
          <a:ext cx="3886200" cy="1280160"/>
        </p:xfrm>
        <a:graphic>
          <a:graphicData uri="http://schemas.openxmlformats.org/drawingml/2006/table">
            <a:tbl>
              <a:tblPr firstRow="1" bandRow="1">
                <a:tableStyleId>{ADF3482C-1C8C-443C-9E59-7207C80C01DA}</a:tableStyleId>
              </a:tblPr>
              <a:tblGrid>
                <a:gridCol w="1943100"/>
                <a:gridCol w="1943100"/>
              </a:tblGrid>
              <a:tr h="640080">
                <a:tc>
                  <a:txBody>
                    <a:bodyPr/>
                    <a:lstStyle/>
                    <a:p>
                      <a:pPr algn="ctr">
                        <a:lnSpc>
                          <a:spcPct val="150000"/>
                        </a:lnSpc>
                      </a:pPr>
                      <a:r>
                        <a:rPr lang="en-US" sz="2400" b="1" dirty="0" err="1" smtClean="0">
                          <a:latin typeface="Calibri" panose="020F0502020204030204" pitchFamily="34" charset="0"/>
                          <a:ea typeface="Calibri" panose="020F0502020204030204" pitchFamily="34" charset="0"/>
                          <a:cs typeface="Calibri" panose="020F0502020204030204" pitchFamily="34" charset="0"/>
                        </a:rPr>
                        <a:t>Giai</a:t>
                      </a:r>
                      <a:r>
                        <a:rPr lang="en-US" sz="2400" b="1" dirty="0" smtClean="0">
                          <a:latin typeface="Calibri" panose="020F0502020204030204" pitchFamily="34" charset="0"/>
                          <a:ea typeface="Calibri" panose="020F0502020204030204" pitchFamily="34" charset="0"/>
                          <a:cs typeface="Calibri" panose="020F0502020204030204" pitchFamily="34" charset="0"/>
                        </a:rPr>
                        <a:t> </a:t>
                      </a:r>
                      <a:r>
                        <a:rPr lang="en-US" sz="2400" b="1" dirty="0" err="1" smtClean="0">
                          <a:latin typeface="Calibri" panose="020F0502020204030204" pitchFamily="34" charset="0"/>
                          <a:ea typeface="Calibri" panose="020F0502020204030204" pitchFamily="34" charset="0"/>
                          <a:cs typeface="Calibri" panose="020F0502020204030204" pitchFamily="34" charset="0"/>
                        </a:rPr>
                        <a:t>đoạn</a:t>
                      </a:r>
                      <a:endParaRPr lang="en-US" sz="2400" b="1"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pPr>
                      <a:r>
                        <a:rPr lang="en-US" sz="2400" b="1" dirty="0" err="1" smtClean="0">
                          <a:latin typeface="Calibri" panose="020F0502020204030204" pitchFamily="34" charset="0"/>
                          <a:ea typeface="Calibri" panose="020F0502020204030204" pitchFamily="34" charset="0"/>
                          <a:cs typeface="Calibri" panose="020F0502020204030204" pitchFamily="34" charset="0"/>
                        </a:rPr>
                        <a:t>Diễn</a:t>
                      </a:r>
                      <a:r>
                        <a:rPr lang="en-US" sz="2400" b="1" baseline="0" dirty="0" smtClean="0">
                          <a:latin typeface="Calibri" panose="020F0502020204030204" pitchFamily="34" charset="0"/>
                          <a:ea typeface="Calibri" panose="020F0502020204030204" pitchFamily="34" charset="0"/>
                          <a:cs typeface="Calibri" panose="020F0502020204030204" pitchFamily="34" charset="0"/>
                        </a:rPr>
                        <a:t> </a:t>
                      </a:r>
                      <a:r>
                        <a:rPr lang="en-US" sz="2400" b="1" baseline="0" dirty="0" err="1" smtClean="0">
                          <a:latin typeface="Calibri" panose="020F0502020204030204" pitchFamily="34" charset="0"/>
                          <a:ea typeface="Calibri" panose="020F0502020204030204" pitchFamily="34" charset="0"/>
                          <a:cs typeface="Calibri" panose="020F0502020204030204" pitchFamily="34" charset="0"/>
                        </a:rPr>
                        <a:t>biến</a:t>
                      </a:r>
                      <a:endParaRPr lang="en-US" sz="2400" b="1"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640080">
                <a:tc>
                  <a:txBody>
                    <a:bodyPr/>
                    <a:lstStyle/>
                    <a:p>
                      <a:pPr algn="ctr">
                        <a:lnSpc>
                          <a:spcPct val="150000"/>
                        </a:lnSpc>
                      </a:pPr>
                      <a:r>
                        <a:rPr lang="en-US" sz="2400" b="1" dirty="0" smtClean="0">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1" dirty="0" smtClean="0">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9" name="Picture 48"/>
          <p:cNvPicPr>
            <a:picLocks noChangeAspect="1" noChangeArrowheads="1"/>
          </p:cNvPicPr>
          <p:nvPr/>
        </p:nvPicPr>
        <p:blipFill>
          <a:blip r:embed="rId2">
            <a:extLst>
              <a:ext uri="{28A0092B-C50C-407E-A947-70E740481C1C}">
                <a14:useLocalDpi xmlns:a14="http://schemas.microsoft.com/office/drawing/2010/main" val="0"/>
              </a:ext>
            </a:extLst>
          </a:blip>
          <a:srcRect b="17886"/>
          <a:stretch>
            <a:fillRect/>
          </a:stretch>
        </p:blipFill>
        <p:spPr bwMode="auto">
          <a:xfrm>
            <a:off x="130667" y="1213903"/>
            <a:ext cx="527953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8"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aphicFrame>
        <p:nvGraphicFramePr>
          <p:cNvPr id="3" name="Table 2"/>
          <p:cNvGraphicFramePr>
            <a:graphicFrameLocks noGrp="1"/>
          </p:cNvGraphicFramePr>
          <p:nvPr/>
        </p:nvGraphicFramePr>
        <p:xfrm>
          <a:off x="0" y="1"/>
          <a:ext cx="9144000" cy="5158919"/>
        </p:xfrm>
        <a:graphic>
          <a:graphicData uri="http://schemas.openxmlformats.org/drawingml/2006/table">
            <a:tbl>
              <a:tblPr firstRow="1" firstCol="1" bandRow="1"/>
              <a:tblGrid>
                <a:gridCol w="2792295"/>
                <a:gridCol w="6351705"/>
              </a:tblGrid>
              <a:tr h="411480">
                <a:tc>
                  <a:txBody>
                    <a:bodyPr/>
                    <a:lstStyle/>
                    <a:p>
                      <a:pPr marL="12065" marR="0" indent="-12065" algn="ctr">
                        <a:lnSpc>
                          <a:spcPct val="150000"/>
                        </a:lnSpc>
                        <a:spcBef>
                          <a:spcPts val="100"/>
                        </a:spcBef>
                        <a:spcAft>
                          <a:spcPts val="1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Giai</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đoạn</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12065" marR="0" indent="-12065" algn="ctr">
                        <a:lnSpc>
                          <a:spcPct val="150000"/>
                        </a:lnSpc>
                        <a:spcBef>
                          <a:spcPts val="100"/>
                        </a:spcBef>
                        <a:spcAft>
                          <a:spcPts val="1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Diễn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biến</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1299831">
                <a:tc>
                  <a:txBody>
                    <a:bodyPr/>
                    <a:lstStyle/>
                    <a:p>
                      <a:pPr marL="12065" marR="0" indent="-12065" algn="ctr">
                        <a:lnSpc>
                          <a:spcPct val="150000"/>
                        </a:lnSpc>
                        <a:spcBef>
                          <a:spcPts val="100"/>
                        </a:spcBef>
                        <a:spcAft>
                          <a:spcPts val="100"/>
                        </a:spcAft>
                      </a:pPr>
                      <a:r>
                        <a:rPr lang="vi-VN" sz="1800" b="1" dirty="0">
                          <a:effectLst/>
                          <a:latin typeface="Calibri" panose="020F0502020204030204" pitchFamily="34" charset="0"/>
                          <a:ea typeface="Calibri" panose="020F0502020204030204" pitchFamily="34" charset="0"/>
                          <a:cs typeface="Calibri" panose="020F0502020204030204" pitchFamily="34" charset="0"/>
                        </a:rPr>
                        <a:t>Thu nhận kích thích</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800" b="1" dirty="0">
                          <a:effectLst/>
                          <a:latin typeface="Calibri" panose="020F0502020204030204" pitchFamily="34" charset="0"/>
                          <a:ea typeface="Calibri" panose="020F0502020204030204" pitchFamily="34" charset="0"/>
                          <a:cs typeface="Calibri" panose="020F0502020204030204" pitchFamily="34" charset="0"/>
                        </a:rPr>
                        <a:t>Những kích thích từ môi trường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trong </a:t>
                      </a:r>
                      <a:r>
                        <a:rPr lang="vi-VN" sz="1800" b="1" dirty="0">
                          <a:effectLst/>
                          <a:latin typeface="Calibri" panose="020F0502020204030204" pitchFamily="34" charset="0"/>
                          <a:ea typeface="Calibri" panose="020F0502020204030204" pitchFamily="34" charset="0"/>
                          <a:cs typeface="Calibri" panose="020F0502020204030204" pitchFamily="34" charset="0"/>
                        </a:rPr>
                        <a:t>và ngoài; được phát  hiện và tiếp nhận bởi các thụ thể đặc hiệu → kích hoạt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qu</a:t>
                      </a:r>
                      <a:r>
                        <a:rPr lang="en-US" sz="1800" b="1" dirty="0" smtClean="0">
                          <a:effectLst/>
                          <a:latin typeface="Calibri" panose="020F0502020204030204" pitchFamily="34" charset="0"/>
                          <a:ea typeface="Calibri" panose="020F0502020204030204" pitchFamily="34" charset="0"/>
                          <a:cs typeface="Calibri" panose="020F0502020204030204" pitchFamily="34" charset="0"/>
                        </a:rPr>
                        <a:t>á</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 </a:t>
                      </a:r>
                      <a:r>
                        <a:rPr lang="vi-VN" sz="1800" b="1" dirty="0">
                          <a:effectLst/>
                          <a:latin typeface="Calibri" panose="020F0502020204030204" pitchFamily="34" charset="0"/>
                          <a:ea typeface="Calibri" panose="020F0502020204030204" pitchFamily="34" charset="0"/>
                          <a:cs typeface="Calibri" panose="020F0502020204030204" pitchFamily="34" charset="0"/>
                        </a:rPr>
                        <a:t>trình truyền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tin</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31">
                <a:tc>
                  <a:txBody>
                    <a:bodyPr/>
                    <a:lstStyle/>
                    <a:p>
                      <a:pPr marL="12065" marR="0" indent="-12065" algn="ctr">
                        <a:lnSpc>
                          <a:spcPct val="150000"/>
                        </a:lnSpc>
                        <a:spcBef>
                          <a:spcPts val="100"/>
                        </a:spcBef>
                        <a:spcAft>
                          <a:spcPts val="1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Dẫn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truyền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kích</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thích</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800" b="1" dirty="0">
                          <a:effectLst/>
                          <a:latin typeface="Calibri" panose="020F0502020204030204" pitchFamily="34" charset="0"/>
                          <a:ea typeface="Calibri" panose="020F0502020204030204" pitchFamily="34" charset="0"/>
                          <a:cs typeface="Calibri" panose="020F0502020204030204" pitchFamily="34" charset="0"/>
                        </a:rPr>
                        <a:t>Thông tin từ bộ phận tiếp nhận được truyền đến bộ phận xử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l</a:t>
                      </a:r>
                      <a:r>
                        <a:rPr lang="en-US" sz="1800" b="1" dirty="0" smtClean="0">
                          <a:effectLst/>
                          <a:latin typeface="Calibri" panose="020F0502020204030204" pitchFamily="34" charset="0"/>
                          <a:ea typeface="Calibri" panose="020F0502020204030204" pitchFamily="34" charset="0"/>
                          <a:cs typeface="Calibri" panose="020F0502020204030204" pitchFamily="34" charset="0"/>
                        </a:rPr>
                        <a:t>í</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 </a:t>
                      </a:r>
                      <a:r>
                        <a:rPr lang="vi-VN" sz="1800" b="1" dirty="0">
                          <a:effectLst/>
                          <a:latin typeface="Calibri" panose="020F0502020204030204" pitchFamily="34" charset="0"/>
                          <a:ea typeface="Calibri" panose="020F0502020204030204" pitchFamily="34" charset="0"/>
                          <a:cs typeface="Calibri" panose="020F0502020204030204" pitchFamily="34" charset="0"/>
                        </a:rPr>
                        <a:t>thông tin (rễ,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th</a:t>
                      </a:r>
                      <a:r>
                        <a:rPr lang="en-US" sz="1800" b="1" dirty="0" err="1" smtClean="0">
                          <a:effectLst/>
                          <a:latin typeface="Calibri" panose="020F0502020204030204" pitchFamily="34" charset="0"/>
                          <a:ea typeface="Calibri" panose="020F0502020204030204" pitchFamily="34" charset="0"/>
                          <a:cs typeface="Calibri" panose="020F0502020204030204" pitchFamily="34" charset="0"/>
                        </a:rPr>
                        <a:t>ân</a:t>
                      </a:r>
                      <a:r>
                        <a:rPr lang="en-US" sz="1800" b="1" dirty="0" smtClean="0">
                          <a:effectLst/>
                          <a:latin typeface="Calibri" panose="020F0502020204030204" pitchFamily="34" charset="0"/>
                          <a:ea typeface="Calibri" panose="020F0502020204030204" pitchFamily="34" charset="0"/>
                          <a:cs typeface="Calibri" panose="020F0502020204030204" pitchFamily="34" charset="0"/>
                        </a:rPr>
                        <a:t>,</a:t>
                      </a:r>
                      <a:r>
                        <a:rPr lang="en-US" sz="1800" b="1"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effectLst/>
                          <a:latin typeface="Calibri" panose="020F0502020204030204" pitchFamily="34" charset="0"/>
                          <a:ea typeface="Calibri" panose="020F0502020204030204" pitchFamily="34" charset="0"/>
                          <a:cs typeface="Calibri" panose="020F0502020204030204" pitchFamily="34" charset="0"/>
                        </a:rPr>
                        <a:t>lá</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 </a:t>
                      </a:r>
                      <a:r>
                        <a:rPr lang="vi-VN" sz="1800" b="1" dirty="0">
                          <a:effectLst/>
                          <a:latin typeface="Calibri" panose="020F0502020204030204" pitchFamily="34" charset="0"/>
                          <a:ea typeface="Calibri" panose="020F0502020204030204" pitchFamily="34" charset="0"/>
                          <a:cs typeface="Calibri" panose="020F0502020204030204" pitchFamily="34" charset="0"/>
                        </a:rPr>
                        <a:t>hoa ở thực vật; trung ương thần kinh ở động vật có hệ thần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kinh</a:t>
                      </a:r>
                      <a:r>
                        <a:rPr lang="en-US" altLang="vi-VN" sz="1800" b="1" dirty="0" smtClean="0">
                          <a:effectLst/>
                          <a:latin typeface="Calibri" panose="020F0502020204030204" pitchFamily="34" charset="0"/>
                          <a:ea typeface="Calibri" panose="020F0502020204030204" pitchFamily="34" charset="0"/>
                          <a:cs typeface="Calibri" panose="020F0502020204030204" pitchFamily="34" charset="0"/>
                        </a:rPr>
                        <a:t>)</a:t>
                      </a:r>
                      <a:endParaRPr lang="en-US" altLang="vi-VN" sz="1800" b="1" dirty="0" smtClean="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31">
                <a:tc>
                  <a:txBody>
                    <a:bodyPr/>
                    <a:lstStyle/>
                    <a:p>
                      <a:pPr marL="12065" marR="0" indent="-12065" algn="ctr">
                        <a:lnSpc>
                          <a:spcPct val="150000"/>
                        </a:lnSpc>
                        <a:spcBef>
                          <a:spcPts val="100"/>
                        </a:spcBef>
                        <a:spcAft>
                          <a:spcPts val="1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Xử</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lí</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thông</a:t>
                      </a:r>
                      <a:r>
                        <a:rPr lang="en-US" sz="1800" b="1" dirty="0">
                          <a:effectLst/>
                          <a:latin typeface="Calibri" panose="020F0502020204030204" pitchFamily="34" charset="0"/>
                          <a:ea typeface="Calibri" panose="020F0502020204030204" pitchFamily="34" charset="0"/>
                          <a:cs typeface="Calibri" panose="020F0502020204030204" pitchFamily="34" charset="0"/>
                        </a:rPr>
                        <a:t> tin</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800" b="1" dirty="0">
                          <a:effectLst/>
                          <a:latin typeface="Calibri" panose="020F0502020204030204" pitchFamily="34" charset="0"/>
                          <a:ea typeface="Calibri" panose="020F0502020204030204" pitchFamily="34" charset="0"/>
                          <a:cs typeface="Calibri" panose="020F0502020204030204" pitchFamily="34" charset="0"/>
                        </a:rPr>
                        <a:t>Thông tin được xử lí để quyết định hình thức và mức độ phản ứng. Sau đó, thông tin trả lời được truyền đến bộ phận thực hiện phản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ứng</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946">
                <a:tc>
                  <a:txBody>
                    <a:bodyPr/>
                    <a:lstStyle/>
                    <a:p>
                      <a:pPr marL="12065" marR="0" indent="-12065" algn="ctr">
                        <a:lnSpc>
                          <a:spcPct val="150000"/>
                        </a:lnSpc>
                        <a:spcBef>
                          <a:spcPts val="100"/>
                        </a:spcBef>
                        <a:spcAft>
                          <a:spcPts val="1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Trả</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lời</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kích</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thích</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800" b="1" dirty="0">
                          <a:effectLst/>
                          <a:latin typeface="Calibri" panose="020F0502020204030204" pitchFamily="34" charset="0"/>
                          <a:ea typeface="Calibri" panose="020F0502020204030204" pitchFamily="34" charset="0"/>
                          <a:cs typeface="Calibri" panose="020F0502020204030204" pitchFamily="34" charset="0"/>
                        </a:rPr>
                        <a:t>Bộ phận thực hiện phản ứng trả lời các kích thích từ m</a:t>
                      </a:r>
                      <a:r>
                        <a:rPr lang="en-US" altLang="vi-VN" sz="1800" b="1" dirty="0">
                          <a:effectLst/>
                          <a:latin typeface="Calibri" panose="020F0502020204030204" pitchFamily="34" charset="0"/>
                          <a:ea typeface="Calibri" panose="020F0502020204030204" pitchFamily="34" charset="0"/>
                          <a:cs typeface="Calibri" panose="020F0502020204030204" pitchFamily="34" charset="0"/>
                        </a:rPr>
                        <a:t>ô</a:t>
                      </a:r>
                      <a:r>
                        <a:rPr lang="vi-VN" sz="1800" b="1" dirty="0">
                          <a:effectLst/>
                          <a:latin typeface="Calibri" panose="020F0502020204030204" pitchFamily="34" charset="0"/>
                          <a:ea typeface="Calibri" panose="020F0502020204030204" pitchFamily="34" charset="0"/>
                          <a:cs typeface="Calibri" panose="020F0502020204030204" pitchFamily="34" charset="0"/>
                        </a:rPr>
                        <a:t>i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trường</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1"/>
          <p:cNvSpPr txBox="1"/>
          <p:nvPr/>
        </p:nvSpPr>
        <p:spPr>
          <a:xfrm>
            <a:off x="8398998" y="4869656"/>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8385958" y="4328669"/>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9" name="Group 8"/>
          <p:cNvGrpSpPr/>
          <p:nvPr/>
        </p:nvGrpSpPr>
        <p:grpSpPr>
          <a:xfrm>
            <a:off x="135356" y="3868303"/>
            <a:ext cx="858595" cy="1161047"/>
            <a:chOff x="143187" y="3655064"/>
            <a:chExt cx="858595" cy="1161047"/>
          </a:xfrm>
        </p:grpSpPr>
        <p:grpSp>
          <p:nvGrpSpPr>
            <p:cNvPr id="2640" name="Google Shape;2640;p53"/>
            <p:cNvGrpSpPr/>
            <p:nvPr/>
          </p:nvGrpSpPr>
          <p:grpSpPr>
            <a:xfrm>
              <a:off x="308145" y="3655064"/>
              <a:ext cx="528656" cy="860793"/>
              <a:chOff x="3744632" y="3148714"/>
              <a:chExt cx="528656" cy="860793"/>
            </a:xfrm>
          </p:grpSpPr>
          <p:sp>
            <p:nvSpPr>
              <p:cNvPr id="2641" name="Google Shape;2641;p53"/>
              <p:cNvSpPr/>
              <p:nvPr/>
            </p:nvSpPr>
            <p:spPr>
              <a:xfrm>
                <a:off x="3744632" y="3148714"/>
                <a:ext cx="311419" cy="641313"/>
              </a:xfrm>
              <a:custGeom>
                <a:avLst/>
                <a:gdLst/>
                <a:ahLst/>
                <a:cxnLst/>
                <a:rect l="l" t="t" r="r" b="b"/>
                <a:pathLst>
                  <a:path w="16384" h="33740" extrusionOk="0">
                    <a:moveTo>
                      <a:pt x="0" y="1"/>
                    </a:moveTo>
                    <a:cubicBezTo>
                      <a:pt x="0" y="1"/>
                      <a:pt x="5593" y="12919"/>
                      <a:pt x="5532" y="21764"/>
                    </a:cubicBezTo>
                    <a:cubicBezTo>
                      <a:pt x="5411" y="30609"/>
                      <a:pt x="9666" y="33740"/>
                      <a:pt x="9666" y="33740"/>
                    </a:cubicBezTo>
                    <a:cubicBezTo>
                      <a:pt x="16383" y="18877"/>
                      <a:pt x="1" y="1"/>
                      <a:pt x="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2" name="Google Shape;2642;p53"/>
              <p:cNvSpPr/>
              <p:nvPr/>
            </p:nvSpPr>
            <p:spPr>
              <a:xfrm>
                <a:off x="3850352" y="3413318"/>
                <a:ext cx="133490" cy="376710"/>
              </a:xfrm>
              <a:custGeom>
                <a:avLst/>
                <a:gdLst/>
                <a:ahLst/>
                <a:cxnLst/>
                <a:rect l="l" t="t" r="r" b="b"/>
                <a:pathLst>
                  <a:path w="7023" h="19819" extrusionOk="0">
                    <a:moveTo>
                      <a:pt x="3010" y="1"/>
                    </a:moveTo>
                    <a:cubicBezTo>
                      <a:pt x="2037" y="2584"/>
                      <a:pt x="1156" y="5229"/>
                      <a:pt x="396" y="7843"/>
                    </a:cubicBezTo>
                    <a:cubicBezTo>
                      <a:pt x="274" y="8451"/>
                      <a:pt x="92" y="9059"/>
                      <a:pt x="1" y="9697"/>
                    </a:cubicBezTo>
                    <a:cubicBezTo>
                      <a:pt x="457" y="17144"/>
                      <a:pt x="4104" y="19819"/>
                      <a:pt x="4104" y="19819"/>
                    </a:cubicBezTo>
                    <a:cubicBezTo>
                      <a:pt x="7022" y="13344"/>
                      <a:pt x="5563" y="6080"/>
                      <a:pt x="301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3" name="Google Shape;2643;p53"/>
              <p:cNvSpPr/>
              <p:nvPr/>
            </p:nvSpPr>
            <p:spPr>
              <a:xfrm>
                <a:off x="3815682" y="3245196"/>
                <a:ext cx="457606" cy="764311"/>
              </a:xfrm>
              <a:custGeom>
                <a:avLst/>
                <a:gdLst/>
                <a:ahLst/>
                <a:cxnLst/>
                <a:rect l="l" t="t" r="r" b="b"/>
                <a:pathLst>
                  <a:path w="24075" h="40211" extrusionOk="0">
                    <a:moveTo>
                      <a:pt x="24074" y="1"/>
                    </a:moveTo>
                    <a:cubicBezTo>
                      <a:pt x="24074" y="1"/>
                      <a:pt x="16566" y="5259"/>
                      <a:pt x="11156" y="10821"/>
                    </a:cubicBezTo>
                    <a:cubicBezTo>
                      <a:pt x="5776" y="16414"/>
                      <a:pt x="1" y="32615"/>
                      <a:pt x="7752" y="39393"/>
                    </a:cubicBezTo>
                    <a:cubicBezTo>
                      <a:pt x="7752" y="39393"/>
                      <a:pt x="8124" y="40210"/>
                      <a:pt x="8899" y="40210"/>
                    </a:cubicBezTo>
                    <a:cubicBezTo>
                      <a:pt x="9253" y="40210"/>
                      <a:pt x="9690" y="40040"/>
                      <a:pt x="10214" y="39545"/>
                    </a:cubicBezTo>
                    <a:cubicBezTo>
                      <a:pt x="11886" y="37995"/>
                      <a:pt x="13527" y="31095"/>
                      <a:pt x="14925" y="22433"/>
                    </a:cubicBezTo>
                    <a:cubicBezTo>
                      <a:pt x="16323" y="13770"/>
                      <a:pt x="24074" y="1"/>
                      <a:pt x="2407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4" name="Google Shape;2644;p53"/>
              <p:cNvSpPr/>
              <p:nvPr/>
            </p:nvSpPr>
            <p:spPr>
              <a:xfrm>
                <a:off x="4001139" y="3245196"/>
                <a:ext cx="272149" cy="751671"/>
              </a:xfrm>
              <a:custGeom>
                <a:avLst/>
                <a:gdLst/>
                <a:ahLst/>
                <a:cxnLst/>
                <a:rect l="l" t="t" r="r" b="b"/>
                <a:pathLst>
                  <a:path w="14318" h="39546" fill="none" extrusionOk="0">
                    <a:moveTo>
                      <a:pt x="14317" y="1"/>
                    </a:moveTo>
                    <a:cubicBezTo>
                      <a:pt x="3040" y="10791"/>
                      <a:pt x="1" y="35411"/>
                      <a:pt x="457" y="3954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45" name="Google Shape;2645;p53"/>
              <p:cNvSpPr/>
              <p:nvPr/>
            </p:nvSpPr>
            <p:spPr>
              <a:xfrm>
                <a:off x="3890800" y="3814851"/>
                <a:ext cx="181997" cy="126552"/>
              </a:xfrm>
              <a:custGeom>
                <a:avLst/>
                <a:gdLst/>
                <a:ahLst/>
                <a:cxnLst/>
                <a:rect l="l" t="t" r="r" b="b"/>
                <a:pathLst>
                  <a:path w="9575" h="6658" fill="none" extrusionOk="0">
                    <a:moveTo>
                      <a:pt x="0" y="1"/>
                    </a:moveTo>
                    <a:cubicBezTo>
                      <a:pt x="1976" y="4621"/>
                      <a:pt x="6231" y="6657"/>
                      <a:pt x="6231" y="6657"/>
                    </a:cubicBezTo>
                    <a:cubicBezTo>
                      <a:pt x="6231" y="6657"/>
                      <a:pt x="8997" y="2858"/>
                      <a:pt x="9575"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6" name="Google Shape;2646;p53"/>
              <p:cNvSpPr/>
              <p:nvPr/>
            </p:nvSpPr>
            <p:spPr>
              <a:xfrm>
                <a:off x="3912165" y="3668683"/>
                <a:ext cx="177967" cy="209159"/>
              </a:xfrm>
              <a:custGeom>
                <a:avLst/>
                <a:gdLst/>
                <a:ahLst/>
                <a:cxnLst/>
                <a:rect l="l" t="t" r="r" b="b"/>
                <a:pathLst>
                  <a:path w="9363" h="11004" fill="none" extrusionOk="0">
                    <a:moveTo>
                      <a:pt x="1" y="1"/>
                    </a:moveTo>
                    <a:cubicBezTo>
                      <a:pt x="244" y="7356"/>
                      <a:pt x="5472" y="11004"/>
                      <a:pt x="5472" y="11004"/>
                    </a:cubicBezTo>
                    <a:cubicBezTo>
                      <a:pt x="5472" y="11004"/>
                      <a:pt x="8755" y="6323"/>
                      <a:pt x="9363" y="27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7" name="Google Shape;2647;p53"/>
              <p:cNvSpPr/>
              <p:nvPr/>
            </p:nvSpPr>
            <p:spPr>
              <a:xfrm>
                <a:off x="3956661" y="3551977"/>
                <a:ext cx="143298" cy="244417"/>
              </a:xfrm>
              <a:custGeom>
                <a:avLst/>
                <a:gdLst/>
                <a:ahLst/>
                <a:cxnLst/>
                <a:rect l="l" t="t" r="r" b="b"/>
                <a:pathLst>
                  <a:path w="7539" h="12859" fill="none" extrusionOk="0">
                    <a:moveTo>
                      <a:pt x="122" y="1"/>
                    </a:moveTo>
                    <a:cubicBezTo>
                      <a:pt x="0" y="7296"/>
                      <a:pt x="3861" y="12858"/>
                      <a:pt x="3861" y="12858"/>
                    </a:cubicBezTo>
                    <a:cubicBezTo>
                      <a:pt x="3861" y="12858"/>
                      <a:pt x="6839" y="9423"/>
                      <a:pt x="7539" y="63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8" name="Google Shape;2648;p53"/>
              <p:cNvSpPr/>
              <p:nvPr/>
            </p:nvSpPr>
            <p:spPr>
              <a:xfrm>
                <a:off x="4003458" y="3450876"/>
                <a:ext cx="128852" cy="235161"/>
              </a:xfrm>
              <a:custGeom>
                <a:avLst/>
                <a:gdLst/>
                <a:ahLst/>
                <a:cxnLst/>
                <a:rect l="l" t="t" r="r" b="b"/>
                <a:pathLst>
                  <a:path w="6779" h="12372" fill="none" extrusionOk="0">
                    <a:moveTo>
                      <a:pt x="1277" y="0"/>
                    </a:moveTo>
                    <a:cubicBezTo>
                      <a:pt x="0" y="5715"/>
                      <a:pt x="2645" y="12371"/>
                      <a:pt x="2645" y="12371"/>
                    </a:cubicBezTo>
                    <a:cubicBezTo>
                      <a:pt x="2645" y="12371"/>
                      <a:pt x="6019" y="7356"/>
                      <a:pt x="6779" y="532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9" name="Google Shape;2649;p53"/>
              <p:cNvSpPr/>
              <p:nvPr/>
            </p:nvSpPr>
            <p:spPr>
              <a:xfrm>
                <a:off x="4072778" y="3383286"/>
                <a:ext cx="88423" cy="185475"/>
              </a:xfrm>
              <a:custGeom>
                <a:avLst/>
                <a:gdLst/>
                <a:ahLst/>
                <a:cxnLst/>
                <a:rect l="l" t="t" r="r" b="b"/>
                <a:pathLst>
                  <a:path w="4652" h="9758" fill="none" extrusionOk="0">
                    <a:moveTo>
                      <a:pt x="1399" y="0"/>
                    </a:moveTo>
                    <a:cubicBezTo>
                      <a:pt x="1" y="5198"/>
                      <a:pt x="791" y="9757"/>
                      <a:pt x="791" y="9757"/>
                    </a:cubicBezTo>
                    <a:lnTo>
                      <a:pt x="4652" y="4894"/>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50" name="Google Shape;2650;p53"/>
              <p:cNvSpPr/>
              <p:nvPr/>
            </p:nvSpPr>
            <p:spPr>
              <a:xfrm>
                <a:off x="4131720" y="3326092"/>
                <a:ext cx="71069" cy="125963"/>
              </a:xfrm>
              <a:custGeom>
                <a:avLst/>
                <a:gdLst/>
                <a:ahLst/>
                <a:cxnLst/>
                <a:rect l="l" t="t" r="r" b="b"/>
                <a:pathLst>
                  <a:path w="3739" h="6627" fill="none" extrusionOk="0">
                    <a:moveTo>
                      <a:pt x="1885" y="0"/>
                    </a:moveTo>
                    <a:cubicBezTo>
                      <a:pt x="92" y="3313"/>
                      <a:pt x="0" y="6626"/>
                      <a:pt x="0" y="6626"/>
                    </a:cubicBezTo>
                    <a:lnTo>
                      <a:pt x="3739" y="304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651" name="Google Shape;2651;p53"/>
            <p:cNvGrpSpPr/>
            <p:nvPr/>
          </p:nvGrpSpPr>
          <p:grpSpPr>
            <a:xfrm>
              <a:off x="143187" y="4479635"/>
              <a:ext cx="858595" cy="336476"/>
              <a:chOff x="774438" y="4092425"/>
              <a:chExt cx="614775" cy="240925"/>
            </a:xfrm>
          </p:grpSpPr>
          <p:sp>
            <p:nvSpPr>
              <p:cNvPr id="2652" name="Google Shape;2652;p53"/>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653" name="Google Shape;2653;p53"/>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4" name="Google Shape;2654;p53"/>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5" name="Google Shape;2655;p53"/>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6" name="Google Shape;2656;p53"/>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7" name="Google Shape;2657;p53"/>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8" name="Google Shape;2658;p53"/>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9" name="Google Shape;2659;p53"/>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660" name="Google Shape;2660;p53"/>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661" name="Google Shape;2661;p53"/>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662" name="Google Shape;2662;p53"/>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sp>
        <p:nvSpPr>
          <p:cNvPr id="44" name="Rounded Rectangle 43"/>
          <p:cNvSpPr/>
          <p:nvPr/>
        </p:nvSpPr>
        <p:spPr>
          <a:xfrm>
            <a:off x="2057400" y="133350"/>
            <a:ext cx="5105399" cy="685800"/>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150000"/>
              </a:lnSpc>
            </a:pPr>
            <a:r>
              <a:rPr lang="en-US" sz="3200" b="1" dirty="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Câu</a:t>
            </a:r>
            <a:r>
              <a:rPr lang="en-US" sz="3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Luyện</a:t>
            </a:r>
            <a:r>
              <a:rPr lang="en-US" sz="3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tập</a:t>
            </a:r>
            <a:r>
              <a:rPr lang="en-US" sz="3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(SGK – tr92</a:t>
            </a:r>
            <a:r>
              <a:rPr lang="en-US" sz="3200" b="1" dirty="0" smtClean="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US" sz="3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Picture 46"/>
          <p:cNvPicPr/>
          <p:nvPr/>
        </p:nvPicPr>
        <p:blipFill rotWithShape="1">
          <a:blip r:embed="rId1">
            <a:extLst>
              <a:ext uri="{28A0092B-C50C-407E-A947-70E740481C1C}">
                <a14:useLocalDpi xmlns:a14="http://schemas.microsoft.com/office/drawing/2010/main" val="0"/>
              </a:ext>
            </a:extLst>
          </a:blip>
          <a:srcRect l="2376" t="19947" r="3976" b="2972"/>
          <a:stretch>
            <a:fillRect/>
          </a:stretch>
        </p:blipFill>
        <p:spPr bwMode="auto">
          <a:xfrm>
            <a:off x="1409699" y="1809750"/>
            <a:ext cx="6400799" cy="3142629"/>
          </a:xfrm>
          <a:prstGeom prst="rect">
            <a:avLst/>
          </a:prstGeom>
          <a:ln>
            <a:noFill/>
          </a:ln>
        </p:spPr>
      </p:pic>
      <p:sp>
        <p:nvSpPr>
          <p:cNvPr id="2" name="TextBox 1"/>
          <p:cNvSpPr txBox="1"/>
          <p:nvPr/>
        </p:nvSpPr>
        <p:spPr>
          <a:xfrm>
            <a:off x="371365" y="892373"/>
            <a:ext cx="8465980" cy="954107"/>
          </a:xfrm>
          <a:prstGeom prst="rect">
            <a:avLst/>
          </a:prstGeom>
          <a:noFill/>
        </p:spPr>
        <p:txBody>
          <a:bodyPr wrap="square" rtlCol="0">
            <a:spAutoFit/>
          </a:bodyPr>
          <a:lstStyle/>
          <a:p>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Hãy</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mô</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tả</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cơ</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chế</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cảm</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ứng</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của</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con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người</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khi</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vô</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tình</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chạm</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tay</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vào</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vật</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nóng</a:t>
            </a:r>
            <a:endParaRPr lang="en-US" sz="2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 y="92505"/>
            <a:ext cx="5090160" cy="4868545"/>
          </a:xfrm>
          <a:prstGeom prst="rect">
            <a:avLst/>
          </a:prstGeom>
        </p:spPr>
        <p:txBody>
          <a:bodyPr wrap="square" lIns="68579" tIns="34289" rIns="68579" bIns="34289">
            <a:spAutoFit/>
          </a:bodyPr>
          <a:lstStyle/>
          <a:p>
            <a:pPr algn="just" defTabSz="685800">
              <a:buClrTx/>
            </a:pP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Tác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nhân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là</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V</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ật</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nóng</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685800">
              <a:buClrTx/>
            </a:pP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Bộ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tiếp</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là</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T</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hụ</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quan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dưới</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da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tiếp</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cảm</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giác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nóng</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685800">
              <a:buClrTx/>
            </a:pP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Dẫn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truyền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D</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ây</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thần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kinh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cảm</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giác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truyền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cảm</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giác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nóng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về</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bộ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xử</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lí</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685800">
              <a:buClrTx/>
            </a:pP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Bộ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xử</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lí</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thông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tin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là</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ủy</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sống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quyết</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định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hình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thức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và</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mức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phản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ứng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Thông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tin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xử</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lí</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được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truyền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đến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bộ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trả</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lời</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qua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dây</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thần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kinh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vận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động</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685800">
              <a:buClrTx/>
            </a:pP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Bộ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trả</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lời</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C</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ơ</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tay</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(co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lại</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để</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tránh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vật</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nóng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p:nvPr/>
        </p:nvPicPr>
        <p:blipFill rotWithShape="1">
          <a:blip r:embed="rId1">
            <a:extLst>
              <a:ext uri="{28A0092B-C50C-407E-A947-70E740481C1C}">
                <a14:useLocalDpi xmlns:a14="http://schemas.microsoft.com/office/drawing/2010/main" val="0"/>
              </a:ext>
            </a:extLst>
          </a:blip>
          <a:srcRect l="2376" t="19947" r="3976" b="2972"/>
          <a:stretch>
            <a:fillRect/>
          </a:stretch>
        </p:blipFill>
        <p:spPr bwMode="auto">
          <a:xfrm>
            <a:off x="5379720" y="493484"/>
            <a:ext cx="3566160" cy="3907066"/>
          </a:xfrm>
          <a:prstGeom prst="rect">
            <a:avLst/>
          </a:prstGeom>
          <a:ln>
            <a:noFill/>
          </a:ln>
        </p:spPr>
      </p:pic>
      <p:sp>
        <p:nvSpPr>
          <p:cNvPr id="2" name="Slide Number Placeholder 1"/>
          <p:cNvSpPr>
            <a:spLocks noGrp="1"/>
          </p:cNvSpPr>
          <p:nvPr>
            <p:ph type="sldNum" sz="quarter" idx="12"/>
          </p:nvPr>
        </p:nvSpPr>
        <p:spPr>
          <a:xfrm>
            <a:off x="8153400" y="4767263"/>
            <a:ext cx="533400" cy="273844"/>
          </a:xfrm>
        </p:spPr>
        <p:txBody>
          <a:bodyPr/>
          <a:lstStyle/>
          <a:p>
            <a:fld id="{9E929DED-B744-498C-99BF-08F4A5329585}" type="slidenum">
              <a:rPr lang="en-US" sz="2800" b="1" smtClean="0">
                <a:solidFill>
                  <a:schemeClr val="tx1"/>
                </a:solidFill>
                <a:latin typeface="Calibri" panose="020F0502020204030204" pitchFamily="34" charset="0"/>
                <a:ea typeface="Calibri" panose="020F0502020204030204" pitchFamily="34" charset="0"/>
                <a:cs typeface="Calibri" panose="020F0502020204030204" pitchFamily="34" charset="0"/>
              </a:rPr>
            </a:fld>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sp>
        <p:nvSpPr>
          <p:cNvPr id="44" name="Rounded Rectangular Callout 43"/>
          <p:cNvSpPr/>
          <p:nvPr/>
        </p:nvSpPr>
        <p:spPr>
          <a:xfrm>
            <a:off x="3517" y="325646"/>
            <a:ext cx="9067800" cy="4294823"/>
          </a:xfrm>
          <a:prstGeom prst="wedgeRoundRectCallout">
            <a:avLst>
              <a:gd name="adj1" fmla="val 28410"/>
              <a:gd name="adj2" fmla="val 61642"/>
              <a:gd name="adj3" fmla="val 16667"/>
            </a:avLst>
          </a:prstGeom>
          <a:solidFill>
            <a:srgbClr val="D4BAC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285750" indent="-285750" algn="just">
              <a:lnSpc>
                <a:spcPct val="150000"/>
              </a:lnSpc>
              <a:buFont typeface="Arial" panose="020B0604020202020204" pitchFamily="34" charset="0"/>
              <a:buChar char="•"/>
            </a:pPr>
            <a:r>
              <a:rPr lang="vi-VN" sz="2400" b="1" i="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Cơ chế cảm </a:t>
            </a:r>
            <a:r>
              <a:rPr lang="en-US" sz="2400" b="1" i="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ứ</a:t>
            </a:r>
            <a:r>
              <a:rPr lang="vi-VN" sz="2400" b="1" i="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ng </a:t>
            </a:r>
            <a:r>
              <a:rPr 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ở sinh vật gồm các giai đoạn: </a:t>
            </a:r>
            <a:r>
              <a:rPr lang="en-US" alt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T</a:t>
            </a:r>
            <a:r>
              <a:rPr 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hu nhận kích thích, dẫn truyền kích thích,</a:t>
            </a:r>
            <a:r>
              <a:rPr lang="en-US"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660066"/>
                </a:solidFill>
                <a:latin typeface="Calibri" panose="020F0502020204030204" pitchFamily="34" charset="0"/>
                <a:ea typeface="Calibri" panose="020F0502020204030204" pitchFamily="34" charset="0"/>
                <a:cs typeface="Calibri" panose="020F0502020204030204" pitchFamily="34" charset="0"/>
              </a:rPr>
              <a:t>xử</a:t>
            </a:r>
            <a:r>
              <a:rPr lang="en-US"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660066"/>
                </a:solidFill>
                <a:latin typeface="Calibri" panose="020F0502020204030204" pitchFamily="34" charset="0"/>
                <a:ea typeface="Calibri" panose="020F0502020204030204" pitchFamily="34" charset="0"/>
                <a:cs typeface="Calibri" panose="020F0502020204030204" pitchFamily="34" charset="0"/>
              </a:rPr>
              <a:t>lí</a:t>
            </a:r>
            <a:r>
              <a:rPr lang="en-US"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660066"/>
                </a:solidFill>
                <a:latin typeface="Calibri" panose="020F0502020204030204" pitchFamily="34" charset="0"/>
                <a:ea typeface="Calibri" panose="020F0502020204030204" pitchFamily="34" charset="0"/>
                <a:cs typeface="Calibri" panose="020F0502020204030204" pitchFamily="34" charset="0"/>
              </a:rPr>
              <a:t>thông</a:t>
            </a:r>
            <a:r>
              <a:rPr lang="en-US" sz="2400" b="1" smtClean="0">
                <a:solidFill>
                  <a:srgbClr val="660066"/>
                </a:solidFill>
                <a:latin typeface="Calibri" panose="020F0502020204030204" pitchFamily="34" charset="0"/>
                <a:ea typeface="Calibri" panose="020F0502020204030204" pitchFamily="34" charset="0"/>
                <a:cs typeface="Calibri" panose="020F0502020204030204" pitchFamily="34" charset="0"/>
              </a:rPr>
              <a:t> tin,</a:t>
            </a:r>
            <a:r>
              <a:rPr lang="vi-VN" sz="2400" b="1" smtClean="0">
                <a:solidFill>
                  <a:srgbClr val="660066"/>
                </a:solidFill>
                <a:latin typeface="Calibri" panose="020F0502020204030204" pitchFamily="34" charset="0"/>
                <a:ea typeface="Calibri" panose="020F0502020204030204" pitchFamily="34" charset="0"/>
                <a:cs typeface="Calibri" panose="020F0502020204030204" pitchFamily="34" charset="0"/>
              </a:rPr>
              <a:t> </a:t>
            </a:r>
            <a:r>
              <a:rPr 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trả lời kích thích</a:t>
            </a:r>
            <a:endParaRPr 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Ở </a:t>
            </a:r>
            <a:r>
              <a:rPr lang="vi-VN" sz="2400" b="1" i="1" dirty="0">
                <a:solidFill>
                  <a:srgbClr val="660066"/>
                </a:solidFill>
                <a:latin typeface="Calibri" panose="020F0502020204030204" pitchFamily="34" charset="0"/>
                <a:ea typeface="Calibri" panose="020F0502020204030204" pitchFamily="34" charset="0"/>
                <a:cs typeface="Calibri" panose="020F0502020204030204" pitchFamily="34" charset="0"/>
              </a:rPr>
              <a:t>thực vật</a:t>
            </a:r>
            <a:r>
              <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rPr>
              <a:t>, kích thích từ môi trường được truyền đến bộ ph</a:t>
            </a:r>
            <a:r>
              <a:rPr lang="en-US" alt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rPr>
              <a:t>ậ</a:t>
            </a:r>
            <a:r>
              <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rPr>
              <a:t>n thu nhận đến bộ phận xử lí thông tin để đưa ra các đáp ứng</a:t>
            </a:r>
            <a:endPar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rPr>
              <a:t>Ở </a:t>
            </a:r>
            <a:r>
              <a:rPr lang="vi-VN" sz="2400" b="1" i="1" dirty="0">
                <a:solidFill>
                  <a:srgbClr val="660066"/>
                </a:solidFill>
                <a:latin typeface="Calibri" panose="020F0502020204030204" pitchFamily="34" charset="0"/>
                <a:ea typeface="Calibri" panose="020F0502020204030204" pitchFamily="34" charset="0"/>
                <a:cs typeface="Calibri" panose="020F0502020204030204" pitchFamily="34" charset="0"/>
              </a:rPr>
              <a:t>động vật </a:t>
            </a:r>
            <a:r>
              <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rPr>
              <a:t>có hệ thần kinh, kích thích được truyền về thần kinh trung ương thần kinh để phân tích và tổng hợp; thông tin từ trung ương thần kinh được truyền đến cơ quan trả lời tạo ra các đáp ứng phù hợp</a:t>
            </a:r>
            <a:endPar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endParaRPr>
          </a:p>
        </p:txBody>
      </p:sp>
      <p:pic>
        <p:nvPicPr>
          <p:cNvPr id="45" name="Picture 39"/>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4150920" y="-51506"/>
            <a:ext cx="573479" cy="377152"/>
          </a:xfrm>
          <a:prstGeom prst="rect">
            <a:avLst/>
          </a:prstGeom>
        </p:spPr>
      </p:pic>
      <p:sp>
        <p:nvSpPr>
          <p:cNvPr id="2" name="TextBox 1"/>
          <p:cNvSpPr txBox="1"/>
          <p:nvPr/>
        </p:nvSpPr>
        <p:spPr>
          <a:xfrm>
            <a:off x="66083" y="-247650"/>
            <a:ext cx="692985" cy="769441"/>
          </a:xfrm>
          <a:prstGeom prst="rect">
            <a:avLst/>
          </a:prstGeom>
          <a:noFill/>
        </p:spPr>
        <p:txBody>
          <a:bodyPr wrap="square" rtlCol="0">
            <a:spAutoFit/>
          </a:bodyPr>
          <a:lstStyle/>
          <a:p>
            <a:r>
              <a:rPr lang="en-US" sz="4400" b="1" dirty="0" smtClean="0">
                <a:latin typeface="Calibri" panose="020F0502020204030204" pitchFamily="34" charset="0"/>
                <a:ea typeface="Calibri" panose="020F0502020204030204" pitchFamily="34" charset="0"/>
                <a:cs typeface="Calibri" panose="020F0502020204030204" pitchFamily="34" charset="0"/>
                <a:sym typeface="Wingdings" panose="05000000000000000000"/>
              </a:rPr>
              <a:t></a:t>
            </a:r>
            <a:endParaRPr lang="en-US" sz="4400" b="1" dirty="0">
              <a:latin typeface="Calibri" panose="020F0502020204030204" pitchFamily="34" charset="0"/>
              <a:ea typeface="Calibri" panose="020F0502020204030204" pitchFamily="34" charset="0"/>
              <a:cs typeface="Calibri" panose="020F0502020204030204" pitchFamily="34" charset="0"/>
            </a:endParaRPr>
          </a:p>
        </p:txBody>
      </p:sp>
      <p:sp>
        <p:nvSpPr>
          <p:cNvPr id="47" name="Slide Number Placeholder 1"/>
          <p:cNvSpPr txBox="1"/>
          <p:nvPr/>
        </p:nvSpPr>
        <p:spPr>
          <a:xfrm>
            <a:off x="8305800" y="475975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p:cNvGrpSpPr/>
          <p:nvPr/>
        </p:nvGrpSpPr>
        <p:grpSpPr>
          <a:xfrm>
            <a:off x="0" y="3930150"/>
            <a:ext cx="9144000" cy="1261872"/>
            <a:chOff x="-1140691" y="5175504"/>
            <a:chExt cx="15327746" cy="1682496"/>
          </a:xfrm>
        </p:grpSpPr>
        <p:pic>
          <p:nvPicPr>
            <p:cNvPr id="4"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5"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21" name="Title 1"/>
          <p:cNvSpPr txBox="1"/>
          <p:nvPr/>
        </p:nvSpPr>
        <p:spPr>
          <a:xfrm>
            <a:off x="99979" y="400627"/>
            <a:ext cx="4212772" cy="1599434"/>
          </a:xfrm>
          <a:prstGeom prst="rect">
            <a:avLst/>
          </a:prstGeom>
        </p:spPr>
        <p:txBody>
          <a:bodyPr vert="horz" lIns="68576" tIns="34289" rIns="68576" bIns="34289"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Tx/>
              <a:buFontTx/>
              <a:buNone/>
            </a:pP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HÁI HOA DÂN CHỦ</a:t>
            </a:r>
            <a:endPar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8" name="Group 27"/>
          <p:cNvGrpSpPr/>
          <p:nvPr/>
        </p:nvGrpSpPr>
        <p:grpSpPr>
          <a:xfrm>
            <a:off x="-28732" y="3328990"/>
            <a:ext cx="9201973" cy="1193901"/>
            <a:chOff x="-3822" y="4580045"/>
            <a:chExt cx="12269297" cy="1591868"/>
          </a:xfrm>
        </p:grpSpPr>
        <p:pic>
          <p:nvPicPr>
            <p:cNvPr id="22" name="Picture 16"/>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0067"/>
            <a:stretch>
              <a:fillRect/>
            </a:stretch>
          </p:blipFill>
          <p:spPr>
            <a:xfrm rot="20678505">
              <a:off x="-3822" y="4812783"/>
              <a:ext cx="1881751" cy="1359130"/>
            </a:xfrm>
            <a:prstGeom prst="rect">
              <a:avLst/>
            </a:prstGeom>
          </p:spPr>
        </p:pic>
        <p:pic>
          <p:nvPicPr>
            <p:cNvPr id="23"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44428">
              <a:off x="1759075" y="4600319"/>
              <a:ext cx="3139754" cy="1359130"/>
            </a:xfrm>
            <a:prstGeom prst="rect">
              <a:avLst/>
            </a:prstGeom>
          </p:spPr>
        </p:pic>
        <p:pic>
          <p:nvPicPr>
            <p:cNvPr id="24"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0549">
              <a:off x="5719881" y="4580045"/>
              <a:ext cx="3139754" cy="1359130"/>
            </a:xfrm>
            <a:prstGeom prst="rect">
              <a:avLst/>
            </a:prstGeom>
          </p:spPr>
        </p:pic>
        <p:pic>
          <p:nvPicPr>
            <p:cNvPr id="25"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42150">
              <a:off x="9125721" y="4651195"/>
              <a:ext cx="3139754" cy="1359130"/>
            </a:xfrm>
            <a:prstGeom prst="rect">
              <a:avLst/>
            </a:prstGeom>
          </p:spPr>
        </p:pic>
        <p:pic>
          <p:nvPicPr>
            <p:cNvPr id="27" name="Picture 16"/>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0455"/>
            <a:stretch>
              <a:fillRect/>
            </a:stretch>
          </p:blipFill>
          <p:spPr>
            <a:xfrm rot="21095236">
              <a:off x="4673503" y="4825296"/>
              <a:ext cx="1095223" cy="1198887"/>
            </a:xfrm>
            <a:prstGeom prst="rect">
              <a:avLst/>
            </a:prstGeom>
          </p:spPr>
        </p:pic>
      </p:grpSp>
      <p:pic>
        <p:nvPicPr>
          <p:cNvPr id="32"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25761" y="207046"/>
            <a:ext cx="4652609" cy="4936454"/>
          </a:xfrm>
          <a:prstGeom prst="rect">
            <a:avLst/>
          </a:prstGeom>
        </p:spPr>
      </p:pic>
      <p:pic>
        <p:nvPicPr>
          <p:cNvPr id="3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17261" y="158524"/>
            <a:ext cx="621095" cy="597380"/>
          </a:xfrm>
          <a:prstGeom prst="rect">
            <a:avLst/>
          </a:prstGeom>
        </p:spPr>
      </p:pic>
      <p:pic>
        <p:nvPicPr>
          <p:cNvPr id="34"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639906" y="2233746"/>
            <a:ext cx="784808" cy="726304"/>
          </a:xfrm>
          <a:prstGeom prst="rect">
            <a:avLst/>
          </a:prstGeom>
        </p:spPr>
      </p:pic>
      <p:pic>
        <p:nvPicPr>
          <p:cNvPr id="35"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183461" y="2233747"/>
            <a:ext cx="625250" cy="650072"/>
          </a:xfrm>
          <a:prstGeom prst="rect">
            <a:avLst/>
          </a:prstGeom>
        </p:spPr>
      </p:pic>
      <p:pic>
        <p:nvPicPr>
          <p:cNvPr id="36"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454642" y="1187416"/>
            <a:ext cx="597592" cy="588899"/>
          </a:xfrm>
          <a:prstGeom prst="rect">
            <a:avLst/>
          </a:prstGeom>
        </p:spPr>
      </p:pic>
      <p:pic>
        <p:nvPicPr>
          <p:cNvPr id="3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982280" y="978280"/>
            <a:ext cx="642936" cy="637091"/>
          </a:xfrm>
          <a:prstGeom prst="rect">
            <a:avLst/>
          </a:prstGeom>
        </p:spPr>
      </p:pic>
      <p:pic>
        <p:nvPicPr>
          <p:cNvPr id="38" name="Picture 1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7125642" y="1915524"/>
            <a:ext cx="503236" cy="503236"/>
          </a:xfrm>
          <a:prstGeom prst="rect">
            <a:avLst/>
          </a:prstGeom>
        </p:spPr>
      </p:pic>
      <p:pic>
        <p:nvPicPr>
          <p:cNvPr id="39"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5482786" y="1282264"/>
            <a:ext cx="633263" cy="633263"/>
          </a:xfrm>
          <a:prstGeom prst="rect">
            <a:avLst/>
          </a:prstGeom>
        </p:spPr>
      </p:pic>
      <p:pic>
        <p:nvPicPr>
          <p:cNvPr id="40" name="Picture 2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4625215" y="504235"/>
            <a:ext cx="767786" cy="759410"/>
          </a:xfrm>
          <a:prstGeom prst="rect">
            <a:avLst/>
          </a:prstGeom>
        </p:spPr>
      </p:pic>
      <p:pic>
        <p:nvPicPr>
          <p:cNvPr id="41" name="Picture 7"/>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5391703" y="185846"/>
            <a:ext cx="689561" cy="685800"/>
          </a:xfrm>
          <a:prstGeom prst="rect">
            <a:avLst/>
          </a:prstGeom>
        </p:spPr>
      </p:pic>
      <p:pic>
        <p:nvPicPr>
          <p:cNvPr id="42"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7717336" y="308804"/>
            <a:ext cx="868848" cy="891540"/>
          </a:xfrm>
          <a:prstGeom prst="rect">
            <a:avLst/>
          </a:prstGeom>
        </p:spPr>
      </p:pic>
      <p:pic>
        <p:nvPicPr>
          <p:cNvPr id="43" name="Picture 42">
            <a:hlinkClick r:id="rId27" action="ppaction://hlinksldjump"/>
          </p:cNvPr>
          <p:cNvPicPr>
            <a:picLocks noChangeAspect="1"/>
          </p:cNvPicPr>
          <p:nvPr/>
        </p:nvPicPr>
        <p:blipFill>
          <a:blip r:embed="rId28"/>
          <a:stretch>
            <a:fillRect/>
          </a:stretch>
        </p:blipFill>
        <p:spPr>
          <a:xfrm>
            <a:off x="6016879" y="2356108"/>
            <a:ext cx="1513463" cy="1037934"/>
          </a:xfrm>
          <a:prstGeom prst="rect">
            <a:avLst/>
          </a:prstGeom>
        </p:spPr>
      </p:pic>
      <p:pic>
        <p:nvPicPr>
          <p:cNvPr id="44" name="Picture 11"/>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6861349" y="1059293"/>
            <a:ext cx="646367" cy="654699"/>
          </a:xfrm>
          <a:prstGeom prst="rect">
            <a:avLst/>
          </a:prstGeom>
        </p:spPr>
      </p:pic>
      <p:pic>
        <p:nvPicPr>
          <p:cNvPr id="45" name="Picture 5"/>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a:off x="7861830" y="1891848"/>
            <a:ext cx="420169" cy="420169"/>
          </a:xfrm>
          <a:prstGeom prst="rect">
            <a:avLst/>
          </a:prstGeom>
        </p:spPr>
      </p:pic>
      <p:pic>
        <p:nvPicPr>
          <p:cNvPr id="46" name="Picture 2"/>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a:off x="7079587" y="308804"/>
            <a:ext cx="563883" cy="533574"/>
          </a:xfrm>
          <a:prstGeom prst="rect">
            <a:avLst/>
          </a:prstGeom>
        </p:spPr>
      </p:pic>
      <p:pic>
        <p:nvPicPr>
          <p:cNvPr id="47" name="Picture 14"/>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a:off x="7720362" y="2673682"/>
            <a:ext cx="473098" cy="468797"/>
          </a:xfrm>
          <a:prstGeom prst="rect">
            <a:avLst/>
          </a:prstGeom>
        </p:spPr>
      </p:pic>
      <p:pic>
        <p:nvPicPr>
          <p:cNvPr id="29" name="Picture 28"/>
          <p:cNvPicPr>
            <a:picLocks noChangeAspect="1"/>
          </p:cNvPicPr>
          <p:nvPr/>
        </p:nvPicPr>
        <p:blipFill>
          <a:blip r:embed="rId37"/>
          <a:stretch>
            <a:fillRect/>
          </a:stretch>
        </p:blipFill>
        <p:spPr>
          <a:xfrm>
            <a:off x="2819400" y="3086115"/>
            <a:ext cx="511799" cy="497468"/>
          </a:xfrm>
          <a:prstGeom prst="rect">
            <a:avLst/>
          </a:prstGeom>
        </p:spPr>
      </p:pic>
      <p:pic>
        <p:nvPicPr>
          <p:cNvPr id="30" name="Picture 29"/>
          <p:cNvPicPr>
            <a:picLocks noChangeAspect="1"/>
          </p:cNvPicPr>
          <p:nvPr/>
        </p:nvPicPr>
        <p:blipFill>
          <a:blip r:embed="rId38"/>
          <a:stretch>
            <a:fillRect/>
          </a:stretch>
        </p:blipFill>
        <p:spPr>
          <a:xfrm>
            <a:off x="4362035" y="99612"/>
            <a:ext cx="511799" cy="479043"/>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8311108" y="4561086"/>
            <a:ext cx="55015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681" y="-86245"/>
            <a:ext cx="1290690" cy="1378574"/>
          </a:xfrm>
          <a:prstGeom prst="rect">
            <a:avLst/>
          </a:prstGeom>
        </p:spPr>
      </p:pic>
      <p:grpSp>
        <p:nvGrpSpPr>
          <p:cNvPr id="31" name="Group 30"/>
          <p:cNvGrpSpPr/>
          <p:nvPr/>
        </p:nvGrpSpPr>
        <p:grpSpPr>
          <a:xfrm>
            <a:off x="4454066" y="815195"/>
            <a:ext cx="4549250" cy="1952943"/>
            <a:chOff x="12408941" y="624596"/>
            <a:chExt cx="6065666" cy="2603924"/>
          </a:xfrm>
        </p:grpSpPr>
        <p:pic>
          <p:nvPicPr>
            <p:cNvPr id="32" name="Picture 15"/>
            <p:cNvPicPr>
              <a:picLocks noChangeAspect="1"/>
            </p:cNvPicPr>
            <p:nvPr/>
          </p:nvPicPr>
          <p:blipFill>
            <a:blip r:embed="rId3"/>
            <a:srcRect/>
            <a:stretch>
              <a:fillRect/>
            </a:stretch>
          </p:blipFill>
          <p:spPr>
            <a:xfrm>
              <a:off x="12408941" y="2319799"/>
              <a:ext cx="1478597" cy="908721"/>
            </a:xfrm>
            <a:prstGeom prst="rect">
              <a:avLst/>
            </a:prstGeom>
          </p:spPr>
        </p:pic>
        <p:pic>
          <p:nvPicPr>
            <p:cNvPr id="33" name="Picture 23"/>
            <p:cNvPicPr>
              <a:picLocks noChangeAspect="1"/>
            </p:cNvPicPr>
            <p:nvPr/>
          </p:nvPicPr>
          <p:blipFill>
            <a:blip r:embed="rId4"/>
            <a:srcRect/>
            <a:stretch>
              <a:fillRect/>
            </a:stretch>
          </p:blipFill>
          <p:spPr>
            <a:xfrm>
              <a:off x="12746373" y="624596"/>
              <a:ext cx="1832014" cy="1354927"/>
            </a:xfrm>
            <a:prstGeom prst="rect">
              <a:avLst/>
            </a:prstGeom>
          </p:spPr>
        </p:pic>
        <p:pic>
          <p:nvPicPr>
            <p:cNvPr id="34" name="Picture 15"/>
            <p:cNvPicPr>
              <a:picLocks noChangeAspect="1"/>
            </p:cNvPicPr>
            <p:nvPr/>
          </p:nvPicPr>
          <p:blipFill>
            <a:blip r:embed="rId3"/>
            <a:srcRect/>
            <a:stretch>
              <a:fillRect/>
            </a:stretch>
          </p:blipFill>
          <p:spPr>
            <a:xfrm>
              <a:off x="15134284" y="1919702"/>
              <a:ext cx="1130523" cy="694801"/>
            </a:xfrm>
            <a:prstGeom prst="rect">
              <a:avLst/>
            </a:prstGeom>
          </p:spPr>
        </p:pic>
        <p:pic>
          <p:nvPicPr>
            <p:cNvPr id="35" name="Picture 15"/>
            <p:cNvPicPr>
              <a:picLocks noChangeAspect="1"/>
            </p:cNvPicPr>
            <p:nvPr/>
          </p:nvPicPr>
          <p:blipFill>
            <a:blip r:embed="rId3"/>
            <a:srcRect/>
            <a:stretch>
              <a:fillRect/>
            </a:stretch>
          </p:blipFill>
          <p:spPr>
            <a:xfrm>
              <a:off x="17344084" y="1284722"/>
              <a:ext cx="1130523" cy="694801"/>
            </a:xfrm>
            <a:prstGeom prst="rect">
              <a:avLst/>
            </a:prstGeom>
          </p:spPr>
        </p:pic>
      </p:grpSp>
      <p:grpSp>
        <p:nvGrpSpPr>
          <p:cNvPr id="36" name="Group 35"/>
          <p:cNvGrpSpPr/>
          <p:nvPr/>
        </p:nvGrpSpPr>
        <p:grpSpPr>
          <a:xfrm>
            <a:off x="457200" y="229114"/>
            <a:ext cx="3760736" cy="1948436"/>
            <a:chOff x="-5092332" y="176244"/>
            <a:chExt cx="5014314" cy="2597915"/>
          </a:xfrm>
        </p:grpSpPr>
        <p:pic>
          <p:nvPicPr>
            <p:cNvPr id="37" name="Picture 15"/>
            <p:cNvPicPr>
              <a:picLocks noChangeAspect="1"/>
            </p:cNvPicPr>
            <p:nvPr/>
          </p:nvPicPr>
          <p:blipFill>
            <a:blip r:embed="rId3"/>
            <a:srcRect/>
            <a:stretch>
              <a:fillRect/>
            </a:stretch>
          </p:blipFill>
          <p:spPr>
            <a:xfrm>
              <a:off x="-3186310" y="1302059"/>
              <a:ext cx="1478597" cy="908721"/>
            </a:xfrm>
            <a:prstGeom prst="rect">
              <a:avLst/>
            </a:prstGeom>
          </p:spPr>
        </p:pic>
        <p:pic>
          <p:nvPicPr>
            <p:cNvPr id="38" name="Picture 15"/>
            <p:cNvPicPr>
              <a:picLocks noChangeAspect="1"/>
            </p:cNvPicPr>
            <p:nvPr/>
          </p:nvPicPr>
          <p:blipFill>
            <a:blip r:embed="rId3"/>
            <a:srcRect/>
            <a:stretch>
              <a:fillRect/>
            </a:stretch>
          </p:blipFill>
          <p:spPr>
            <a:xfrm>
              <a:off x="-1208541" y="176244"/>
              <a:ext cx="1130523" cy="694801"/>
            </a:xfrm>
            <a:prstGeom prst="rect">
              <a:avLst/>
            </a:prstGeom>
          </p:spPr>
        </p:pic>
        <p:pic>
          <p:nvPicPr>
            <p:cNvPr id="39" name="Picture 15"/>
            <p:cNvPicPr>
              <a:picLocks noChangeAspect="1"/>
            </p:cNvPicPr>
            <p:nvPr/>
          </p:nvPicPr>
          <p:blipFill>
            <a:blip r:embed="rId3"/>
            <a:srcRect/>
            <a:stretch>
              <a:fillRect/>
            </a:stretch>
          </p:blipFill>
          <p:spPr>
            <a:xfrm>
              <a:off x="-1549475" y="2079358"/>
              <a:ext cx="1130523" cy="694801"/>
            </a:xfrm>
            <a:prstGeom prst="rect">
              <a:avLst/>
            </a:prstGeom>
          </p:spPr>
        </p:pic>
        <p:pic>
          <p:nvPicPr>
            <p:cNvPr id="40" name="Picture 15"/>
            <p:cNvPicPr>
              <a:picLocks noChangeAspect="1"/>
            </p:cNvPicPr>
            <p:nvPr/>
          </p:nvPicPr>
          <p:blipFill>
            <a:blip r:embed="rId3"/>
            <a:srcRect/>
            <a:stretch>
              <a:fillRect/>
            </a:stretch>
          </p:blipFill>
          <p:spPr>
            <a:xfrm>
              <a:off x="-5092332" y="871045"/>
              <a:ext cx="1130523" cy="694801"/>
            </a:xfrm>
            <a:prstGeom prst="rect">
              <a:avLst/>
            </a:prstGeom>
          </p:spPr>
        </p:pic>
      </p:grpSp>
      <p:grpSp>
        <p:nvGrpSpPr>
          <p:cNvPr id="7" name="Group 6"/>
          <p:cNvGrpSpPr/>
          <p:nvPr/>
        </p:nvGrpSpPr>
        <p:grpSpPr>
          <a:xfrm>
            <a:off x="76199" y="3930150"/>
            <a:ext cx="9067801" cy="1261872"/>
            <a:chOff x="-1140691" y="5175504"/>
            <a:chExt cx="15327746" cy="1682496"/>
          </a:xfrm>
        </p:grpSpPr>
        <p:pic>
          <p:nvPicPr>
            <p:cNvPr id="4"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71855" y="5175504"/>
              <a:ext cx="7315200" cy="1682496"/>
            </a:xfrm>
            <a:prstGeom prst="rect">
              <a:avLst/>
            </a:prstGeom>
          </p:spPr>
        </p:pic>
        <p:pic>
          <p:nvPicPr>
            <p:cNvPr id="5"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14255" y="5175504"/>
              <a:ext cx="7315200" cy="168249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0691" y="5175504"/>
              <a:ext cx="7315200" cy="1682496"/>
            </a:xfrm>
            <a:prstGeom prst="rect">
              <a:avLst/>
            </a:prstGeom>
          </p:spPr>
        </p:pic>
      </p:grpSp>
      <p:grpSp>
        <p:nvGrpSpPr>
          <p:cNvPr id="28" name="Group 27"/>
          <p:cNvGrpSpPr/>
          <p:nvPr/>
        </p:nvGrpSpPr>
        <p:grpSpPr>
          <a:xfrm>
            <a:off x="-28732" y="3344194"/>
            <a:ext cx="9201973" cy="1178696"/>
            <a:chOff x="-3822" y="4600319"/>
            <a:chExt cx="12269297" cy="1571594"/>
          </a:xfrm>
        </p:grpSpPr>
        <p:pic>
          <p:nvPicPr>
            <p:cNvPr id="24"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80549">
              <a:off x="6034977" y="4615801"/>
              <a:ext cx="3139754" cy="1359130"/>
            </a:xfrm>
            <a:prstGeom prst="rect">
              <a:avLst/>
            </a:prstGeom>
          </p:spPr>
        </p:pic>
        <p:pic>
          <p:nvPicPr>
            <p:cNvPr id="22" name="Picture 16"/>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0067"/>
            <a:stretch>
              <a:fillRect/>
            </a:stretch>
          </p:blipFill>
          <p:spPr>
            <a:xfrm rot="20678505">
              <a:off x="-3822" y="4812783"/>
              <a:ext cx="1881751" cy="1359130"/>
            </a:xfrm>
            <a:prstGeom prst="rect">
              <a:avLst/>
            </a:prstGeom>
          </p:spPr>
        </p:pic>
        <p:pic>
          <p:nvPicPr>
            <p:cNvPr id="23"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44428">
              <a:off x="1759075" y="4600319"/>
              <a:ext cx="3139754" cy="1359130"/>
            </a:xfrm>
            <a:prstGeom prst="rect">
              <a:avLst/>
            </a:prstGeom>
          </p:spPr>
        </p:pic>
        <p:pic>
          <p:nvPicPr>
            <p:cNvPr id="25"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42150">
              <a:off x="9125721" y="4651195"/>
              <a:ext cx="3139754" cy="1359130"/>
            </a:xfrm>
            <a:prstGeom prst="rect">
              <a:avLst/>
            </a:prstGeom>
          </p:spPr>
        </p:pic>
        <p:pic>
          <p:nvPicPr>
            <p:cNvPr id="27" name="Picture 16"/>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0455"/>
            <a:stretch>
              <a:fillRect/>
            </a:stretch>
          </p:blipFill>
          <p:spPr>
            <a:xfrm rot="21095236">
              <a:off x="4824437" y="4819608"/>
              <a:ext cx="1095223" cy="1198887"/>
            </a:xfrm>
            <a:prstGeom prst="rect">
              <a:avLst/>
            </a:prstGeom>
          </p:spPr>
        </p:pic>
      </p:grpSp>
      <p:pic>
        <p:nvPicPr>
          <p:cNvPr id="20"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127762" y="255568"/>
            <a:ext cx="4652609" cy="4936454"/>
          </a:xfrm>
          <a:prstGeom prst="rect">
            <a:avLst/>
          </a:prstGeom>
        </p:spPr>
      </p:pic>
      <p:pic>
        <p:nvPicPr>
          <p:cNvPr id="68" name="Picture 67">
            <a:hlinkClick r:id="rId11" action="ppaction://hlinksldjump"/>
          </p:cNvPr>
          <p:cNvPicPr>
            <a:picLocks noChangeAspect="1"/>
          </p:cNvPicPr>
          <p:nvPr/>
        </p:nvPicPr>
        <p:blipFill>
          <a:blip r:embed="rId12"/>
          <a:stretch>
            <a:fillRect/>
          </a:stretch>
        </p:blipFill>
        <p:spPr>
          <a:xfrm>
            <a:off x="3817558" y="3267885"/>
            <a:ext cx="1508891" cy="1156817"/>
          </a:xfrm>
          <a:prstGeom prst="rect">
            <a:avLst/>
          </a:prstGeom>
        </p:spPr>
      </p:pic>
      <p:pic>
        <p:nvPicPr>
          <p:cNvPr id="70" name="Picture 69"/>
          <p:cNvPicPr>
            <a:picLocks noChangeAspect="1"/>
          </p:cNvPicPr>
          <p:nvPr/>
        </p:nvPicPr>
        <p:blipFill>
          <a:blip r:embed="rId13"/>
          <a:stretch>
            <a:fillRect/>
          </a:stretch>
        </p:blipFill>
        <p:spPr>
          <a:xfrm>
            <a:off x="1796602" y="1057110"/>
            <a:ext cx="640136" cy="731584"/>
          </a:xfrm>
          <a:prstGeom prst="rect">
            <a:avLst/>
          </a:prstGeom>
        </p:spPr>
      </p:pic>
      <p:pic>
        <p:nvPicPr>
          <p:cNvPr id="71" name="Picture 70"/>
          <p:cNvPicPr>
            <a:picLocks noChangeAspect="1"/>
          </p:cNvPicPr>
          <p:nvPr/>
        </p:nvPicPr>
        <p:blipFill>
          <a:blip r:embed="rId14"/>
          <a:stretch>
            <a:fillRect/>
          </a:stretch>
        </p:blipFill>
        <p:spPr>
          <a:xfrm>
            <a:off x="2503515" y="677726"/>
            <a:ext cx="768163" cy="813887"/>
          </a:xfrm>
          <a:prstGeom prst="rect">
            <a:avLst/>
          </a:prstGeom>
        </p:spPr>
      </p:pic>
      <p:pic>
        <p:nvPicPr>
          <p:cNvPr id="72" name="Picture 71"/>
          <p:cNvPicPr>
            <a:picLocks noChangeAspect="1"/>
          </p:cNvPicPr>
          <p:nvPr/>
        </p:nvPicPr>
        <p:blipFill>
          <a:blip r:embed="rId15"/>
          <a:stretch>
            <a:fillRect/>
          </a:stretch>
        </p:blipFill>
        <p:spPr>
          <a:xfrm>
            <a:off x="2268106" y="2172355"/>
            <a:ext cx="781880" cy="772735"/>
          </a:xfrm>
          <a:prstGeom prst="rect">
            <a:avLst/>
          </a:prstGeom>
        </p:spPr>
      </p:pic>
      <p:pic>
        <p:nvPicPr>
          <p:cNvPr id="73" name="Picture 72"/>
          <p:cNvPicPr>
            <a:picLocks noChangeAspect="1"/>
          </p:cNvPicPr>
          <p:nvPr/>
        </p:nvPicPr>
        <p:blipFill>
          <a:blip r:embed="rId16"/>
          <a:stretch>
            <a:fillRect/>
          </a:stretch>
        </p:blipFill>
        <p:spPr>
          <a:xfrm>
            <a:off x="3248262" y="277812"/>
            <a:ext cx="685859" cy="763590"/>
          </a:xfrm>
          <a:prstGeom prst="rect">
            <a:avLst/>
          </a:prstGeom>
        </p:spPr>
      </p:pic>
      <p:pic>
        <p:nvPicPr>
          <p:cNvPr id="74" name="Picture 73"/>
          <p:cNvPicPr>
            <a:picLocks noChangeAspect="1"/>
          </p:cNvPicPr>
          <p:nvPr/>
        </p:nvPicPr>
        <p:blipFill>
          <a:blip r:embed="rId17"/>
          <a:stretch>
            <a:fillRect/>
          </a:stretch>
        </p:blipFill>
        <p:spPr>
          <a:xfrm>
            <a:off x="3242136" y="1292329"/>
            <a:ext cx="754445" cy="791024"/>
          </a:xfrm>
          <a:prstGeom prst="rect">
            <a:avLst/>
          </a:prstGeom>
        </p:spPr>
      </p:pic>
      <p:pic>
        <p:nvPicPr>
          <p:cNvPr id="75" name="Picture 74"/>
          <p:cNvPicPr>
            <a:picLocks noChangeAspect="1"/>
          </p:cNvPicPr>
          <p:nvPr/>
        </p:nvPicPr>
        <p:blipFill>
          <a:blip r:embed="rId18"/>
          <a:stretch>
            <a:fillRect/>
          </a:stretch>
        </p:blipFill>
        <p:spPr>
          <a:xfrm>
            <a:off x="3995920" y="64576"/>
            <a:ext cx="887045" cy="855038"/>
          </a:xfrm>
          <a:prstGeom prst="rect">
            <a:avLst/>
          </a:prstGeom>
        </p:spPr>
      </p:pic>
      <p:pic>
        <p:nvPicPr>
          <p:cNvPr id="77" name="Picture 76"/>
          <p:cNvPicPr>
            <a:picLocks noChangeAspect="1"/>
          </p:cNvPicPr>
          <p:nvPr/>
        </p:nvPicPr>
        <p:blipFill>
          <a:blip r:embed="rId19"/>
          <a:stretch>
            <a:fillRect/>
          </a:stretch>
        </p:blipFill>
        <p:spPr>
          <a:xfrm>
            <a:off x="5423984" y="442703"/>
            <a:ext cx="868755" cy="891617"/>
          </a:xfrm>
          <a:prstGeom prst="rect">
            <a:avLst/>
          </a:prstGeom>
        </p:spPr>
      </p:pic>
      <p:pic>
        <p:nvPicPr>
          <p:cNvPr id="79" name="Picture 78"/>
          <p:cNvPicPr>
            <a:picLocks noChangeAspect="1"/>
          </p:cNvPicPr>
          <p:nvPr/>
        </p:nvPicPr>
        <p:blipFill>
          <a:blip r:embed="rId20"/>
          <a:stretch>
            <a:fillRect/>
          </a:stretch>
        </p:blipFill>
        <p:spPr>
          <a:xfrm>
            <a:off x="6421303" y="1235221"/>
            <a:ext cx="685859" cy="754445"/>
          </a:xfrm>
          <a:prstGeom prst="rect">
            <a:avLst/>
          </a:prstGeom>
        </p:spPr>
      </p:pic>
      <p:pic>
        <p:nvPicPr>
          <p:cNvPr id="19" name="Picture 18">
            <a:hlinkClick r:id="rId21" action="ppaction://hlinksldjump"/>
          </p:cNvPr>
          <p:cNvPicPr>
            <a:picLocks noChangeAspect="1"/>
          </p:cNvPicPr>
          <p:nvPr/>
        </p:nvPicPr>
        <p:blipFill>
          <a:blip r:embed="rId13"/>
          <a:stretch>
            <a:fillRect/>
          </a:stretch>
        </p:blipFill>
        <p:spPr>
          <a:xfrm>
            <a:off x="1792696" y="1060083"/>
            <a:ext cx="640136" cy="731584"/>
          </a:xfrm>
          <a:prstGeom prst="rect">
            <a:avLst/>
          </a:prstGeom>
        </p:spPr>
      </p:pic>
      <p:pic>
        <p:nvPicPr>
          <p:cNvPr id="54" name="Picture 53">
            <a:hlinkClick r:id="rId22" action="ppaction://hlinksldjump"/>
          </p:cNvPr>
          <p:cNvPicPr>
            <a:picLocks noChangeAspect="1"/>
          </p:cNvPicPr>
          <p:nvPr/>
        </p:nvPicPr>
        <p:blipFill>
          <a:blip r:embed="rId14"/>
          <a:stretch>
            <a:fillRect/>
          </a:stretch>
        </p:blipFill>
        <p:spPr>
          <a:xfrm>
            <a:off x="2521401" y="691408"/>
            <a:ext cx="768163" cy="813887"/>
          </a:xfrm>
          <a:prstGeom prst="rect">
            <a:avLst/>
          </a:prstGeom>
        </p:spPr>
      </p:pic>
      <p:pic>
        <p:nvPicPr>
          <p:cNvPr id="55" name="Picture 54">
            <a:hlinkClick r:id="rId23" action="ppaction://hlinksldjump"/>
          </p:cNvPr>
          <p:cNvPicPr>
            <a:picLocks noChangeAspect="1"/>
          </p:cNvPicPr>
          <p:nvPr/>
        </p:nvPicPr>
        <p:blipFill>
          <a:blip r:embed="rId15"/>
          <a:stretch>
            <a:fillRect/>
          </a:stretch>
        </p:blipFill>
        <p:spPr>
          <a:xfrm>
            <a:off x="2268106" y="2169381"/>
            <a:ext cx="781880" cy="772735"/>
          </a:xfrm>
          <a:prstGeom prst="rect">
            <a:avLst/>
          </a:prstGeom>
        </p:spPr>
      </p:pic>
      <p:pic>
        <p:nvPicPr>
          <p:cNvPr id="56" name="Picture 55">
            <a:hlinkClick r:id="rId24" action="ppaction://hlinksldjump"/>
          </p:cNvPr>
          <p:cNvPicPr>
            <a:picLocks noChangeAspect="1"/>
          </p:cNvPicPr>
          <p:nvPr/>
        </p:nvPicPr>
        <p:blipFill>
          <a:blip r:embed="rId16"/>
          <a:stretch>
            <a:fillRect/>
          </a:stretch>
        </p:blipFill>
        <p:spPr>
          <a:xfrm>
            <a:off x="3236829" y="271489"/>
            <a:ext cx="685859" cy="763590"/>
          </a:xfrm>
          <a:prstGeom prst="rect">
            <a:avLst/>
          </a:prstGeom>
        </p:spPr>
      </p:pic>
      <p:pic>
        <p:nvPicPr>
          <p:cNvPr id="57" name="Picture 56">
            <a:hlinkClick r:id="rId25" action="ppaction://hlinksldjump"/>
          </p:cNvPr>
          <p:cNvPicPr>
            <a:picLocks noChangeAspect="1"/>
          </p:cNvPicPr>
          <p:nvPr/>
        </p:nvPicPr>
        <p:blipFill>
          <a:blip r:embed="rId17"/>
          <a:stretch>
            <a:fillRect/>
          </a:stretch>
        </p:blipFill>
        <p:spPr>
          <a:xfrm>
            <a:off x="3248728" y="1303891"/>
            <a:ext cx="754445" cy="791024"/>
          </a:xfrm>
          <a:prstGeom prst="rect">
            <a:avLst/>
          </a:prstGeom>
        </p:spPr>
      </p:pic>
      <p:pic>
        <p:nvPicPr>
          <p:cNvPr id="58" name="Picture 57">
            <a:hlinkClick r:id="rId26" action="ppaction://hlinksldjump"/>
          </p:cNvPr>
          <p:cNvPicPr>
            <a:picLocks noChangeAspect="1"/>
          </p:cNvPicPr>
          <p:nvPr/>
        </p:nvPicPr>
        <p:blipFill>
          <a:blip r:embed="rId18"/>
          <a:stretch>
            <a:fillRect/>
          </a:stretch>
        </p:blipFill>
        <p:spPr>
          <a:xfrm>
            <a:off x="4003173" y="58798"/>
            <a:ext cx="887045" cy="855038"/>
          </a:xfrm>
          <a:prstGeom prst="rect">
            <a:avLst/>
          </a:prstGeom>
        </p:spPr>
      </p:pic>
      <p:pic>
        <p:nvPicPr>
          <p:cNvPr id="60" name="Picture 59">
            <a:hlinkClick r:id="rId27" action="ppaction://hlinksldjump"/>
          </p:cNvPr>
          <p:cNvPicPr>
            <a:picLocks noChangeAspect="1"/>
          </p:cNvPicPr>
          <p:nvPr/>
        </p:nvPicPr>
        <p:blipFill>
          <a:blip r:embed="rId19"/>
          <a:stretch>
            <a:fillRect/>
          </a:stretch>
        </p:blipFill>
        <p:spPr>
          <a:xfrm>
            <a:off x="5420063" y="425701"/>
            <a:ext cx="868755" cy="891617"/>
          </a:xfrm>
          <a:prstGeom prst="rect">
            <a:avLst/>
          </a:prstGeom>
        </p:spPr>
      </p:pic>
      <p:pic>
        <p:nvPicPr>
          <p:cNvPr id="62" name="Picture 61">
            <a:hlinkClick r:id="rId28" action="ppaction://hlinksldjump"/>
          </p:cNvPr>
          <p:cNvPicPr>
            <a:picLocks noChangeAspect="1"/>
          </p:cNvPicPr>
          <p:nvPr/>
        </p:nvPicPr>
        <p:blipFill>
          <a:blip r:embed="rId20"/>
          <a:stretch>
            <a:fillRect/>
          </a:stretch>
        </p:blipFill>
        <p:spPr>
          <a:xfrm>
            <a:off x="6437441" y="1238242"/>
            <a:ext cx="685859" cy="754445"/>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8229600" y="4691585"/>
            <a:ext cx="55015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9"/>
                                        </p:tgtEl>
                                        <p:attrNameLst>
                                          <p:attrName>r</p:attrName>
                                        </p:attrNameLst>
                                      </p:cBhvr>
                                    </p:animRot>
                                    <p:animRot by="-240000">
                                      <p:cBhvr>
                                        <p:cTn id="15" dur="200" fill="hold">
                                          <p:stCondLst>
                                            <p:cond delay="200"/>
                                          </p:stCondLst>
                                        </p:cTn>
                                        <p:tgtEl>
                                          <p:spTgt spid="19"/>
                                        </p:tgtEl>
                                        <p:attrNameLst>
                                          <p:attrName>r</p:attrName>
                                        </p:attrNameLst>
                                      </p:cBhvr>
                                    </p:animRot>
                                    <p:animRot by="240000">
                                      <p:cBhvr>
                                        <p:cTn id="16" dur="200" fill="hold">
                                          <p:stCondLst>
                                            <p:cond delay="400"/>
                                          </p:stCondLst>
                                        </p:cTn>
                                        <p:tgtEl>
                                          <p:spTgt spid="19"/>
                                        </p:tgtEl>
                                        <p:attrNameLst>
                                          <p:attrName>r</p:attrName>
                                        </p:attrNameLst>
                                      </p:cBhvr>
                                    </p:animRot>
                                    <p:animRot by="-240000">
                                      <p:cBhvr>
                                        <p:cTn id="17" dur="200" fill="hold">
                                          <p:stCondLst>
                                            <p:cond delay="600"/>
                                          </p:stCondLst>
                                        </p:cTn>
                                        <p:tgtEl>
                                          <p:spTgt spid="19"/>
                                        </p:tgtEl>
                                        <p:attrNameLst>
                                          <p:attrName>r</p:attrName>
                                        </p:attrNameLst>
                                      </p:cBhvr>
                                    </p:animRot>
                                    <p:animRot by="120000">
                                      <p:cBhvr>
                                        <p:cTn id="18" dur="200" fill="hold">
                                          <p:stCondLst>
                                            <p:cond delay="800"/>
                                          </p:stCondLst>
                                        </p:cTn>
                                        <p:tgtEl>
                                          <p:spTgt spid="19"/>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54"/>
                                        </p:tgtEl>
                                        <p:attrNameLst>
                                          <p:attrName>r</p:attrName>
                                        </p:attrNameLst>
                                      </p:cBhvr>
                                    </p:animRot>
                                    <p:animRot by="-240000">
                                      <p:cBhvr>
                                        <p:cTn id="21" dur="200" fill="hold">
                                          <p:stCondLst>
                                            <p:cond delay="200"/>
                                          </p:stCondLst>
                                        </p:cTn>
                                        <p:tgtEl>
                                          <p:spTgt spid="54"/>
                                        </p:tgtEl>
                                        <p:attrNameLst>
                                          <p:attrName>r</p:attrName>
                                        </p:attrNameLst>
                                      </p:cBhvr>
                                    </p:animRot>
                                    <p:animRot by="240000">
                                      <p:cBhvr>
                                        <p:cTn id="22" dur="200" fill="hold">
                                          <p:stCondLst>
                                            <p:cond delay="400"/>
                                          </p:stCondLst>
                                        </p:cTn>
                                        <p:tgtEl>
                                          <p:spTgt spid="54"/>
                                        </p:tgtEl>
                                        <p:attrNameLst>
                                          <p:attrName>r</p:attrName>
                                        </p:attrNameLst>
                                      </p:cBhvr>
                                    </p:animRot>
                                    <p:animRot by="-240000">
                                      <p:cBhvr>
                                        <p:cTn id="23" dur="200" fill="hold">
                                          <p:stCondLst>
                                            <p:cond delay="600"/>
                                          </p:stCondLst>
                                        </p:cTn>
                                        <p:tgtEl>
                                          <p:spTgt spid="54"/>
                                        </p:tgtEl>
                                        <p:attrNameLst>
                                          <p:attrName>r</p:attrName>
                                        </p:attrNameLst>
                                      </p:cBhvr>
                                    </p:animRot>
                                    <p:animRot by="120000">
                                      <p:cBhvr>
                                        <p:cTn id="24" dur="200" fill="hold">
                                          <p:stCondLst>
                                            <p:cond delay="800"/>
                                          </p:stCondLst>
                                        </p:cTn>
                                        <p:tgtEl>
                                          <p:spTgt spid="54"/>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55"/>
                                        </p:tgtEl>
                                        <p:attrNameLst>
                                          <p:attrName>r</p:attrName>
                                        </p:attrNameLst>
                                      </p:cBhvr>
                                    </p:animRot>
                                    <p:animRot by="-240000">
                                      <p:cBhvr>
                                        <p:cTn id="27" dur="200" fill="hold">
                                          <p:stCondLst>
                                            <p:cond delay="200"/>
                                          </p:stCondLst>
                                        </p:cTn>
                                        <p:tgtEl>
                                          <p:spTgt spid="55"/>
                                        </p:tgtEl>
                                        <p:attrNameLst>
                                          <p:attrName>r</p:attrName>
                                        </p:attrNameLst>
                                      </p:cBhvr>
                                    </p:animRot>
                                    <p:animRot by="240000">
                                      <p:cBhvr>
                                        <p:cTn id="28" dur="200" fill="hold">
                                          <p:stCondLst>
                                            <p:cond delay="400"/>
                                          </p:stCondLst>
                                        </p:cTn>
                                        <p:tgtEl>
                                          <p:spTgt spid="55"/>
                                        </p:tgtEl>
                                        <p:attrNameLst>
                                          <p:attrName>r</p:attrName>
                                        </p:attrNameLst>
                                      </p:cBhvr>
                                    </p:animRot>
                                    <p:animRot by="-240000">
                                      <p:cBhvr>
                                        <p:cTn id="29" dur="200" fill="hold">
                                          <p:stCondLst>
                                            <p:cond delay="600"/>
                                          </p:stCondLst>
                                        </p:cTn>
                                        <p:tgtEl>
                                          <p:spTgt spid="55"/>
                                        </p:tgtEl>
                                        <p:attrNameLst>
                                          <p:attrName>r</p:attrName>
                                        </p:attrNameLst>
                                      </p:cBhvr>
                                    </p:animRot>
                                    <p:animRot by="120000">
                                      <p:cBhvr>
                                        <p:cTn id="30" dur="200" fill="hold">
                                          <p:stCondLst>
                                            <p:cond delay="800"/>
                                          </p:stCondLst>
                                        </p:cTn>
                                        <p:tgtEl>
                                          <p:spTgt spid="55"/>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56"/>
                                        </p:tgtEl>
                                        <p:attrNameLst>
                                          <p:attrName>r</p:attrName>
                                        </p:attrNameLst>
                                      </p:cBhvr>
                                    </p:animRot>
                                    <p:animRot by="-240000">
                                      <p:cBhvr>
                                        <p:cTn id="33" dur="200" fill="hold">
                                          <p:stCondLst>
                                            <p:cond delay="200"/>
                                          </p:stCondLst>
                                        </p:cTn>
                                        <p:tgtEl>
                                          <p:spTgt spid="56"/>
                                        </p:tgtEl>
                                        <p:attrNameLst>
                                          <p:attrName>r</p:attrName>
                                        </p:attrNameLst>
                                      </p:cBhvr>
                                    </p:animRot>
                                    <p:animRot by="240000">
                                      <p:cBhvr>
                                        <p:cTn id="34" dur="200" fill="hold">
                                          <p:stCondLst>
                                            <p:cond delay="400"/>
                                          </p:stCondLst>
                                        </p:cTn>
                                        <p:tgtEl>
                                          <p:spTgt spid="56"/>
                                        </p:tgtEl>
                                        <p:attrNameLst>
                                          <p:attrName>r</p:attrName>
                                        </p:attrNameLst>
                                      </p:cBhvr>
                                    </p:animRot>
                                    <p:animRot by="-240000">
                                      <p:cBhvr>
                                        <p:cTn id="35" dur="200" fill="hold">
                                          <p:stCondLst>
                                            <p:cond delay="600"/>
                                          </p:stCondLst>
                                        </p:cTn>
                                        <p:tgtEl>
                                          <p:spTgt spid="56"/>
                                        </p:tgtEl>
                                        <p:attrNameLst>
                                          <p:attrName>r</p:attrName>
                                        </p:attrNameLst>
                                      </p:cBhvr>
                                    </p:animRot>
                                    <p:animRot by="120000">
                                      <p:cBhvr>
                                        <p:cTn id="36" dur="200" fill="hold">
                                          <p:stCondLst>
                                            <p:cond delay="800"/>
                                          </p:stCondLst>
                                        </p:cTn>
                                        <p:tgtEl>
                                          <p:spTgt spid="5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57"/>
                                        </p:tgtEl>
                                        <p:attrNameLst>
                                          <p:attrName>r</p:attrName>
                                        </p:attrNameLst>
                                      </p:cBhvr>
                                    </p:animRot>
                                    <p:animRot by="-240000">
                                      <p:cBhvr>
                                        <p:cTn id="39" dur="200" fill="hold">
                                          <p:stCondLst>
                                            <p:cond delay="200"/>
                                          </p:stCondLst>
                                        </p:cTn>
                                        <p:tgtEl>
                                          <p:spTgt spid="57"/>
                                        </p:tgtEl>
                                        <p:attrNameLst>
                                          <p:attrName>r</p:attrName>
                                        </p:attrNameLst>
                                      </p:cBhvr>
                                    </p:animRot>
                                    <p:animRot by="240000">
                                      <p:cBhvr>
                                        <p:cTn id="40" dur="200" fill="hold">
                                          <p:stCondLst>
                                            <p:cond delay="400"/>
                                          </p:stCondLst>
                                        </p:cTn>
                                        <p:tgtEl>
                                          <p:spTgt spid="57"/>
                                        </p:tgtEl>
                                        <p:attrNameLst>
                                          <p:attrName>r</p:attrName>
                                        </p:attrNameLst>
                                      </p:cBhvr>
                                    </p:animRot>
                                    <p:animRot by="-240000">
                                      <p:cBhvr>
                                        <p:cTn id="41" dur="200" fill="hold">
                                          <p:stCondLst>
                                            <p:cond delay="600"/>
                                          </p:stCondLst>
                                        </p:cTn>
                                        <p:tgtEl>
                                          <p:spTgt spid="57"/>
                                        </p:tgtEl>
                                        <p:attrNameLst>
                                          <p:attrName>r</p:attrName>
                                        </p:attrNameLst>
                                      </p:cBhvr>
                                    </p:animRot>
                                    <p:animRot by="120000">
                                      <p:cBhvr>
                                        <p:cTn id="42" dur="200" fill="hold">
                                          <p:stCondLst>
                                            <p:cond delay="800"/>
                                          </p:stCondLst>
                                        </p:cTn>
                                        <p:tgtEl>
                                          <p:spTgt spid="57"/>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58"/>
                                        </p:tgtEl>
                                        <p:attrNameLst>
                                          <p:attrName>r</p:attrName>
                                        </p:attrNameLst>
                                      </p:cBhvr>
                                    </p:animRot>
                                    <p:animRot by="-240000">
                                      <p:cBhvr>
                                        <p:cTn id="45" dur="200" fill="hold">
                                          <p:stCondLst>
                                            <p:cond delay="200"/>
                                          </p:stCondLst>
                                        </p:cTn>
                                        <p:tgtEl>
                                          <p:spTgt spid="58"/>
                                        </p:tgtEl>
                                        <p:attrNameLst>
                                          <p:attrName>r</p:attrName>
                                        </p:attrNameLst>
                                      </p:cBhvr>
                                    </p:animRot>
                                    <p:animRot by="240000">
                                      <p:cBhvr>
                                        <p:cTn id="46" dur="200" fill="hold">
                                          <p:stCondLst>
                                            <p:cond delay="400"/>
                                          </p:stCondLst>
                                        </p:cTn>
                                        <p:tgtEl>
                                          <p:spTgt spid="58"/>
                                        </p:tgtEl>
                                        <p:attrNameLst>
                                          <p:attrName>r</p:attrName>
                                        </p:attrNameLst>
                                      </p:cBhvr>
                                    </p:animRot>
                                    <p:animRot by="-240000">
                                      <p:cBhvr>
                                        <p:cTn id="47" dur="200" fill="hold">
                                          <p:stCondLst>
                                            <p:cond delay="600"/>
                                          </p:stCondLst>
                                        </p:cTn>
                                        <p:tgtEl>
                                          <p:spTgt spid="58"/>
                                        </p:tgtEl>
                                        <p:attrNameLst>
                                          <p:attrName>r</p:attrName>
                                        </p:attrNameLst>
                                      </p:cBhvr>
                                    </p:animRot>
                                    <p:animRot by="120000">
                                      <p:cBhvr>
                                        <p:cTn id="48" dur="200" fill="hold">
                                          <p:stCondLst>
                                            <p:cond delay="800"/>
                                          </p:stCondLst>
                                        </p:cTn>
                                        <p:tgtEl>
                                          <p:spTgt spid="58"/>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60"/>
                                        </p:tgtEl>
                                        <p:attrNameLst>
                                          <p:attrName>r</p:attrName>
                                        </p:attrNameLst>
                                      </p:cBhvr>
                                    </p:animRot>
                                    <p:animRot by="-240000">
                                      <p:cBhvr>
                                        <p:cTn id="51" dur="200" fill="hold">
                                          <p:stCondLst>
                                            <p:cond delay="200"/>
                                          </p:stCondLst>
                                        </p:cTn>
                                        <p:tgtEl>
                                          <p:spTgt spid="60"/>
                                        </p:tgtEl>
                                        <p:attrNameLst>
                                          <p:attrName>r</p:attrName>
                                        </p:attrNameLst>
                                      </p:cBhvr>
                                    </p:animRot>
                                    <p:animRot by="240000">
                                      <p:cBhvr>
                                        <p:cTn id="52" dur="200" fill="hold">
                                          <p:stCondLst>
                                            <p:cond delay="400"/>
                                          </p:stCondLst>
                                        </p:cTn>
                                        <p:tgtEl>
                                          <p:spTgt spid="60"/>
                                        </p:tgtEl>
                                        <p:attrNameLst>
                                          <p:attrName>r</p:attrName>
                                        </p:attrNameLst>
                                      </p:cBhvr>
                                    </p:animRot>
                                    <p:animRot by="-240000">
                                      <p:cBhvr>
                                        <p:cTn id="53" dur="200" fill="hold">
                                          <p:stCondLst>
                                            <p:cond delay="600"/>
                                          </p:stCondLst>
                                        </p:cTn>
                                        <p:tgtEl>
                                          <p:spTgt spid="60"/>
                                        </p:tgtEl>
                                        <p:attrNameLst>
                                          <p:attrName>r</p:attrName>
                                        </p:attrNameLst>
                                      </p:cBhvr>
                                    </p:animRot>
                                    <p:animRot by="120000">
                                      <p:cBhvr>
                                        <p:cTn id="54" dur="200" fill="hold">
                                          <p:stCondLst>
                                            <p:cond delay="800"/>
                                          </p:stCondLst>
                                        </p:cTn>
                                        <p:tgtEl>
                                          <p:spTgt spid="60"/>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62"/>
                                        </p:tgtEl>
                                        <p:attrNameLst>
                                          <p:attrName>r</p:attrName>
                                        </p:attrNameLst>
                                      </p:cBhvr>
                                    </p:animRot>
                                    <p:animRot by="-240000">
                                      <p:cBhvr>
                                        <p:cTn id="57" dur="200" fill="hold">
                                          <p:stCondLst>
                                            <p:cond delay="200"/>
                                          </p:stCondLst>
                                        </p:cTn>
                                        <p:tgtEl>
                                          <p:spTgt spid="62"/>
                                        </p:tgtEl>
                                        <p:attrNameLst>
                                          <p:attrName>r</p:attrName>
                                        </p:attrNameLst>
                                      </p:cBhvr>
                                    </p:animRot>
                                    <p:animRot by="240000">
                                      <p:cBhvr>
                                        <p:cTn id="58" dur="200" fill="hold">
                                          <p:stCondLst>
                                            <p:cond delay="400"/>
                                          </p:stCondLst>
                                        </p:cTn>
                                        <p:tgtEl>
                                          <p:spTgt spid="62"/>
                                        </p:tgtEl>
                                        <p:attrNameLst>
                                          <p:attrName>r</p:attrName>
                                        </p:attrNameLst>
                                      </p:cBhvr>
                                    </p:animRot>
                                    <p:animRot by="-240000">
                                      <p:cBhvr>
                                        <p:cTn id="59" dur="200" fill="hold">
                                          <p:stCondLst>
                                            <p:cond delay="600"/>
                                          </p:stCondLst>
                                        </p:cTn>
                                        <p:tgtEl>
                                          <p:spTgt spid="62"/>
                                        </p:tgtEl>
                                        <p:attrNameLst>
                                          <p:attrName>r</p:attrName>
                                        </p:attrNameLst>
                                      </p:cBhvr>
                                    </p:animRot>
                                    <p:animRot by="120000">
                                      <p:cBhvr>
                                        <p:cTn id="60" dur="200" fill="hold">
                                          <p:stCondLst>
                                            <p:cond delay="800"/>
                                          </p:stCondLst>
                                        </p:cTn>
                                        <p:tgtEl>
                                          <p:spTgt spid="6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70"/>
                                        </p:tgtEl>
                                        <p:attrNameLst>
                                          <p:attrName>r</p:attrName>
                                        </p:attrNameLst>
                                      </p:cBhvr>
                                    </p:animRot>
                                    <p:animRot by="-240000">
                                      <p:cBhvr>
                                        <p:cTn id="63" dur="200" fill="hold">
                                          <p:stCondLst>
                                            <p:cond delay="200"/>
                                          </p:stCondLst>
                                        </p:cTn>
                                        <p:tgtEl>
                                          <p:spTgt spid="70"/>
                                        </p:tgtEl>
                                        <p:attrNameLst>
                                          <p:attrName>r</p:attrName>
                                        </p:attrNameLst>
                                      </p:cBhvr>
                                    </p:animRot>
                                    <p:animRot by="240000">
                                      <p:cBhvr>
                                        <p:cTn id="64" dur="200" fill="hold">
                                          <p:stCondLst>
                                            <p:cond delay="400"/>
                                          </p:stCondLst>
                                        </p:cTn>
                                        <p:tgtEl>
                                          <p:spTgt spid="70"/>
                                        </p:tgtEl>
                                        <p:attrNameLst>
                                          <p:attrName>r</p:attrName>
                                        </p:attrNameLst>
                                      </p:cBhvr>
                                    </p:animRot>
                                    <p:animRot by="-240000">
                                      <p:cBhvr>
                                        <p:cTn id="65" dur="200" fill="hold">
                                          <p:stCondLst>
                                            <p:cond delay="600"/>
                                          </p:stCondLst>
                                        </p:cTn>
                                        <p:tgtEl>
                                          <p:spTgt spid="70"/>
                                        </p:tgtEl>
                                        <p:attrNameLst>
                                          <p:attrName>r</p:attrName>
                                        </p:attrNameLst>
                                      </p:cBhvr>
                                    </p:animRot>
                                    <p:animRot by="120000">
                                      <p:cBhvr>
                                        <p:cTn id="66" dur="200" fill="hold">
                                          <p:stCondLst>
                                            <p:cond delay="800"/>
                                          </p:stCondLst>
                                        </p:cTn>
                                        <p:tgtEl>
                                          <p:spTgt spid="70"/>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71"/>
                                        </p:tgtEl>
                                        <p:attrNameLst>
                                          <p:attrName>r</p:attrName>
                                        </p:attrNameLst>
                                      </p:cBhvr>
                                    </p:animRot>
                                    <p:animRot by="-240000">
                                      <p:cBhvr>
                                        <p:cTn id="69" dur="200" fill="hold">
                                          <p:stCondLst>
                                            <p:cond delay="200"/>
                                          </p:stCondLst>
                                        </p:cTn>
                                        <p:tgtEl>
                                          <p:spTgt spid="71"/>
                                        </p:tgtEl>
                                        <p:attrNameLst>
                                          <p:attrName>r</p:attrName>
                                        </p:attrNameLst>
                                      </p:cBhvr>
                                    </p:animRot>
                                    <p:animRot by="240000">
                                      <p:cBhvr>
                                        <p:cTn id="70" dur="200" fill="hold">
                                          <p:stCondLst>
                                            <p:cond delay="400"/>
                                          </p:stCondLst>
                                        </p:cTn>
                                        <p:tgtEl>
                                          <p:spTgt spid="71"/>
                                        </p:tgtEl>
                                        <p:attrNameLst>
                                          <p:attrName>r</p:attrName>
                                        </p:attrNameLst>
                                      </p:cBhvr>
                                    </p:animRot>
                                    <p:animRot by="-240000">
                                      <p:cBhvr>
                                        <p:cTn id="71" dur="200" fill="hold">
                                          <p:stCondLst>
                                            <p:cond delay="600"/>
                                          </p:stCondLst>
                                        </p:cTn>
                                        <p:tgtEl>
                                          <p:spTgt spid="71"/>
                                        </p:tgtEl>
                                        <p:attrNameLst>
                                          <p:attrName>r</p:attrName>
                                        </p:attrNameLst>
                                      </p:cBhvr>
                                    </p:animRot>
                                    <p:animRot by="120000">
                                      <p:cBhvr>
                                        <p:cTn id="72" dur="200" fill="hold">
                                          <p:stCondLst>
                                            <p:cond delay="800"/>
                                          </p:stCondLst>
                                        </p:cTn>
                                        <p:tgtEl>
                                          <p:spTgt spid="71"/>
                                        </p:tgtEl>
                                        <p:attrNameLst>
                                          <p:attrName>r</p:attrName>
                                        </p:attrNameLst>
                                      </p:cBhvr>
                                    </p:animRot>
                                  </p:childTnLst>
                                </p:cTn>
                              </p:par>
                              <p:par>
                                <p:cTn id="73" presetID="32" presetClass="emph" presetSubtype="0" repeatCount="indefinite" fill="hold" nodeType="withEffect">
                                  <p:stCondLst>
                                    <p:cond delay="0"/>
                                  </p:stCondLst>
                                  <p:childTnLst>
                                    <p:animRot by="120000">
                                      <p:cBhvr>
                                        <p:cTn id="74" dur="100" fill="hold">
                                          <p:stCondLst>
                                            <p:cond delay="0"/>
                                          </p:stCondLst>
                                        </p:cTn>
                                        <p:tgtEl>
                                          <p:spTgt spid="72"/>
                                        </p:tgtEl>
                                        <p:attrNameLst>
                                          <p:attrName>r</p:attrName>
                                        </p:attrNameLst>
                                      </p:cBhvr>
                                    </p:animRot>
                                    <p:animRot by="-240000">
                                      <p:cBhvr>
                                        <p:cTn id="75" dur="200" fill="hold">
                                          <p:stCondLst>
                                            <p:cond delay="200"/>
                                          </p:stCondLst>
                                        </p:cTn>
                                        <p:tgtEl>
                                          <p:spTgt spid="72"/>
                                        </p:tgtEl>
                                        <p:attrNameLst>
                                          <p:attrName>r</p:attrName>
                                        </p:attrNameLst>
                                      </p:cBhvr>
                                    </p:animRot>
                                    <p:animRot by="240000">
                                      <p:cBhvr>
                                        <p:cTn id="76" dur="200" fill="hold">
                                          <p:stCondLst>
                                            <p:cond delay="400"/>
                                          </p:stCondLst>
                                        </p:cTn>
                                        <p:tgtEl>
                                          <p:spTgt spid="72"/>
                                        </p:tgtEl>
                                        <p:attrNameLst>
                                          <p:attrName>r</p:attrName>
                                        </p:attrNameLst>
                                      </p:cBhvr>
                                    </p:animRot>
                                    <p:animRot by="-240000">
                                      <p:cBhvr>
                                        <p:cTn id="77" dur="200" fill="hold">
                                          <p:stCondLst>
                                            <p:cond delay="600"/>
                                          </p:stCondLst>
                                        </p:cTn>
                                        <p:tgtEl>
                                          <p:spTgt spid="72"/>
                                        </p:tgtEl>
                                        <p:attrNameLst>
                                          <p:attrName>r</p:attrName>
                                        </p:attrNameLst>
                                      </p:cBhvr>
                                    </p:animRot>
                                    <p:animRot by="120000">
                                      <p:cBhvr>
                                        <p:cTn id="78" dur="200" fill="hold">
                                          <p:stCondLst>
                                            <p:cond delay="800"/>
                                          </p:stCondLst>
                                        </p:cTn>
                                        <p:tgtEl>
                                          <p:spTgt spid="72"/>
                                        </p:tgtEl>
                                        <p:attrNameLst>
                                          <p:attrName>r</p:attrName>
                                        </p:attrNameLst>
                                      </p:cBhvr>
                                    </p:animRot>
                                  </p:childTnLst>
                                </p:cTn>
                              </p:par>
                              <p:par>
                                <p:cTn id="79" presetID="32" presetClass="emph" presetSubtype="0" repeatCount="indefinite" fill="hold" nodeType="withEffect">
                                  <p:stCondLst>
                                    <p:cond delay="0"/>
                                  </p:stCondLst>
                                  <p:childTnLst>
                                    <p:animRot by="120000">
                                      <p:cBhvr>
                                        <p:cTn id="80" dur="100" fill="hold">
                                          <p:stCondLst>
                                            <p:cond delay="0"/>
                                          </p:stCondLst>
                                        </p:cTn>
                                        <p:tgtEl>
                                          <p:spTgt spid="73"/>
                                        </p:tgtEl>
                                        <p:attrNameLst>
                                          <p:attrName>r</p:attrName>
                                        </p:attrNameLst>
                                      </p:cBhvr>
                                    </p:animRot>
                                    <p:animRot by="-240000">
                                      <p:cBhvr>
                                        <p:cTn id="81" dur="200" fill="hold">
                                          <p:stCondLst>
                                            <p:cond delay="200"/>
                                          </p:stCondLst>
                                        </p:cTn>
                                        <p:tgtEl>
                                          <p:spTgt spid="73"/>
                                        </p:tgtEl>
                                        <p:attrNameLst>
                                          <p:attrName>r</p:attrName>
                                        </p:attrNameLst>
                                      </p:cBhvr>
                                    </p:animRot>
                                    <p:animRot by="240000">
                                      <p:cBhvr>
                                        <p:cTn id="82" dur="200" fill="hold">
                                          <p:stCondLst>
                                            <p:cond delay="400"/>
                                          </p:stCondLst>
                                        </p:cTn>
                                        <p:tgtEl>
                                          <p:spTgt spid="73"/>
                                        </p:tgtEl>
                                        <p:attrNameLst>
                                          <p:attrName>r</p:attrName>
                                        </p:attrNameLst>
                                      </p:cBhvr>
                                    </p:animRot>
                                    <p:animRot by="-240000">
                                      <p:cBhvr>
                                        <p:cTn id="83" dur="200" fill="hold">
                                          <p:stCondLst>
                                            <p:cond delay="600"/>
                                          </p:stCondLst>
                                        </p:cTn>
                                        <p:tgtEl>
                                          <p:spTgt spid="73"/>
                                        </p:tgtEl>
                                        <p:attrNameLst>
                                          <p:attrName>r</p:attrName>
                                        </p:attrNameLst>
                                      </p:cBhvr>
                                    </p:animRot>
                                    <p:animRot by="120000">
                                      <p:cBhvr>
                                        <p:cTn id="84" dur="200" fill="hold">
                                          <p:stCondLst>
                                            <p:cond delay="800"/>
                                          </p:stCondLst>
                                        </p:cTn>
                                        <p:tgtEl>
                                          <p:spTgt spid="73"/>
                                        </p:tgtEl>
                                        <p:attrNameLst>
                                          <p:attrName>r</p:attrName>
                                        </p:attrNameLst>
                                      </p:cBhvr>
                                    </p:animRot>
                                  </p:childTnLst>
                                </p:cTn>
                              </p:par>
                              <p:par>
                                <p:cTn id="85" presetID="32" presetClass="emph" presetSubtype="0" repeatCount="indefinite" fill="hold" nodeType="withEffect">
                                  <p:stCondLst>
                                    <p:cond delay="0"/>
                                  </p:stCondLst>
                                  <p:childTnLst>
                                    <p:animRot by="120000">
                                      <p:cBhvr>
                                        <p:cTn id="86" dur="100" fill="hold">
                                          <p:stCondLst>
                                            <p:cond delay="0"/>
                                          </p:stCondLst>
                                        </p:cTn>
                                        <p:tgtEl>
                                          <p:spTgt spid="74"/>
                                        </p:tgtEl>
                                        <p:attrNameLst>
                                          <p:attrName>r</p:attrName>
                                        </p:attrNameLst>
                                      </p:cBhvr>
                                    </p:animRot>
                                    <p:animRot by="-240000">
                                      <p:cBhvr>
                                        <p:cTn id="87" dur="200" fill="hold">
                                          <p:stCondLst>
                                            <p:cond delay="200"/>
                                          </p:stCondLst>
                                        </p:cTn>
                                        <p:tgtEl>
                                          <p:spTgt spid="74"/>
                                        </p:tgtEl>
                                        <p:attrNameLst>
                                          <p:attrName>r</p:attrName>
                                        </p:attrNameLst>
                                      </p:cBhvr>
                                    </p:animRot>
                                    <p:animRot by="240000">
                                      <p:cBhvr>
                                        <p:cTn id="88" dur="200" fill="hold">
                                          <p:stCondLst>
                                            <p:cond delay="400"/>
                                          </p:stCondLst>
                                        </p:cTn>
                                        <p:tgtEl>
                                          <p:spTgt spid="74"/>
                                        </p:tgtEl>
                                        <p:attrNameLst>
                                          <p:attrName>r</p:attrName>
                                        </p:attrNameLst>
                                      </p:cBhvr>
                                    </p:animRot>
                                    <p:animRot by="-240000">
                                      <p:cBhvr>
                                        <p:cTn id="89" dur="200" fill="hold">
                                          <p:stCondLst>
                                            <p:cond delay="600"/>
                                          </p:stCondLst>
                                        </p:cTn>
                                        <p:tgtEl>
                                          <p:spTgt spid="74"/>
                                        </p:tgtEl>
                                        <p:attrNameLst>
                                          <p:attrName>r</p:attrName>
                                        </p:attrNameLst>
                                      </p:cBhvr>
                                    </p:animRot>
                                    <p:animRot by="120000">
                                      <p:cBhvr>
                                        <p:cTn id="90" dur="200" fill="hold">
                                          <p:stCondLst>
                                            <p:cond delay="800"/>
                                          </p:stCondLst>
                                        </p:cTn>
                                        <p:tgtEl>
                                          <p:spTgt spid="74"/>
                                        </p:tgtEl>
                                        <p:attrNameLst>
                                          <p:attrName>r</p:attrName>
                                        </p:attrNameLst>
                                      </p:cBhvr>
                                    </p:animRot>
                                  </p:childTnLst>
                                </p:cTn>
                              </p:par>
                              <p:par>
                                <p:cTn id="91" presetID="32" presetClass="emph" presetSubtype="0" repeatCount="indefinite" fill="hold" nodeType="withEffect">
                                  <p:stCondLst>
                                    <p:cond delay="0"/>
                                  </p:stCondLst>
                                  <p:childTnLst>
                                    <p:animRot by="120000">
                                      <p:cBhvr>
                                        <p:cTn id="92" dur="100" fill="hold">
                                          <p:stCondLst>
                                            <p:cond delay="0"/>
                                          </p:stCondLst>
                                        </p:cTn>
                                        <p:tgtEl>
                                          <p:spTgt spid="75"/>
                                        </p:tgtEl>
                                        <p:attrNameLst>
                                          <p:attrName>r</p:attrName>
                                        </p:attrNameLst>
                                      </p:cBhvr>
                                    </p:animRot>
                                    <p:animRot by="-240000">
                                      <p:cBhvr>
                                        <p:cTn id="93" dur="200" fill="hold">
                                          <p:stCondLst>
                                            <p:cond delay="200"/>
                                          </p:stCondLst>
                                        </p:cTn>
                                        <p:tgtEl>
                                          <p:spTgt spid="75"/>
                                        </p:tgtEl>
                                        <p:attrNameLst>
                                          <p:attrName>r</p:attrName>
                                        </p:attrNameLst>
                                      </p:cBhvr>
                                    </p:animRot>
                                    <p:animRot by="240000">
                                      <p:cBhvr>
                                        <p:cTn id="94" dur="200" fill="hold">
                                          <p:stCondLst>
                                            <p:cond delay="400"/>
                                          </p:stCondLst>
                                        </p:cTn>
                                        <p:tgtEl>
                                          <p:spTgt spid="75"/>
                                        </p:tgtEl>
                                        <p:attrNameLst>
                                          <p:attrName>r</p:attrName>
                                        </p:attrNameLst>
                                      </p:cBhvr>
                                    </p:animRot>
                                    <p:animRot by="-240000">
                                      <p:cBhvr>
                                        <p:cTn id="95" dur="200" fill="hold">
                                          <p:stCondLst>
                                            <p:cond delay="600"/>
                                          </p:stCondLst>
                                        </p:cTn>
                                        <p:tgtEl>
                                          <p:spTgt spid="75"/>
                                        </p:tgtEl>
                                        <p:attrNameLst>
                                          <p:attrName>r</p:attrName>
                                        </p:attrNameLst>
                                      </p:cBhvr>
                                    </p:animRot>
                                    <p:animRot by="120000">
                                      <p:cBhvr>
                                        <p:cTn id="96" dur="200" fill="hold">
                                          <p:stCondLst>
                                            <p:cond delay="800"/>
                                          </p:stCondLst>
                                        </p:cTn>
                                        <p:tgtEl>
                                          <p:spTgt spid="75"/>
                                        </p:tgtEl>
                                        <p:attrNameLst>
                                          <p:attrName>r</p:attrName>
                                        </p:attrNameLst>
                                      </p:cBhvr>
                                    </p:animRot>
                                  </p:childTnLst>
                                </p:cTn>
                              </p:par>
                              <p:par>
                                <p:cTn id="97" presetID="32" presetClass="emph" presetSubtype="0" repeatCount="indefinite" fill="hold" nodeType="withEffect">
                                  <p:stCondLst>
                                    <p:cond delay="0"/>
                                  </p:stCondLst>
                                  <p:childTnLst>
                                    <p:animRot by="120000">
                                      <p:cBhvr>
                                        <p:cTn id="98" dur="100" fill="hold">
                                          <p:stCondLst>
                                            <p:cond delay="0"/>
                                          </p:stCondLst>
                                        </p:cTn>
                                        <p:tgtEl>
                                          <p:spTgt spid="77"/>
                                        </p:tgtEl>
                                        <p:attrNameLst>
                                          <p:attrName>r</p:attrName>
                                        </p:attrNameLst>
                                      </p:cBhvr>
                                    </p:animRot>
                                    <p:animRot by="-240000">
                                      <p:cBhvr>
                                        <p:cTn id="99" dur="200" fill="hold">
                                          <p:stCondLst>
                                            <p:cond delay="200"/>
                                          </p:stCondLst>
                                        </p:cTn>
                                        <p:tgtEl>
                                          <p:spTgt spid="77"/>
                                        </p:tgtEl>
                                        <p:attrNameLst>
                                          <p:attrName>r</p:attrName>
                                        </p:attrNameLst>
                                      </p:cBhvr>
                                    </p:animRot>
                                    <p:animRot by="240000">
                                      <p:cBhvr>
                                        <p:cTn id="100" dur="200" fill="hold">
                                          <p:stCondLst>
                                            <p:cond delay="400"/>
                                          </p:stCondLst>
                                        </p:cTn>
                                        <p:tgtEl>
                                          <p:spTgt spid="77"/>
                                        </p:tgtEl>
                                        <p:attrNameLst>
                                          <p:attrName>r</p:attrName>
                                        </p:attrNameLst>
                                      </p:cBhvr>
                                    </p:animRot>
                                    <p:animRot by="-240000">
                                      <p:cBhvr>
                                        <p:cTn id="101" dur="200" fill="hold">
                                          <p:stCondLst>
                                            <p:cond delay="600"/>
                                          </p:stCondLst>
                                        </p:cTn>
                                        <p:tgtEl>
                                          <p:spTgt spid="77"/>
                                        </p:tgtEl>
                                        <p:attrNameLst>
                                          <p:attrName>r</p:attrName>
                                        </p:attrNameLst>
                                      </p:cBhvr>
                                    </p:animRot>
                                    <p:animRot by="120000">
                                      <p:cBhvr>
                                        <p:cTn id="102" dur="200" fill="hold">
                                          <p:stCondLst>
                                            <p:cond delay="800"/>
                                          </p:stCondLst>
                                        </p:cTn>
                                        <p:tgtEl>
                                          <p:spTgt spid="77"/>
                                        </p:tgtEl>
                                        <p:attrNameLst>
                                          <p:attrName>r</p:attrName>
                                        </p:attrNameLst>
                                      </p:cBhvr>
                                    </p:animRot>
                                  </p:childTnLst>
                                </p:cTn>
                              </p:par>
                              <p:par>
                                <p:cTn id="103" presetID="32" presetClass="emph" presetSubtype="0" repeatCount="indefinite" fill="hold" nodeType="withEffect">
                                  <p:stCondLst>
                                    <p:cond delay="0"/>
                                  </p:stCondLst>
                                  <p:childTnLst>
                                    <p:animRot by="120000">
                                      <p:cBhvr>
                                        <p:cTn id="104" dur="100" fill="hold">
                                          <p:stCondLst>
                                            <p:cond delay="0"/>
                                          </p:stCondLst>
                                        </p:cTn>
                                        <p:tgtEl>
                                          <p:spTgt spid="79"/>
                                        </p:tgtEl>
                                        <p:attrNameLst>
                                          <p:attrName>r</p:attrName>
                                        </p:attrNameLst>
                                      </p:cBhvr>
                                    </p:animRot>
                                    <p:animRot by="-240000">
                                      <p:cBhvr>
                                        <p:cTn id="105" dur="200" fill="hold">
                                          <p:stCondLst>
                                            <p:cond delay="200"/>
                                          </p:stCondLst>
                                        </p:cTn>
                                        <p:tgtEl>
                                          <p:spTgt spid="79"/>
                                        </p:tgtEl>
                                        <p:attrNameLst>
                                          <p:attrName>r</p:attrName>
                                        </p:attrNameLst>
                                      </p:cBhvr>
                                    </p:animRot>
                                    <p:animRot by="240000">
                                      <p:cBhvr>
                                        <p:cTn id="106" dur="200" fill="hold">
                                          <p:stCondLst>
                                            <p:cond delay="400"/>
                                          </p:stCondLst>
                                        </p:cTn>
                                        <p:tgtEl>
                                          <p:spTgt spid="79"/>
                                        </p:tgtEl>
                                        <p:attrNameLst>
                                          <p:attrName>r</p:attrName>
                                        </p:attrNameLst>
                                      </p:cBhvr>
                                    </p:animRot>
                                    <p:animRot by="-240000">
                                      <p:cBhvr>
                                        <p:cTn id="107" dur="200" fill="hold">
                                          <p:stCondLst>
                                            <p:cond delay="600"/>
                                          </p:stCondLst>
                                        </p:cTn>
                                        <p:tgtEl>
                                          <p:spTgt spid="79"/>
                                        </p:tgtEl>
                                        <p:attrNameLst>
                                          <p:attrName>r</p:attrName>
                                        </p:attrNameLst>
                                      </p:cBhvr>
                                    </p:animRot>
                                    <p:animRot by="120000">
                                      <p:cBhvr>
                                        <p:cTn id="108" dur="200" fill="hold">
                                          <p:stCondLst>
                                            <p:cond delay="800"/>
                                          </p:stCondLst>
                                        </p:cTn>
                                        <p:tgtEl>
                                          <p:spTgt spid="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9" restart="whenNotActive" fill="hold" evtFilter="cancelBubble" nodeType="interactiveSeq">
                <p:stCondLst>
                  <p:cond evt="onClick" delay="0">
                    <p:tgtEl>
                      <p:spTgt spid="19"/>
                    </p:tgtEl>
                  </p:cond>
                </p:stCondLst>
                <p:endSync evt="end" delay="0">
                  <p:rtn val="all"/>
                </p:endSync>
                <p:childTnLst>
                  <p:par>
                    <p:cTn id="110" fill="hold">
                      <p:stCondLst>
                        <p:cond delay="0"/>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5" restart="whenNotActive" fill="hold" evtFilter="cancelBubble" nodeType="interactiveSeq">
                <p:stCondLst>
                  <p:cond evt="onClick" delay="0">
                    <p:tgtEl>
                      <p:spTgt spid="54"/>
                    </p:tgtEl>
                  </p:cond>
                </p:stCondLst>
                <p:endSync evt="end" delay="0">
                  <p:rtn val="all"/>
                </p:endSync>
                <p:childTnLst>
                  <p:par>
                    <p:cTn id="116" fill="hold">
                      <p:stCondLst>
                        <p:cond delay="0"/>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54"/>
                                        </p:tgtEl>
                                      </p:cBhvr>
                                    </p:animEffect>
                                    <p:set>
                                      <p:cBhvr>
                                        <p:cTn id="120"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21" restart="whenNotActive" fill="hold" evtFilter="cancelBubble" nodeType="interactiveSeq">
                <p:stCondLst>
                  <p:cond evt="onClick" delay="0">
                    <p:tgtEl>
                      <p:spTgt spid="55"/>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55"/>
                                        </p:tgtEl>
                                      </p:cBhvr>
                                    </p:animEffect>
                                    <p:set>
                                      <p:cBhvr>
                                        <p:cTn id="126"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27" restart="whenNotActive" fill="hold" evtFilter="cancelBubble" nodeType="interactiveSeq">
                <p:stCondLst>
                  <p:cond evt="onClick" delay="0">
                    <p:tgtEl>
                      <p:spTgt spid="56"/>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500"/>
                                        <p:tgtEl>
                                          <p:spTgt spid="56"/>
                                        </p:tgtEl>
                                      </p:cBhvr>
                                    </p:animEffect>
                                    <p:set>
                                      <p:cBhvr>
                                        <p:cTn id="1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33" restart="whenNotActive" fill="hold" evtFilter="cancelBubble" nodeType="interactiveSeq">
                <p:stCondLst>
                  <p:cond evt="onClick" delay="0">
                    <p:tgtEl>
                      <p:spTgt spid="57"/>
                    </p:tgtEl>
                  </p:cond>
                </p:stCondLst>
                <p:endSync evt="end" delay="0">
                  <p:rtn val="all"/>
                </p:endSync>
                <p:childTnLst>
                  <p:par>
                    <p:cTn id="134" fill="hold">
                      <p:stCondLst>
                        <p:cond delay="0"/>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57"/>
                                        </p:tgtEl>
                                      </p:cBhvr>
                                    </p:animEffect>
                                    <p:set>
                                      <p:cBhvr>
                                        <p:cTn id="138"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39" restart="whenNotActive" fill="hold" evtFilter="cancelBubble" nodeType="interactiveSeq">
                <p:stCondLst>
                  <p:cond evt="onClick" delay="0">
                    <p:tgtEl>
                      <p:spTgt spid="58"/>
                    </p:tgtEl>
                  </p:cond>
                </p:stCondLst>
                <p:endSync evt="end" delay="0">
                  <p:rtn val="all"/>
                </p:endSync>
                <p:childTnLst>
                  <p:par>
                    <p:cTn id="140" fill="hold">
                      <p:stCondLst>
                        <p:cond delay="0"/>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45" restart="whenNotActive" fill="hold" evtFilter="cancelBubble" nodeType="interactiveSeq">
                <p:stCondLst>
                  <p:cond evt="onClick" delay="0">
                    <p:tgtEl>
                      <p:spTgt spid="60"/>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51" restart="whenNotActive" fill="hold" evtFilter="cancelBubble" nodeType="interactiveSeq">
                <p:stCondLst>
                  <p:cond evt="onClick" delay="0">
                    <p:tgtEl>
                      <p:spTgt spid="62"/>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57" restart="whenNotActive" fill="hold" evtFilter="cancelBubble" nodeType="interactiveSeq">
                <p:stCondLst>
                  <p:cond evt="onClick" delay="0">
                    <p:tgtEl>
                      <p:spTgt spid="70"/>
                    </p:tgtEl>
                  </p:cond>
                </p:stCondLst>
                <p:endSync evt="end" delay="0">
                  <p:rtn val="all"/>
                </p:endSync>
                <p:childTnLst>
                  <p:par>
                    <p:cTn id="158" fill="hold">
                      <p:stCondLst>
                        <p:cond delay="0"/>
                      </p:stCondLst>
                      <p:childTnLst>
                        <p:par>
                          <p:cTn id="159" fill="hold">
                            <p:stCondLst>
                              <p:cond delay="0"/>
                            </p:stCondLst>
                            <p:childTnLst>
                              <p:par>
                                <p:cTn id="160" presetID="42" presetClass="exit" presetSubtype="0" fill="hold" nodeType="clickEffect">
                                  <p:stCondLst>
                                    <p:cond delay="0"/>
                                  </p:stCondLst>
                                  <p:childTnLst>
                                    <p:animEffect transition="out" filter="fade">
                                      <p:cBhvr>
                                        <p:cTn id="161" dur="1000"/>
                                        <p:tgtEl>
                                          <p:spTgt spid="70"/>
                                        </p:tgtEl>
                                      </p:cBhvr>
                                    </p:animEffect>
                                    <p:anim calcmode="lin" valueType="num">
                                      <p:cBhvr>
                                        <p:cTn id="162" dur="1000"/>
                                        <p:tgtEl>
                                          <p:spTgt spid="70"/>
                                        </p:tgtEl>
                                        <p:attrNameLst>
                                          <p:attrName>ppt_x</p:attrName>
                                        </p:attrNameLst>
                                      </p:cBhvr>
                                      <p:tavLst>
                                        <p:tav tm="0">
                                          <p:val>
                                            <p:strVal val="ppt_x"/>
                                          </p:val>
                                        </p:tav>
                                        <p:tav tm="100000">
                                          <p:val>
                                            <p:strVal val="ppt_x"/>
                                          </p:val>
                                        </p:tav>
                                      </p:tavLst>
                                    </p:anim>
                                    <p:anim calcmode="lin" valueType="num">
                                      <p:cBhvr>
                                        <p:cTn id="163" dur="1000"/>
                                        <p:tgtEl>
                                          <p:spTgt spid="70"/>
                                        </p:tgtEl>
                                        <p:attrNameLst>
                                          <p:attrName>ppt_y</p:attrName>
                                        </p:attrNameLst>
                                      </p:cBhvr>
                                      <p:tavLst>
                                        <p:tav tm="0">
                                          <p:val>
                                            <p:strVal val="ppt_y"/>
                                          </p:val>
                                        </p:tav>
                                        <p:tav tm="100000">
                                          <p:val>
                                            <p:strVal val="ppt_y+.1"/>
                                          </p:val>
                                        </p:tav>
                                      </p:tavLst>
                                    </p:anim>
                                    <p:set>
                                      <p:cBhvr>
                                        <p:cTn id="164" dur="1" fill="hold">
                                          <p:stCondLst>
                                            <p:cond delay="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65" restart="whenNotActive" fill="hold" evtFilter="cancelBubble" nodeType="interactiveSeq">
                <p:stCondLst>
                  <p:cond evt="onClick" delay="0">
                    <p:tgtEl>
                      <p:spTgt spid="71"/>
                    </p:tgtEl>
                  </p:cond>
                </p:stCondLst>
                <p:endSync evt="end" delay="0">
                  <p:rtn val="all"/>
                </p:endSync>
                <p:childTnLst>
                  <p:par>
                    <p:cTn id="166" fill="hold">
                      <p:stCondLst>
                        <p:cond delay="0"/>
                      </p:stCondLst>
                      <p:childTnLst>
                        <p:par>
                          <p:cTn id="167" fill="hold">
                            <p:stCondLst>
                              <p:cond delay="0"/>
                            </p:stCondLst>
                            <p:childTnLst>
                              <p:par>
                                <p:cTn id="168" presetID="42" presetClass="exit" presetSubtype="0" fill="hold" nodeType="clickEffect">
                                  <p:stCondLst>
                                    <p:cond delay="0"/>
                                  </p:stCondLst>
                                  <p:childTnLst>
                                    <p:animEffect transition="out" filter="fade">
                                      <p:cBhvr>
                                        <p:cTn id="169" dur="1000"/>
                                        <p:tgtEl>
                                          <p:spTgt spid="71"/>
                                        </p:tgtEl>
                                      </p:cBhvr>
                                    </p:animEffect>
                                    <p:anim calcmode="lin" valueType="num">
                                      <p:cBhvr>
                                        <p:cTn id="170" dur="1000"/>
                                        <p:tgtEl>
                                          <p:spTgt spid="71"/>
                                        </p:tgtEl>
                                        <p:attrNameLst>
                                          <p:attrName>ppt_x</p:attrName>
                                        </p:attrNameLst>
                                      </p:cBhvr>
                                      <p:tavLst>
                                        <p:tav tm="0">
                                          <p:val>
                                            <p:strVal val="ppt_x"/>
                                          </p:val>
                                        </p:tav>
                                        <p:tav tm="100000">
                                          <p:val>
                                            <p:strVal val="ppt_x"/>
                                          </p:val>
                                        </p:tav>
                                      </p:tavLst>
                                    </p:anim>
                                    <p:anim calcmode="lin" valueType="num">
                                      <p:cBhvr>
                                        <p:cTn id="171" dur="1000"/>
                                        <p:tgtEl>
                                          <p:spTgt spid="71"/>
                                        </p:tgtEl>
                                        <p:attrNameLst>
                                          <p:attrName>ppt_y</p:attrName>
                                        </p:attrNameLst>
                                      </p:cBhvr>
                                      <p:tavLst>
                                        <p:tav tm="0">
                                          <p:val>
                                            <p:strVal val="ppt_y"/>
                                          </p:val>
                                        </p:tav>
                                        <p:tav tm="100000">
                                          <p:val>
                                            <p:strVal val="ppt_y+.1"/>
                                          </p:val>
                                        </p:tav>
                                      </p:tavLst>
                                    </p:anim>
                                    <p:set>
                                      <p:cBhvr>
                                        <p:cTn id="172" dur="1" fill="hold">
                                          <p:stCondLst>
                                            <p:cond delay="9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73" restart="whenNotActive" fill="hold" evtFilter="cancelBubble" nodeType="interactiveSeq">
                <p:stCondLst>
                  <p:cond evt="onClick" delay="0">
                    <p:tgtEl>
                      <p:spTgt spid="72"/>
                    </p:tgtEl>
                  </p:cond>
                </p:stCondLst>
                <p:endSync evt="end" delay="0">
                  <p:rtn val="all"/>
                </p:endSync>
                <p:childTnLst>
                  <p:par>
                    <p:cTn id="174" fill="hold">
                      <p:stCondLst>
                        <p:cond delay="0"/>
                      </p:stCondLst>
                      <p:childTnLst>
                        <p:par>
                          <p:cTn id="175" fill="hold">
                            <p:stCondLst>
                              <p:cond delay="0"/>
                            </p:stCondLst>
                            <p:childTnLst>
                              <p:par>
                                <p:cTn id="176" presetID="42" presetClass="exit" presetSubtype="0" fill="hold" nodeType="clickEffect">
                                  <p:stCondLst>
                                    <p:cond delay="0"/>
                                  </p:stCondLst>
                                  <p:childTnLst>
                                    <p:animEffect transition="out" filter="fade">
                                      <p:cBhvr>
                                        <p:cTn id="177" dur="1000"/>
                                        <p:tgtEl>
                                          <p:spTgt spid="72"/>
                                        </p:tgtEl>
                                      </p:cBhvr>
                                    </p:animEffect>
                                    <p:anim calcmode="lin" valueType="num">
                                      <p:cBhvr>
                                        <p:cTn id="178" dur="1000"/>
                                        <p:tgtEl>
                                          <p:spTgt spid="72"/>
                                        </p:tgtEl>
                                        <p:attrNameLst>
                                          <p:attrName>ppt_x</p:attrName>
                                        </p:attrNameLst>
                                      </p:cBhvr>
                                      <p:tavLst>
                                        <p:tav tm="0">
                                          <p:val>
                                            <p:strVal val="ppt_x"/>
                                          </p:val>
                                        </p:tav>
                                        <p:tav tm="100000">
                                          <p:val>
                                            <p:strVal val="ppt_x"/>
                                          </p:val>
                                        </p:tav>
                                      </p:tavLst>
                                    </p:anim>
                                    <p:anim calcmode="lin" valueType="num">
                                      <p:cBhvr>
                                        <p:cTn id="179" dur="1000"/>
                                        <p:tgtEl>
                                          <p:spTgt spid="72"/>
                                        </p:tgtEl>
                                        <p:attrNameLst>
                                          <p:attrName>ppt_y</p:attrName>
                                        </p:attrNameLst>
                                      </p:cBhvr>
                                      <p:tavLst>
                                        <p:tav tm="0">
                                          <p:val>
                                            <p:strVal val="ppt_y"/>
                                          </p:val>
                                        </p:tav>
                                        <p:tav tm="100000">
                                          <p:val>
                                            <p:strVal val="ppt_y+.1"/>
                                          </p:val>
                                        </p:tav>
                                      </p:tavLst>
                                    </p:anim>
                                    <p:set>
                                      <p:cBhvr>
                                        <p:cTn id="180" dur="1" fill="hold">
                                          <p:stCondLst>
                                            <p:cond delay="9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81" restart="whenNotActive" fill="hold" evtFilter="cancelBubble" nodeType="interactiveSeq">
                <p:stCondLst>
                  <p:cond evt="onClick" delay="0">
                    <p:tgtEl>
                      <p:spTgt spid="73"/>
                    </p:tgtEl>
                  </p:cond>
                </p:stCondLst>
                <p:endSync evt="end" delay="0">
                  <p:rtn val="all"/>
                </p:endSync>
                <p:childTnLst>
                  <p:par>
                    <p:cTn id="182" fill="hold">
                      <p:stCondLst>
                        <p:cond delay="0"/>
                      </p:stCondLst>
                      <p:childTnLst>
                        <p:par>
                          <p:cTn id="183" fill="hold">
                            <p:stCondLst>
                              <p:cond delay="0"/>
                            </p:stCondLst>
                            <p:childTnLst>
                              <p:par>
                                <p:cTn id="184" presetID="42" presetClass="exit" presetSubtype="0" fill="hold" nodeType="clickEffect">
                                  <p:stCondLst>
                                    <p:cond delay="0"/>
                                  </p:stCondLst>
                                  <p:childTnLst>
                                    <p:animEffect transition="out" filter="fade">
                                      <p:cBhvr>
                                        <p:cTn id="185" dur="1000"/>
                                        <p:tgtEl>
                                          <p:spTgt spid="73"/>
                                        </p:tgtEl>
                                      </p:cBhvr>
                                    </p:animEffect>
                                    <p:anim calcmode="lin" valueType="num">
                                      <p:cBhvr>
                                        <p:cTn id="186" dur="1000"/>
                                        <p:tgtEl>
                                          <p:spTgt spid="73"/>
                                        </p:tgtEl>
                                        <p:attrNameLst>
                                          <p:attrName>ppt_x</p:attrName>
                                        </p:attrNameLst>
                                      </p:cBhvr>
                                      <p:tavLst>
                                        <p:tav tm="0">
                                          <p:val>
                                            <p:strVal val="ppt_x"/>
                                          </p:val>
                                        </p:tav>
                                        <p:tav tm="100000">
                                          <p:val>
                                            <p:strVal val="ppt_x"/>
                                          </p:val>
                                        </p:tav>
                                      </p:tavLst>
                                    </p:anim>
                                    <p:anim calcmode="lin" valueType="num">
                                      <p:cBhvr>
                                        <p:cTn id="187" dur="1000"/>
                                        <p:tgtEl>
                                          <p:spTgt spid="73"/>
                                        </p:tgtEl>
                                        <p:attrNameLst>
                                          <p:attrName>ppt_y</p:attrName>
                                        </p:attrNameLst>
                                      </p:cBhvr>
                                      <p:tavLst>
                                        <p:tav tm="0">
                                          <p:val>
                                            <p:strVal val="ppt_y"/>
                                          </p:val>
                                        </p:tav>
                                        <p:tav tm="100000">
                                          <p:val>
                                            <p:strVal val="ppt_y+.1"/>
                                          </p:val>
                                        </p:tav>
                                      </p:tavLst>
                                    </p:anim>
                                    <p:set>
                                      <p:cBhvr>
                                        <p:cTn id="188" dur="1" fill="hold">
                                          <p:stCondLst>
                                            <p:cond delay="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89" restart="whenNotActive" fill="hold" evtFilter="cancelBubble" nodeType="interactiveSeq">
                <p:stCondLst>
                  <p:cond evt="onClick" delay="0">
                    <p:tgtEl>
                      <p:spTgt spid="74"/>
                    </p:tgtEl>
                  </p:cond>
                </p:stCondLst>
                <p:endSync evt="end" delay="0">
                  <p:rtn val="all"/>
                </p:endSync>
                <p:childTnLst>
                  <p:par>
                    <p:cTn id="190" fill="hold">
                      <p:stCondLst>
                        <p:cond delay="0"/>
                      </p:stCondLst>
                      <p:childTnLst>
                        <p:par>
                          <p:cTn id="191" fill="hold">
                            <p:stCondLst>
                              <p:cond delay="0"/>
                            </p:stCondLst>
                            <p:childTnLst>
                              <p:par>
                                <p:cTn id="192" presetID="42" presetClass="exit" presetSubtype="0" fill="hold" nodeType="clickEffect">
                                  <p:stCondLst>
                                    <p:cond delay="0"/>
                                  </p:stCondLst>
                                  <p:childTnLst>
                                    <p:animEffect transition="out" filter="fade">
                                      <p:cBhvr>
                                        <p:cTn id="193" dur="1000"/>
                                        <p:tgtEl>
                                          <p:spTgt spid="74"/>
                                        </p:tgtEl>
                                      </p:cBhvr>
                                    </p:animEffect>
                                    <p:anim calcmode="lin" valueType="num">
                                      <p:cBhvr>
                                        <p:cTn id="194" dur="1000"/>
                                        <p:tgtEl>
                                          <p:spTgt spid="74"/>
                                        </p:tgtEl>
                                        <p:attrNameLst>
                                          <p:attrName>ppt_x</p:attrName>
                                        </p:attrNameLst>
                                      </p:cBhvr>
                                      <p:tavLst>
                                        <p:tav tm="0">
                                          <p:val>
                                            <p:strVal val="ppt_x"/>
                                          </p:val>
                                        </p:tav>
                                        <p:tav tm="100000">
                                          <p:val>
                                            <p:strVal val="ppt_x"/>
                                          </p:val>
                                        </p:tav>
                                      </p:tavLst>
                                    </p:anim>
                                    <p:anim calcmode="lin" valueType="num">
                                      <p:cBhvr>
                                        <p:cTn id="195" dur="1000"/>
                                        <p:tgtEl>
                                          <p:spTgt spid="74"/>
                                        </p:tgtEl>
                                        <p:attrNameLst>
                                          <p:attrName>ppt_y</p:attrName>
                                        </p:attrNameLst>
                                      </p:cBhvr>
                                      <p:tavLst>
                                        <p:tav tm="0">
                                          <p:val>
                                            <p:strVal val="ppt_y"/>
                                          </p:val>
                                        </p:tav>
                                        <p:tav tm="100000">
                                          <p:val>
                                            <p:strVal val="ppt_y+.1"/>
                                          </p:val>
                                        </p:tav>
                                      </p:tavLst>
                                    </p:anim>
                                    <p:set>
                                      <p:cBhvr>
                                        <p:cTn id="196" dur="1" fill="hold">
                                          <p:stCondLst>
                                            <p:cond delay="9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97" restart="whenNotActive" fill="hold" evtFilter="cancelBubble" nodeType="interactiveSeq">
                <p:stCondLst>
                  <p:cond evt="onClick" delay="0">
                    <p:tgtEl>
                      <p:spTgt spid="75"/>
                    </p:tgtEl>
                  </p:cond>
                </p:stCondLst>
                <p:endSync evt="end" delay="0">
                  <p:rtn val="all"/>
                </p:endSync>
                <p:childTnLst>
                  <p:par>
                    <p:cTn id="198" fill="hold">
                      <p:stCondLst>
                        <p:cond delay="0"/>
                      </p:stCondLst>
                      <p:childTnLst>
                        <p:par>
                          <p:cTn id="199" fill="hold">
                            <p:stCondLst>
                              <p:cond delay="0"/>
                            </p:stCondLst>
                            <p:childTnLst>
                              <p:par>
                                <p:cTn id="200" presetID="42" presetClass="exit" presetSubtype="0" fill="hold" nodeType="clickEffect">
                                  <p:stCondLst>
                                    <p:cond delay="0"/>
                                  </p:stCondLst>
                                  <p:childTnLst>
                                    <p:animEffect transition="out" filter="fade">
                                      <p:cBhvr>
                                        <p:cTn id="201" dur="1000"/>
                                        <p:tgtEl>
                                          <p:spTgt spid="75"/>
                                        </p:tgtEl>
                                      </p:cBhvr>
                                    </p:animEffect>
                                    <p:anim calcmode="lin" valueType="num">
                                      <p:cBhvr>
                                        <p:cTn id="202" dur="1000"/>
                                        <p:tgtEl>
                                          <p:spTgt spid="75"/>
                                        </p:tgtEl>
                                        <p:attrNameLst>
                                          <p:attrName>ppt_x</p:attrName>
                                        </p:attrNameLst>
                                      </p:cBhvr>
                                      <p:tavLst>
                                        <p:tav tm="0">
                                          <p:val>
                                            <p:strVal val="ppt_x"/>
                                          </p:val>
                                        </p:tav>
                                        <p:tav tm="100000">
                                          <p:val>
                                            <p:strVal val="ppt_x"/>
                                          </p:val>
                                        </p:tav>
                                      </p:tavLst>
                                    </p:anim>
                                    <p:anim calcmode="lin" valueType="num">
                                      <p:cBhvr>
                                        <p:cTn id="203" dur="1000"/>
                                        <p:tgtEl>
                                          <p:spTgt spid="75"/>
                                        </p:tgtEl>
                                        <p:attrNameLst>
                                          <p:attrName>ppt_y</p:attrName>
                                        </p:attrNameLst>
                                      </p:cBhvr>
                                      <p:tavLst>
                                        <p:tav tm="0">
                                          <p:val>
                                            <p:strVal val="ppt_y"/>
                                          </p:val>
                                        </p:tav>
                                        <p:tav tm="100000">
                                          <p:val>
                                            <p:strVal val="ppt_y+.1"/>
                                          </p:val>
                                        </p:tav>
                                      </p:tavLst>
                                    </p:anim>
                                    <p:set>
                                      <p:cBhvr>
                                        <p:cTn id="204" dur="1" fill="hold">
                                          <p:stCondLst>
                                            <p:cond delay="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205" restart="whenNotActive" fill="hold" evtFilter="cancelBubble" nodeType="interactiveSeq">
                <p:stCondLst>
                  <p:cond evt="onClick" delay="0">
                    <p:tgtEl>
                      <p:spTgt spid="77"/>
                    </p:tgtEl>
                  </p:cond>
                </p:stCondLst>
                <p:endSync evt="end" delay="0">
                  <p:rtn val="all"/>
                </p:endSync>
                <p:childTnLst>
                  <p:par>
                    <p:cTn id="206" fill="hold">
                      <p:stCondLst>
                        <p:cond delay="0"/>
                      </p:stCondLst>
                      <p:childTnLst>
                        <p:par>
                          <p:cTn id="207" fill="hold">
                            <p:stCondLst>
                              <p:cond delay="0"/>
                            </p:stCondLst>
                            <p:childTnLst>
                              <p:par>
                                <p:cTn id="208" presetID="42" presetClass="exit" presetSubtype="0" fill="hold" nodeType="clickEffect">
                                  <p:stCondLst>
                                    <p:cond delay="0"/>
                                  </p:stCondLst>
                                  <p:childTnLst>
                                    <p:animEffect transition="out" filter="fade">
                                      <p:cBhvr>
                                        <p:cTn id="209" dur="1000"/>
                                        <p:tgtEl>
                                          <p:spTgt spid="77"/>
                                        </p:tgtEl>
                                      </p:cBhvr>
                                    </p:animEffect>
                                    <p:anim calcmode="lin" valueType="num">
                                      <p:cBhvr>
                                        <p:cTn id="210" dur="1000"/>
                                        <p:tgtEl>
                                          <p:spTgt spid="77"/>
                                        </p:tgtEl>
                                        <p:attrNameLst>
                                          <p:attrName>ppt_x</p:attrName>
                                        </p:attrNameLst>
                                      </p:cBhvr>
                                      <p:tavLst>
                                        <p:tav tm="0">
                                          <p:val>
                                            <p:strVal val="ppt_x"/>
                                          </p:val>
                                        </p:tav>
                                        <p:tav tm="100000">
                                          <p:val>
                                            <p:strVal val="ppt_x"/>
                                          </p:val>
                                        </p:tav>
                                      </p:tavLst>
                                    </p:anim>
                                    <p:anim calcmode="lin" valueType="num">
                                      <p:cBhvr>
                                        <p:cTn id="211" dur="1000"/>
                                        <p:tgtEl>
                                          <p:spTgt spid="77"/>
                                        </p:tgtEl>
                                        <p:attrNameLst>
                                          <p:attrName>ppt_y</p:attrName>
                                        </p:attrNameLst>
                                      </p:cBhvr>
                                      <p:tavLst>
                                        <p:tav tm="0">
                                          <p:val>
                                            <p:strVal val="ppt_y"/>
                                          </p:val>
                                        </p:tav>
                                        <p:tav tm="100000">
                                          <p:val>
                                            <p:strVal val="ppt_y+.1"/>
                                          </p:val>
                                        </p:tav>
                                      </p:tavLst>
                                    </p:anim>
                                    <p:set>
                                      <p:cBhvr>
                                        <p:cTn id="212" dur="1" fill="hold">
                                          <p:stCondLst>
                                            <p:cond delay="9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13" restart="whenNotActive" fill="hold" evtFilter="cancelBubble" nodeType="interactiveSeq">
                <p:stCondLst>
                  <p:cond evt="onClick" delay="0">
                    <p:tgtEl>
                      <p:spTgt spid="79"/>
                    </p:tgtEl>
                  </p:cond>
                </p:stCondLst>
                <p:endSync evt="end" delay="0">
                  <p:rtn val="all"/>
                </p:endSync>
                <p:childTnLst>
                  <p:par>
                    <p:cTn id="214" fill="hold">
                      <p:stCondLst>
                        <p:cond delay="0"/>
                      </p:stCondLst>
                      <p:childTnLst>
                        <p:par>
                          <p:cTn id="215" fill="hold">
                            <p:stCondLst>
                              <p:cond delay="0"/>
                            </p:stCondLst>
                            <p:childTnLst>
                              <p:par>
                                <p:cTn id="216" presetID="42" presetClass="exit" presetSubtype="0" fill="hold" nodeType="clickEffect">
                                  <p:stCondLst>
                                    <p:cond delay="0"/>
                                  </p:stCondLst>
                                  <p:childTnLst>
                                    <p:animEffect transition="out" filter="fade">
                                      <p:cBhvr>
                                        <p:cTn id="217" dur="1000"/>
                                        <p:tgtEl>
                                          <p:spTgt spid="79"/>
                                        </p:tgtEl>
                                      </p:cBhvr>
                                    </p:animEffect>
                                    <p:anim calcmode="lin" valueType="num">
                                      <p:cBhvr>
                                        <p:cTn id="218" dur="1000"/>
                                        <p:tgtEl>
                                          <p:spTgt spid="79"/>
                                        </p:tgtEl>
                                        <p:attrNameLst>
                                          <p:attrName>ppt_x</p:attrName>
                                        </p:attrNameLst>
                                      </p:cBhvr>
                                      <p:tavLst>
                                        <p:tav tm="0">
                                          <p:val>
                                            <p:strVal val="ppt_x"/>
                                          </p:val>
                                        </p:tav>
                                        <p:tav tm="100000">
                                          <p:val>
                                            <p:strVal val="ppt_x"/>
                                          </p:val>
                                        </p:tav>
                                      </p:tavLst>
                                    </p:anim>
                                    <p:anim calcmode="lin" valueType="num">
                                      <p:cBhvr>
                                        <p:cTn id="219" dur="1000"/>
                                        <p:tgtEl>
                                          <p:spTgt spid="79"/>
                                        </p:tgtEl>
                                        <p:attrNameLst>
                                          <p:attrName>ppt_y</p:attrName>
                                        </p:attrNameLst>
                                      </p:cBhvr>
                                      <p:tavLst>
                                        <p:tav tm="0">
                                          <p:val>
                                            <p:strVal val="ppt_y"/>
                                          </p:val>
                                        </p:tav>
                                        <p:tav tm="100000">
                                          <p:val>
                                            <p:strVal val="ppt_y+.1"/>
                                          </p:val>
                                        </p:tav>
                                      </p:tavLst>
                                    </p:anim>
                                    <p:set>
                                      <p:cBhvr>
                                        <p:cTn id="220" dur="1" fill="hold">
                                          <p:stCondLst>
                                            <p:cond delay="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4725" y="3930150"/>
            <a:ext cx="9148728"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1400">
              <a:solidFill>
                <a:prstClr val="white"/>
              </a:solidFill>
            </a:endParaRPr>
          </a:p>
        </p:txBody>
      </p:sp>
      <p:sp>
        <p:nvSpPr>
          <p:cNvPr id="28" name="Câu hỏi"/>
          <p:cNvSpPr/>
          <p:nvPr/>
        </p:nvSpPr>
        <p:spPr>
          <a:xfrm>
            <a:off x="910938" y="31427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hỏi </a:t>
            </a: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1: Chọn đáp án thích hợp điền vào chỗ chấm: “Cảm ứng ở thực vật …”?</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10939" y="2039167"/>
            <a:ext cx="3401291" cy="1065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Diễn ra nhanh, khó nhận ra</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10939" y="3265290"/>
            <a:ext cx="3401291" cy="1059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Diễn ra lâu, dễ nhận ra</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31776" y="2039166"/>
            <a:ext cx="3401291" cy="10659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Diễn ra nhanh, dễ nhận ra</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Diễn ra lâu, khó nhận ra</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4821225" y="3265291"/>
            <a:ext cx="3401291" cy="105905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Diễn ra lâu, khó nhận ra</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8253681" y="4657773"/>
            <a:ext cx="55015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39" name="Picture 24"/>
          <p:cNvPicPr>
            <a:picLocks noChangeAspect="1"/>
          </p:cNvPicPr>
          <p:nvPr/>
        </p:nvPicPr>
        <p:blipFill>
          <a:blip r:embed="rId1"/>
          <a:srcRect/>
          <a:stretch>
            <a:fillRect/>
          </a:stretch>
        </p:blipFill>
        <p:spPr>
          <a:xfrm>
            <a:off x="-4725" y="3726218"/>
            <a:ext cx="1151591" cy="1471681"/>
          </a:xfrm>
          <a:prstGeom prst="rect">
            <a:avLst/>
          </a:prstGeom>
        </p:spPr>
      </p:pic>
      <p:grpSp>
        <p:nvGrpSpPr>
          <p:cNvPr id="29" name="Group 28"/>
          <p:cNvGrpSpPr/>
          <p:nvPr/>
        </p:nvGrpSpPr>
        <p:grpSpPr>
          <a:xfrm>
            <a:off x="1143" y="3930150"/>
            <a:ext cx="9142860" cy="1261872"/>
            <a:chOff x="-1140691" y="5175504"/>
            <a:chExt cx="15327746" cy="1682496"/>
          </a:xfrm>
        </p:grpSpPr>
        <p:pic>
          <p:nvPicPr>
            <p:cNvPr id="3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1400">
              <a:solidFill>
                <a:prstClr val="white"/>
              </a:solidFill>
            </a:endParaRPr>
          </a:p>
        </p:txBody>
      </p:sp>
      <p:sp>
        <p:nvSpPr>
          <p:cNvPr id="28" name="Câu hỏi"/>
          <p:cNvSpPr/>
          <p:nvPr/>
        </p:nvSpPr>
        <p:spPr>
          <a:xfrm>
            <a:off x="685799" y="57150"/>
            <a:ext cx="7842957" cy="1752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hỏi </a:t>
            </a: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2: </a:t>
            </a: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“Cảm ứng là đặc điểm thích nghi với những thay đổi môi trường, đảm bảo cho sinh vật tồn tại và phát triển”. Điều này đúng hay sai?</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685799" y="1962149"/>
            <a:ext cx="3628807" cy="107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Không thể kết luận vì chưa đủ dữ kiện</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457201" y="3181351"/>
            <a:ext cx="4150076" cy="2010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Sai, vì cảm ứng mang tính cá nhân của sinh vật, nên chúng chỉ thích nghi với thay đổi của bản thân chúng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607277" y="1999723"/>
            <a:ext cx="4343400" cy="14478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Sai, vì môi trường thay đổi là sinh vật sẽ chết, nên không có chuyện thích nghi được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726218"/>
            <a:ext cx="3401291" cy="1055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Đúng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4847492" y="3790949"/>
            <a:ext cx="3401291" cy="99060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Đúng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4" action="ppaction://hlinksldjump"/>
          </p:cNvPr>
          <p:cNvPicPr>
            <a:picLocks noChangeAspect="1"/>
          </p:cNvPicPr>
          <p:nvPr/>
        </p:nvPicPr>
        <p:blipFill>
          <a:blip r:embed="rId5"/>
          <a:stretch>
            <a:fillRect/>
          </a:stretch>
        </p:blipFill>
        <p:spPr>
          <a:xfrm>
            <a:off x="7913512" y="4072381"/>
            <a:ext cx="1230491" cy="1119848"/>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4725" y="3930150"/>
            <a:ext cx="9148728"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2000">
              <a:solidFill>
                <a:prstClr val="white"/>
              </a:solidFill>
            </a:endParaRPr>
          </a:p>
        </p:txBody>
      </p:sp>
      <p:sp>
        <p:nvSpPr>
          <p:cNvPr id="28" name="Câu hỏi"/>
          <p:cNvSpPr/>
          <p:nvPr/>
        </p:nvSpPr>
        <p:spPr>
          <a:xfrm>
            <a:off x="910938" y="57150"/>
            <a:ext cx="7322128" cy="1295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32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hỏi </a:t>
            </a:r>
            <a:r>
              <a:rPr lang="en-US" sz="32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3: Đâu là một ví dụ về cảm ứng ở thực vật?</a:t>
            </a:r>
            <a:endParaRPr lang="vi-VN" sz="32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191459" y="1646072"/>
            <a:ext cx="4419602" cy="1447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Cây xương rồng biến lá thành gai để giảm thoát hơi nước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869852" y="3317980"/>
            <a:ext cx="3401291" cy="13569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Chạm tay vào cây trinh nữ (cây xấu hổ), lá sẽ cụp xuống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23537" y="1657653"/>
            <a:ext cx="3401291" cy="12188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Cây hoa mộc bị gió thổi bay hoa</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105150"/>
            <a:ext cx="3401291" cy="13569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Cây phong lan có thể sống trên thân cây cau</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893982" y="3346734"/>
            <a:ext cx="3401291" cy="155745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Chạm tay vào cây trinh nữ (cây xấu hổ), lá sẽ cụp xuống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grpSp>
        <p:nvGrpSpPr>
          <p:cNvPr id="1511" name="Google Shape;1511;p43"/>
          <p:cNvGrpSpPr/>
          <p:nvPr/>
        </p:nvGrpSpPr>
        <p:grpSpPr>
          <a:xfrm>
            <a:off x="8206710" y="2982755"/>
            <a:ext cx="777526" cy="1323287"/>
            <a:chOff x="7490900" y="2136525"/>
            <a:chExt cx="1064500" cy="1776150"/>
          </a:xfrm>
        </p:grpSpPr>
        <p:sp>
          <p:nvSpPr>
            <p:cNvPr id="1512" name="Google Shape;1512;p43"/>
            <p:cNvSpPr/>
            <p:nvPr/>
          </p:nvSpPr>
          <p:spPr>
            <a:xfrm>
              <a:off x="7696625" y="3474950"/>
              <a:ext cx="778900" cy="437725"/>
            </a:xfrm>
            <a:custGeom>
              <a:avLst/>
              <a:gdLst/>
              <a:ahLst/>
              <a:cxnLst/>
              <a:rect l="l" t="t" r="r" b="b"/>
              <a:pathLst>
                <a:path w="31156" h="17509" extrusionOk="0">
                  <a:moveTo>
                    <a:pt x="122" y="0"/>
                  </a:moveTo>
                  <a:cubicBezTo>
                    <a:pt x="61" y="639"/>
                    <a:pt x="0" y="1247"/>
                    <a:pt x="0" y="1915"/>
                  </a:cubicBezTo>
                  <a:cubicBezTo>
                    <a:pt x="0" y="10548"/>
                    <a:pt x="6991" y="17508"/>
                    <a:pt x="15593" y="17508"/>
                  </a:cubicBezTo>
                  <a:cubicBezTo>
                    <a:pt x="24226" y="17508"/>
                    <a:pt x="31156" y="10517"/>
                    <a:pt x="31156" y="1915"/>
                  </a:cubicBezTo>
                  <a:cubicBezTo>
                    <a:pt x="31156" y="1277"/>
                    <a:pt x="31125" y="639"/>
                    <a:pt x="31065"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13" name="Google Shape;1513;p43"/>
            <p:cNvSpPr/>
            <p:nvPr/>
          </p:nvSpPr>
          <p:spPr>
            <a:xfrm>
              <a:off x="8032500" y="2842725"/>
              <a:ext cx="443025" cy="1069950"/>
            </a:xfrm>
            <a:custGeom>
              <a:avLst/>
              <a:gdLst/>
              <a:ahLst/>
              <a:cxnLst/>
              <a:rect l="l" t="t" r="r" b="b"/>
              <a:pathLst>
                <a:path w="17721" h="42798" extrusionOk="0">
                  <a:moveTo>
                    <a:pt x="4924" y="0"/>
                  </a:moveTo>
                  <a:lnTo>
                    <a:pt x="4924" y="13314"/>
                  </a:lnTo>
                  <a:cubicBezTo>
                    <a:pt x="9970" y="15897"/>
                    <a:pt x="13435" y="21125"/>
                    <a:pt x="13435" y="27204"/>
                  </a:cubicBezTo>
                  <a:cubicBezTo>
                    <a:pt x="13435" y="35107"/>
                    <a:pt x="7599" y="41612"/>
                    <a:pt x="0" y="42645"/>
                  </a:cubicBezTo>
                  <a:cubicBezTo>
                    <a:pt x="669" y="42767"/>
                    <a:pt x="1398" y="42797"/>
                    <a:pt x="2128" y="42797"/>
                  </a:cubicBezTo>
                  <a:cubicBezTo>
                    <a:pt x="10730" y="42797"/>
                    <a:pt x="17690" y="35806"/>
                    <a:pt x="17690" y="27204"/>
                  </a:cubicBezTo>
                  <a:cubicBezTo>
                    <a:pt x="17721" y="21125"/>
                    <a:pt x="14286" y="15897"/>
                    <a:pt x="9210" y="13314"/>
                  </a:cubicBezTo>
                  <a:lnTo>
                    <a:pt x="9210" y="0"/>
                  </a:ln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514" name="Google Shape;1514;p43"/>
            <p:cNvSpPr/>
            <p:nvPr/>
          </p:nvSpPr>
          <p:spPr>
            <a:xfrm>
              <a:off x="7695850" y="2842725"/>
              <a:ext cx="779675" cy="1069950"/>
            </a:xfrm>
            <a:custGeom>
              <a:avLst/>
              <a:gdLst/>
              <a:ahLst/>
              <a:cxnLst/>
              <a:rect l="l" t="t" r="r" b="b"/>
              <a:pathLst>
                <a:path w="31187" h="42798" fill="none" extrusionOk="0">
                  <a:moveTo>
                    <a:pt x="22676" y="13314"/>
                  </a:moveTo>
                  <a:lnTo>
                    <a:pt x="22676" y="0"/>
                  </a:lnTo>
                  <a:lnTo>
                    <a:pt x="8512" y="0"/>
                  </a:lnTo>
                  <a:lnTo>
                    <a:pt x="8512" y="13314"/>
                  </a:lnTo>
                  <a:cubicBezTo>
                    <a:pt x="3466" y="15897"/>
                    <a:pt x="1" y="21125"/>
                    <a:pt x="1" y="27204"/>
                  </a:cubicBezTo>
                  <a:cubicBezTo>
                    <a:pt x="1" y="35837"/>
                    <a:pt x="6992" y="42797"/>
                    <a:pt x="15594" y="42797"/>
                  </a:cubicBezTo>
                  <a:cubicBezTo>
                    <a:pt x="24196" y="42797"/>
                    <a:pt x="31156" y="35806"/>
                    <a:pt x="31156" y="27204"/>
                  </a:cubicBezTo>
                  <a:cubicBezTo>
                    <a:pt x="31187" y="21125"/>
                    <a:pt x="27752" y="15897"/>
                    <a:pt x="22676" y="13314"/>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15" name="Google Shape;1515;p43"/>
            <p:cNvSpPr/>
            <p:nvPr/>
          </p:nvSpPr>
          <p:spPr>
            <a:xfrm>
              <a:off x="7490900" y="2309700"/>
              <a:ext cx="705225" cy="484125"/>
            </a:xfrm>
            <a:custGeom>
              <a:avLst/>
              <a:gdLst/>
              <a:ahLst/>
              <a:cxnLst/>
              <a:rect l="l" t="t" r="r" b="b"/>
              <a:pathLst>
                <a:path w="28209" h="19365" extrusionOk="0">
                  <a:moveTo>
                    <a:pt x="9735" y="1"/>
                  </a:moveTo>
                  <a:cubicBezTo>
                    <a:pt x="9193" y="1"/>
                    <a:pt x="8687" y="102"/>
                    <a:pt x="8229" y="318"/>
                  </a:cubicBezTo>
                  <a:cubicBezTo>
                    <a:pt x="0" y="4185"/>
                    <a:pt x="8578" y="19365"/>
                    <a:pt x="17054" y="19365"/>
                  </a:cubicBezTo>
                  <a:cubicBezTo>
                    <a:pt x="17971" y="19365"/>
                    <a:pt x="18887" y="19187"/>
                    <a:pt x="19780" y="18798"/>
                  </a:cubicBezTo>
                  <a:cubicBezTo>
                    <a:pt x="28209" y="15062"/>
                    <a:pt x="16354" y="1"/>
                    <a:pt x="9735"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516" name="Google Shape;1516;p43"/>
            <p:cNvSpPr/>
            <p:nvPr/>
          </p:nvSpPr>
          <p:spPr>
            <a:xfrm>
              <a:off x="7626700" y="2312325"/>
              <a:ext cx="232550" cy="238625"/>
            </a:xfrm>
            <a:custGeom>
              <a:avLst/>
              <a:gdLst/>
              <a:ahLst/>
              <a:cxnLst/>
              <a:rect l="l" t="t" r="r" b="b"/>
              <a:pathLst>
                <a:path w="9302" h="9545" fill="none" extrusionOk="0">
                  <a:moveTo>
                    <a:pt x="1" y="3040"/>
                  </a:moveTo>
                  <a:cubicBezTo>
                    <a:pt x="7417" y="7022"/>
                    <a:pt x="9302" y="9544"/>
                    <a:pt x="9302" y="9544"/>
                  </a:cubicBezTo>
                  <a:cubicBezTo>
                    <a:pt x="9302" y="9544"/>
                    <a:pt x="8937" y="4043"/>
                    <a:pt x="5290" y="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17" name="Google Shape;1517;p43"/>
            <p:cNvSpPr/>
            <p:nvPr/>
          </p:nvSpPr>
          <p:spPr>
            <a:xfrm>
              <a:off x="7615300" y="2369300"/>
              <a:ext cx="315400" cy="268275"/>
            </a:xfrm>
            <a:custGeom>
              <a:avLst/>
              <a:gdLst/>
              <a:ahLst/>
              <a:cxnLst/>
              <a:rect l="l" t="t" r="r" b="b"/>
              <a:pathLst>
                <a:path w="12616" h="10731" fill="none" extrusionOk="0">
                  <a:moveTo>
                    <a:pt x="1" y="4651"/>
                  </a:moveTo>
                  <a:cubicBezTo>
                    <a:pt x="7478" y="7448"/>
                    <a:pt x="11886" y="10730"/>
                    <a:pt x="11886" y="10730"/>
                  </a:cubicBezTo>
                  <a:cubicBezTo>
                    <a:pt x="11886" y="10730"/>
                    <a:pt x="12615" y="4287"/>
                    <a:pt x="10183" y="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18" name="Google Shape;1518;p43"/>
            <p:cNvSpPr/>
            <p:nvPr/>
          </p:nvSpPr>
          <p:spPr>
            <a:xfrm>
              <a:off x="7654075" y="2446825"/>
              <a:ext cx="322200" cy="243950"/>
            </a:xfrm>
            <a:custGeom>
              <a:avLst/>
              <a:gdLst/>
              <a:ahLst/>
              <a:cxnLst/>
              <a:rect l="l" t="t" r="r" b="b"/>
              <a:pathLst>
                <a:path w="12888" h="9758" fill="none" extrusionOk="0">
                  <a:moveTo>
                    <a:pt x="0" y="6110"/>
                  </a:moveTo>
                  <a:cubicBezTo>
                    <a:pt x="4924" y="7781"/>
                    <a:pt x="11520" y="9757"/>
                    <a:pt x="11520" y="9757"/>
                  </a:cubicBezTo>
                  <a:cubicBezTo>
                    <a:pt x="11520" y="9757"/>
                    <a:pt x="12888" y="5958"/>
                    <a:pt x="12006" y="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19" name="Google Shape;1519;p43"/>
            <p:cNvSpPr/>
            <p:nvPr/>
          </p:nvSpPr>
          <p:spPr>
            <a:xfrm>
              <a:off x="7718650" y="2552450"/>
              <a:ext cx="306275" cy="221150"/>
            </a:xfrm>
            <a:custGeom>
              <a:avLst/>
              <a:gdLst/>
              <a:ahLst/>
              <a:cxnLst/>
              <a:rect l="l" t="t" r="r" b="b"/>
              <a:pathLst>
                <a:path w="12251" h="8846" fill="none" extrusionOk="0">
                  <a:moveTo>
                    <a:pt x="1" y="5532"/>
                  </a:moveTo>
                  <a:cubicBezTo>
                    <a:pt x="6505" y="8845"/>
                    <a:pt x="10062" y="8025"/>
                    <a:pt x="10062" y="8025"/>
                  </a:cubicBezTo>
                  <a:cubicBezTo>
                    <a:pt x="10062" y="8025"/>
                    <a:pt x="11946" y="5319"/>
                    <a:pt x="12250" y="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0" name="Google Shape;1520;p43"/>
            <p:cNvSpPr/>
            <p:nvPr/>
          </p:nvSpPr>
          <p:spPr>
            <a:xfrm>
              <a:off x="7667750" y="2335875"/>
              <a:ext cx="418725" cy="930125"/>
            </a:xfrm>
            <a:custGeom>
              <a:avLst/>
              <a:gdLst/>
              <a:ahLst/>
              <a:cxnLst/>
              <a:rect l="l" t="t" r="r" b="b"/>
              <a:pathLst>
                <a:path w="16749" h="37205" fill="none" extrusionOk="0">
                  <a:moveTo>
                    <a:pt x="16748" y="37205"/>
                  </a:moveTo>
                  <a:cubicBezTo>
                    <a:pt x="15988" y="25198"/>
                    <a:pt x="12584" y="11277"/>
                    <a:pt x="0"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21" name="Google Shape;1521;p43"/>
            <p:cNvSpPr/>
            <p:nvPr/>
          </p:nvSpPr>
          <p:spPr>
            <a:xfrm>
              <a:off x="7942825" y="2455175"/>
              <a:ext cx="147450" cy="286500"/>
            </a:xfrm>
            <a:custGeom>
              <a:avLst/>
              <a:gdLst/>
              <a:ahLst/>
              <a:cxnLst/>
              <a:rect l="l" t="t" r="r" b="b"/>
              <a:pathLst>
                <a:path w="5898" h="11460" extrusionOk="0">
                  <a:moveTo>
                    <a:pt x="730" y="0"/>
                  </a:moveTo>
                  <a:cubicBezTo>
                    <a:pt x="0" y="3587"/>
                    <a:pt x="1642" y="9058"/>
                    <a:pt x="3739" y="11460"/>
                  </a:cubicBezTo>
                  <a:cubicBezTo>
                    <a:pt x="5897" y="8633"/>
                    <a:pt x="3921" y="3861"/>
                    <a:pt x="730"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522" name="Google Shape;1522;p43"/>
            <p:cNvSpPr/>
            <p:nvPr/>
          </p:nvSpPr>
          <p:spPr>
            <a:xfrm>
              <a:off x="7855875" y="2136525"/>
              <a:ext cx="699525" cy="638700"/>
            </a:xfrm>
            <a:custGeom>
              <a:avLst/>
              <a:gdLst/>
              <a:ahLst/>
              <a:cxnLst/>
              <a:rect l="l" t="t" r="r" b="b"/>
              <a:pathLst>
                <a:path w="27981" h="25548" extrusionOk="0">
                  <a:moveTo>
                    <a:pt x="18519" y="1"/>
                  </a:moveTo>
                  <a:cubicBezTo>
                    <a:pt x="7906" y="1"/>
                    <a:pt x="0" y="21590"/>
                    <a:pt x="11716" y="25209"/>
                  </a:cubicBezTo>
                  <a:cubicBezTo>
                    <a:pt x="12465" y="25439"/>
                    <a:pt x="13187" y="25547"/>
                    <a:pt x="13878" y="25547"/>
                  </a:cubicBezTo>
                  <a:cubicBezTo>
                    <a:pt x="24322" y="25547"/>
                    <a:pt x="27981" y="896"/>
                    <a:pt x="19315" y="41"/>
                  </a:cubicBezTo>
                  <a:cubicBezTo>
                    <a:pt x="19048" y="14"/>
                    <a:pt x="18782" y="1"/>
                    <a:pt x="18519"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523" name="Google Shape;1523;p43"/>
            <p:cNvSpPr/>
            <p:nvPr/>
          </p:nvSpPr>
          <p:spPr>
            <a:xfrm>
              <a:off x="8247550" y="2141350"/>
              <a:ext cx="180875" cy="205950"/>
            </a:xfrm>
            <a:custGeom>
              <a:avLst/>
              <a:gdLst/>
              <a:ahLst/>
              <a:cxnLst/>
              <a:rect l="l" t="t" r="r" b="b"/>
              <a:pathLst>
                <a:path w="7235" h="8238" fill="none" extrusionOk="0">
                  <a:moveTo>
                    <a:pt x="1216" y="0"/>
                  </a:moveTo>
                  <a:cubicBezTo>
                    <a:pt x="0" y="3131"/>
                    <a:pt x="456" y="8237"/>
                    <a:pt x="456" y="8237"/>
                  </a:cubicBezTo>
                  <a:cubicBezTo>
                    <a:pt x="456" y="8237"/>
                    <a:pt x="5411" y="3526"/>
                    <a:pt x="7234" y="240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4" name="Google Shape;1524;p43"/>
            <p:cNvSpPr/>
            <p:nvPr/>
          </p:nvSpPr>
          <p:spPr>
            <a:xfrm>
              <a:off x="8160150" y="2177825"/>
              <a:ext cx="292575" cy="310800"/>
            </a:xfrm>
            <a:custGeom>
              <a:avLst/>
              <a:gdLst/>
              <a:ahLst/>
              <a:cxnLst/>
              <a:rect l="l" t="t" r="r" b="b"/>
              <a:pathLst>
                <a:path w="11703" h="12432" fill="none" extrusionOk="0">
                  <a:moveTo>
                    <a:pt x="1277" y="0"/>
                  </a:moveTo>
                  <a:cubicBezTo>
                    <a:pt x="1" y="5259"/>
                    <a:pt x="2067" y="12432"/>
                    <a:pt x="2067" y="12432"/>
                  </a:cubicBezTo>
                  <a:cubicBezTo>
                    <a:pt x="2067" y="12432"/>
                    <a:pt x="10001" y="5259"/>
                    <a:pt x="11703" y="3769"/>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5" name="Google Shape;1525;p43"/>
            <p:cNvSpPr/>
            <p:nvPr/>
          </p:nvSpPr>
          <p:spPr>
            <a:xfrm>
              <a:off x="8095550" y="2269000"/>
              <a:ext cx="364025" cy="329825"/>
            </a:xfrm>
            <a:custGeom>
              <a:avLst/>
              <a:gdLst/>
              <a:ahLst/>
              <a:cxnLst/>
              <a:rect l="l" t="t" r="r" b="b"/>
              <a:pathLst>
                <a:path w="14561" h="13193" fill="none" extrusionOk="0">
                  <a:moveTo>
                    <a:pt x="153" y="1"/>
                  </a:moveTo>
                  <a:cubicBezTo>
                    <a:pt x="1" y="5533"/>
                    <a:pt x="3436" y="13192"/>
                    <a:pt x="3436" y="13192"/>
                  </a:cubicBezTo>
                  <a:cubicBezTo>
                    <a:pt x="3436" y="13192"/>
                    <a:pt x="11521" y="8086"/>
                    <a:pt x="14560" y="313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6" name="Google Shape;1526;p43"/>
            <p:cNvSpPr/>
            <p:nvPr/>
          </p:nvSpPr>
          <p:spPr>
            <a:xfrm>
              <a:off x="8034775" y="2389075"/>
              <a:ext cx="415675" cy="301700"/>
            </a:xfrm>
            <a:custGeom>
              <a:avLst/>
              <a:gdLst/>
              <a:ahLst/>
              <a:cxnLst/>
              <a:rect l="l" t="t" r="r" b="b"/>
              <a:pathLst>
                <a:path w="16627" h="12068" fill="none" extrusionOk="0">
                  <a:moveTo>
                    <a:pt x="0" y="0"/>
                  </a:moveTo>
                  <a:cubicBezTo>
                    <a:pt x="304" y="5319"/>
                    <a:pt x="5107" y="12067"/>
                    <a:pt x="5107" y="12067"/>
                  </a:cubicBezTo>
                  <a:cubicBezTo>
                    <a:pt x="5107" y="12067"/>
                    <a:pt x="13435" y="8328"/>
                    <a:pt x="16627" y="3192"/>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7" name="Google Shape;1527;p43"/>
            <p:cNvSpPr/>
            <p:nvPr/>
          </p:nvSpPr>
          <p:spPr>
            <a:xfrm>
              <a:off x="8007425" y="2494700"/>
              <a:ext cx="383750" cy="246225"/>
            </a:xfrm>
            <a:custGeom>
              <a:avLst/>
              <a:gdLst/>
              <a:ahLst/>
              <a:cxnLst/>
              <a:rect l="l" t="t" r="r" b="b"/>
              <a:pathLst>
                <a:path w="15350" h="9849" fill="none" extrusionOk="0">
                  <a:moveTo>
                    <a:pt x="0" y="0"/>
                  </a:moveTo>
                  <a:cubicBezTo>
                    <a:pt x="942" y="6991"/>
                    <a:pt x="5806" y="9848"/>
                    <a:pt x="5806" y="9848"/>
                  </a:cubicBezTo>
                  <a:cubicBezTo>
                    <a:pt x="5806" y="9848"/>
                    <a:pt x="12158" y="8116"/>
                    <a:pt x="15350" y="5714"/>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8" name="Google Shape;1528;p43"/>
            <p:cNvSpPr/>
            <p:nvPr/>
          </p:nvSpPr>
          <p:spPr>
            <a:xfrm>
              <a:off x="8051475" y="2145900"/>
              <a:ext cx="320700" cy="1231800"/>
            </a:xfrm>
            <a:custGeom>
              <a:avLst/>
              <a:gdLst/>
              <a:ahLst/>
              <a:cxnLst/>
              <a:rect l="l" t="t" r="r" b="b"/>
              <a:pathLst>
                <a:path w="12828" h="49272" fill="none" extrusionOk="0">
                  <a:moveTo>
                    <a:pt x="3648" y="49272"/>
                  </a:moveTo>
                  <a:cubicBezTo>
                    <a:pt x="1" y="30305"/>
                    <a:pt x="7661" y="4773"/>
                    <a:pt x="12828"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529" name="Google Shape;1529;p43"/>
          <p:cNvGrpSpPr/>
          <p:nvPr/>
        </p:nvGrpSpPr>
        <p:grpSpPr>
          <a:xfrm>
            <a:off x="685800" y="3343895"/>
            <a:ext cx="500752" cy="909507"/>
            <a:chOff x="6673375" y="2886800"/>
            <a:chExt cx="838150" cy="1492450"/>
          </a:xfrm>
        </p:grpSpPr>
        <p:grpSp>
          <p:nvGrpSpPr>
            <p:cNvPr id="1530" name="Google Shape;1530;p43"/>
            <p:cNvGrpSpPr/>
            <p:nvPr/>
          </p:nvGrpSpPr>
          <p:grpSpPr>
            <a:xfrm>
              <a:off x="6673375" y="2886800"/>
              <a:ext cx="838150" cy="1492450"/>
              <a:chOff x="6673375" y="2886800"/>
              <a:chExt cx="838150" cy="1492450"/>
            </a:xfrm>
          </p:grpSpPr>
          <p:sp>
            <p:nvSpPr>
              <p:cNvPr id="1531" name="Google Shape;1531;p43"/>
              <p:cNvSpPr/>
              <p:nvPr/>
            </p:nvSpPr>
            <p:spPr>
              <a:xfrm>
                <a:off x="7328075" y="3655800"/>
                <a:ext cx="72200" cy="70700"/>
              </a:xfrm>
              <a:custGeom>
                <a:avLst/>
                <a:gdLst/>
                <a:ahLst/>
                <a:cxnLst/>
                <a:rect l="l" t="t" r="r" b="b"/>
                <a:pathLst>
                  <a:path w="2888" h="2828" fill="none" extrusionOk="0">
                    <a:moveTo>
                      <a:pt x="0" y="2827"/>
                    </a:moveTo>
                    <a:lnTo>
                      <a:pt x="2888" y="1"/>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32" name="Google Shape;1532;p43"/>
              <p:cNvSpPr/>
              <p:nvPr/>
            </p:nvSpPr>
            <p:spPr>
              <a:xfrm>
                <a:off x="7114075" y="3296975"/>
                <a:ext cx="397450" cy="673225"/>
              </a:xfrm>
              <a:custGeom>
                <a:avLst/>
                <a:gdLst/>
                <a:ahLst/>
                <a:cxnLst/>
                <a:rect l="l" t="t" r="r" b="b"/>
                <a:pathLst>
                  <a:path w="15898" h="26929" extrusionOk="0">
                    <a:moveTo>
                      <a:pt x="9761" y="0"/>
                    </a:moveTo>
                    <a:cubicBezTo>
                      <a:pt x="3180" y="0"/>
                      <a:pt x="1" y="26063"/>
                      <a:pt x="7800" y="26907"/>
                    </a:cubicBezTo>
                    <a:cubicBezTo>
                      <a:pt x="7934" y="26921"/>
                      <a:pt x="8064" y="26928"/>
                      <a:pt x="8192" y="26928"/>
                    </a:cubicBezTo>
                    <a:cubicBezTo>
                      <a:pt x="15897" y="26928"/>
                      <a:pt x="13498" y="1175"/>
                      <a:pt x="10658" y="159"/>
                    </a:cubicBezTo>
                    <a:cubicBezTo>
                      <a:pt x="10353" y="52"/>
                      <a:pt x="10054" y="0"/>
                      <a:pt x="9761"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533" name="Google Shape;1533;p43"/>
              <p:cNvSpPr/>
              <p:nvPr/>
            </p:nvSpPr>
            <p:spPr>
              <a:xfrm>
                <a:off x="7262725" y="3363250"/>
                <a:ext cx="164150" cy="182400"/>
              </a:xfrm>
              <a:custGeom>
                <a:avLst/>
                <a:gdLst/>
                <a:ahLst/>
                <a:cxnLst/>
                <a:rect l="l" t="t" r="r" b="b"/>
                <a:pathLst>
                  <a:path w="6566" h="7296" fill="none" extrusionOk="0">
                    <a:moveTo>
                      <a:pt x="395" y="0"/>
                    </a:moveTo>
                    <a:cubicBezTo>
                      <a:pt x="0" y="2888"/>
                      <a:pt x="2158" y="7295"/>
                      <a:pt x="2158" y="7295"/>
                    </a:cubicBezTo>
                    <a:cubicBezTo>
                      <a:pt x="2158" y="7295"/>
                      <a:pt x="6079" y="3891"/>
                      <a:pt x="6566" y="2067"/>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4" name="Google Shape;1534;p43"/>
              <p:cNvSpPr/>
              <p:nvPr/>
            </p:nvSpPr>
            <p:spPr>
              <a:xfrm>
                <a:off x="7227000" y="3474950"/>
                <a:ext cx="212800" cy="159600"/>
              </a:xfrm>
              <a:custGeom>
                <a:avLst/>
                <a:gdLst/>
                <a:ahLst/>
                <a:cxnLst/>
                <a:rect l="l" t="t" r="r" b="b"/>
                <a:pathLst>
                  <a:path w="8512" h="6384" fill="none" extrusionOk="0">
                    <a:moveTo>
                      <a:pt x="1" y="0"/>
                    </a:moveTo>
                    <a:cubicBezTo>
                      <a:pt x="517" y="4195"/>
                      <a:pt x="3587" y="6383"/>
                      <a:pt x="3587" y="6383"/>
                    </a:cubicBezTo>
                    <a:cubicBezTo>
                      <a:pt x="3587" y="6383"/>
                      <a:pt x="7387" y="4438"/>
                      <a:pt x="8511" y="85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5" name="Google Shape;1535;p43"/>
              <p:cNvSpPr/>
              <p:nvPr/>
            </p:nvSpPr>
            <p:spPr>
              <a:xfrm>
                <a:off x="7206475" y="3566125"/>
                <a:ext cx="241675" cy="182400"/>
              </a:xfrm>
              <a:custGeom>
                <a:avLst/>
                <a:gdLst/>
                <a:ahLst/>
                <a:cxnLst/>
                <a:rect l="l" t="t" r="r" b="b"/>
                <a:pathLst>
                  <a:path w="9667" h="7296" fill="none" extrusionOk="0">
                    <a:moveTo>
                      <a:pt x="1" y="1"/>
                    </a:moveTo>
                    <a:cubicBezTo>
                      <a:pt x="548" y="3861"/>
                      <a:pt x="4652" y="7296"/>
                      <a:pt x="4652" y="7296"/>
                    </a:cubicBezTo>
                    <a:cubicBezTo>
                      <a:pt x="4652" y="7296"/>
                      <a:pt x="8421" y="5989"/>
                      <a:pt x="9667" y="1916"/>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6" name="Google Shape;1536;p43"/>
              <p:cNvSpPr/>
              <p:nvPr/>
            </p:nvSpPr>
            <p:spPr>
              <a:xfrm>
                <a:off x="7195100" y="3683925"/>
                <a:ext cx="252300" cy="133750"/>
              </a:xfrm>
              <a:custGeom>
                <a:avLst/>
                <a:gdLst/>
                <a:ahLst/>
                <a:cxnLst/>
                <a:rect l="l" t="t" r="r" b="b"/>
                <a:pathLst>
                  <a:path w="10092" h="5350" fill="none" extrusionOk="0">
                    <a:moveTo>
                      <a:pt x="0" y="0"/>
                    </a:moveTo>
                    <a:cubicBezTo>
                      <a:pt x="1216" y="2979"/>
                      <a:pt x="5441" y="5350"/>
                      <a:pt x="5441" y="5350"/>
                    </a:cubicBezTo>
                    <a:cubicBezTo>
                      <a:pt x="5441" y="5350"/>
                      <a:pt x="9149" y="4012"/>
                      <a:pt x="10091" y="395"/>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7" name="Google Shape;1537;p43"/>
              <p:cNvSpPr/>
              <p:nvPr/>
            </p:nvSpPr>
            <p:spPr>
              <a:xfrm>
                <a:off x="7200400" y="3781175"/>
                <a:ext cx="239400" cy="116300"/>
              </a:xfrm>
              <a:custGeom>
                <a:avLst/>
                <a:gdLst/>
                <a:ahLst/>
                <a:cxnLst/>
                <a:rect l="l" t="t" r="r" b="b"/>
                <a:pathLst>
                  <a:path w="9576" h="4652" fill="none" extrusionOk="0">
                    <a:moveTo>
                      <a:pt x="1" y="669"/>
                    </a:moveTo>
                    <a:cubicBezTo>
                      <a:pt x="2524" y="3435"/>
                      <a:pt x="5502" y="4651"/>
                      <a:pt x="5502" y="4651"/>
                    </a:cubicBezTo>
                    <a:cubicBezTo>
                      <a:pt x="5502" y="4651"/>
                      <a:pt x="8572" y="2372"/>
                      <a:pt x="9575" y="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8" name="Google Shape;1538;p43"/>
              <p:cNvSpPr/>
              <p:nvPr/>
            </p:nvSpPr>
            <p:spPr>
              <a:xfrm>
                <a:off x="7227000" y="3874650"/>
                <a:ext cx="190750" cy="63850"/>
              </a:xfrm>
              <a:custGeom>
                <a:avLst/>
                <a:gdLst/>
                <a:ahLst/>
                <a:cxnLst/>
                <a:rect l="l" t="t" r="r" b="b"/>
                <a:pathLst>
                  <a:path w="7630" h="2554" fill="none" extrusionOk="0">
                    <a:moveTo>
                      <a:pt x="1" y="973"/>
                    </a:moveTo>
                    <a:cubicBezTo>
                      <a:pt x="2280" y="2189"/>
                      <a:pt x="4560" y="2554"/>
                      <a:pt x="4560" y="2554"/>
                    </a:cubicBezTo>
                    <a:cubicBezTo>
                      <a:pt x="4560" y="2554"/>
                      <a:pt x="7204" y="1277"/>
                      <a:pt x="7630" y="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9" name="Google Shape;1539;p43"/>
              <p:cNvSpPr/>
              <p:nvPr/>
            </p:nvSpPr>
            <p:spPr>
              <a:xfrm>
                <a:off x="7251325" y="3300925"/>
                <a:ext cx="129200" cy="960525"/>
              </a:xfrm>
              <a:custGeom>
                <a:avLst/>
                <a:gdLst/>
                <a:ahLst/>
                <a:cxnLst/>
                <a:rect l="l" t="t" r="r" b="b"/>
                <a:pathLst>
                  <a:path w="5168" h="38421" fill="none" extrusionOk="0">
                    <a:moveTo>
                      <a:pt x="5168" y="1"/>
                    </a:moveTo>
                    <a:cubicBezTo>
                      <a:pt x="0" y="9119"/>
                      <a:pt x="4408" y="22524"/>
                      <a:pt x="3557" y="30457"/>
                    </a:cubicBezTo>
                    <a:lnTo>
                      <a:pt x="2706" y="384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40" name="Google Shape;1540;p43"/>
              <p:cNvSpPr/>
              <p:nvPr/>
            </p:nvSpPr>
            <p:spPr>
              <a:xfrm>
                <a:off x="7255875" y="3172500"/>
                <a:ext cx="228000" cy="1206750"/>
              </a:xfrm>
              <a:custGeom>
                <a:avLst/>
                <a:gdLst/>
                <a:ahLst/>
                <a:cxnLst/>
                <a:rect l="l" t="t" r="r" b="b"/>
                <a:pathLst>
                  <a:path w="9120" h="48270" extrusionOk="0">
                    <a:moveTo>
                      <a:pt x="2128" y="1"/>
                    </a:moveTo>
                    <a:cubicBezTo>
                      <a:pt x="1368" y="1"/>
                      <a:pt x="669" y="123"/>
                      <a:pt x="1" y="335"/>
                    </a:cubicBezTo>
                    <a:cubicBezTo>
                      <a:pt x="2827" y="1247"/>
                      <a:pt x="4864" y="3892"/>
                      <a:pt x="4864" y="7022"/>
                    </a:cubicBezTo>
                    <a:lnTo>
                      <a:pt x="4864" y="41217"/>
                    </a:lnTo>
                    <a:cubicBezTo>
                      <a:pt x="4864" y="44348"/>
                      <a:pt x="2827" y="46992"/>
                      <a:pt x="1" y="47904"/>
                    </a:cubicBezTo>
                    <a:cubicBezTo>
                      <a:pt x="700" y="48148"/>
                      <a:pt x="1429" y="48269"/>
                      <a:pt x="2128" y="48269"/>
                    </a:cubicBezTo>
                    <a:cubicBezTo>
                      <a:pt x="6019" y="48269"/>
                      <a:pt x="9119" y="45108"/>
                      <a:pt x="9119" y="41278"/>
                    </a:cubicBezTo>
                    <a:lnTo>
                      <a:pt x="9119" y="7083"/>
                    </a:lnTo>
                    <a:cubicBezTo>
                      <a:pt x="9119" y="3132"/>
                      <a:pt x="6019" y="1"/>
                      <a:pt x="2128" y="1"/>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541" name="Google Shape;1541;p43"/>
              <p:cNvSpPr/>
              <p:nvPr/>
            </p:nvSpPr>
            <p:spPr>
              <a:xfrm>
                <a:off x="7134300" y="3173275"/>
                <a:ext cx="349575" cy="1204450"/>
              </a:xfrm>
              <a:custGeom>
                <a:avLst/>
                <a:gdLst/>
                <a:ahLst/>
                <a:cxnLst/>
                <a:rect l="l" t="t" r="r" b="b"/>
                <a:pathLst>
                  <a:path w="13983" h="48178" fill="none" extrusionOk="0">
                    <a:moveTo>
                      <a:pt x="6991" y="48177"/>
                    </a:moveTo>
                    <a:lnTo>
                      <a:pt x="6991" y="48177"/>
                    </a:lnTo>
                    <a:cubicBezTo>
                      <a:pt x="3131" y="48177"/>
                      <a:pt x="0" y="45047"/>
                      <a:pt x="0" y="41186"/>
                    </a:cubicBezTo>
                    <a:lnTo>
                      <a:pt x="0" y="6991"/>
                    </a:lnTo>
                    <a:cubicBezTo>
                      <a:pt x="0" y="3131"/>
                      <a:pt x="3162" y="0"/>
                      <a:pt x="6991" y="0"/>
                    </a:cubicBezTo>
                    <a:lnTo>
                      <a:pt x="6991" y="0"/>
                    </a:lnTo>
                    <a:cubicBezTo>
                      <a:pt x="10882" y="0"/>
                      <a:pt x="13982" y="3161"/>
                      <a:pt x="13982" y="6991"/>
                    </a:cubicBezTo>
                    <a:lnTo>
                      <a:pt x="13982" y="41186"/>
                    </a:lnTo>
                    <a:cubicBezTo>
                      <a:pt x="13982" y="45047"/>
                      <a:pt x="10882" y="48177"/>
                      <a:pt x="6991" y="48177"/>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42" name="Google Shape;1542;p43"/>
              <p:cNvSpPr/>
              <p:nvPr/>
            </p:nvSpPr>
            <p:spPr>
              <a:xfrm>
                <a:off x="6673375" y="2961600"/>
                <a:ext cx="387025" cy="760250"/>
              </a:xfrm>
              <a:custGeom>
                <a:avLst/>
                <a:gdLst/>
                <a:ahLst/>
                <a:cxnLst/>
                <a:rect l="l" t="t" r="r" b="b"/>
                <a:pathLst>
                  <a:path w="15481" h="30410" extrusionOk="0">
                    <a:moveTo>
                      <a:pt x="10218" y="0"/>
                    </a:moveTo>
                    <a:cubicBezTo>
                      <a:pt x="5366" y="0"/>
                      <a:pt x="1" y="24470"/>
                      <a:pt x="5002" y="28893"/>
                    </a:cubicBezTo>
                    <a:cubicBezTo>
                      <a:pt x="6191" y="29942"/>
                      <a:pt x="7253" y="30409"/>
                      <a:pt x="8193" y="30409"/>
                    </a:cubicBezTo>
                    <a:cubicBezTo>
                      <a:pt x="15451" y="30409"/>
                      <a:pt x="15481" y="2595"/>
                      <a:pt x="10960" y="200"/>
                    </a:cubicBezTo>
                    <a:cubicBezTo>
                      <a:pt x="10715" y="65"/>
                      <a:pt x="10467" y="0"/>
                      <a:pt x="1021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543" name="Google Shape;1543;p43"/>
              <p:cNvSpPr/>
              <p:nvPr/>
            </p:nvSpPr>
            <p:spPr>
              <a:xfrm>
                <a:off x="6763475" y="3325250"/>
                <a:ext cx="259150" cy="218875"/>
              </a:xfrm>
              <a:custGeom>
                <a:avLst/>
                <a:gdLst/>
                <a:ahLst/>
                <a:cxnLst/>
                <a:rect l="l" t="t" r="r" b="b"/>
                <a:pathLst>
                  <a:path w="10366" h="8755" fill="none" extrusionOk="0">
                    <a:moveTo>
                      <a:pt x="0" y="0"/>
                    </a:moveTo>
                    <a:cubicBezTo>
                      <a:pt x="699" y="4864"/>
                      <a:pt x="4164" y="8754"/>
                      <a:pt x="4164" y="8754"/>
                    </a:cubicBezTo>
                    <a:cubicBezTo>
                      <a:pt x="4164" y="8754"/>
                      <a:pt x="7326" y="6140"/>
                      <a:pt x="10365" y="1824"/>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44" name="Google Shape;1544;p43"/>
              <p:cNvSpPr/>
              <p:nvPr/>
            </p:nvSpPr>
            <p:spPr>
              <a:xfrm>
                <a:off x="6749800" y="3458225"/>
                <a:ext cx="261425" cy="176325"/>
              </a:xfrm>
              <a:custGeom>
                <a:avLst/>
                <a:gdLst/>
                <a:ahLst/>
                <a:cxnLst/>
                <a:rect l="l" t="t" r="r" b="b"/>
                <a:pathLst>
                  <a:path w="10457" h="7053" fill="none" extrusionOk="0">
                    <a:moveTo>
                      <a:pt x="0" y="1"/>
                    </a:moveTo>
                    <a:cubicBezTo>
                      <a:pt x="31" y="3283"/>
                      <a:pt x="4256" y="7052"/>
                      <a:pt x="4256" y="7052"/>
                    </a:cubicBezTo>
                    <a:cubicBezTo>
                      <a:pt x="4256" y="7052"/>
                      <a:pt x="7265" y="5441"/>
                      <a:pt x="10456" y="152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45" name="Google Shape;1545;p43"/>
              <p:cNvSpPr/>
              <p:nvPr/>
            </p:nvSpPr>
            <p:spPr>
              <a:xfrm>
                <a:off x="6793875" y="2965825"/>
                <a:ext cx="177075" cy="1329825"/>
              </a:xfrm>
              <a:custGeom>
                <a:avLst/>
                <a:gdLst/>
                <a:ahLst/>
                <a:cxnLst/>
                <a:rect l="l" t="t" r="r" b="b"/>
                <a:pathLst>
                  <a:path w="7083" h="53193" fill="none" extrusionOk="0">
                    <a:moveTo>
                      <a:pt x="6170" y="0"/>
                    </a:moveTo>
                    <a:cubicBezTo>
                      <a:pt x="6535" y="11338"/>
                      <a:pt x="0" y="27569"/>
                      <a:pt x="2796" y="39363"/>
                    </a:cubicBezTo>
                    <a:cubicBezTo>
                      <a:pt x="5563" y="51156"/>
                      <a:pt x="7082" y="53193"/>
                      <a:pt x="7082" y="5319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46" name="Google Shape;1546;p43"/>
              <p:cNvSpPr/>
              <p:nvPr/>
            </p:nvSpPr>
            <p:spPr>
              <a:xfrm>
                <a:off x="6829575" y="2886800"/>
                <a:ext cx="228000" cy="1491675"/>
              </a:xfrm>
              <a:custGeom>
                <a:avLst/>
                <a:gdLst/>
                <a:ahLst/>
                <a:cxnLst/>
                <a:rect l="l" t="t" r="r" b="b"/>
                <a:pathLst>
                  <a:path w="9120" h="59667" extrusionOk="0">
                    <a:moveTo>
                      <a:pt x="2128" y="0"/>
                    </a:moveTo>
                    <a:cubicBezTo>
                      <a:pt x="1368" y="0"/>
                      <a:pt x="639" y="122"/>
                      <a:pt x="1" y="335"/>
                    </a:cubicBezTo>
                    <a:cubicBezTo>
                      <a:pt x="2827" y="1246"/>
                      <a:pt x="4864" y="3860"/>
                      <a:pt x="4864" y="7022"/>
                    </a:cubicBezTo>
                    <a:lnTo>
                      <a:pt x="4864" y="52645"/>
                    </a:lnTo>
                    <a:cubicBezTo>
                      <a:pt x="4864" y="55776"/>
                      <a:pt x="2827" y="58420"/>
                      <a:pt x="1" y="59332"/>
                    </a:cubicBezTo>
                    <a:cubicBezTo>
                      <a:pt x="669" y="59576"/>
                      <a:pt x="1399" y="59667"/>
                      <a:pt x="2128" y="59667"/>
                    </a:cubicBezTo>
                    <a:cubicBezTo>
                      <a:pt x="6019" y="59667"/>
                      <a:pt x="9119" y="56536"/>
                      <a:pt x="9119" y="52706"/>
                    </a:cubicBezTo>
                    <a:lnTo>
                      <a:pt x="9119" y="6991"/>
                    </a:lnTo>
                    <a:cubicBezTo>
                      <a:pt x="9119" y="3101"/>
                      <a:pt x="5958" y="0"/>
                      <a:pt x="2128" y="0"/>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547" name="Google Shape;1547;p43"/>
              <p:cNvSpPr/>
              <p:nvPr/>
            </p:nvSpPr>
            <p:spPr>
              <a:xfrm>
                <a:off x="6708000" y="2886800"/>
                <a:ext cx="349575" cy="1490925"/>
              </a:xfrm>
              <a:custGeom>
                <a:avLst/>
                <a:gdLst/>
                <a:ahLst/>
                <a:cxnLst/>
                <a:rect l="l" t="t" r="r" b="b"/>
                <a:pathLst>
                  <a:path w="13983" h="59637" fill="none" extrusionOk="0">
                    <a:moveTo>
                      <a:pt x="6991" y="59636"/>
                    </a:moveTo>
                    <a:lnTo>
                      <a:pt x="6991" y="59636"/>
                    </a:lnTo>
                    <a:cubicBezTo>
                      <a:pt x="3131" y="59636"/>
                      <a:pt x="0" y="56506"/>
                      <a:pt x="0" y="52645"/>
                    </a:cubicBezTo>
                    <a:lnTo>
                      <a:pt x="0" y="6991"/>
                    </a:lnTo>
                    <a:cubicBezTo>
                      <a:pt x="0" y="3101"/>
                      <a:pt x="3162" y="0"/>
                      <a:pt x="6991" y="0"/>
                    </a:cubicBezTo>
                    <a:lnTo>
                      <a:pt x="6991" y="0"/>
                    </a:lnTo>
                    <a:cubicBezTo>
                      <a:pt x="10882" y="0"/>
                      <a:pt x="13982" y="3161"/>
                      <a:pt x="13982" y="6991"/>
                    </a:cubicBezTo>
                    <a:lnTo>
                      <a:pt x="13982" y="52615"/>
                    </a:lnTo>
                    <a:cubicBezTo>
                      <a:pt x="13982" y="56506"/>
                      <a:pt x="10821" y="59636"/>
                      <a:pt x="6991" y="59636"/>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548" name="Google Shape;1548;p43"/>
            <p:cNvSpPr/>
            <p:nvPr/>
          </p:nvSpPr>
          <p:spPr>
            <a:xfrm>
              <a:off x="6882000" y="3010650"/>
              <a:ext cx="56275" cy="43350"/>
            </a:xfrm>
            <a:custGeom>
              <a:avLst/>
              <a:gdLst/>
              <a:ahLst/>
              <a:cxnLst/>
              <a:rect l="l" t="t" r="r" b="b"/>
              <a:pathLst>
                <a:path w="2251" h="1734" fill="none" extrusionOk="0">
                  <a:moveTo>
                    <a:pt x="2250" y="1"/>
                  </a:moveTo>
                  <a:lnTo>
                    <a:pt x="1" y="1733"/>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49" name="Google Shape;1549;p43"/>
            <p:cNvSpPr/>
            <p:nvPr/>
          </p:nvSpPr>
          <p:spPr>
            <a:xfrm>
              <a:off x="7315150" y="3304725"/>
              <a:ext cx="95000" cy="143650"/>
            </a:xfrm>
            <a:custGeom>
              <a:avLst/>
              <a:gdLst/>
              <a:ahLst/>
              <a:cxnLst/>
              <a:rect l="l" t="t" r="r" b="b"/>
              <a:pathLst>
                <a:path w="3800" h="5746" fill="none" extrusionOk="0">
                  <a:moveTo>
                    <a:pt x="578" y="1"/>
                  </a:moveTo>
                  <a:cubicBezTo>
                    <a:pt x="1" y="2888"/>
                    <a:pt x="578" y="5746"/>
                    <a:pt x="578" y="5746"/>
                  </a:cubicBezTo>
                  <a:cubicBezTo>
                    <a:pt x="578" y="5746"/>
                    <a:pt x="3010" y="3466"/>
                    <a:pt x="3800" y="1703"/>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50" name="Google Shape;1550;p43"/>
            <p:cNvSpPr/>
            <p:nvPr/>
          </p:nvSpPr>
          <p:spPr>
            <a:xfrm>
              <a:off x="6882775" y="2989375"/>
              <a:ext cx="104875" cy="183150"/>
            </a:xfrm>
            <a:custGeom>
              <a:avLst/>
              <a:gdLst/>
              <a:ahLst/>
              <a:cxnLst/>
              <a:rect l="l" t="t" r="r" b="b"/>
              <a:pathLst>
                <a:path w="4195" h="7326" fill="none" extrusionOk="0">
                  <a:moveTo>
                    <a:pt x="0" y="1"/>
                  </a:moveTo>
                  <a:cubicBezTo>
                    <a:pt x="1611" y="2463"/>
                    <a:pt x="2007" y="7326"/>
                    <a:pt x="2007" y="7326"/>
                  </a:cubicBezTo>
                  <a:cubicBezTo>
                    <a:pt x="2007" y="7326"/>
                    <a:pt x="3800" y="3526"/>
                    <a:pt x="4195" y="1277"/>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51" name="Google Shape;1551;p43"/>
            <p:cNvSpPr/>
            <p:nvPr/>
          </p:nvSpPr>
          <p:spPr>
            <a:xfrm>
              <a:off x="6840225" y="3058525"/>
              <a:ext cx="174025" cy="266750"/>
            </a:xfrm>
            <a:custGeom>
              <a:avLst/>
              <a:gdLst/>
              <a:ahLst/>
              <a:cxnLst/>
              <a:rect l="l" t="t" r="r" b="b"/>
              <a:pathLst>
                <a:path w="6961" h="10670" fill="none" extrusionOk="0">
                  <a:moveTo>
                    <a:pt x="0" y="1"/>
                  </a:moveTo>
                  <a:cubicBezTo>
                    <a:pt x="1246" y="3374"/>
                    <a:pt x="2645" y="10669"/>
                    <a:pt x="2645" y="10669"/>
                  </a:cubicBezTo>
                  <a:cubicBezTo>
                    <a:pt x="2645" y="10669"/>
                    <a:pt x="6444" y="6323"/>
                    <a:pt x="6961" y="2919"/>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52" name="Google Shape;1552;p43"/>
            <p:cNvSpPr/>
            <p:nvPr/>
          </p:nvSpPr>
          <p:spPr>
            <a:xfrm>
              <a:off x="6792350" y="3192275"/>
              <a:ext cx="231775" cy="240900"/>
            </a:xfrm>
            <a:custGeom>
              <a:avLst/>
              <a:gdLst/>
              <a:ahLst/>
              <a:cxnLst/>
              <a:rect l="l" t="t" r="r" b="b"/>
              <a:pathLst>
                <a:path w="9271" h="9636" fill="none" extrusionOk="0">
                  <a:moveTo>
                    <a:pt x="0" y="0"/>
                  </a:moveTo>
                  <a:cubicBezTo>
                    <a:pt x="517" y="3465"/>
                    <a:pt x="3769" y="9636"/>
                    <a:pt x="3769" y="9636"/>
                  </a:cubicBezTo>
                  <a:cubicBezTo>
                    <a:pt x="3769" y="9636"/>
                    <a:pt x="7569" y="5958"/>
                    <a:pt x="9271" y="2736"/>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553" name="Google Shape;1553;p43"/>
          <p:cNvGrpSpPr/>
          <p:nvPr/>
        </p:nvGrpSpPr>
        <p:grpSpPr>
          <a:xfrm>
            <a:off x="7504808" y="4086240"/>
            <a:ext cx="282273" cy="295781"/>
            <a:chOff x="7747675" y="3644400"/>
            <a:chExt cx="521175" cy="535400"/>
          </a:xfrm>
        </p:grpSpPr>
        <p:sp>
          <p:nvSpPr>
            <p:cNvPr id="1554" name="Google Shape;1554;p43"/>
            <p:cNvSpPr/>
            <p:nvPr/>
          </p:nvSpPr>
          <p:spPr>
            <a:xfrm>
              <a:off x="7973225" y="3910375"/>
              <a:ext cx="25850" cy="245450"/>
            </a:xfrm>
            <a:custGeom>
              <a:avLst/>
              <a:gdLst/>
              <a:ahLst/>
              <a:cxnLst/>
              <a:rect l="l" t="t" r="r" b="b"/>
              <a:pathLst>
                <a:path w="1034" h="9818" fill="none" extrusionOk="0">
                  <a:moveTo>
                    <a:pt x="1034" y="0"/>
                  </a:moveTo>
                  <a:lnTo>
                    <a:pt x="0" y="9818"/>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55" name="Google Shape;1555;p43"/>
            <p:cNvSpPr/>
            <p:nvPr/>
          </p:nvSpPr>
          <p:spPr>
            <a:xfrm>
              <a:off x="7935975" y="3920250"/>
              <a:ext cx="18275" cy="85125"/>
            </a:xfrm>
            <a:custGeom>
              <a:avLst/>
              <a:gdLst/>
              <a:ahLst/>
              <a:cxnLst/>
              <a:rect l="l" t="t" r="r" b="b"/>
              <a:pathLst>
                <a:path w="731" h="3405" fill="none" extrusionOk="0">
                  <a:moveTo>
                    <a:pt x="730" y="0"/>
                  </a:moveTo>
                  <a:lnTo>
                    <a:pt x="1" y="3404"/>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56" name="Google Shape;1556;p43"/>
            <p:cNvSpPr/>
            <p:nvPr/>
          </p:nvSpPr>
          <p:spPr>
            <a:xfrm>
              <a:off x="7890400" y="3870850"/>
              <a:ext cx="37250" cy="66125"/>
            </a:xfrm>
            <a:custGeom>
              <a:avLst/>
              <a:gdLst/>
              <a:ahLst/>
              <a:cxnLst/>
              <a:rect l="l" t="t" r="r" b="b"/>
              <a:pathLst>
                <a:path w="1490" h="2645" fill="none" extrusionOk="0">
                  <a:moveTo>
                    <a:pt x="1489" y="0"/>
                  </a:moveTo>
                  <a:lnTo>
                    <a:pt x="0" y="2645"/>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57" name="Google Shape;1557;p43"/>
            <p:cNvSpPr/>
            <p:nvPr/>
          </p:nvSpPr>
          <p:spPr>
            <a:xfrm>
              <a:off x="7842525" y="3800175"/>
              <a:ext cx="80575" cy="152000"/>
            </a:xfrm>
            <a:custGeom>
              <a:avLst/>
              <a:gdLst/>
              <a:ahLst/>
              <a:cxnLst/>
              <a:rect l="l" t="t" r="r" b="b"/>
              <a:pathLst>
                <a:path w="3223" h="6080" fill="none" extrusionOk="0">
                  <a:moveTo>
                    <a:pt x="3222" y="1"/>
                  </a:moveTo>
                  <a:lnTo>
                    <a:pt x="0" y="6080"/>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58" name="Google Shape;1558;p43"/>
            <p:cNvSpPr/>
            <p:nvPr/>
          </p:nvSpPr>
          <p:spPr>
            <a:xfrm>
              <a:off x="7747675" y="3644400"/>
              <a:ext cx="521175" cy="535400"/>
            </a:xfrm>
            <a:custGeom>
              <a:avLst/>
              <a:gdLst/>
              <a:ahLst/>
              <a:cxnLst/>
              <a:rect l="l" t="t" r="r" b="b"/>
              <a:pathLst>
                <a:path w="20847" h="21416" extrusionOk="0">
                  <a:moveTo>
                    <a:pt x="13854" y="87"/>
                  </a:moveTo>
                  <a:cubicBezTo>
                    <a:pt x="13806" y="87"/>
                    <a:pt x="13756" y="89"/>
                    <a:pt x="13703" y="92"/>
                  </a:cubicBezTo>
                  <a:cubicBezTo>
                    <a:pt x="11332" y="244"/>
                    <a:pt x="1879" y="1"/>
                    <a:pt x="1454" y="821"/>
                  </a:cubicBezTo>
                  <a:cubicBezTo>
                    <a:pt x="1028" y="1612"/>
                    <a:pt x="937" y="4560"/>
                    <a:pt x="2639" y="5077"/>
                  </a:cubicBezTo>
                  <a:cubicBezTo>
                    <a:pt x="4172" y="5514"/>
                    <a:pt x="2526" y="8761"/>
                    <a:pt x="1362" y="8761"/>
                  </a:cubicBezTo>
                  <a:cubicBezTo>
                    <a:pt x="1233" y="8761"/>
                    <a:pt x="1110" y="8721"/>
                    <a:pt x="998" y="8633"/>
                  </a:cubicBezTo>
                  <a:cubicBezTo>
                    <a:pt x="959" y="8600"/>
                    <a:pt x="923" y="8584"/>
                    <a:pt x="890" y="8584"/>
                  </a:cubicBezTo>
                  <a:cubicBezTo>
                    <a:pt x="0" y="8584"/>
                    <a:pt x="889" y="19886"/>
                    <a:pt x="2031" y="20882"/>
                  </a:cubicBezTo>
                  <a:cubicBezTo>
                    <a:pt x="2466" y="21239"/>
                    <a:pt x="4895" y="21416"/>
                    <a:pt x="7838" y="21416"/>
                  </a:cubicBezTo>
                  <a:cubicBezTo>
                    <a:pt x="12921" y="21416"/>
                    <a:pt x="19536" y="20888"/>
                    <a:pt x="20056" y="19849"/>
                  </a:cubicBezTo>
                  <a:cubicBezTo>
                    <a:pt x="20846" y="18208"/>
                    <a:pt x="20086" y="2523"/>
                    <a:pt x="18627" y="2128"/>
                  </a:cubicBezTo>
                  <a:cubicBezTo>
                    <a:pt x="18554" y="2111"/>
                    <a:pt x="18484" y="2103"/>
                    <a:pt x="18417" y="2103"/>
                  </a:cubicBezTo>
                  <a:cubicBezTo>
                    <a:pt x="17295" y="2103"/>
                    <a:pt x="16836" y="4306"/>
                    <a:pt x="15815" y="4306"/>
                  </a:cubicBezTo>
                  <a:cubicBezTo>
                    <a:pt x="15688" y="4306"/>
                    <a:pt x="15552" y="4272"/>
                    <a:pt x="15405" y="4195"/>
                  </a:cubicBezTo>
                  <a:cubicBezTo>
                    <a:pt x="14066" y="3481"/>
                    <a:pt x="16106" y="87"/>
                    <a:pt x="13854" y="87"/>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559" name="Google Shape;1559;p43"/>
            <p:cNvSpPr/>
            <p:nvPr/>
          </p:nvSpPr>
          <p:spPr>
            <a:xfrm>
              <a:off x="8139625" y="4031175"/>
              <a:ext cx="31200" cy="45625"/>
            </a:xfrm>
            <a:custGeom>
              <a:avLst/>
              <a:gdLst/>
              <a:ahLst/>
              <a:cxnLst/>
              <a:rect l="l" t="t" r="r" b="b"/>
              <a:pathLst>
                <a:path w="1248" h="1825" fill="none" extrusionOk="0">
                  <a:moveTo>
                    <a:pt x="1" y="1825"/>
                  </a:moveTo>
                  <a:cubicBezTo>
                    <a:pt x="487" y="1308"/>
                    <a:pt x="913" y="639"/>
                    <a:pt x="1247"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0" name="Google Shape;1560;p43"/>
            <p:cNvSpPr/>
            <p:nvPr/>
          </p:nvSpPr>
          <p:spPr>
            <a:xfrm>
              <a:off x="8009700" y="4125400"/>
              <a:ext cx="60800" cy="10675"/>
            </a:xfrm>
            <a:custGeom>
              <a:avLst/>
              <a:gdLst/>
              <a:ahLst/>
              <a:cxnLst/>
              <a:rect l="l" t="t" r="r" b="b"/>
              <a:pathLst>
                <a:path w="2432" h="427" fill="none" extrusionOk="0">
                  <a:moveTo>
                    <a:pt x="0" y="366"/>
                  </a:moveTo>
                  <a:cubicBezTo>
                    <a:pt x="851" y="427"/>
                    <a:pt x="1702" y="275"/>
                    <a:pt x="2432"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1" name="Google Shape;1561;p43"/>
            <p:cNvSpPr/>
            <p:nvPr/>
          </p:nvSpPr>
          <p:spPr>
            <a:xfrm>
              <a:off x="7854675" y="3940000"/>
              <a:ext cx="30425" cy="136050"/>
            </a:xfrm>
            <a:custGeom>
              <a:avLst/>
              <a:gdLst/>
              <a:ahLst/>
              <a:cxnLst/>
              <a:rect l="l" t="t" r="r" b="b"/>
              <a:pathLst>
                <a:path w="1217" h="5442" fill="none" extrusionOk="0">
                  <a:moveTo>
                    <a:pt x="487" y="0"/>
                  </a:moveTo>
                  <a:cubicBezTo>
                    <a:pt x="0" y="1976"/>
                    <a:pt x="122" y="3952"/>
                    <a:pt x="1216" y="544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2" name="Google Shape;1562;p43"/>
            <p:cNvSpPr/>
            <p:nvPr/>
          </p:nvSpPr>
          <p:spPr>
            <a:xfrm>
              <a:off x="7916225" y="3813100"/>
              <a:ext cx="22825" cy="26625"/>
            </a:xfrm>
            <a:custGeom>
              <a:avLst/>
              <a:gdLst/>
              <a:ahLst/>
              <a:cxnLst/>
              <a:rect l="l" t="t" r="r" b="b"/>
              <a:pathLst>
                <a:path w="913" h="1065" fill="none" extrusionOk="0">
                  <a:moveTo>
                    <a:pt x="912" y="0"/>
                  </a:moveTo>
                  <a:cubicBezTo>
                    <a:pt x="608" y="335"/>
                    <a:pt x="305" y="669"/>
                    <a:pt x="1" y="106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3" name="Google Shape;1563;p43"/>
            <p:cNvSpPr/>
            <p:nvPr/>
          </p:nvSpPr>
          <p:spPr>
            <a:xfrm>
              <a:off x="8017300" y="3746975"/>
              <a:ext cx="95000" cy="11425"/>
            </a:xfrm>
            <a:custGeom>
              <a:avLst/>
              <a:gdLst/>
              <a:ahLst/>
              <a:cxnLst/>
              <a:rect l="l" t="t" r="r" b="b"/>
              <a:pathLst>
                <a:path w="3800" h="457" fill="none" extrusionOk="0">
                  <a:moveTo>
                    <a:pt x="3800" y="396"/>
                  </a:moveTo>
                  <a:cubicBezTo>
                    <a:pt x="3040" y="92"/>
                    <a:pt x="2280" y="1"/>
                    <a:pt x="1459" y="92"/>
                  </a:cubicBezTo>
                  <a:cubicBezTo>
                    <a:pt x="973" y="123"/>
                    <a:pt x="487" y="275"/>
                    <a:pt x="0" y="45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4" name="Google Shape;1564;p43"/>
            <p:cNvSpPr/>
            <p:nvPr/>
          </p:nvSpPr>
          <p:spPr>
            <a:xfrm>
              <a:off x="8182200" y="3818425"/>
              <a:ext cx="20525" cy="104875"/>
            </a:xfrm>
            <a:custGeom>
              <a:avLst/>
              <a:gdLst/>
              <a:ahLst/>
              <a:cxnLst/>
              <a:rect l="l" t="t" r="r" b="b"/>
              <a:pathLst>
                <a:path w="821" h="4195" fill="none" extrusionOk="0">
                  <a:moveTo>
                    <a:pt x="790" y="4195"/>
                  </a:moveTo>
                  <a:cubicBezTo>
                    <a:pt x="821" y="3435"/>
                    <a:pt x="790" y="2705"/>
                    <a:pt x="699" y="2006"/>
                  </a:cubicBezTo>
                  <a:cubicBezTo>
                    <a:pt x="578" y="1307"/>
                    <a:pt x="334" y="608"/>
                    <a:pt x="0"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5" name="Google Shape;1565;p43"/>
            <p:cNvSpPr/>
            <p:nvPr/>
          </p:nvSpPr>
          <p:spPr>
            <a:xfrm>
              <a:off x="8182950" y="3875400"/>
              <a:ext cx="3825" cy="49425"/>
            </a:xfrm>
            <a:custGeom>
              <a:avLst/>
              <a:gdLst/>
              <a:ahLst/>
              <a:cxnLst/>
              <a:rect l="l" t="t" r="r" b="b"/>
              <a:pathLst>
                <a:path w="153" h="1977" fill="none" extrusionOk="0">
                  <a:moveTo>
                    <a:pt x="122" y="1977"/>
                  </a:moveTo>
                  <a:cubicBezTo>
                    <a:pt x="152" y="1308"/>
                    <a:pt x="122" y="639"/>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6" name="Google Shape;1566;p43"/>
            <p:cNvSpPr/>
            <p:nvPr/>
          </p:nvSpPr>
          <p:spPr>
            <a:xfrm>
              <a:off x="8129000" y="4022825"/>
              <a:ext cx="28125" cy="41825"/>
            </a:xfrm>
            <a:custGeom>
              <a:avLst/>
              <a:gdLst/>
              <a:ahLst/>
              <a:cxnLst/>
              <a:rect l="l" t="t" r="r" b="b"/>
              <a:pathLst>
                <a:path w="1125" h="1673" fill="none" extrusionOk="0">
                  <a:moveTo>
                    <a:pt x="0" y="1672"/>
                  </a:moveTo>
                  <a:cubicBezTo>
                    <a:pt x="456" y="1186"/>
                    <a:pt x="851" y="608"/>
                    <a:pt x="1125"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7" name="Google Shape;1567;p43"/>
            <p:cNvSpPr/>
            <p:nvPr/>
          </p:nvSpPr>
          <p:spPr>
            <a:xfrm>
              <a:off x="8011225" y="4107925"/>
              <a:ext cx="55475" cy="9925"/>
            </a:xfrm>
            <a:custGeom>
              <a:avLst/>
              <a:gdLst/>
              <a:ahLst/>
              <a:cxnLst/>
              <a:rect l="l" t="t" r="r" b="b"/>
              <a:pathLst>
                <a:path w="2219" h="397" fill="none" extrusionOk="0">
                  <a:moveTo>
                    <a:pt x="0" y="366"/>
                  </a:moveTo>
                  <a:cubicBezTo>
                    <a:pt x="790" y="396"/>
                    <a:pt x="1520" y="274"/>
                    <a:pt x="2219"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8" name="Google Shape;1568;p43"/>
            <p:cNvSpPr/>
            <p:nvPr/>
          </p:nvSpPr>
          <p:spPr>
            <a:xfrm>
              <a:off x="7871400" y="3909600"/>
              <a:ext cx="28125" cy="152775"/>
            </a:xfrm>
            <a:custGeom>
              <a:avLst/>
              <a:gdLst/>
              <a:ahLst/>
              <a:cxnLst/>
              <a:rect l="l" t="t" r="r" b="b"/>
              <a:pathLst>
                <a:path w="1125" h="6111" fill="none" extrusionOk="0">
                  <a:moveTo>
                    <a:pt x="882" y="1"/>
                  </a:moveTo>
                  <a:cubicBezTo>
                    <a:pt x="730" y="426"/>
                    <a:pt x="578" y="791"/>
                    <a:pt x="456" y="1216"/>
                  </a:cubicBezTo>
                  <a:cubicBezTo>
                    <a:pt x="0" y="3010"/>
                    <a:pt x="122" y="4773"/>
                    <a:pt x="1125" y="611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9" name="Google Shape;1569;p43"/>
            <p:cNvSpPr/>
            <p:nvPr/>
          </p:nvSpPr>
          <p:spPr>
            <a:xfrm>
              <a:off x="7947375" y="3792575"/>
              <a:ext cx="37275" cy="32700"/>
            </a:xfrm>
            <a:custGeom>
              <a:avLst/>
              <a:gdLst/>
              <a:ahLst/>
              <a:cxnLst/>
              <a:rect l="l" t="t" r="r" b="b"/>
              <a:pathLst>
                <a:path w="1491" h="1308" fill="none" extrusionOk="0">
                  <a:moveTo>
                    <a:pt x="1490" y="1"/>
                  </a:moveTo>
                  <a:cubicBezTo>
                    <a:pt x="973" y="365"/>
                    <a:pt x="457" y="821"/>
                    <a:pt x="1" y="130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0" name="Google Shape;1570;p43"/>
            <p:cNvSpPr/>
            <p:nvPr/>
          </p:nvSpPr>
          <p:spPr>
            <a:xfrm>
              <a:off x="8053000" y="3765225"/>
              <a:ext cx="83625" cy="27375"/>
            </a:xfrm>
            <a:custGeom>
              <a:avLst/>
              <a:gdLst/>
              <a:ahLst/>
              <a:cxnLst/>
              <a:rect l="l" t="t" r="r" b="b"/>
              <a:pathLst>
                <a:path w="3345" h="1095" fill="none" extrusionOk="0">
                  <a:moveTo>
                    <a:pt x="3344" y="1095"/>
                  </a:moveTo>
                  <a:cubicBezTo>
                    <a:pt x="2919" y="760"/>
                    <a:pt x="2524" y="548"/>
                    <a:pt x="2098" y="335"/>
                  </a:cubicBezTo>
                  <a:cubicBezTo>
                    <a:pt x="1399" y="92"/>
                    <a:pt x="700" y="0"/>
                    <a:pt x="1" y="9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1" name="Google Shape;1571;p43"/>
            <p:cNvSpPr/>
            <p:nvPr/>
          </p:nvSpPr>
          <p:spPr>
            <a:xfrm>
              <a:off x="8018800" y="3982550"/>
              <a:ext cx="133025" cy="108700"/>
            </a:xfrm>
            <a:custGeom>
              <a:avLst/>
              <a:gdLst/>
              <a:ahLst/>
              <a:cxnLst/>
              <a:rect l="l" t="t" r="r" b="b"/>
              <a:pathLst>
                <a:path w="5321" h="4348" fill="none" extrusionOk="0">
                  <a:moveTo>
                    <a:pt x="1" y="4347"/>
                  </a:moveTo>
                  <a:cubicBezTo>
                    <a:pt x="882" y="4347"/>
                    <a:pt x="1673" y="4104"/>
                    <a:pt x="2402" y="3739"/>
                  </a:cubicBezTo>
                  <a:cubicBezTo>
                    <a:pt x="3101" y="3344"/>
                    <a:pt x="3740" y="2797"/>
                    <a:pt x="4226" y="2098"/>
                  </a:cubicBezTo>
                  <a:cubicBezTo>
                    <a:pt x="4682" y="1490"/>
                    <a:pt x="5047" y="760"/>
                    <a:pt x="532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2" name="Google Shape;1572;p43"/>
            <p:cNvSpPr/>
            <p:nvPr/>
          </p:nvSpPr>
          <p:spPr>
            <a:xfrm>
              <a:off x="7899500" y="3987875"/>
              <a:ext cx="65375" cy="91975"/>
            </a:xfrm>
            <a:custGeom>
              <a:avLst/>
              <a:gdLst/>
              <a:ahLst/>
              <a:cxnLst/>
              <a:rect l="l" t="t" r="r" b="b"/>
              <a:pathLst>
                <a:path w="2615" h="3679" fill="none" extrusionOk="0">
                  <a:moveTo>
                    <a:pt x="1" y="0"/>
                  </a:moveTo>
                  <a:cubicBezTo>
                    <a:pt x="31" y="608"/>
                    <a:pt x="153" y="1216"/>
                    <a:pt x="396" y="1733"/>
                  </a:cubicBezTo>
                  <a:cubicBezTo>
                    <a:pt x="548" y="2067"/>
                    <a:pt x="791" y="2371"/>
                    <a:pt x="1065" y="2645"/>
                  </a:cubicBezTo>
                  <a:cubicBezTo>
                    <a:pt x="1429" y="3070"/>
                    <a:pt x="1977" y="3405"/>
                    <a:pt x="2615" y="367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3" name="Google Shape;1573;p43"/>
            <p:cNvSpPr/>
            <p:nvPr/>
          </p:nvSpPr>
          <p:spPr>
            <a:xfrm>
              <a:off x="7923075" y="3849575"/>
              <a:ext cx="29650" cy="43325"/>
            </a:xfrm>
            <a:custGeom>
              <a:avLst/>
              <a:gdLst/>
              <a:ahLst/>
              <a:cxnLst/>
              <a:rect l="l" t="t" r="r" b="b"/>
              <a:pathLst>
                <a:path w="1186" h="1733" fill="none" extrusionOk="0">
                  <a:moveTo>
                    <a:pt x="1186" y="0"/>
                  </a:moveTo>
                  <a:cubicBezTo>
                    <a:pt x="730" y="548"/>
                    <a:pt x="334" y="1125"/>
                    <a:pt x="0"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4" name="Google Shape;1574;p43"/>
            <p:cNvSpPr/>
            <p:nvPr/>
          </p:nvSpPr>
          <p:spPr>
            <a:xfrm>
              <a:off x="8069725" y="3792575"/>
              <a:ext cx="84375" cy="66900"/>
            </a:xfrm>
            <a:custGeom>
              <a:avLst/>
              <a:gdLst/>
              <a:ahLst/>
              <a:cxnLst/>
              <a:rect l="l" t="t" r="r" b="b"/>
              <a:pathLst>
                <a:path w="3375" h="2676" fill="none" extrusionOk="0">
                  <a:moveTo>
                    <a:pt x="3374" y="2676"/>
                  </a:moveTo>
                  <a:cubicBezTo>
                    <a:pt x="3101" y="1946"/>
                    <a:pt x="2645" y="1338"/>
                    <a:pt x="2067" y="882"/>
                  </a:cubicBezTo>
                  <a:cubicBezTo>
                    <a:pt x="1429" y="365"/>
                    <a:pt x="700" y="92"/>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5" name="Google Shape;1575;p43"/>
            <p:cNvSpPr/>
            <p:nvPr/>
          </p:nvSpPr>
          <p:spPr>
            <a:xfrm>
              <a:off x="8072000" y="3870100"/>
              <a:ext cx="75250" cy="188475"/>
            </a:xfrm>
            <a:custGeom>
              <a:avLst/>
              <a:gdLst/>
              <a:ahLst/>
              <a:cxnLst/>
              <a:rect l="l" t="t" r="r" b="b"/>
              <a:pathLst>
                <a:path w="3010" h="7539" fill="none" extrusionOk="0">
                  <a:moveTo>
                    <a:pt x="1" y="7538"/>
                  </a:moveTo>
                  <a:cubicBezTo>
                    <a:pt x="609" y="7204"/>
                    <a:pt x="1125" y="6717"/>
                    <a:pt x="1612" y="6140"/>
                  </a:cubicBezTo>
                  <a:cubicBezTo>
                    <a:pt x="2007" y="5623"/>
                    <a:pt x="2311" y="4955"/>
                    <a:pt x="2554" y="4316"/>
                  </a:cubicBezTo>
                  <a:cubicBezTo>
                    <a:pt x="2736" y="3739"/>
                    <a:pt x="2888" y="3192"/>
                    <a:pt x="2919" y="2584"/>
                  </a:cubicBezTo>
                  <a:cubicBezTo>
                    <a:pt x="3010" y="1672"/>
                    <a:pt x="2919" y="790"/>
                    <a:pt x="2615"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6" name="Google Shape;1576;p43"/>
            <p:cNvSpPr/>
            <p:nvPr/>
          </p:nvSpPr>
          <p:spPr>
            <a:xfrm>
              <a:off x="7916225" y="3981800"/>
              <a:ext cx="23575" cy="57775"/>
            </a:xfrm>
            <a:custGeom>
              <a:avLst/>
              <a:gdLst/>
              <a:ahLst/>
              <a:cxnLst/>
              <a:rect l="l" t="t" r="r" b="b"/>
              <a:pathLst>
                <a:path w="943" h="2311" fill="none" extrusionOk="0">
                  <a:moveTo>
                    <a:pt x="1" y="0"/>
                  </a:moveTo>
                  <a:cubicBezTo>
                    <a:pt x="31" y="547"/>
                    <a:pt x="153" y="1064"/>
                    <a:pt x="396" y="1520"/>
                  </a:cubicBezTo>
                  <a:cubicBezTo>
                    <a:pt x="548" y="1794"/>
                    <a:pt x="730" y="2067"/>
                    <a:pt x="943" y="231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7" name="Google Shape;1577;p43"/>
            <p:cNvSpPr/>
            <p:nvPr/>
          </p:nvSpPr>
          <p:spPr>
            <a:xfrm>
              <a:off x="7936750" y="3810050"/>
              <a:ext cx="127675" cy="88950"/>
            </a:xfrm>
            <a:custGeom>
              <a:avLst/>
              <a:gdLst/>
              <a:ahLst/>
              <a:cxnLst/>
              <a:rect l="l" t="t" r="r" b="b"/>
              <a:pathLst>
                <a:path w="5107" h="3558" fill="none" extrusionOk="0">
                  <a:moveTo>
                    <a:pt x="5107" y="62"/>
                  </a:moveTo>
                  <a:cubicBezTo>
                    <a:pt x="4377" y="1"/>
                    <a:pt x="3617" y="153"/>
                    <a:pt x="2949" y="518"/>
                  </a:cubicBezTo>
                  <a:cubicBezTo>
                    <a:pt x="2250" y="882"/>
                    <a:pt x="1611" y="1429"/>
                    <a:pt x="1034" y="2098"/>
                  </a:cubicBezTo>
                  <a:cubicBezTo>
                    <a:pt x="669" y="2554"/>
                    <a:pt x="304" y="3040"/>
                    <a:pt x="0" y="355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8" name="Google Shape;1578;p43"/>
            <p:cNvSpPr/>
            <p:nvPr/>
          </p:nvSpPr>
          <p:spPr>
            <a:xfrm>
              <a:off x="7942825" y="3996225"/>
              <a:ext cx="41825" cy="41825"/>
            </a:xfrm>
            <a:custGeom>
              <a:avLst/>
              <a:gdLst/>
              <a:ahLst/>
              <a:cxnLst/>
              <a:rect l="l" t="t" r="r" b="b"/>
              <a:pathLst>
                <a:path w="1673" h="1673" fill="none" extrusionOk="0">
                  <a:moveTo>
                    <a:pt x="0" y="1"/>
                  </a:moveTo>
                  <a:cubicBezTo>
                    <a:pt x="274" y="730"/>
                    <a:pt x="791" y="1338"/>
                    <a:pt x="1672" y="167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9" name="Google Shape;1579;p43"/>
            <p:cNvSpPr/>
            <p:nvPr/>
          </p:nvSpPr>
          <p:spPr>
            <a:xfrm>
              <a:off x="7986125" y="3839700"/>
              <a:ext cx="44875" cy="26625"/>
            </a:xfrm>
            <a:custGeom>
              <a:avLst/>
              <a:gdLst/>
              <a:ahLst/>
              <a:cxnLst/>
              <a:rect l="l" t="t" r="r" b="b"/>
              <a:pathLst>
                <a:path w="1795" h="1065" fill="none" extrusionOk="0">
                  <a:moveTo>
                    <a:pt x="1794" y="0"/>
                  </a:moveTo>
                  <a:cubicBezTo>
                    <a:pt x="1156" y="183"/>
                    <a:pt x="548" y="547"/>
                    <a:pt x="1" y="106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80" name="Google Shape;1580;p43"/>
            <p:cNvSpPr/>
            <p:nvPr/>
          </p:nvSpPr>
          <p:spPr>
            <a:xfrm>
              <a:off x="8116850" y="3895175"/>
              <a:ext cx="9125" cy="73725"/>
            </a:xfrm>
            <a:custGeom>
              <a:avLst/>
              <a:gdLst/>
              <a:ahLst/>
              <a:cxnLst/>
              <a:rect l="l" t="t" r="r" b="b"/>
              <a:pathLst>
                <a:path w="365" h="2949" fill="none" extrusionOk="0">
                  <a:moveTo>
                    <a:pt x="0" y="2948"/>
                  </a:moveTo>
                  <a:cubicBezTo>
                    <a:pt x="334" y="1976"/>
                    <a:pt x="365" y="912"/>
                    <a:pt x="152"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81" name="Google Shape;1581;p43"/>
            <p:cNvSpPr/>
            <p:nvPr/>
          </p:nvSpPr>
          <p:spPr>
            <a:xfrm>
              <a:off x="7941875" y="3878000"/>
              <a:ext cx="165425" cy="127650"/>
            </a:xfrm>
            <a:custGeom>
              <a:avLst/>
              <a:gdLst/>
              <a:ahLst/>
              <a:cxnLst/>
              <a:rect l="l" t="t" r="r" b="b"/>
              <a:pathLst>
                <a:path w="6617" h="5106" extrusionOk="0">
                  <a:moveTo>
                    <a:pt x="4036" y="1"/>
                  </a:moveTo>
                  <a:cubicBezTo>
                    <a:pt x="1970" y="1"/>
                    <a:pt x="0" y="3952"/>
                    <a:pt x="2440" y="4912"/>
                  </a:cubicBezTo>
                  <a:cubicBezTo>
                    <a:pt x="2772" y="5045"/>
                    <a:pt x="3087" y="5105"/>
                    <a:pt x="3380" y="5105"/>
                  </a:cubicBezTo>
                  <a:cubicBezTo>
                    <a:pt x="5628" y="5105"/>
                    <a:pt x="6617" y="1566"/>
                    <a:pt x="5084" y="383"/>
                  </a:cubicBezTo>
                  <a:cubicBezTo>
                    <a:pt x="4746" y="116"/>
                    <a:pt x="4390" y="1"/>
                    <a:pt x="4036"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82" name="Google Shape;1582;p43"/>
            <p:cNvSpPr/>
            <p:nvPr/>
          </p:nvSpPr>
          <p:spPr>
            <a:xfrm>
              <a:off x="7784150" y="3919275"/>
              <a:ext cx="42325" cy="36175"/>
            </a:xfrm>
            <a:custGeom>
              <a:avLst/>
              <a:gdLst/>
              <a:ahLst/>
              <a:cxnLst/>
              <a:rect l="l" t="t" r="r" b="b"/>
              <a:pathLst>
                <a:path w="1693" h="1447" extrusionOk="0">
                  <a:moveTo>
                    <a:pt x="973" y="0"/>
                  </a:moveTo>
                  <a:cubicBezTo>
                    <a:pt x="889" y="0"/>
                    <a:pt x="796" y="22"/>
                    <a:pt x="694" y="70"/>
                  </a:cubicBezTo>
                  <a:cubicBezTo>
                    <a:pt x="1" y="387"/>
                    <a:pt x="543" y="1446"/>
                    <a:pt x="1094" y="1446"/>
                  </a:cubicBezTo>
                  <a:cubicBezTo>
                    <a:pt x="1123" y="1446"/>
                    <a:pt x="1151" y="1443"/>
                    <a:pt x="1180" y="1437"/>
                  </a:cubicBezTo>
                  <a:cubicBezTo>
                    <a:pt x="1693" y="1329"/>
                    <a:pt x="1631" y="0"/>
                    <a:pt x="973"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83" name="Google Shape;1583;p43"/>
            <p:cNvSpPr/>
            <p:nvPr/>
          </p:nvSpPr>
          <p:spPr>
            <a:xfrm>
              <a:off x="7813800" y="4098375"/>
              <a:ext cx="42225" cy="36400"/>
            </a:xfrm>
            <a:custGeom>
              <a:avLst/>
              <a:gdLst/>
              <a:ahLst/>
              <a:cxnLst/>
              <a:rect l="l" t="t" r="r" b="b"/>
              <a:pathLst>
                <a:path w="1689" h="1456" extrusionOk="0">
                  <a:moveTo>
                    <a:pt x="970" y="0"/>
                  </a:moveTo>
                  <a:cubicBezTo>
                    <a:pt x="887" y="0"/>
                    <a:pt x="795" y="25"/>
                    <a:pt x="693" y="79"/>
                  </a:cubicBezTo>
                  <a:cubicBezTo>
                    <a:pt x="1" y="425"/>
                    <a:pt x="541" y="1456"/>
                    <a:pt x="1091" y="1456"/>
                  </a:cubicBezTo>
                  <a:cubicBezTo>
                    <a:pt x="1121" y="1456"/>
                    <a:pt x="1150" y="1453"/>
                    <a:pt x="1180" y="1447"/>
                  </a:cubicBezTo>
                  <a:cubicBezTo>
                    <a:pt x="1688" y="1313"/>
                    <a:pt x="1584" y="0"/>
                    <a:pt x="970"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84" name="Google Shape;1584;p43"/>
            <p:cNvSpPr/>
            <p:nvPr/>
          </p:nvSpPr>
          <p:spPr>
            <a:xfrm>
              <a:off x="7804575" y="3887100"/>
              <a:ext cx="45125" cy="32150"/>
            </a:xfrm>
            <a:custGeom>
              <a:avLst/>
              <a:gdLst/>
              <a:ahLst/>
              <a:cxnLst/>
              <a:rect l="l" t="t" r="r" b="b"/>
              <a:pathLst>
                <a:path w="1805" h="1286" extrusionOk="0">
                  <a:moveTo>
                    <a:pt x="859" y="1"/>
                  </a:moveTo>
                  <a:cubicBezTo>
                    <a:pt x="807" y="1"/>
                    <a:pt x="753" y="7"/>
                    <a:pt x="697" y="19"/>
                  </a:cubicBezTo>
                  <a:cubicBezTo>
                    <a:pt x="1" y="226"/>
                    <a:pt x="990" y="1286"/>
                    <a:pt x="1436" y="1286"/>
                  </a:cubicBezTo>
                  <a:cubicBezTo>
                    <a:pt x="1515" y="1286"/>
                    <a:pt x="1577" y="1252"/>
                    <a:pt x="1609" y="1174"/>
                  </a:cubicBezTo>
                  <a:cubicBezTo>
                    <a:pt x="1805" y="728"/>
                    <a:pt x="1437" y="1"/>
                    <a:pt x="859"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85" name="Google Shape;1585;p43"/>
            <p:cNvSpPr/>
            <p:nvPr/>
          </p:nvSpPr>
          <p:spPr>
            <a:xfrm>
              <a:off x="8187525" y="4095425"/>
              <a:ext cx="41050" cy="34575"/>
            </a:xfrm>
            <a:custGeom>
              <a:avLst/>
              <a:gdLst/>
              <a:ahLst/>
              <a:cxnLst/>
              <a:rect l="l" t="t" r="r" b="b"/>
              <a:pathLst>
                <a:path w="1642" h="1383" extrusionOk="0">
                  <a:moveTo>
                    <a:pt x="1021" y="1"/>
                  </a:moveTo>
                  <a:cubicBezTo>
                    <a:pt x="546" y="1"/>
                    <a:pt x="1" y="1357"/>
                    <a:pt x="486" y="1382"/>
                  </a:cubicBezTo>
                  <a:cubicBezTo>
                    <a:pt x="1003" y="1382"/>
                    <a:pt x="1641" y="714"/>
                    <a:pt x="1276" y="167"/>
                  </a:cubicBezTo>
                  <a:cubicBezTo>
                    <a:pt x="1199" y="50"/>
                    <a:pt x="1111" y="1"/>
                    <a:pt x="1021"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86" name="Google Shape;1586;p43"/>
            <p:cNvSpPr/>
            <p:nvPr/>
          </p:nvSpPr>
          <p:spPr>
            <a:xfrm>
              <a:off x="7869800" y="3680550"/>
              <a:ext cx="84150" cy="33300"/>
            </a:xfrm>
            <a:custGeom>
              <a:avLst/>
              <a:gdLst/>
              <a:ahLst/>
              <a:cxnLst/>
              <a:rect l="l" t="t" r="r" b="b"/>
              <a:pathLst>
                <a:path w="3366" h="1332" extrusionOk="0">
                  <a:moveTo>
                    <a:pt x="3077" y="1"/>
                  </a:moveTo>
                  <a:cubicBezTo>
                    <a:pt x="2312" y="1"/>
                    <a:pt x="1" y="700"/>
                    <a:pt x="155" y="1138"/>
                  </a:cubicBezTo>
                  <a:cubicBezTo>
                    <a:pt x="209" y="1275"/>
                    <a:pt x="364" y="1331"/>
                    <a:pt x="579" y="1331"/>
                  </a:cubicBezTo>
                  <a:cubicBezTo>
                    <a:pt x="1465" y="1331"/>
                    <a:pt x="3365" y="368"/>
                    <a:pt x="3317" y="74"/>
                  </a:cubicBezTo>
                  <a:cubicBezTo>
                    <a:pt x="3303" y="23"/>
                    <a:pt x="3215" y="1"/>
                    <a:pt x="3077" y="1"/>
                  </a:cubicBezTo>
                  <a:close/>
                </a:path>
              </a:pathLst>
            </a:custGeom>
            <a:solidFill>
              <a:srgbClr val="E55B3A"/>
            </a:solidFill>
            <a:ln>
              <a:noFill/>
            </a:ln>
          </p:spPr>
          <p:txBody>
            <a:bodyPr spcFirstLastPara="1" wrap="square" lIns="91425" tIns="91425" rIns="91425" bIns="91425" anchor="ctr" anchorCtr="0">
              <a:noAutofit/>
            </a:bodyPr>
            <a:lstStyle/>
            <a:p/>
          </p:txBody>
        </p:sp>
        <p:sp>
          <p:nvSpPr>
            <p:cNvPr id="1587" name="Google Shape;1587;p43"/>
            <p:cNvSpPr/>
            <p:nvPr/>
          </p:nvSpPr>
          <p:spPr>
            <a:xfrm>
              <a:off x="7859300" y="3725850"/>
              <a:ext cx="86400" cy="34900"/>
            </a:xfrm>
            <a:custGeom>
              <a:avLst/>
              <a:gdLst/>
              <a:ahLst/>
              <a:cxnLst/>
              <a:rect l="l" t="t" r="r" b="b"/>
              <a:pathLst>
                <a:path w="3456" h="1396" extrusionOk="0">
                  <a:moveTo>
                    <a:pt x="2880" y="1"/>
                  </a:moveTo>
                  <a:cubicBezTo>
                    <a:pt x="1959" y="1"/>
                    <a:pt x="1" y="770"/>
                    <a:pt x="119" y="1150"/>
                  </a:cubicBezTo>
                  <a:cubicBezTo>
                    <a:pt x="165" y="1324"/>
                    <a:pt x="396" y="1396"/>
                    <a:pt x="715" y="1396"/>
                  </a:cubicBezTo>
                  <a:cubicBezTo>
                    <a:pt x="1681" y="1396"/>
                    <a:pt x="3456" y="733"/>
                    <a:pt x="3341" y="208"/>
                  </a:cubicBezTo>
                  <a:cubicBezTo>
                    <a:pt x="3315" y="61"/>
                    <a:pt x="3138" y="1"/>
                    <a:pt x="2880" y="1"/>
                  </a:cubicBezTo>
                  <a:close/>
                </a:path>
              </a:pathLst>
            </a:custGeom>
            <a:solidFill>
              <a:srgbClr val="E55B3A"/>
            </a:solidFill>
            <a:ln>
              <a:noFill/>
            </a:ln>
          </p:spPr>
          <p:txBody>
            <a:bodyPr spcFirstLastPara="1" wrap="square" lIns="91425" tIns="91425" rIns="91425" bIns="91425" anchor="ctr" anchorCtr="0">
              <a:noAutofit/>
            </a:bodyPr>
            <a:lstStyle/>
            <a:p/>
          </p:txBody>
        </p:sp>
      </p:grpSp>
      <p:grpSp>
        <p:nvGrpSpPr>
          <p:cNvPr id="1588" name="Google Shape;1588;p43"/>
          <p:cNvGrpSpPr/>
          <p:nvPr/>
        </p:nvGrpSpPr>
        <p:grpSpPr>
          <a:xfrm>
            <a:off x="7386630" y="2409246"/>
            <a:ext cx="286877" cy="251046"/>
            <a:chOff x="7265750" y="2685425"/>
            <a:chExt cx="529675" cy="454425"/>
          </a:xfrm>
        </p:grpSpPr>
        <p:sp>
          <p:nvSpPr>
            <p:cNvPr id="1589" name="Google Shape;1589;p4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90" name="Google Shape;1590;p4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1591" name="Google Shape;1591;p4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1592" name="Google Shape;1592;p4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3" name="Google Shape;1593;p4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4" name="Google Shape;1594;p4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5" name="Google Shape;1595;p4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6" name="Google Shape;1596;p4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7" name="Google Shape;1597;p4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8" name="Google Shape;1598;p4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9" name="Google Shape;1599;p4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0" name="Google Shape;1600;p4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1" name="Google Shape;1601;p4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2" name="Google Shape;1602;p4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3" name="Google Shape;1603;p4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4" name="Google Shape;1604;p4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5" name="Google Shape;1605;p4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606" name="Google Shape;1606;p43"/>
          <p:cNvGrpSpPr/>
          <p:nvPr/>
        </p:nvGrpSpPr>
        <p:grpSpPr>
          <a:xfrm>
            <a:off x="8725890" y="1454432"/>
            <a:ext cx="136800" cy="164925"/>
            <a:chOff x="8090250" y="1365500"/>
            <a:chExt cx="136800" cy="164925"/>
          </a:xfrm>
        </p:grpSpPr>
        <p:sp>
          <p:nvSpPr>
            <p:cNvPr id="1607" name="Google Shape;1607;p43"/>
            <p:cNvSpPr/>
            <p:nvPr/>
          </p:nvSpPr>
          <p:spPr>
            <a:xfrm>
              <a:off x="8158625" y="1465800"/>
              <a:ext cx="25" cy="64625"/>
            </a:xfrm>
            <a:custGeom>
              <a:avLst/>
              <a:gdLst/>
              <a:ahLst/>
              <a:cxnLst/>
              <a:rect l="l" t="t" r="r" b="b"/>
              <a:pathLst>
                <a:path w="1" h="2585" fill="none" extrusionOk="0">
                  <a:moveTo>
                    <a:pt x="1" y="0"/>
                  </a:moveTo>
                  <a:lnTo>
                    <a:pt x="1" y="258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8" name="Google Shape;1608;p43"/>
            <p:cNvSpPr/>
            <p:nvPr/>
          </p:nvSpPr>
          <p:spPr>
            <a:xfrm>
              <a:off x="8158625" y="1365500"/>
              <a:ext cx="25" cy="65375"/>
            </a:xfrm>
            <a:custGeom>
              <a:avLst/>
              <a:gdLst/>
              <a:ahLst/>
              <a:cxnLst/>
              <a:rect l="l" t="t" r="r" b="b"/>
              <a:pathLst>
                <a:path w="1" h="2615" fill="none" extrusionOk="0">
                  <a:moveTo>
                    <a:pt x="1" y="0"/>
                  </a:moveTo>
                  <a:lnTo>
                    <a:pt x="1" y="261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9" name="Google Shape;1609;p43"/>
            <p:cNvSpPr/>
            <p:nvPr/>
          </p:nvSpPr>
          <p:spPr>
            <a:xfrm>
              <a:off x="8173825" y="1447550"/>
              <a:ext cx="53225" cy="25"/>
            </a:xfrm>
            <a:custGeom>
              <a:avLst/>
              <a:gdLst/>
              <a:ahLst/>
              <a:cxnLst/>
              <a:rect l="l" t="t" r="r" b="b"/>
              <a:pathLst>
                <a:path w="2129" h="1" fill="none" extrusionOk="0">
                  <a:moveTo>
                    <a:pt x="1" y="1"/>
                  </a:moveTo>
                  <a:lnTo>
                    <a:pt x="2128"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10" name="Google Shape;1610;p43"/>
            <p:cNvSpPr/>
            <p:nvPr/>
          </p:nvSpPr>
          <p:spPr>
            <a:xfrm>
              <a:off x="8090250" y="1447550"/>
              <a:ext cx="53975" cy="25"/>
            </a:xfrm>
            <a:custGeom>
              <a:avLst/>
              <a:gdLst/>
              <a:ahLst/>
              <a:cxnLst/>
              <a:rect l="l" t="t" r="r" b="b"/>
              <a:pathLst>
                <a:path w="2159" h="1" fill="none" extrusionOk="0">
                  <a:moveTo>
                    <a:pt x="0" y="1"/>
                  </a:moveTo>
                  <a:lnTo>
                    <a:pt x="2158"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611" name="Google Shape;1611;p43"/>
          <p:cNvSpPr/>
          <p:nvPr/>
        </p:nvSpPr>
        <p:spPr>
          <a:xfrm>
            <a:off x="6411085" y="1819780"/>
            <a:ext cx="123074" cy="201080"/>
          </a:xfrm>
          <a:custGeom>
            <a:avLst/>
            <a:gdLst/>
            <a:ahLst/>
            <a:cxnLst/>
            <a:rect l="l" t="t" r="r" b="b"/>
            <a:pathLst>
              <a:path w="6475" h="10579" fill="none" extrusionOk="0">
                <a:moveTo>
                  <a:pt x="3252" y="1"/>
                </a:moveTo>
                <a:lnTo>
                  <a:pt x="0" y="5290"/>
                </a:lnTo>
                <a:lnTo>
                  <a:pt x="3252" y="10579"/>
                </a:lnTo>
                <a:lnTo>
                  <a:pt x="6474" y="5290"/>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p:txBody>
      </p:sp>
      <p:grpSp>
        <p:nvGrpSpPr>
          <p:cNvPr id="1612" name="Google Shape;1612;p43"/>
          <p:cNvGrpSpPr/>
          <p:nvPr/>
        </p:nvGrpSpPr>
        <p:grpSpPr>
          <a:xfrm>
            <a:off x="6642415" y="1262591"/>
            <a:ext cx="160043" cy="191843"/>
            <a:chOff x="2968138" y="1186114"/>
            <a:chExt cx="160043" cy="191843"/>
          </a:xfrm>
        </p:grpSpPr>
        <p:sp>
          <p:nvSpPr>
            <p:cNvPr id="1613" name="Google Shape;1613;p43"/>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14" name="Google Shape;1614;p43"/>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15" name="Google Shape;1615;p43"/>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16" name="Google Shape;1616;p43"/>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4" name="Rectangle 3"/>
          <p:cNvSpPr/>
          <p:nvPr/>
        </p:nvSpPr>
        <p:spPr>
          <a:xfrm>
            <a:off x="413829" y="1864673"/>
            <a:ext cx="8358092" cy="2281390"/>
          </a:xfrm>
          <a:prstGeom prst="rect">
            <a:avLst/>
          </a:prstGeom>
        </p:spPr>
        <p:txBody>
          <a:bodyPr wrap="square" lIns="91436" tIns="45718" rIns="91436" bIns="45718">
            <a:spAutoFit/>
          </a:bodyPr>
          <a:lstStyle/>
          <a:p>
            <a:pPr algn="ctr">
              <a:lnSpc>
                <a:spcPct val="150000"/>
              </a:lnSpc>
            </a:pPr>
            <a:r>
              <a:rPr lang="en-US" sz="5000" b="1" dirty="0">
                <a:solidFill>
                  <a:srgbClr val="FF0000"/>
                </a:solidFill>
                <a:latin typeface="Calibri" panose="020F0502020204030204" pitchFamily="34" charset="0"/>
                <a:ea typeface="Calibri" panose="020F0502020204030204" pitchFamily="34" charset="0"/>
                <a:cs typeface="Calibri" panose="020F0502020204030204" pitchFamily="34" charset="0"/>
              </a:rPr>
              <a:t>BÀI 14</a:t>
            </a:r>
            <a:r>
              <a:rPr lang="en-US" sz="5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KHÁI </a:t>
            </a:r>
            <a:r>
              <a:rPr lang="en-US" sz="5000" b="1" dirty="0">
                <a:solidFill>
                  <a:srgbClr val="FF0000"/>
                </a:solidFill>
                <a:latin typeface="Calibri" panose="020F0502020204030204" pitchFamily="34" charset="0"/>
                <a:ea typeface="Calibri" panose="020F0502020204030204" pitchFamily="34" charset="0"/>
                <a:cs typeface="Calibri" panose="020F0502020204030204" pitchFamily="34" charset="0"/>
              </a:rPr>
              <a:t>QUÁT VỀ CẢM ỨNG Ở SINH VẬT</a:t>
            </a:r>
            <a:endParaRPr lang="en-US" sz="5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09"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 name="TextBox 1"/>
          <p:cNvSpPr txBox="1"/>
          <p:nvPr/>
        </p:nvSpPr>
        <p:spPr>
          <a:xfrm>
            <a:off x="632343" y="854596"/>
            <a:ext cx="8131724" cy="707886"/>
          </a:xfrm>
          <a:prstGeom prst="rect">
            <a:avLst/>
          </a:prstGeom>
          <a:noFill/>
        </p:spPr>
        <p:txBody>
          <a:bodyPr wrap="square" rtlCol="0">
            <a:spAutoFit/>
          </a:bodyPr>
          <a:lstStyle/>
          <a:p>
            <a:r>
              <a:rPr lang="en-US" sz="4000" b="1" dirty="0" err="1" smtClean="0">
                <a:solidFill>
                  <a:srgbClr val="0000CC"/>
                </a:solidFill>
                <a:latin typeface="Calibri" panose="020F0502020204030204" pitchFamily="34" charset="0"/>
                <a:ea typeface="Calibri" panose="020F0502020204030204" pitchFamily="34" charset="0"/>
                <a:cs typeface="Calibri" panose="020F0502020204030204" pitchFamily="34" charset="0"/>
              </a:rPr>
              <a:t>Chương</a:t>
            </a:r>
            <a:r>
              <a:rPr lang="en-US" sz="4000" b="1" dirty="0" smtClean="0">
                <a:solidFill>
                  <a:srgbClr val="0000CC"/>
                </a:solidFill>
                <a:latin typeface="Calibri" panose="020F0502020204030204" pitchFamily="34" charset="0"/>
                <a:ea typeface="Calibri" panose="020F0502020204030204" pitchFamily="34" charset="0"/>
                <a:cs typeface="Calibri" panose="020F0502020204030204" pitchFamily="34" charset="0"/>
              </a:rPr>
              <a:t> 2. CẢM ỨNG Ở SINH VẬT</a:t>
            </a:r>
            <a:endParaRPr lang="en-US" sz="4000" b="1" dirty="0">
              <a:solidFill>
                <a:srgbClr val="0000CC"/>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0" y="3930150"/>
            <a:ext cx="9144004"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1400">
              <a:solidFill>
                <a:prstClr val="white"/>
              </a:solidFill>
            </a:endParaRPr>
          </a:p>
        </p:txBody>
      </p:sp>
      <p:sp>
        <p:nvSpPr>
          <p:cNvPr id="28" name="Câu hỏi"/>
          <p:cNvSpPr/>
          <p:nvPr/>
        </p:nvSpPr>
        <p:spPr>
          <a:xfrm>
            <a:off x="910938" y="31427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4: Các tác nhân của môi trường tác động đến cơ thể sinh vật được gọi là?</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10939"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Các hoạt động cảm ứng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10939"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Các kích thích</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31776"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Các điều kiện thích nghi</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Các phản ứng chuỗi</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897364" y="3265291"/>
            <a:ext cx="3401291" cy="99752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Các kích thích</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1143" y="3930150"/>
            <a:ext cx="9141714"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1400">
              <a:solidFill>
                <a:prstClr val="white"/>
              </a:solidFill>
            </a:endParaRPr>
          </a:p>
        </p:txBody>
      </p:sp>
      <p:sp>
        <p:nvSpPr>
          <p:cNvPr id="28" name="Câu hỏi"/>
          <p:cNvSpPr/>
          <p:nvPr/>
        </p:nvSpPr>
        <p:spPr>
          <a:xfrm>
            <a:off x="910938" y="31427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5: Cây nắp ấm bắt mồi giống với hiện tượng nào sau đây?</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10939"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pt-BR"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Cây trinh nữ cụp lá</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10939"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Con mèo chơi với một con mèo khác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31776"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Con hổ nhìn thấy con mồi và đuổi theo</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Cây đào bị gió thổi bay hết hoa</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895698" y="2039167"/>
            <a:ext cx="3401291" cy="99752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pt-BR"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Cây trinh nữ cụp lá</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1143" y="3930150"/>
            <a:ext cx="9142860"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1400">
              <a:solidFill>
                <a:prstClr val="white"/>
              </a:solidFill>
            </a:endParaRPr>
          </a:p>
        </p:txBody>
      </p:sp>
      <p:sp>
        <p:nvSpPr>
          <p:cNvPr id="28" name="Câu hỏi"/>
          <p:cNvSpPr/>
          <p:nvPr/>
        </p:nvSpPr>
        <p:spPr>
          <a:xfrm>
            <a:off x="910938" y="133350"/>
            <a:ext cx="7322128" cy="1752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6: Hiện tượng cảm ứng “Những con vịt bỏ chạy khi bị người xua đuổi” thuộc loại kích thích nào? </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10939"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Ánh sáng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10939"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Con người</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31776"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Âm thanh</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Giá đỡ</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4807516" y="2021289"/>
            <a:ext cx="3401291" cy="99752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Âm thanh</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4725" y="3930150"/>
            <a:ext cx="9147582"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400">
              <a:solidFill>
                <a:prstClr val="white"/>
              </a:solidFill>
            </a:endParaRPr>
          </a:p>
        </p:txBody>
      </p:sp>
      <p:sp>
        <p:nvSpPr>
          <p:cNvPr id="28" name="Câu hỏi"/>
          <p:cNvSpPr/>
          <p:nvPr/>
        </p:nvSpPr>
        <p:spPr>
          <a:xfrm>
            <a:off x="910938" y="31427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7: “Chuột nhìn thấy mèo thì bỏ chạy” ở đây kích thích chính là gì? </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10939"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Mèo</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10939"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Sợ hãi</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31776"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Âm thanh </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Mùi cơ thể</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910938" y="2028323"/>
            <a:ext cx="3401291" cy="99752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Mèo</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4725" y="3930150"/>
            <a:ext cx="9147582"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a:solidFill>
                <a:prstClr val="white"/>
              </a:solidFill>
            </a:endParaRPr>
          </a:p>
        </p:txBody>
      </p:sp>
      <p:sp>
        <p:nvSpPr>
          <p:cNvPr id="28" name="Câu hỏi"/>
          <p:cNvSpPr/>
          <p:nvPr/>
        </p:nvSpPr>
        <p:spPr>
          <a:xfrm>
            <a:off x="152400" y="57150"/>
            <a:ext cx="8915400" cy="2209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8: Những “người thực vật” – tức là mất khả năng đáp ứng và nhận thức do rối loạn quá mức chức năng của các bán cầu não nhưng không rối loạn chức năng của gian não và thân não. Vậy những người như vậy còn phản xạ được không?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59687" y="249555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Có, nhưng chỉ phản xạ qua suy nghĩ</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92512" y="372740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Không phản ứng được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76800" y="246676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Không thể kết luận </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720457" y="3638111"/>
            <a:ext cx="3401291" cy="1295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Có, ví dụ như chớp mắt và phản ứng khác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4752109" y="3638111"/>
            <a:ext cx="3401291" cy="126607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Có, ví dụ như chớp mắt và phản ứng khác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dirty="0">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8307670" y="599720"/>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44" name="TextBox 43"/>
          <p:cNvSpPr txBox="1"/>
          <p:nvPr/>
        </p:nvSpPr>
        <p:spPr>
          <a:xfrm>
            <a:off x="565613" y="17961"/>
            <a:ext cx="7798307" cy="1015659"/>
          </a:xfrm>
          <a:prstGeom prst="rect">
            <a:avLst/>
          </a:prstGeom>
          <a:noFill/>
        </p:spPr>
        <p:txBody>
          <a:bodyPr wrap="square" lIns="91436" tIns="45718" rIns="91436" bIns="45718" rtlCol="0">
            <a:spAutoFit/>
          </a:bodyPr>
          <a:lstStyle/>
          <a:p>
            <a:pPr algn="ctr">
              <a:lnSpc>
                <a:spcPct val="150000"/>
              </a:lnSpc>
            </a:pPr>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VẬN DỤNG</a:t>
            </a:r>
            <a:endPar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ectangle 1"/>
          <p:cNvSpPr>
            <a:spLocks noChangeArrowheads="1"/>
          </p:cNvSpPr>
          <p:nvPr/>
        </p:nvSpPr>
        <p:spPr bwMode="auto">
          <a:xfrm>
            <a:off x="322037" y="736103"/>
            <a:ext cx="8382000" cy="75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spAutoFit/>
          </a:bodyPr>
          <a:lstStyle/>
          <a:p>
            <a:pPr algn="ctr" defTabSz="914400" fontAlgn="base">
              <a:lnSpc>
                <a:spcPct val="150000"/>
              </a:lnSpc>
              <a:spcBef>
                <a:spcPct val="0"/>
              </a:spcBef>
              <a:spcAft>
                <a:spcPct val="0"/>
              </a:spcAft>
              <a:buClrTx/>
            </a:pPr>
            <a:r>
              <a:rPr lang="vi-VN" sz="3200" b="1" dirty="0">
                <a:solidFill>
                  <a:srgbClr val="0070C0"/>
                </a:solidFill>
                <a:latin typeface="Calibri" panose="020F0502020204030204" pitchFamily="34" charset="0"/>
                <a:ea typeface="Calibri" panose="020F0502020204030204" pitchFamily="34" charset="0"/>
                <a:cs typeface="Calibri" panose="020F0502020204030204" pitchFamily="34" charset="0"/>
              </a:rPr>
              <a:t>PHIẾU</a:t>
            </a: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 BÀI TẬP</a:t>
            </a:r>
            <a:endPar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TextBox 45"/>
          <p:cNvSpPr txBox="1"/>
          <p:nvPr/>
        </p:nvSpPr>
        <p:spPr>
          <a:xfrm>
            <a:off x="304800" y="1211580"/>
            <a:ext cx="8610600" cy="1143066"/>
          </a:xfrm>
          <a:prstGeom prst="rect">
            <a:avLst/>
          </a:prstGeom>
          <a:noFill/>
        </p:spPr>
        <p:txBody>
          <a:bodyPr wrap="square" lIns="91436" tIns="45718" rIns="91436" bIns="45718" rtlCol="0">
            <a:spAutoFit/>
          </a:bodyPr>
          <a:lstStyle/>
          <a:p>
            <a:pPr algn="just">
              <a:lnSpc>
                <a:spcPct val="150000"/>
              </a:lnSpc>
            </a:pPr>
            <a:r>
              <a:rPr lang="vi-VN" sz="2400" b="1" dirty="0">
                <a:solidFill>
                  <a:srgbClr val="C00000"/>
                </a:solidFill>
                <a:latin typeface="Calibri" panose="020F0502020204030204" pitchFamily="34" charset="0"/>
                <a:ea typeface="Calibri" panose="020F0502020204030204" pitchFamily="34" charset="0"/>
                <a:cs typeface="Calibri" panose="020F0502020204030204" pitchFamily="34" charset="0"/>
              </a:rPr>
              <a:t>Câu 1:</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vi-VN" sz="24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Hiện tượng người quay đầu lại khi nghe tiếng người khác gọi tên mình từ phía sau có phải là cảm ứng không? Giải thích.</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TextBox 47"/>
          <p:cNvSpPr txBox="1"/>
          <p:nvPr/>
        </p:nvSpPr>
        <p:spPr>
          <a:xfrm>
            <a:off x="737477" y="2219608"/>
            <a:ext cx="7659868" cy="1200325"/>
          </a:xfrm>
          <a:prstGeom prst="rect">
            <a:avLst/>
          </a:prstGeom>
          <a:noFill/>
        </p:spPr>
        <p:txBody>
          <a:bodyPr wrap="square" lIns="91436" tIns="45718" rIns="91436" bIns="45718" rtlCol="0">
            <a:spAutoFit/>
          </a:bodyPr>
          <a:lstStyle/>
          <a:p>
            <a:pPr algn="ctr" defTabSz="914400">
              <a:lnSpc>
                <a:spcPct val="150000"/>
              </a:lnSpc>
              <a:buClrTx/>
              <a:defRPr/>
            </a:pPr>
            <a:r>
              <a:rPr lang="en-US" sz="24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Trả</a:t>
            </a:r>
            <a:r>
              <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lời</a:t>
            </a:r>
            <a:r>
              <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ctr" defTabSz="914400">
              <a:lnSpc>
                <a:spcPct val="150000"/>
              </a:lnSpc>
              <a:buClrTx/>
              <a:defRPr/>
            </a:pP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Đây</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là</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hiện</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tượng</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cảm</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ứng</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vì</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8355" y="3559354"/>
            <a:ext cx="564570" cy="646327"/>
          </a:xfrm>
          <a:prstGeom prst="rect">
            <a:avLst/>
          </a:prstGeom>
        </p:spPr>
        <p:txBody>
          <a:bodyPr wrap="none" lIns="91436" tIns="45718" rIns="91436" bIns="45718">
            <a:spAutoFit/>
          </a:bodyPr>
          <a:lstStyle/>
          <a:p>
            <a:pPr algn="just">
              <a:lnSpc>
                <a:spcPct val="150000"/>
              </a:lnSpc>
            </a:pPr>
            <a:r>
              <a:rPr lang="en-US" sz="2400" b="1" dirty="0">
                <a:latin typeface="Calibri" panose="020F0502020204030204" pitchFamily="34" charset="0"/>
                <a:ea typeface="Calibri" panose="020F0502020204030204" pitchFamily="34" charset="0"/>
                <a:cs typeface="Calibri" panose="020F0502020204030204" pitchFamily="34" charset="0"/>
              </a:rPr>
              <a:t>Tai</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p:cNvCxnSpPr/>
          <p:nvPr/>
        </p:nvCxnSpPr>
        <p:spPr>
          <a:xfrm>
            <a:off x="642252" y="3968675"/>
            <a:ext cx="1444391" cy="0"/>
          </a:xfrm>
          <a:prstGeom prst="line">
            <a:avLst/>
          </a:prstGeom>
          <a:ln w="1905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077265" y="3310274"/>
            <a:ext cx="1503112" cy="1200325"/>
          </a:xfrm>
          <a:prstGeom prst="rect">
            <a:avLst/>
          </a:prstGeom>
        </p:spPr>
        <p:txBody>
          <a:bodyPr wrap="square" lIns="91436" tIns="45718" rIns="91436" bIns="45718">
            <a:spAutoFit/>
          </a:bodyPr>
          <a:lstStyle/>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Kích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thích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âm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thanh</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540064" y="3479784"/>
            <a:ext cx="1449428" cy="646327"/>
          </a:xfrm>
          <a:prstGeom prst="rect">
            <a:avLst/>
          </a:prstGeom>
        </p:spPr>
        <p:txBody>
          <a:bodyPr wrap="none" lIns="91436" tIns="45718" rIns="91436" bIns="45718">
            <a:spAutoFit/>
          </a:bodyPr>
          <a:lstStyle/>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Tiếp</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nhận</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cxnSp>
        <p:nvCxnSpPr>
          <p:cNvPr id="57" name="Straight Connector 56"/>
          <p:cNvCxnSpPr/>
          <p:nvPr/>
        </p:nvCxnSpPr>
        <p:spPr>
          <a:xfrm flipV="1">
            <a:off x="3501414" y="3975888"/>
            <a:ext cx="1811793" cy="1"/>
          </a:xfrm>
          <a:prstGeom prst="line">
            <a:avLst/>
          </a:prstGeom>
          <a:ln w="1905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501414" y="3454531"/>
            <a:ext cx="1957579" cy="1200325"/>
          </a:xfrm>
          <a:prstGeom prst="rect">
            <a:avLst/>
          </a:prstGeom>
        </p:spPr>
        <p:txBody>
          <a:bodyPr wrap="none" lIns="91436" tIns="45718" rIns="91436" bIns="45718">
            <a:spAutoFit/>
          </a:bodyPr>
          <a:lstStyle/>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Dây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thần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kinh</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thính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giác</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5349760" y="3587274"/>
            <a:ext cx="1083943" cy="646327"/>
          </a:xfrm>
          <a:prstGeom prst="rect">
            <a:avLst/>
          </a:prstGeom>
        </p:spPr>
        <p:txBody>
          <a:bodyPr wrap="none" lIns="91436" tIns="45718" rIns="91436" bIns="45718">
            <a:spAutoFit/>
          </a:bodyPr>
          <a:lstStyle/>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Vỏ</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não</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cxnSp>
        <p:nvCxnSpPr>
          <p:cNvPr id="61" name="Straight Connector 60"/>
          <p:cNvCxnSpPr/>
          <p:nvPr/>
        </p:nvCxnSpPr>
        <p:spPr>
          <a:xfrm flipV="1">
            <a:off x="6313479" y="3986725"/>
            <a:ext cx="1811793" cy="1"/>
          </a:xfrm>
          <a:prstGeom prst="line">
            <a:avLst/>
          </a:prstGeom>
          <a:ln w="1905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6356820" y="3487541"/>
            <a:ext cx="1928725" cy="646327"/>
          </a:xfrm>
          <a:prstGeom prst="rect">
            <a:avLst/>
          </a:prstGeom>
        </p:spPr>
        <p:txBody>
          <a:bodyPr wrap="none" lIns="91436" tIns="45718" rIns="91436" bIns="45718">
            <a:spAutoFit/>
          </a:bodyPr>
          <a:lstStyle/>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Dây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vận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động</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p:cNvSpPr/>
          <p:nvPr/>
        </p:nvSpPr>
        <p:spPr>
          <a:xfrm>
            <a:off x="8136403" y="3282353"/>
            <a:ext cx="1031043" cy="1200325"/>
          </a:xfrm>
          <a:prstGeom prst="rect">
            <a:avLst/>
          </a:prstGeom>
        </p:spPr>
        <p:txBody>
          <a:bodyPr wrap="none" lIns="91436" tIns="45718" rIns="91436" bIns="45718">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Cơ</a:t>
            </a:r>
            <a:r>
              <a:rPr lang="en-US" sz="2400" b="1" dirty="0">
                <a:latin typeface="Calibri" panose="020F0502020204030204" pitchFamily="34" charset="0"/>
                <a:ea typeface="Calibri" panose="020F0502020204030204" pitchFamily="34" charset="0"/>
                <a:cs typeface="Calibri" panose="020F0502020204030204" pitchFamily="34" charset="0"/>
              </a:rPr>
              <a:t> </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xương</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Right Arrow 11"/>
          <p:cNvSpPr/>
          <p:nvPr/>
        </p:nvSpPr>
        <p:spPr>
          <a:xfrm>
            <a:off x="996441" y="4824599"/>
            <a:ext cx="1022210" cy="304800"/>
          </a:xfrm>
          <a:prstGeom prst="rightArrow">
            <a:avLst>
              <a:gd name="adj1" fmla="val 50000"/>
              <a:gd name="adj2" fmla="val 1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66" name="Rectangle 65"/>
          <p:cNvSpPr/>
          <p:nvPr/>
        </p:nvSpPr>
        <p:spPr>
          <a:xfrm>
            <a:off x="2819400" y="4571967"/>
            <a:ext cx="4121589" cy="1143066"/>
          </a:xfrm>
          <a:prstGeom prst="rect">
            <a:avLst/>
          </a:prstGeom>
        </p:spPr>
        <p:txBody>
          <a:bodyPr wrap="square" lIns="91436" tIns="45718" rIns="91436" bIns="45718">
            <a:spAutoFit/>
          </a:bodyPr>
          <a:lstStyle/>
          <a:p>
            <a:pPr algn="just">
              <a:lnSpc>
                <a:spcPct val="150000"/>
              </a:lnSpc>
            </a:pPr>
            <a:r>
              <a:rPr lang="en-US" sz="2400" b="1" dirty="0">
                <a:latin typeface="Calibri" panose="020F0502020204030204" pitchFamily="34" charset="0"/>
                <a:ea typeface="Calibri" panose="020F0502020204030204" pitchFamily="34" charset="0"/>
                <a:cs typeface="Calibri" panose="020F0502020204030204" pitchFamily="34" charset="0"/>
              </a:rPr>
              <a:t>Co </a:t>
            </a:r>
            <a:r>
              <a:rPr lang="en-US" sz="2400" b="1" dirty="0" err="1">
                <a:latin typeface="Calibri" panose="020F0502020204030204" pitchFamily="34" charset="0"/>
                <a:ea typeface="Calibri" panose="020F0502020204030204" pitchFamily="34" charset="0"/>
                <a:cs typeface="Calibri" panose="020F0502020204030204" pitchFamily="34" charset="0"/>
              </a:rPr>
              <a:t>cơ</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xương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làm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đầu</a:t>
            </a:r>
            <a:r>
              <a:rPr lang="en-US" sz="2400" b="1" dirty="0">
                <a:latin typeface="Calibri" panose="020F0502020204030204" pitchFamily="34" charset="0"/>
                <a:ea typeface="Calibri" panose="020F0502020204030204" pitchFamily="34" charset="0"/>
                <a:cs typeface="Calibri" panose="020F0502020204030204" pitchFamily="34" charset="0"/>
              </a:rPr>
              <a:t> quay </a:t>
            </a:r>
            <a:r>
              <a:rPr lang="en-US" sz="2400" b="1" dirty="0" err="1">
                <a:latin typeface="Calibri" panose="020F0502020204030204" pitchFamily="34" charset="0"/>
                <a:ea typeface="Calibri" panose="020F0502020204030204" pitchFamily="34" charset="0"/>
                <a:cs typeface="Calibri" panose="020F0502020204030204" pitchFamily="34" charset="0"/>
              </a:rPr>
              <a:t>lại</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par>
                                <p:cTn id="28" presetID="2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par>
                                <p:cTn id="41" presetID="22" presetClass="entr" presetSubtype="8"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left)">
                                      <p:cBhvr>
                                        <p:cTn id="53" dur="500"/>
                                        <p:tgtEl>
                                          <p:spTgt spid="62"/>
                                        </p:tgtEl>
                                      </p:cBhvr>
                                    </p:animEffect>
                                  </p:childTnLst>
                                </p:cTn>
                              </p:par>
                              <p:par>
                                <p:cTn id="54" presetID="22" presetClass="entr" presetSubtype="8" fill="hold"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left)">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left)">
                                      <p:cBhvr>
                                        <p:cTn id="6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P spid="4" grpId="0"/>
      <p:bldP spid="53" grpId="0"/>
      <p:bldP spid="54" grpId="0"/>
      <p:bldP spid="58" grpId="0"/>
      <p:bldP spid="60" grpId="0"/>
      <p:bldP spid="62" grpId="0"/>
      <p:bldP spid="63" grpId="0"/>
      <p:bldP spid="12" grpId="0" animBg="1"/>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sp>
        <p:nvSpPr>
          <p:cNvPr id="46" name="TextBox 45"/>
          <p:cNvSpPr txBox="1"/>
          <p:nvPr/>
        </p:nvSpPr>
        <p:spPr>
          <a:xfrm>
            <a:off x="76200" y="46276"/>
            <a:ext cx="9067800" cy="1754322"/>
          </a:xfrm>
          <a:prstGeom prst="rect">
            <a:avLst/>
          </a:prstGeom>
          <a:noFill/>
        </p:spPr>
        <p:txBody>
          <a:bodyPr wrap="square" lIns="91436" tIns="45718" rIns="91436" bIns="45718" rtlCol="0">
            <a:spAutoFit/>
          </a:bodyPr>
          <a:lstStyle/>
          <a:p>
            <a:pPr algn="just">
              <a:lnSpc>
                <a:spcPct val="150000"/>
              </a:lnSpc>
            </a:pPr>
            <a:r>
              <a:rPr lang="vi-VN" sz="2400" b="1" dirty="0">
                <a:solidFill>
                  <a:srgbClr val="C00000"/>
                </a:solidFill>
                <a:latin typeface="Calibri" panose="020F0502020204030204" pitchFamily="34" charset="0"/>
                <a:ea typeface="Calibri" panose="020F0502020204030204" pitchFamily="34" charset="0"/>
                <a:cs typeface="Calibri" panose="020F0502020204030204" pitchFamily="34" charset="0"/>
              </a:rPr>
              <a:t>Câu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2</a:t>
            </a:r>
            <a:r>
              <a:rPr lang="vi-VN" sz="2400" b="1"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vi-VN" sz="24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Khi gặp kẻ thù, bạch tuộc có hành động phun mực làm cho vùng nước xung quanh bị nhuộm đen, nhờ đó có thể trốn thoát. Hành động phun mực của bạch tuộc có phải là cảm ứng không? Tại sao</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TextBox 47"/>
          <p:cNvSpPr txBox="1"/>
          <p:nvPr/>
        </p:nvSpPr>
        <p:spPr>
          <a:xfrm>
            <a:off x="2" y="1733550"/>
            <a:ext cx="7543798" cy="3416316"/>
          </a:xfrm>
          <a:prstGeom prst="rect">
            <a:avLst/>
          </a:prstGeom>
          <a:noFill/>
        </p:spPr>
        <p:txBody>
          <a:bodyPr wrap="square" lIns="91436" tIns="45718" rIns="91436" bIns="45718" rtlCol="0">
            <a:spAutoFit/>
          </a:bodyPr>
          <a:lstStyle/>
          <a:p>
            <a:pPr algn="ctr" defTabSz="914400">
              <a:lnSpc>
                <a:spcPct val="150000"/>
              </a:lnSpc>
              <a:buClrTx/>
              <a:defRPr/>
            </a:pPr>
            <a:r>
              <a:rPr lang="en-US" sz="24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Trả</a:t>
            </a:r>
            <a:r>
              <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lời</a:t>
            </a:r>
            <a:r>
              <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ClrTx/>
              <a:buFont typeface="Arial" panose="020B0604020202020204" pitchFamily="34" charset="0"/>
              <a:buChar char="•"/>
            </a:pPr>
            <a:r>
              <a:rPr lang="vi-VN"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Hành động phun mực là cảm ứng</a:t>
            </a:r>
            <a:endPar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ClrTx/>
              <a:buFont typeface="Arial" panose="020B0604020202020204" pitchFamily="34" charset="0"/>
              <a:buChar char="•"/>
            </a:pPr>
            <a:r>
              <a:rPr lang="vi-VN"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Vì khi phát hiện kẻ thù, kích thích được tiếp nhận bởi cơ quan phân tích thị giác được truyền về trung ương thần kinh để phân tích và tổng hợp để đưa ra phản ứng trả lời là hành động phun mực của bạch tuộc</a:t>
            </a:r>
            <a:endPar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43800" y="2343150"/>
            <a:ext cx="1444986" cy="1572937"/>
          </a:xfrm>
          <a:prstGeom prst="rect">
            <a:avLst/>
          </a:prstGeom>
        </p:spPr>
      </p:pic>
      <p:sp>
        <p:nvSpPr>
          <p:cNvPr id="23"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grpSp>
        <p:nvGrpSpPr>
          <p:cNvPr id="2276" name="Google Shape;2276;p51"/>
          <p:cNvGrpSpPr/>
          <p:nvPr/>
        </p:nvGrpSpPr>
        <p:grpSpPr>
          <a:xfrm>
            <a:off x="8363757" y="3571547"/>
            <a:ext cx="490630" cy="840891"/>
            <a:chOff x="5522347" y="1956830"/>
            <a:chExt cx="634394" cy="1818086"/>
          </a:xfrm>
        </p:grpSpPr>
        <p:sp>
          <p:nvSpPr>
            <p:cNvPr id="2277" name="Google Shape;2277;p51"/>
            <p:cNvSpPr/>
            <p:nvPr/>
          </p:nvSpPr>
          <p:spPr>
            <a:xfrm>
              <a:off x="5522347" y="2109346"/>
              <a:ext cx="342059" cy="933667"/>
            </a:xfrm>
            <a:custGeom>
              <a:avLst/>
              <a:gdLst/>
              <a:ahLst/>
              <a:cxnLst/>
              <a:rect l="l" t="t" r="r" b="b"/>
              <a:pathLst>
                <a:path w="17996" h="49121" extrusionOk="0">
                  <a:moveTo>
                    <a:pt x="2797" y="1"/>
                  </a:moveTo>
                  <a:cubicBezTo>
                    <a:pt x="2797" y="1"/>
                    <a:pt x="1" y="4408"/>
                    <a:pt x="2068" y="19485"/>
                  </a:cubicBezTo>
                  <a:cubicBezTo>
                    <a:pt x="3557" y="30093"/>
                    <a:pt x="8420" y="38877"/>
                    <a:pt x="12676" y="49120"/>
                  </a:cubicBezTo>
                  <a:cubicBezTo>
                    <a:pt x="12676" y="49120"/>
                    <a:pt x="17995" y="41278"/>
                    <a:pt x="11490" y="28634"/>
                  </a:cubicBezTo>
                  <a:cubicBezTo>
                    <a:pt x="4165" y="14348"/>
                    <a:pt x="2797" y="1"/>
                    <a:pt x="2797"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278" name="Google Shape;2278;p51"/>
            <p:cNvSpPr/>
            <p:nvPr/>
          </p:nvSpPr>
          <p:spPr>
            <a:xfrm>
              <a:off x="5548349" y="2178115"/>
              <a:ext cx="37578" cy="328164"/>
            </a:xfrm>
            <a:custGeom>
              <a:avLst/>
              <a:gdLst/>
              <a:ahLst/>
              <a:cxnLst/>
              <a:rect l="l" t="t" r="r" b="b"/>
              <a:pathLst>
                <a:path w="1977" h="17265" fill="none" extrusionOk="0">
                  <a:moveTo>
                    <a:pt x="1976" y="0"/>
                  </a:moveTo>
                  <a:cubicBezTo>
                    <a:pt x="1" y="7933"/>
                    <a:pt x="943" y="17265"/>
                    <a:pt x="943" y="1726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79" name="Google Shape;2279;p51"/>
            <p:cNvSpPr/>
            <p:nvPr/>
          </p:nvSpPr>
          <p:spPr>
            <a:xfrm>
              <a:off x="5584178" y="2375109"/>
              <a:ext cx="46815" cy="286595"/>
            </a:xfrm>
            <a:custGeom>
              <a:avLst/>
              <a:gdLst/>
              <a:ahLst/>
              <a:cxnLst/>
              <a:rect l="l" t="t" r="r" b="b"/>
              <a:pathLst>
                <a:path w="2463" h="15078" fill="none" extrusionOk="0">
                  <a:moveTo>
                    <a:pt x="2462" y="1"/>
                  </a:moveTo>
                  <a:cubicBezTo>
                    <a:pt x="0" y="3679"/>
                    <a:pt x="1094" y="15077"/>
                    <a:pt x="1094" y="1507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0" name="Google Shape;2280;p51"/>
            <p:cNvSpPr/>
            <p:nvPr/>
          </p:nvSpPr>
          <p:spPr>
            <a:xfrm>
              <a:off x="5628086" y="2491245"/>
              <a:ext cx="41607" cy="312578"/>
            </a:xfrm>
            <a:custGeom>
              <a:avLst/>
              <a:gdLst/>
              <a:ahLst/>
              <a:cxnLst/>
              <a:rect l="l" t="t" r="r" b="b"/>
              <a:pathLst>
                <a:path w="2189" h="16445" fill="none" extrusionOk="0">
                  <a:moveTo>
                    <a:pt x="2189" y="0"/>
                  </a:moveTo>
                  <a:cubicBezTo>
                    <a:pt x="0" y="4864"/>
                    <a:pt x="1642" y="16444"/>
                    <a:pt x="1642" y="1644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1" name="Google Shape;2281;p51"/>
            <p:cNvSpPr/>
            <p:nvPr/>
          </p:nvSpPr>
          <p:spPr>
            <a:xfrm>
              <a:off x="5696246" y="2632204"/>
              <a:ext cx="34118" cy="256544"/>
            </a:xfrm>
            <a:custGeom>
              <a:avLst/>
              <a:gdLst/>
              <a:ahLst/>
              <a:cxnLst/>
              <a:rect l="l" t="t" r="r" b="b"/>
              <a:pathLst>
                <a:path w="1795" h="13497" fill="none" extrusionOk="0">
                  <a:moveTo>
                    <a:pt x="1794" y="1"/>
                  </a:moveTo>
                  <a:cubicBezTo>
                    <a:pt x="882" y="5320"/>
                    <a:pt x="1" y="13497"/>
                    <a:pt x="1" y="134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2" name="Google Shape;2282;p51"/>
            <p:cNvSpPr/>
            <p:nvPr/>
          </p:nvSpPr>
          <p:spPr>
            <a:xfrm>
              <a:off x="5730346" y="2741992"/>
              <a:ext cx="47386" cy="223604"/>
            </a:xfrm>
            <a:custGeom>
              <a:avLst/>
              <a:gdLst/>
              <a:ahLst/>
              <a:cxnLst/>
              <a:rect l="l" t="t" r="r" b="b"/>
              <a:pathLst>
                <a:path w="2493" h="11764" fill="none" extrusionOk="0">
                  <a:moveTo>
                    <a:pt x="2493" y="0"/>
                  </a:moveTo>
                  <a:cubicBezTo>
                    <a:pt x="2219" y="6687"/>
                    <a:pt x="0" y="11763"/>
                    <a:pt x="0" y="117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3" name="Google Shape;2283;p51"/>
            <p:cNvSpPr/>
            <p:nvPr/>
          </p:nvSpPr>
          <p:spPr>
            <a:xfrm>
              <a:off x="5522347" y="2109346"/>
              <a:ext cx="364013" cy="1394694"/>
            </a:xfrm>
            <a:custGeom>
              <a:avLst/>
              <a:gdLst/>
              <a:ahLst/>
              <a:cxnLst/>
              <a:rect l="l" t="t" r="r" b="b"/>
              <a:pathLst>
                <a:path w="19151" h="73376" fill="none" extrusionOk="0">
                  <a:moveTo>
                    <a:pt x="19150" y="73376"/>
                  </a:moveTo>
                  <a:cubicBezTo>
                    <a:pt x="16658" y="49971"/>
                    <a:pt x="4591" y="37357"/>
                    <a:pt x="2068" y="19485"/>
                  </a:cubicBezTo>
                  <a:cubicBezTo>
                    <a:pt x="1" y="4408"/>
                    <a:pt x="2797" y="1"/>
                    <a:pt x="2797"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284" name="Google Shape;2284;p51"/>
            <p:cNvSpPr/>
            <p:nvPr/>
          </p:nvSpPr>
          <p:spPr>
            <a:xfrm>
              <a:off x="5777142" y="1956830"/>
              <a:ext cx="379599" cy="1195363"/>
            </a:xfrm>
            <a:custGeom>
              <a:avLst/>
              <a:gdLst/>
              <a:ahLst/>
              <a:cxnLst/>
              <a:rect l="l" t="t" r="r" b="b"/>
              <a:pathLst>
                <a:path w="19971" h="62889" extrusionOk="0">
                  <a:moveTo>
                    <a:pt x="14438" y="1"/>
                  </a:moveTo>
                  <a:lnTo>
                    <a:pt x="14438" y="1"/>
                  </a:lnTo>
                  <a:cubicBezTo>
                    <a:pt x="14438" y="1"/>
                    <a:pt x="12766" y="8694"/>
                    <a:pt x="8845" y="19332"/>
                  </a:cubicBezTo>
                  <a:cubicBezTo>
                    <a:pt x="4894" y="29971"/>
                    <a:pt x="0" y="47661"/>
                    <a:pt x="7478" y="62889"/>
                  </a:cubicBezTo>
                  <a:cubicBezTo>
                    <a:pt x="7478" y="62889"/>
                    <a:pt x="8177" y="59819"/>
                    <a:pt x="14104" y="37539"/>
                  </a:cubicBezTo>
                  <a:cubicBezTo>
                    <a:pt x="19970" y="15229"/>
                    <a:pt x="14439" y="1"/>
                    <a:pt x="14438"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285" name="Google Shape;2285;p51"/>
            <p:cNvSpPr/>
            <p:nvPr/>
          </p:nvSpPr>
          <p:spPr>
            <a:xfrm>
              <a:off x="5844733" y="2604472"/>
              <a:ext cx="99979" cy="441430"/>
            </a:xfrm>
            <a:custGeom>
              <a:avLst/>
              <a:gdLst/>
              <a:ahLst/>
              <a:cxnLst/>
              <a:rect l="l" t="t" r="r" b="b"/>
              <a:pathLst>
                <a:path w="5260" h="23224" fill="none" extrusionOk="0">
                  <a:moveTo>
                    <a:pt x="1064" y="1"/>
                  </a:moveTo>
                  <a:cubicBezTo>
                    <a:pt x="1" y="10700"/>
                    <a:pt x="5259" y="23223"/>
                    <a:pt x="5259" y="232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6" name="Google Shape;2286;p51"/>
            <p:cNvSpPr/>
            <p:nvPr/>
          </p:nvSpPr>
          <p:spPr>
            <a:xfrm>
              <a:off x="5866117" y="2436940"/>
              <a:ext cx="122503" cy="439092"/>
            </a:xfrm>
            <a:custGeom>
              <a:avLst/>
              <a:gdLst/>
              <a:ahLst/>
              <a:cxnLst/>
              <a:rect l="l" t="t" r="r" b="b"/>
              <a:pathLst>
                <a:path w="6445" h="23101" fill="none" extrusionOk="0">
                  <a:moveTo>
                    <a:pt x="2158" y="0"/>
                  </a:moveTo>
                  <a:cubicBezTo>
                    <a:pt x="0" y="8845"/>
                    <a:pt x="6444" y="23101"/>
                    <a:pt x="6444" y="2310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7" name="Google Shape;2287;p51"/>
            <p:cNvSpPr/>
            <p:nvPr/>
          </p:nvSpPr>
          <p:spPr>
            <a:xfrm>
              <a:off x="5934277" y="2278057"/>
              <a:ext cx="101139" cy="426965"/>
            </a:xfrm>
            <a:custGeom>
              <a:avLst/>
              <a:gdLst/>
              <a:ahLst/>
              <a:cxnLst/>
              <a:rect l="l" t="t" r="r" b="b"/>
              <a:pathLst>
                <a:path w="5321" h="22463" fill="none" extrusionOk="0">
                  <a:moveTo>
                    <a:pt x="1460" y="0"/>
                  </a:moveTo>
                  <a:cubicBezTo>
                    <a:pt x="1" y="9484"/>
                    <a:pt x="5320" y="22463"/>
                    <a:pt x="5320" y="224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8" name="Google Shape;2288;p51"/>
            <p:cNvSpPr/>
            <p:nvPr/>
          </p:nvSpPr>
          <p:spPr>
            <a:xfrm>
              <a:off x="5976455" y="2133048"/>
              <a:ext cx="87834" cy="403852"/>
            </a:xfrm>
            <a:custGeom>
              <a:avLst/>
              <a:gdLst/>
              <a:ahLst/>
              <a:cxnLst/>
              <a:rect l="l" t="t" r="r" b="b"/>
              <a:pathLst>
                <a:path w="4621" h="21247" fill="none" extrusionOk="0">
                  <a:moveTo>
                    <a:pt x="1642" y="0"/>
                  </a:moveTo>
                  <a:cubicBezTo>
                    <a:pt x="1" y="11095"/>
                    <a:pt x="4621" y="21247"/>
                    <a:pt x="4621" y="2124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9" name="Google Shape;2289;p51"/>
            <p:cNvSpPr/>
            <p:nvPr/>
          </p:nvSpPr>
          <p:spPr>
            <a:xfrm>
              <a:off x="6029030" y="2053882"/>
              <a:ext cx="48564" cy="393474"/>
            </a:xfrm>
            <a:custGeom>
              <a:avLst/>
              <a:gdLst/>
              <a:ahLst/>
              <a:cxnLst/>
              <a:rect l="l" t="t" r="r" b="b"/>
              <a:pathLst>
                <a:path w="2555" h="20701" fill="none" extrusionOk="0">
                  <a:moveTo>
                    <a:pt x="1" y="1"/>
                  </a:moveTo>
                  <a:cubicBezTo>
                    <a:pt x="2402" y="5411"/>
                    <a:pt x="2554" y="20700"/>
                    <a:pt x="2554" y="2070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90" name="Google Shape;2290;p51"/>
            <p:cNvSpPr/>
            <p:nvPr/>
          </p:nvSpPr>
          <p:spPr>
            <a:xfrm>
              <a:off x="5859179" y="2392444"/>
              <a:ext cx="225334" cy="1382472"/>
            </a:xfrm>
            <a:custGeom>
              <a:avLst/>
              <a:gdLst/>
              <a:ahLst/>
              <a:cxnLst/>
              <a:rect l="l" t="t" r="r" b="b"/>
              <a:pathLst>
                <a:path w="11855" h="72733" extrusionOk="0">
                  <a:moveTo>
                    <a:pt x="11855" y="1"/>
                  </a:moveTo>
                  <a:cubicBezTo>
                    <a:pt x="11854" y="5"/>
                    <a:pt x="8237" y="21127"/>
                    <a:pt x="4499" y="34378"/>
                  </a:cubicBezTo>
                  <a:cubicBezTo>
                    <a:pt x="730" y="47631"/>
                    <a:pt x="0" y="64865"/>
                    <a:pt x="0" y="70579"/>
                  </a:cubicBezTo>
                  <a:cubicBezTo>
                    <a:pt x="17" y="72160"/>
                    <a:pt x="229" y="72733"/>
                    <a:pt x="528" y="72733"/>
                  </a:cubicBezTo>
                  <a:cubicBezTo>
                    <a:pt x="1316" y="72733"/>
                    <a:pt x="2706" y="68756"/>
                    <a:pt x="2706" y="68756"/>
                  </a:cubicBezTo>
                  <a:cubicBezTo>
                    <a:pt x="2371" y="52555"/>
                    <a:pt x="4773" y="39029"/>
                    <a:pt x="6627" y="31035"/>
                  </a:cubicBezTo>
                  <a:cubicBezTo>
                    <a:pt x="9271" y="19637"/>
                    <a:pt x="11854" y="5"/>
                    <a:pt x="11855" y="1"/>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2314" name="Google Shape;2314;p51"/>
          <p:cNvGrpSpPr/>
          <p:nvPr/>
        </p:nvGrpSpPr>
        <p:grpSpPr>
          <a:xfrm>
            <a:off x="8777463" y="1123951"/>
            <a:ext cx="281368" cy="228812"/>
            <a:chOff x="3474251" y="1520057"/>
            <a:chExt cx="281368" cy="228812"/>
          </a:xfrm>
        </p:grpSpPr>
        <p:sp>
          <p:nvSpPr>
            <p:cNvPr id="2315" name="Google Shape;2315;p51"/>
            <p:cNvSpPr/>
            <p:nvPr/>
          </p:nvSpPr>
          <p:spPr>
            <a:xfrm>
              <a:off x="3486948" y="1544766"/>
              <a:ext cx="268671" cy="176085"/>
            </a:xfrm>
            <a:custGeom>
              <a:avLst/>
              <a:gdLst/>
              <a:ahLst/>
              <a:cxnLst/>
              <a:rect l="l" t="t" r="r" b="b"/>
              <a:pathLst>
                <a:path w="14135" h="9264" extrusionOk="0">
                  <a:moveTo>
                    <a:pt x="2844" y="1"/>
                  </a:moveTo>
                  <a:cubicBezTo>
                    <a:pt x="1691" y="1"/>
                    <a:pt x="817" y="527"/>
                    <a:pt x="548" y="1558"/>
                  </a:cubicBezTo>
                  <a:cubicBezTo>
                    <a:pt x="1" y="3533"/>
                    <a:pt x="3739" y="6026"/>
                    <a:pt x="6536" y="7576"/>
                  </a:cubicBezTo>
                  <a:cubicBezTo>
                    <a:pt x="8290" y="8519"/>
                    <a:pt x="9951" y="9264"/>
                    <a:pt x="11141" y="9264"/>
                  </a:cubicBezTo>
                  <a:cubicBezTo>
                    <a:pt x="11867" y="9264"/>
                    <a:pt x="12418" y="8986"/>
                    <a:pt x="12706" y="8305"/>
                  </a:cubicBezTo>
                  <a:cubicBezTo>
                    <a:pt x="14135" y="4962"/>
                    <a:pt x="9119" y="3260"/>
                    <a:pt x="6475" y="1345"/>
                  </a:cubicBezTo>
                  <a:cubicBezTo>
                    <a:pt x="5195" y="443"/>
                    <a:pt x="3902" y="1"/>
                    <a:pt x="284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16" name="Google Shape;2316;p51"/>
            <p:cNvSpPr/>
            <p:nvPr/>
          </p:nvSpPr>
          <p:spPr>
            <a:xfrm>
              <a:off x="3640623" y="1578980"/>
              <a:ext cx="36418" cy="11576"/>
            </a:xfrm>
            <a:custGeom>
              <a:avLst/>
              <a:gdLst/>
              <a:ahLst/>
              <a:cxnLst/>
              <a:rect l="l" t="t" r="r" b="b"/>
              <a:pathLst>
                <a:path w="1916" h="609" fill="none" extrusionOk="0">
                  <a:moveTo>
                    <a:pt x="1916" y="1"/>
                  </a:moveTo>
                  <a:cubicBezTo>
                    <a:pt x="1156" y="609"/>
                    <a:pt x="1" y="578"/>
                    <a:pt x="1" y="57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7" name="Google Shape;2317;p51"/>
            <p:cNvSpPr/>
            <p:nvPr/>
          </p:nvSpPr>
          <p:spPr>
            <a:xfrm>
              <a:off x="3610021" y="1552407"/>
              <a:ext cx="19084" cy="17924"/>
            </a:xfrm>
            <a:custGeom>
              <a:avLst/>
              <a:gdLst/>
              <a:ahLst/>
              <a:cxnLst/>
              <a:rect l="l" t="t" r="r" b="b"/>
              <a:pathLst>
                <a:path w="1004" h="943" fill="none" extrusionOk="0">
                  <a:moveTo>
                    <a:pt x="1003" y="1"/>
                  </a:moveTo>
                  <a:cubicBezTo>
                    <a:pt x="122" y="305"/>
                    <a:pt x="0" y="943"/>
                    <a:pt x="0" y="94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8" name="Google Shape;2318;p51"/>
            <p:cNvSpPr/>
            <p:nvPr/>
          </p:nvSpPr>
          <p:spPr>
            <a:xfrm>
              <a:off x="3495615" y="1531024"/>
              <a:ext cx="20243" cy="18513"/>
            </a:xfrm>
            <a:custGeom>
              <a:avLst/>
              <a:gdLst/>
              <a:ahLst/>
              <a:cxnLst/>
              <a:rect l="l" t="t" r="r" b="b"/>
              <a:pathLst>
                <a:path w="1065" h="974" fill="none" extrusionOk="0">
                  <a:moveTo>
                    <a:pt x="1" y="1"/>
                  </a:moveTo>
                  <a:cubicBezTo>
                    <a:pt x="1034" y="214"/>
                    <a:pt x="1065" y="974"/>
                    <a:pt x="1065" y="97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9" name="Google Shape;2319;p51"/>
            <p:cNvSpPr/>
            <p:nvPr/>
          </p:nvSpPr>
          <p:spPr>
            <a:xfrm>
              <a:off x="3474251" y="1599204"/>
              <a:ext cx="28891" cy="5227"/>
            </a:xfrm>
            <a:custGeom>
              <a:avLst/>
              <a:gdLst/>
              <a:ahLst/>
              <a:cxnLst/>
              <a:rect l="l" t="t" r="r" b="b"/>
              <a:pathLst>
                <a:path w="1520" h="275" fill="none" extrusionOk="0">
                  <a:moveTo>
                    <a:pt x="0" y="1"/>
                  </a:moveTo>
                  <a:cubicBezTo>
                    <a:pt x="669" y="274"/>
                    <a:pt x="1520" y="213"/>
                    <a:pt x="1520" y="21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0" name="Google Shape;2320;p51"/>
            <p:cNvSpPr/>
            <p:nvPr/>
          </p:nvSpPr>
          <p:spPr>
            <a:xfrm>
              <a:off x="3527396" y="1646590"/>
              <a:ext cx="17924" cy="17335"/>
            </a:xfrm>
            <a:custGeom>
              <a:avLst/>
              <a:gdLst/>
              <a:ahLst/>
              <a:cxnLst/>
              <a:rect l="l" t="t" r="r" b="b"/>
              <a:pathLst>
                <a:path w="943" h="912" fill="none" extrusionOk="0">
                  <a:moveTo>
                    <a:pt x="943" y="0"/>
                  </a:moveTo>
                  <a:cubicBezTo>
                    <a:pt x="882" y="578"/>
                    <a:pt x="0" y="912"/>
                    <a:pt x="0" y="91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1" name="Google Shape;2321;p51"/>
            <p:cNvSpPr/>
            <p:nvPr/>
          </p:nvSpPr>
          <p:spPr>
            <a:xfrm>
              <a:off x="3601354" y="1688178"/>
              <a:ext cx="10416" cy="19673"/>
            </a:xfrm>
            <a:custGeom>
              <a:avLst/>
              <a:gdLst/>
              <a:ahLst/>
              <a:cxnLst/>
              <a:rect l="l" t="t" r="r" b="b"/>
              <a:pathLst>
                <a:path w="548" h="1035" fill="none" extrusionOk="0">
                  <a:moveTo>
                    <a:pt x="547" y="1"/>
                  </a:moveTo>
                  <a:cubicBezTo>
                    <a:pt x="395" y="730"/>
                    <a:pt x="0" y="1034"/>
                    <a:pt x="0" y="103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2" name="Google Shape;2322;p51"/>
            <p:cNvSpPr/>
            <p:nvPr/>
          </p:nvSpPr>
          <p:spPr>
            <a:xfrm>
              <a:off x="3674134" y="1716480"/>
              <a:ext cx="2338" cy="32389"/>
            </a:xfrm>
            <a:custGeom>
              <a:avLst/>
              <a:gdLst/>
              <a:ahLst/>
              <a:cxnLst/>
              <a:rect l="l" t="t" r="r" b="b"/>
              <a:pathLst>
                <a:path w="123" h="1704" fill="none" extrusionOk="0">
                  <a:moveTo>
                    <a:pt x="1" y="1"/>
                  </a:moveTo>
                  <a:cubicBezTo>
                    <a:pt x="123" y="730"/>
                    <a:pt x="123" y="1703"/>
                    <a:pt x="123" y="170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3" name="Google Shape;2323;p51"/>
            <p:cNvSpPr/>
            <p:nvPr/>
          </p:nvSpPr>
          <p:spPr>
            <a:xfrm>
              <a:off x="3719790" y="1639652"/>
              <a:ext cx="32940" cy="8097"/>
            </a:xfrm>
            <a:custGeom>
              <a:avLst/>
              <a:gdLst/>
              <a:ahLst/>
              <a:cxnLst/>
              <a:rect l="l" t="t" r="r" b="b"/>
              <a:pathLst>
                <a:path w="1733" h="426" fill="none" extrusionOk="0">
                  <a:moveTo>
                    <a:pt x="1733" y="0"/>
                  </a:moveTo>
                  <a:cubicBezTo>
                    <a:pt x="1368" y="426"/>
                    <a:pt x="0" y="395"/>
                    <a:pt x="0" y="39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4" name="Google Shape;2324;p51"/>
            <p:cNvSpPr/>
            <p:nvPr/>
          </p:nvSpPr>
          <p:spPr>
            <a:xfrm>
              <a:off x="3477121" y="1548948"/>
              <a:ext cx="24881" cy="14465"/>
            </a:xfrm>
            <a:custGeom>
              <a:avLst/>
              <a:gdLst/>
              <a:ahLst/>
              <a:cxnLst/>
              <a:rect l="l" t="t" r="r" b="b"/>
              <a:pathLst>
                <a:path w="1309" h="761" fill="none" extrusionOk="0">
                  <a:moveTo>
                    <a:pt x="1" y="0"/>
                  </a:moveTo>
                  <a:cubicBezTo>
                    <a:pt x="761" y="31"/>
                    <a:pt x="1308" y="760"/>
                    <a:pt x="1308" y="76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5" name="Google Shape;2325;p51"/>
            <p:cNvSpPr/>
            <p:nvPr/>
          </p:nvSpPr>
          <p:spPr>
            <a:xfrm>
              <a:off x="3575352" y="1520057"/>
              <a:ext cx="9827" cy="31210"/>
            </a:xfrm>
            <a:custGeom>
              <a:avLst/>
              <a:gdLst/>
              <a:ahLst/>
              <a:cxnLst/>
              <a:rect l="l" t="t" r="r" b="b"/>
              <a:pathLst>
                <a:path w="517" h="1642" fill="none" extrusionOk="0">
                  <a:moveTo>
                    <a:pt x="517" y="0"/>
                  </a:moveTo>
                  <a:cubicBezTo>
                    <a:pt x="31" y="730"/>
                    <a:pt x="0" y="1642"/>
                    <a:pt x="0" y="164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6" name="Google Shape;2326;p51"/>
            <p:cNvSpPr/>
            <p:nvPr/>
          </p:nvSpPr>
          <p:spPr>
            <a:xfrm>
              <a:off x="3725568" y="1708972"/>
              <a:ext cx="24273" cy="32959"/>
            </a:xfrm>
            <a:custGeom>
              <a:avLst/>
              <a:gdLst/>
              <a:ahLst/>
              <a:cxnLst/>
              <a:rect l="l" t="t" r="r" b="b"/>
              <a:pathLst>
                <a:path w="1277" h="1734" fill="none" extrusionOk="0">
                  <a:moveTo>
                    <a:pt x="0" y="1"/>
                  </a:moveTo>
                  <a:cubicBezTo>
                    <a:pt x="1277" y="761"/>
                    <a:pt x="1216" y="1733"/>
                    <a:pt x="1216"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7" name="Google Shape;2327;p51"/>
            <p:cNvSpPr/>
            <p:nvPr/>
          </p:nvSpPr>
          <p:spPr>
            <a:xfrm>
              <a:off x="3638894" y="1622317"/>
              <a:ext cx="34689" cy="6957"/>
            </a:xfrm>
            <a:custGeom>
              <a:avLst/>
              <a:gdLst/>
              <a:ahLst/>
              <a:cxnLst/>
              <a:rect l="l" t="t" r="r" b="b"/>
              <a:pathLst>
                <a:path w="1825" h="366" fill="none" extrusionOk="0">
                  <a:moveTo>
                    <a:pt x="1" y="92"/>
                  </a:moveTo>
                  <a:cubicBezTo>
                    <a:pt x="852" y="365"/>
                    <a:pt x="1825" y="0"/>
                    <a:pt x="1825"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8" name="Google Shape;2328;p51"/>
            <p:cNvSpPr/>
            <p:nvPr/>
          </p:nvSpPr>
          <p:spPr>
            <a:xfrm>
              <a:off x="3682801" y="1654097"/>
              <a:ext cx="25451" cy="28321"/>
            </a:xfrm>
            <a:custGeom>
              <a:avLst/>
              <a:gdLst/>
              <a:ahLst/>
              <a:cxnLst/>
              <a:rect l="l" t="t" r="r" b="b"/>
              <a:pathLst>
                <a:path w="1339" h="1490" fill="none" extrusionOk="0">
                  <a:moveTo>
                    <a:pt x="1" y="0"/>
                  </a:moveTo>
                  <a:cubicBezTo>
                    <a:pt x="943" y="183"/>
                    <a:pt x="1338" y="1490"/>
                    <a:pt x="1338" y="149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9" name="Google Shape;2329;p51"/>
            <p:cNvSpPr/>
            <p:nvPr/>
          </p:nvSpPr>
          <p:spPr>
            <a:xfrm>
              <a:off x="3641783" y="1661605"/>
              <a:ext cx="23132" cy="23702"/>
            </a:xfrm>
            <a:custGeom>
              <a:avLst/>
              <a:gdLst/>
              <a:ahLst/>
              <a:cxnLst/>
              <a:rect l="l" t="t" r="r" b="b"/>
              <a:pathLst>
                <a:path w="1217" h="1247" fill="none" extrusionOk="0">
                  <a:moveTo>
                    <a:pt x="1217" y="1247"/>
                  </a:moveTo>
                  <a:cubicBezTo>
                    <a:pt x="639" y="335"/>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0" name="Google Shape;2330;p51"/>
            <p:cNvSpPr/>
            <p:nvPr/>
          </p:nvSpPr>
          <p:spPr>
            <a:xfrm>
              <a:off x="3569573" y="1604982"/>
              <a:ext cx="30051" cy="11576"/>
            </a:xfrm>
            <a:custGeom>
              <a:avLst/>
              <a:gdLst/>
              <a:ahLst/>
              <a:cxnLst/>
              <a:rect l="l" t="t" r="r" b="b"/>
              <a:pathLst>
                <a:path w="1581" h="609" fill="none" extrusionOk="0">
                  <a:moveTo>
                    <a:pt x="1581" y="396"/>
                  </a:moveTo>
                  <a:cubicBezTo>
                    <a:pt x="760" y="609"/>
                    <a:pt x="0" y="1"/>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1" name="Google Shape;2331;p51"/>
            <p:cNvSpPr/>
            <p:nvPr/>
          </p:nvSpPr>
          <p:spPr>
            <a:xfrm>
              <a:off x="3549349" y="1566853"/>
              <a:ext cx="24862" cy="9257"/>
            </a:xfrm>
            <a:custGeom>
              <a:avLst/>
              <a:gdLst/>
              <a:ahLst/>
              <a:cxnLst/>
              <a:rect l="l" t="t" r="r" b="b"/>
              <a:pathLst>
                <a:path w="1308" h="487" fill="none" extrusionOk="0">
                  <a:moveTo>
                    <a:pt x="1307" y="426"/>
                  </a:moveTo>
                  <a:cubicBezTo>
                    <a:pt x="548" y="0"/>
                    <a:pt x="0" y="487"/>
                    <a:pt x="0" y="48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2" name="Google Shape;2332;p51"/>
            <p:cNvSpPr/>
            <p:nvPr/>
          </p:nvSpPr>
          <p:spPr>
            <a:xfrm>
              <a:off x="3517569" y="1578410"/>
              <a:ext cx="12146" cy="16194"/>
            </a:xfrm>
            <a:custGeom>
              <a:avLst/>
              <a:gdLst/>
              <a:ahLst/>
              <a:cxnLst/>
              <a:rect l="l" t="t" r="r" b="b"/>
              <a:pathLst>
                <a:path w="639" h="852" fill="none" extrusionOk="0">
                  <a:moveTo>
                    <a:pt x="639" y="851"/>
                  </a:moveTo>
                  <a:cubicBezTo>
                    <a:pt x="1" y="487"/>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3" name="Google Shape;2333;p51"/>
            <p:cNvSpPr/>
            <p:nvPr/>
          </p:nvSpPr>
          <p:spPr>
            <a:xfrm>
              <a:off x="3569573" y="1647160"/>
              <a:ext cx="8686" cy="32959"/>
            </a:xfrm>
            <a:custGeom>
              <a:avLst/>
              <a:gdLst/>
              <a:ahLst/>
              <a:cxnLst/>
              <a:rect l="l" t="t" r="r" b="b"/>
              <a:pathLst>
                <a:path w="457" h="1734" fill="none" extrusionOk="0">
                  <a:moveTo>
                    <a:pt x="456" y="0"/>
                  </a:moveTo>
                  <a:cubicBezTo>
                    <a:pt x="0" y="821"/>
                    <a:pt x="395" y="1733"/>
                    <a:pt x="395"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4" name="Google Shape;2334;p51"/>
            <p:cNvSpPr/>
            <p:nvPr/>
          </p:nvSpPr>
          <p:spPr>
            <a:xfrm>
              <a:off x="3608273" y="1663905"/>
              <a:ext cx="16784" cy="21402"/>
            </a:xfrm>
            <a:custGeom>
              <a:avLst/>
              <a:gdLst/>
              <a:ahLst/>
              <a:cxnLst/>
              <a:rect l="l" t="t" r="r" b="b"/>
              <a:pathLst>
                <a:path w="883" h="1126" fill="none" extrusionOk="0">
                  <a:moveTo>
                    <a:pt x="1" y="1"/>
                  </a:moveTo>
                  <a:cubicBezTo>
                    <a:pt x="639" y="426"/>
                    <a:pt x="882" y="1126"/>
                    <a:pt x="882" y="1126"/>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353" name="Google Shape;2353;p51"/>
          <p:cNvGrpSpPr/>
          <p:nvPr/>
        </p:nvGrpSpPr>
        <p:grpSpPr>
          <a:xfrm>
            <a:off x="8190789" y="4314337"/>
            <a:ext cx="858595" cy="336476"/>
            <a:chOff x="774438" y="4092425"/>
            <a:chExt cx="614775" cy="240925"/>
          </a:xfrm>
        </p:grpSpPr>
        <p:sp>
          <p:nvSpPr>
            <p:cNvPr id="2354" name="Google Shape;2354;p51"/>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355" name="Google Shape;2355;p51"/>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6" name="Google Shape;2356;p51"/>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7" name="Google Shape;2357;p51"/>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8" name="Google Shape;2358;p51"/>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9" name="Google Shape;2359;p51"/>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60" name="Google Shape;2360;p51"/>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61" name="Google Shape;2361;p51"/>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362" name="Google Shape;2362;p51"/>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363" name="Google Shape;2363;p51"/>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364" name="Google Shape;2364;p51"/>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sp>
        <p:nvSpPr>
          <p:cNvPr id="103" name="TextBox 102"/>
          <p:cNvSpPr txBox="1"/>
          <p:nvPr/>
        </p:nvSpPr>
        <p:spPr>
          <a:xfrm>
            <a:off x="649096" y="133351"/>
            <a:ext cx="7798307" cy="1015659"/>
          </a:xfrm>
          <a:prstGeom prst="rect">
            <a:avLst/>
          </a:prstGeom>
          <a:noFill/>
        </p:spPr>
        <p:txBody>
          <a:bodyPr wrap="square" lIns="91436" tIns="45718" rIns="91436" bIns="45718" rtlCol="0">
            <a:spAutoFit/>
          </a:bodyPr>
          <a:lstStyle/>
          <a:p>
            <a:pPr algn="ctr">
              <a:lnSpc>
                <a:spcPct val="150000"/>
              </a:lnSpc>
            </a:pPr>
            <a:r>
              <a:rPr lang="en-US" sz="4000" b="1" dirty="0">
                <a:solidFill>
                  <a:schemeClr val="tx1"/>
                </a:solidFill>
                <a:latin typeface="Calibri" panose="020F0502020204030204" pitchFamily="34" charset="0"/>
                <a:ea typeface="Calibri" panose="020F0502020204030204" pitchFamily="34" charset="0"/>
                <a:cs typeface="Calibri" panose="020F0502020204030204" pitchFamily="34" charset="0"/>
              </a:rPr>
              <a:t>TỔNG KẾT</a:t>
            </a:r>
            <a:endParaRPr lang="en-US" sz="4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52999"/>
            <a:ext cx="9144000" cy="3541779"/>
          </a:xfrm>
          <a:prstGeom prst="rect">
            <a:avLst/>
          </a:prstGeom>
        </p:spPr>
      </p:pic>
      <p:sp>
        <p:nvSpPr>
          <p:cNvPr id="52"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76"/>
                                        </p:tgtEl>
                                        <p:attrNameLst>
                                          <p:attrName>style.visibility</p:attrName>
                                        </p:attrNameLst>
                                      </p:cBhvr>
                                      <p:to>
                                        <p:strVal val="visible"/>
                                      </p:to>
                                    </p:set>
                                    <p:animEffect transition="in" filter="randombar(horizontal)">
                                      <p:cBhvr>
                                        <p:cTn id="7" dur="500"/>
                                        <p:tgtEl>
                                          <p:spTgt spid="2276"/>
                                        </p:tgtEl>
                                      </p:cBhvr>
                                    </p:animEffect>
                                  </p:childTnLst>
                                </p:cTn>
                              </p:par>
                              <p:par>
                                <p:cTn id="8" presetID="14" presetClass="entr" presetSubtype="10" fill="hold" nodeType="withEffect">
                                  <p:stCondLst>
                                    <p:cond delay="0"/>
                                  </p:stCondLst>
                                  <p:childTnLst>
                                    <p:set>
                                      <p:cBhvr>
                                        <p:cTn id="9" dur="1" fill="hold">
                                          <p:stCondLst>
                                            <p:cond delay="0"/>
                                          </p:stCondLst>
                                        </p:cTn>
                                        <p:tgtEl>
                                          <p:spTgt spid="2314"/>
                                        </p:tgtEl>
                                        <p:attrNameLst>
                                          <p:attrName>style.visibility</p:attrName>
                                        </p:attrNameLst>
                                      </p:cBhvr>
                                      <p:to>
                                        <p:strVal val="visible"/>
                                      </p:to>
                                    </p:set>
                                    <p:animEffect transition="in" filter="randombar(horizontal)">
                                      <p:cBhvr>
                                        <p:cTn id="10" dur="500"/>
                                        <p:tgtEl>
                                          <p:spTgt spid="2314"/>
                                        </p:tgtEl>
                                      </p:cBhvr>
                                    </p:animEffect>
                                  </p:childTnLst>
                                </p:cTn>
                              </p:par>
                              <p:par>
                                <p:cTn id="11" presetID="14" presetClass="entr" presetSubtype="10" fill="hold" nodeType="withEffect">
                                  <p:stCondLst>
                                    <p:cond delay="0"/>
                                  </p:stCondLst>
                                  <p:childTnLst>
                                    <p:set>
                                      <p:cBhvr>
                                        <p:cTn id="12" dur="1" fill="hold">
                                          <p:stCondLst>
                                            <p:cond delay="0"/>
                                          </p:stCondLst>
                                        </p:cTn>
                                        <p:tgtEl>
                                          <p:spTgt spid="2353"/>
                                        </p:tgtEl>
                                        <p:attrNameLst>
                                          <p:attrName>style.visibility</p:attrName>
                                        </p:attrNameLst>
                                      </p:cBhvr>
                                      <p:to>
                                        <p:strVal val="visible"/>
                                      </p:to>
                                    </p:set>
                                    <p:animEffect transition="in" filter="randombar(horizontal)">
                                      <p:cBhvr>
                                        <p:cTn id="13" dur="500"/>
                                        <p:tgtEl>
                                          <p:spTgt spid="235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randombar(horizontal)">
                                      <p:cBhvr>
                                        <p:cTn id="16" dur="500"/>
                                        <p:tgtEl>
                                          <p:spTgt spid="103"/>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grpSp>
        <p:nvGrpSpPr>
          <p:cNvPr id="1461" name="Google Shape;1461;p42"/>
          <p:cNvGrpSpPr/>
          <p:nvPr/>
        </p:nvGrpSpPr>
        <p:grpSpPr>
          <a:xfrm>
            <a:off x="7799759" y="3146247"/>
            <a:ext cx="1064222" cy="1649206"/>
            <a:chOff x="2659646" y="1829157"/>
            <a:chExt cx="1256016" cy="1946425"/>
          </a:xfrm>
        </p:grpSpPr>
        <p:sp>
          <p:nvSpPr>
            <p:cNvPr id="1462" name="Google Shape;1462;p42"/>
            <p:cNvSpPr/>
            <p:nvPr/>
          </p:nvSpPr>
          <p:spPr>
            <a:xfrm>
              <a:off x="2659646" y="2477940"/>
              <a:ext cx="648232" cy="785580"/>
            </a:xfrm>
            <a:custGeom>
              <a:avLst/>
              <a:gdLst/>
              <a:ahLst/>
              <a:cxnLst/>
              <a:rect l="l" t="t" r="r" b="b"/>
              <a:pathLst>
                <a:path w="34104" h="41330" extrusionOk="0">
                  <a:moveTo>
                    <a:pt x="580" y="0"/>
                  </a:moveTo>
                  <a:cubicBezTo>
                    <a:pt x="274" y="0"/>
                    <a:pt x="103" y="79"/>
                    <a:pt x="90" y="244"/>
                  </a:cubicBezTo>
                  <a:cubicBezTo>
                    <a:pt x="1" y="1763"/>
                    <a:pt x="10795" y="41330"/>
                    <a:pt x="27041" y="41330"/>
                  </a:cubicBezTo>
                  <a:cubicBezTo>
                    <a:pt x="27376" y="41330"/>
                    <a:pt x="27714" y="41313"/>
                    <a:pt x="28054" y="41279"/>
                  </a:cubicBezTo>
                  <a:cubicBezTo>
                    <a:pt x="28054" y="41279"/>
                    <a:pt x="34103" y="26385"/>
                    <a:pt x="22340" y="13315"/>
                  </a:cubicBezTo>
                  <a:cubicBezTo>
                    <a:pt x="15670" y="5829"/>
                    <a:pt x="3199" y="0"/>
                    <a:pt x="580"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463" name="Google Shape;1463;p42"/>
            <p:cNvSpPr/>
            <p:nvPr/>
          </p:nvSpPr>
          <p:spPr>
            <a:xfrm>
              <a:off x="2661357" y="2482007"/>
              <a:ext cx="632075" cy="1072308"/>
            </a:xfrm>
            <a:custGeom>
              <a:avLst/>
              <a:gdLst/>
              <a:ahLst/>
              <a:cxnLst/>
              <a:rect l="l" t="t" r="r" b="b"/>
              <a:pathLst>
                <a:path w="33254" h="56415" fill="none" extrusionOk="0">
                  <a:moveTo>
                    <a:pt x="0" y="0"/>
                  </a:moveTo>
                  <a:cubicBezTo>
                    <a:pt x="14438" y="14468"/>
                    <a:pt x="24834" y="30153"/>
                    <a:pt x="27964" y="41034"/>
                  </a:cubicBezTo>
                  <a:cubicBezTo>
                    <a:pt x="31125" y="51885"/>
                    <a:pt x="33253" y="56414"/>
                    <a:pt x="33253" y="5641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464" name="Google Shape;1464;p42"/>
            <p:cNvSpPr/>
            <p:nvPr/>
          </p:nvSpPr>
          <p:spPr>
            <a:xfrm>
              <a:off x="2691389" y="2525914"/>
              <a:ext cx="162381" cy="170440"/>
            </a:xfrm>
            <a:custGeom>
              <a:avLst/>
              <a:gdLst/>
              <a:ahLst/>
              <a:cxnLst/>
              <a:rect l="l" t="t" r="r" b="b"/>
              <a:pathLst>
                <a:path w="8543" h="8967" fill="none" extrusionOk="0">
                  <a:moveTo>
                    <a:pt x="1" y="3800"/>
                  </a:moveTo>
                  <a:cubicBezTo>
                    <a:pt x="7630" y="8967"/>
                    <a:pt x="8542" y="8845"/>
                    <a:pt x="8542" y="8845"/>
                  </a:cubicBezTo>
                  <a:lnTo>
                    <a:pt x="5776" y="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65" name="Google Shape;1465;p42"/>
            <p:cNvSpPr/>
            <p:nvPr/>
          </p:nvSpPr>
          <p:spPr>
            <a:xfrm>
              <a:off x="2723740" y="2577900"/>
              <a:ext cx="236909" cy="251925"/>
            </a:xfrm>
            <a:custGeom>
              <a:avLst/>
              <a:gdLst/>
              <a:ahLst/>
              <a:cxnLst/>
              <a:rect l="l" t="t" r="r" b="b"/>
              <a:pathLst>
                <a:path w="12464" h="13254" fill="none" extrusionOk="0">
                  <a:moveTo>
                    <a:pt x="1" y="6080"/>
                  </a:moveTo>
                  <a:cubicBezTo>
                    <a:pt x="5351" y="11247"/>
                    <a:pt x="12463" y="13253"/>
                    <a:pt x="12463" y="13253"/>
                  </a:cubicBezTo>
                  <a:cubicBezTo>
                    <a:pt x="12463" y="13253"/>
                    <a:pt x="12342" y="6384"/>
                    <a:pt x="9059"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66" name="Google Shape;1466;p42"/>
            <p:cNvSpPr/>
            <p:nvPr/>
          </p:nvSpPr>
          <p:spPr>
            <a:xfrm>
              <a:off x="2769396" y="2660526"/>
              <a:ext cx="318927" cy="303322"/>
            </a:xfrm>
            <a:custGeom>
              <a:avLst/>
              <a:gdLst/>
              <a:ahLst/>
              <a:cxnLst/>
              <a:rect l="l" t="t" r="r" b="b"/>
              <a:pathLst>
                <a:path w="16779" h="15958" fill="none" extrusionOk="0">
                  <a:moveTo>
                    <a:pt x="12675" y="0"/>
                  </a:moveTo>
                  <a:cubicBezTo>
                    <a:pt x="16779" y="7143"/>
                    <a:pt x="14773" y="15958"/>
                    <a:pt x="14773" y="15958"/>
                  </a:cubicBezTo>
                  <a:cubicBezTo>
                    <a:pt x="14773" y="15958"/>
                    <a:pt x="4651" y="13466"/>
                    <a:pt x="0" y="796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67" name="Google Shape;1467;p42"/>
            <p:cNvSpPr/>
            <p:nvPr/>
          </p:nvSpPr>
          <p:spPr>
            <a:xfrm>
              <a:off x="2819651" y="2730435"/>
              <a:ext cx="346089" cy="346659"/>
            </a:xfrm>
            <a:custGeom>
              <a:avLst/>
              <a:gdLst/>
              <a:ahLst/>
              <a:cxnLst/>
              <a:rect l="l" t="t" r="r" b="b"/>
              <a:pathLst>
                <a:path w="18208" h="18238" fill="none" extrusionOk="0">
                  <a:moveTo>
                    <a:pt x="1" y="10092"/>
                  </a:moveTo>
                  <a:cubicBezTo>
                    <a:pt x="8147" y="18086"/>
                    <a:pt x="15533" y="18238"/>
                    <a:pt x="15533" y="18238"/>
                  </a:cubicBezTo>
                  <a:cubicBezTo>
                    <a:pt x="15533" y="18238"/>
                    <a:pt x="18208" y="9423"/>
                    <a:pt x="13892" y="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68" name="Google Shape;1468;p42"/>
            <p:cNvSpPr/>
            <p:nvPr/>
          </p:nvSpPr>
          <p:spPr>
            <a:xfrm>
              <a:off x="2909785" y="2858109"/>
              <a:ext cx="291784" cy="316627"/>
            </a:xfrm>
            <a:custGeom>
              <a:avLst/>
              <a:gdLst/>
              <a:ahLst/>
              <a:cxnLst/>
              <a:rect l="l" t="t" r="r" b="b"/>
              <a:pathLst>
                <a:path w="15351" h="16658" fill="none" extrusionOk="0">
                  <a:moveTo>
                    <a:pt x="0" y="11521"/>
                  </a:moveTo>
                  <a:cubicBezTo>
                    <a:pt x="6961" y="16414"/>
                    <a:pt x="13283" y="16657"/>
                    <a:pt x="13283" y="16657"/>
                  </a:cubicBezTo>
                  <a:cubicBezTo>
                    <a:pt x="13283" y="16657"/>
                    <a:pt x="15350" y="8025"/>
                    <a:pt x="13770"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69" name="Google Shape;1469;p42"/>
            <p:cNvSpPr/>
            <p:nvPr/>
          </p:nvSpPr>
          <p:spPr>
            <a:xfrm>
              <a:off x="3041507" y="2695195"/>
              <a:ext cx="265782" cy="568172"/>
            </a:xfrm>
            <a:custGeom>
              <a:avLst/>
              <a:gdLst/>
              <a:ahLst/>
              <a:cxnLst/>
              <a:rect l="l" t="t" r="r" b="b"/>
              <a:pathLst>
                <a:path w="13983" h="29892" extrusionOk="0">
                  <a:moveTo>
                    <a:pt x="426" y="0"/>
                  </a:moveTo>
                  <a:cubicBezTo>
                    <a:pt x="213" y="1854"/>
                    <a:pt x="61" y="3708"/>
                    <a:pt x="1" y="5562"/>
                  </a:cubicBezTo>
                  <a:cubicBezTo>
                    <a:pt x="274" y="11125"/>
                    <a:pt x="1095" y="16596"/>
                    <a:pt x="2432" y="21976"/>
                  </a:cubicBezTo>
                  <a:cubicBezTo>
                    <a:pt x="3253" y="24620"/>
                    <a:pt x="4165" y="27204"/>
                    <a:pt x="5198" y="29727"/>
                  </a:cubicBezTo>
                  <a:cubicBezTo>
                    <a:pt x="5818" y="29830"/>
                    <a:pt x="6437" y="29891"/>
                    <a:pt x="7057" y="29891"/>
                  </a:cubicBezTo>
                  <a:cubicBezTo>
                    <a:pt x="7349" y="29891"/>
                    <a:pt x="7642" y="29878"/>
                    <a:pt x="7934" y="29849"/>
                  </a:cubicBezTo>
                  <a:cubicBezTo>
                    <a:pt x="7934" y="29849"/>
                    <a:pt x="13983" y="14985"/>
                    <a:pt x="2189" y="1854"/>
                  </a:cubicBezTo>
                  <a:cubicBezTo>
                    <a:pt x="1672" y="1216"/>
                    <a:pt x="1064" y="578"/>
                    <a:pt x="426" y="0"/>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470" name="Google Shape;1470;p42"/>
            <p:cNvSpPr/>
            <p:nvPr/>
          </p:nvSpPr>
          <p:spPr>
            <a:xfrm>
              <a:off x="3140878" y="1829157"/>
              <a:ext cx="774784" cy="1167631"/>
            </a:xfrm>
            <a:custGeom>
              <a:avLst/>
              <a:gdLst/>
              <a:ahLst/>
              <a:cxnLst/>
              <a:rect l="l" t="t" r="r" b="b"/>
              <a:pathLst>
                <a:path w="40762" h="61430" extrusionOk="0">
                  <a:moveTo>
                    <a:pt x="40761" y="0"/>
                  </a:moveTo>
                  <a:lnTo>
                    <a:pt x="40761" y="0"/>
                  </a:lnTo>
                  <a:cubicBezTo>
                    <a:pt x="40761" y="0"/>
                    <a:pt x="29940" y="9332"/>
                    <a:pt x="17661" y="19149"/>
                  </a:cubicBezTo>
                  <a:cubicBezTo>
                    <a:pt x="3283" y="30700"/>
                    <a:pt x="1" y="53192"/>
                    <a:pt x="7174" y="59849"/>
                  </a:cubicBezTo>
                  <a:lnTo>
                    <a:pt x="9180" y="61430"/>
                  </a:lnTo>
                  <a:cubicBezTo>
                    <a:pt x="24226" y="58785"/>
                    <a:pt x="34682" y="26870"/>
                    <a:pt x="37387" y="17508"/>
                  </a:cubicBezTo>
                  <a:cubicBezTo>
                    <a:pt x="40093" y="8177"/>
                    <a:pt x="40761" y="0"/>
                    <a:pt x="40761"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471" name="Google Shape;1471;p42"/>
            <p:cNvSpPr/>
            <p:nvPr/>
          </p:nvSpPr>
          <p:spPr>
            <a:xfrm>
              <a:off x="3520458" y="1829157"/>
              <a:ext cx="394615" cy="638424"/>
            </a:xfrm>
            <a:custGeom>
              <a:avLst/>
              <a:gdLst/>
              <a:ahLst/>
              <a:cxnLst/>
              <a:rect l="l" t="t" r="r" b="b"/>
              <a:pathLst>
                <a:path w="20761" h="33588" fill="none" extrusionOk="0">
                  <a:moveTo>
                    <a:pt x="1" y="33587"/>
                  </a:moveTo>
                  <a:cubicBezTo>
                    <a:pt x="8451" y="23162"/>
                    <a:pt x="17661" y="7569"/>
                    <a:pt x="2076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472" name="Google Shape;1472;p42"/>
            <p:cNvSpPr/>
            <p:nvPr/>
          </p:nvSpPr>
          <p:spPr>
            <a:xfrm>
              <a:off x="3208469" y="2548438"/>
              <a:ext cx="405601" cy="355326"/>
            </a:xfrm>
            <a:custGeom>
              <a:avLst/>
              <a:gdLst/>
              <a:ahLst/>
              <a:cxnLst/>
              <a:rect l="l" t="t" r="r" b="b"/>
              <a:pathLst>
                <a:path w="21339" h="18694" fill="none" extrusionOk="0">
                  <a:moveTo>
                    <a:pt x="1734" y="1"/>
                  </a:moveTo>
                  <a:cubicBezTo>
                    <a:pt x="1" y="11551"/>
                    <a:pt x="5016" y="18694"/>
                    <a:pt x="5016" y="18694"/>
                  </a:cubicBezTo>
                  <a:cubicBezTo>
                    <a:pt x="5016" y="18694"/>
                    <a:pt x="16719" y="14590"/>
                    <a:pt x="21339" y="957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3" name="Google Shape;1473;p42"/>
            <p:cNvSpPr/>
            <p:nvPr/>
          </p:nvSpPr>
          <p:spPr>
            <a:xfrm>
              <a:off x="3277808" y="2403430"/>
              <a:ext cx="417158" cy="359945"/>
            </a:xfrm>
            <a:custGeom>
              <a:avLst/>
              <a:gdLst/>
              <a:ahLst/>
              <a:cxnLst/>
              <a:rect l="l" t="t" r="r" b="b"/>
              <a:pathLst>
                <a:path w="21947" h="18937" fill="none" extrusionOk="0">
                  <a:moveTo>
                    <a:pt x="1307" y="0"/>
                  </a:moveTo>
                  <a:cubicBezTo>
                    <a:pt x="0" y="7508"/>
                    <a:pt x="3131" y="18937"/>
                    <a:pt x="3131" y="18937"/>
                  </a:cubicBezTo>
                  <a:cubicBezTo>
                    <a:pt x="3131" y="18937"/>
                    <a:pt x="15198" y="15836"/>
                    <a:pt x="21946" y="921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4" name="Google Shape;1474;p42"/>
            <p:cNvSpPr/>
            <p:nvPr/>
          </p:nvSpPr>
          <p:spPr>
            <a:xfrm>
              <a:off x="3350607" y="2251484"/>
              <a:ext cx="402712" cy="442571"/>
            </a:xfrm>
            <a:custGeom>
              <a:avLst/>
              <a:gdLst/>
              <a:ahLst/>
              <a:cxnLst/>
              <a:rect l="l" t="t" r="r" b="b"/>
              <a:pathLst>
                <a:path w="21187" h="23284" fill="none" extrusionOk="0">
                  <a:moveTo>
                    <a:pt x="3344" y="0"/>
                  </a:moveTo>
                  <a:cubicBezTo>
                    <a:pt x="0" y="9757"/>
                    <a:pt x="2098" y="23283"/>
                    <a:pt x="2098" y="23283"/>
                  </a:cubicBezTo>
                  <a:cubicBezTo>
                    <a:pt x="2098" y="23283"/>
                    <a:pt x="17083" y="15928"/>
                    <a:pt x="21186" y="1033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5" name="Google Shape;1475;p42"/>
            <p:cNvSpPr/>
            <p:nvPr/>
          </p:nvSpPr>
          <p:spPr>
            <a:xfrm>
              <a:off x="3406071" y="2158462"/>
              <a:ext cx="389426" cy="421187"/>
            </a:xfrm>
            <a:custGeom>
              <a:avLst/>
              <a:gdLst/>
              <a:ahLst/>
              <a:cxnLst/>
              <a:rect l="l" t="t" r="r" b="b"/>
              <a:pathLst>
                <a:path w="20488" h="22159" fill="none" extrusionOk="0">
                  <a:moveTo>
                    <a:pt x="6019" y="1"/>
                  </a:moveTo>
                  <a:cubicBezTo>
                    <a:pt x="0" y="9393"/>
                    <a:pt x="1490" y="22159"/>
                    <a:pt x="1490" y="22159"/>
                  </a:cubicBezTo>
                  <a:cubicBezTo>
                    <a:pt x="1490" y="22159"/>
                    <a:pt x="17022" y="16171"/>
                    <a:pt x="20487" y="933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6" name="Google Shape;1476;p42"/>
            <p:cNvSpPr/>
            <p:nvPr/>
          </p:nvSpPr>
          <p:spPr>
            <a:xfrm>
              <a:off x="3527396" y="2071806"/>
              <a:ext cx="301022" cy="375550"/>
            </a:xfrm>
            <a:custGeom>
              <a:avLst/>
              <a:gdLst/>
              <a:ahLst/>
              <a:cxnLst/>
              <a:rect l="l" t="t" r="r" b="b"/>
              <a:pathLst>
                <a:path w="15837" h="19758" fill="none" extrusionOk="0">
                  <a:moveTo>
                    <a:pt x="5259" y="0"/>
                  </a:moveTo>
                  <a:cubicBezTo>
                    <a:pt x="0" y="8785"/>
                    <a:pt x="487" y="19757"/>
                    <a:pt x="487" y="19757"/>
                  </a:cubicBezTo>
                  <a:cubicBezTo>
                    <a:pt x="487" y="19757"/>
                    <a:pt x="10882" y="16900"/>
                    <a:pt x="15837" y="884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7" name="Google Shape;1477;p42"/>
            <p:cNvSpPr/>
            <p:nvPr/>
          </p:nvSpPr>
          <p:spPr>
            <a:xfrm>
              <a:off x="3626197" y="1979354"/>
              <a:ext cx="244969" cy="347248"/>
            </a:xfrm>
            <a:custGeom>
              <a:avLst/>
              <a:gdLst/>
              <a:ahLst/>
              <a:cxnLst/>
              <a:rect l="l" t="t" r="r" b="b"/>
              <a:pathLst>
                <a:path w="12888" h="18269" fill="none" extrusionOk="0">
                  <a:moveTo>
                    <a:pt x="5897" y="1"/>
                  </a:moveTo>
                  <a:cubicBezTo>
                    <a:pt x="1459" y="6050"/>
                    <a:pt x="0" y="18269"/>
                    <a:pt x="0" y="18269"/>
                  </a:cubicBezTo>
                  <a:cubicBezTo>
                    <a:pt x="0" y="18269"/>
                    <a:pt x="8815" y="10974"/>
                    <a:pt x="12888" y="583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8" name="Google Shape;1478;p42"/>
            <p:cNvSpPr/>
            <p:nvPr/>
          </p:nvSpPr>
          <p:spPr>
            <a:xfrm>
              <a:off x="3764856" y="1904255"/>
              <a:ext cx="130011" cy="208588"/>
            </a:xfrm>
            <a:custGeom>
              <a:avLst/>
              <a:gdLst/>
              <a:ahLst/>
              <a:cxnLst/>
              <a:rect l="l" t="t" r="r" b="b"/>
              <a:pathLst>
                <a:path w="6840" h="10974" fill="none" extrusionOk="0">
                  <a:moveTo>
                    <a:pt x="3313" y="1"/>
                  </a:moveTo>
                  <a:cubicBezTo>
                    <a:pt x="395" y="5198"/>
                    <a:pt x="0" y="10973"/>
                    <a:pt x="0" y="10973"/>
                  </a:cubicBezTo>
                  <a:cubicBezTo>
                    <a:pt x="0" y="10973"/>
                    <a:pt x="4195" y="7508"/>
                    <a:pt x="6839" y="380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9" name="Google Shape;1479;p42"/>
            <p:cNvSpPr/>
            <p:nvPr/>
          </p:nvSpPr>
          <p:spPr>
            <a:xfrm>
              <a:off x="3220025" y="2468132"/>
              <a:ext cx="301041" cy="1307450"/>
            </a:xfrm>
            <a:custGeom>
              <a:avLst/>
              <a:gdLst/>
              <a:ahLst/>
              <a:cxnLst/>
              <a:rect l="l" t="t" r="r" b="b"/>
              <a:pathLst>
                <a:path w="15838" h="68786" extrusionOk="0">
                  <a:moveTo>
                    <a:pt x="15837" y="1"/>
                  </a:moveTo>
                  <a:cubicBezTo>
                    <a:pt x="15837" y="1"/>
                    <a:pt x="6141" y="9849"/>
                    <a:pt x="3071" y="26293"/>
                  </a:cubicBezTo>
                  <a:cubicBezTo>
                    <a:pt x="1" y="42737"/>
                    <a:pt x="1" y="68786"/>
                    <a:pt x="1" y="68786"/>
                  </a:cubicBezTo>
                  <a:lnTo>
                    <a:pt x="6992" y="67023"/>
                  </a:lnTo>
                  <a:cubicBezTo>
                    <a:pt x="2311" y="49576"/>
                    <a:pt x="4287" y="25776"/>
                    <a:pt x="6992" y="18177"/>
                  </a:cubicBezTo>
                  <a:cubicBezTo>
                    <a:pt x="9667" y="10578"/>
                    <a:pt x="15837" y="1"/>
                    <a:pt x="15837" y="1"/>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1480" name="Google Shape;1480;p42"/>
          <p:cNvGrpSpPr/>
          <p:nvPr/>
        </p:nvGrpSpPr>
        <p:grpSpPr>
          <a:xfrm>
            <a:off x="109522" y="3544705"/>
            <a:ext cx="689462" cy="1227689"/>
            <a:chOff x="6673375" y="2886800"/>
            <a:chExt cx="838150" cy="1492450"/>
          </a:xfrm>
        </p:grpSpPr>
        <p:grpSp>
          <p:nvGrpSpPr>
            <p:cNvPr id="1481" name="Google Shape;1481;p42"/>
            <p:cNvGrpSpPr/>
            <p:nvPr/>
          </p:nvGrpSpPr>
          <p:grpSpPr>
            <a:xfrm>
              <a:off x="6673375" y="2886800"/>
              <a:ext cx="838150" cy="1492450"/>
              <a:chOff x="6673375" y="2886800"/>
              <a:chExt cx="838150" cy="1492450"/>
            </a:xfrm>
          </p:grpSpPr>
          <p:sp>
            <p:nvSpPr>
              <p:cNvPr id="1482" name="Google Shape;1482;p42"/>
              <p:cNvSpPr/>
              <p:nvPr/>
            </p:nvSpPr>
            <p:spPr>
              <a:xfrm>
                <a:off x="7328075" y="3655800"/>
                <a:ext cx="72200" cy="70700"/>
              </a:xfrm>
              <a:custGeom>
                <a:avLst/>
                <a:gdLst/>
                <a:ahLst/>
                <a:cxnLst/>
                <a:rect l="l" t="t" r="r" b="b"/>
                <a:pathLst>
                  <a:path w="2888" h="2828" fill="none" extrusionOk="0">
                    <a:moveTo>
                      <a:pt x="0" y="2827"/>
                    </a:moveTo>
                    <a:lnTo>
                      <a:pt x="2888" y="1"/>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83" name="Google Shape;1483;p42"/>
              <p:cNvSpPr/>
              <p:nvPr/>
            </p:nvSpPr>
            <p:spPr>
              <a:xfrm>
                <a:off x="7114075" y="3296975"/>
                <a:ext cx="397450" cy="673225"/>
              </a:xfrm>
              <a:custGeom>
                <a:avLst/>
                <a:gdLst/>
                <a:ahLst/>
                <a:cxnLst/>
                <a:rect l="l" t="t" r="r" b="b"/>
                <a:pathLst>
                  <a:path w="15898" h="26929" extrusionOk="0">
                    <a:moveTo>
                      <a:pt x="9761" y="0"/>
                    </a:moveTo>
                    <a:cubicBezTo>
                      <a:pt x="3180" y="0"/>
                      <a:pt x="1" y="26063"/>
                      <a:pt x="7800" y="26907"/>
                    </a:cubicBezTo>
                    <a:cubicBezTo>
                      <a:pt x="7934" y="26921"/>
                      <a:pt x="8064" y="26928"/>
                      <a:pt x="8192" y="26928"/>
                    </a:cubicBezTo>
                    <a:cubicBezTo>
                      <a:pt x="15897" y="26928"/>
                      <a:pt x="13498" y="1175"/>
                      <a:pt x="10658" y="159"/>
                    </a:cubicBezTo>
                    <a:cubicBezTo>
                      <a:pt x="10353" y="52"/>
                      <a:pt x="10054" y="0"/>
                      <a:pt x="9761"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484" name="Google Shape;1484;p42"/>
              <p:cNvSpPr/>
              <p:nvPr/>
            </p:nvSpPr>
            <p:spPr>
              <a:xfrm>
                <a:off x="7262725" y="3363250"/>
                <a:ext cx="164150" cy="182400"/>
              </a:xfrm>
              <a:custGeom>
                <a:avLst/>
                <a:gdLst/>
                <a:ahLst/>
                <a:cxnLst/>
                <a:rect l="l" t="t" r="r" b="b"/>
                <a:pathLst>
                  <a:path w="6566" h="7296" fill="none" extrusionOk="0">
                    <a:moveTo>
                      <a:pt x="395" y="0"/>
                    </a:moveTo>
                    <a:cubicBezTo>
                      <a:pt x="0" y="2888"/>
                      <a:pt x="2158" y="7295"/>
                      <a:pt x="2158" y="7295"/>
                    </a:cubicBezTo>
                    <a:cubicBezTo>
                      <a:pt x="2158" y="7295"/>
                      <a:pt x="6079" y="3891"/>
                      <a:pt x="6566" y="2067"/>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85" name="Google Shape;1485;p42"/>
              <p:cNvSpPr/>
              <p:nvPr/>
            </p:nvSpPr>
            <p:spPr>
              <a:xfrm>
                <a:off x="7227000" y="3474950"/>
                <a:ext cx="212800" cy="159600"/>
              </a:xfrm>
              <a:custGeom>
                <a:avLst/>
                <a:gdLst/>
                <a:ahLst/>
                <a:cxnLst/>
                <a:rect l="l" t="t" r="r" b="b"/>
                <a:pathLst>
                  <a:path w="8512" h="6384" fill="none" extrusionOk="0">
                    <a:moveTo>
                      <a:pt x="1" y="0"/>
                    </a:moveTo>
                    <a:cubicBezTo>
                      <a:pt x="517" y="4195"/>
                      <a:pt x="3587" y="6383"/>
                      <a:pt x="3587" y="6383"/>
                    </a:cubicBezTo>
                    <a:cubicBezTo>
                      <a:pt x="3587" y="6383"/>
                      <a:pt x="7387" y="4438"/>
                      <a:pt x="8511" y="85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86" name="Google Shape;1486;p42"/>
              <p:cNvSpPr/>
              <p:nvPr/>
            </p:nvSpPr>
            <p:spPr>
              <a:xfrm>
                <a:off x="7206475" y="3566125"/>
                <a:ext cx="241675" cy="182400"/>
              </a:xfrm>
              <a:custGeom>
                <a:avLst/>
                <a:gdLst/>
                <a:ahLst/>
                <a:cxnLst/>
                <a:rect l="l" t="t" r="r" b="b"/>
                <a:pathLst>
                  <a:path w="9667" h="7296" fill="none" extrusionOk="0">
                    <a:moveTo>
                      <a:pt x="1" y="1"/>
                    </a:moveTo>
                    <a:cubicBezTo>
                      <a:pt x="548" y="3861"/>
                      <a:pt x="4652" y="7296"/>
                      <a:pt x="4652" y="7296"/>
                    </a:cubicBezTo>
                    <a:cubicBezTo>
                      <a:pt x="4652" y="7296"/>
                      <a:pt x="8421" y="5989"/>
                      <a:pt x="9667" y="1916"/>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87" name="Google Shape;1487;p42"/>
              <p:cNvSpPr/>
              <p:nvPr/>
            </p:nvSpPr>
            <p:spPr>
              <a:xfrm>
                <a:off x="7195100" y="3683925"/>
                <a:ext cx="252300" cy="133750"/>
              </a:xfrm>
              <a:custGeom>
                <a:avLst/>
                <a:gdLst/>
                <a:ahLst/>
                <a:cxnLst/>
                <a:rect l="l" t="t" r="r" b="b"/>
                <a:pathLst>
                  <a:path w="10092" h="5350" fill="none" extrusionOk="0">
                    <a:moveTo>
                      <a:pt x="0" y="0"/>
                    </a:moveTo>
                    <a:cubicBezTo>
                      <a:pt x="1216" y="2979"/>
                      <a:pt x="5441" y="5350"/>
                      <a:pt x="5441" y="5350"/>
                    </a:cubicBezTo>
                    <a:cubicBezTo>
                      <a:pt x="5441" y="5350"/>
                      <a:pt x="9149" y="4012"/>
                      <a:pt x="10091" y="395"/>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88" name="Google Shape;1488;p42"/>
              <p:cNvSpPr/>
              <p:nvPr/>
            </p:nvSpPr>
            <p:spPr>
              <a:xfrm>
                <a:off x="7200400" y="3781175"/>
                <a:ext cx="239400" cy="116300"/>
              </a:xfrm>
              <a:custGeom>
                <a:avLst/>
                <a:gdLst/>
                <a:ahLst/>
                <a:cxnLst/>
                <a:rect l="l" t="t" r="r" b="b"/>
                <a:pathLst>
                  <a:path w="9576" h="4652" fill="none" extrusionOk="0">
                    <a:moveTo>
                      <a:pt x="1" y="669"/>
                    </a:moveTo>
                    <a:cubicBezTo>
                      <a:pt x="2524" y="3435"/>
                      <a:pt x="5502" y="4651"/>
                      <a:pt x="5502" y="4651"/>
                    </a:cubicBezTo>
                    <a:cubicBezTo>
                      <a:pt x="5502" y="4651"/>
                      <a:pt x="8572" y="2372"/>
                      <a:pt x="9575" y="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89" name="Google Shape;1489;p42"/>
              <p:cNvSpPr/>
              <p:nvPr/>
            </p:nvSpPr>
            <p:spPr>
              <a:xfrm>
                <a:off x="7227000" y="3874650"/>
                <a:ext cx="190750" cy="63850"/>
              </a:xfrm>
              <a:custGeom>
                <a:avLst/>
                <a:gdLst/>
                <a:ahLst/>
                <a:cxnLst/>
                <a:rect l="l" t="t" r="r" b="b"/>
                <a:pathLst>
                  <a:path w="7630" h="2554" fill="none" extrusionOk="0">
                    <a:moveTo>
                      <a:pt x="1" y="973"/>
                    </a:moveTo>
                    <a:cubicBezTo>
                      <a:pt x="2280" y="2189"/>
                      <a:pt x="4560" y="2554"/>
                      <a:pt x="4560" y="2554"/>
                    </a:cubicBezTo>
                    <a:cubicBezTo>
                      <a:pt x="4560" y="2554"/>
                      <a:pt x="7204" y="1277"/>
                      <a:pt x="7630" y="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90" name="Google Shape;1490;p42"/>
              <p:cNvSpPr/>
              <p:nvPr/>
            </p:nvSpPr>
            <p:spPr>
              <a:xfrm>
                <a:off x="7251325" y="3300925"/>
                <a:ext cx="129200" cy="960525"/>
              </a:xfrm>
              <a:custGeom>
                <a:avLst/>
                <a:gdLst/>
                <a:ahLst/>
                <a:cxnLst/>
                <a:rect l="l" t="t" r="r" b="b"/>
                <a:pathLst>
                  <a:path w="5168" h="38421" fill="none" extrusionOk="0">
                    <a:moveTo>
                      <a:pt x="5168" y="1"/>
                    </a:moveTo>
                    <a:cubicBezTo>
                      <a:pt x="0" y="9119"/>
                      <a:pt x="4408" y="22524"/>
                      <a:pt x="3557" y="30457"/>
                    </a:cubicBezTo>
                    <a:lnTo>
                      <a:pt x="2706" y="384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491" name="Google Shape;1491;p42"/>
              <p:cNvSpPr/>
              <p:nvPr/>
            </p:nvSpPr>
            <p:spPr>
              <a:xfrm>
                <a:off x="7255875" y="3172500"/>
                <a:ext cx="228000" cy="1206750"/>
              </a:xfrm>
              <a:custGeom>
                <a:avLst/>
                <a:gdLst/>
                <a:ahLst/>
                <a:cxnLst/>
                <a:rect l="l" t="t" r="r" b="b"/>
                <a:pathLst>
                  <a:path w="9120" h="48270" extrusionOk="0">
                    <a:moveTo>
                      <a:pt x="2128" y="1"/>
                    </a:moveTo>
                    <a:cubicBezTo>
                      <a:pt x="1368" y="1"/>
                      <a:pt x="669" y="123"/>
                      <a:pt x="1" y="335"/>
                    </a:cubicBezTo>
                    <a:cubicBezTo>
                      <a:pt x="2827" y="1247"/>
                      <a:pt x="4864" y="3892"/>
                      <a:pt x="4864" y="7022"/>
                    </a:cubicBezTo>
                    <a:lnTo>
                      <a:pt x="4864" y="41217"/>
                    </a:lnTo>
                    <a:cubicBezTo>
                      <a:pt x="4864" y="44348"/>
                      <a:pt x="2827" y="46992"/>
                      <a:pt x="1" y="47904"/>
                    </a:cubicBezTo>
                    <a:cubicBezTo>
                      <a:pt x="700" y="48148"/>
                      <a:pt x="1429" y="48269"/>
                      <a:pt x="2128" y="48269"/>
                    </a:cubicBezTo>
                    <a:cubicBezTo>
                      <a:pt x="6019" y="48269"/>
                      <a:pt x="9119" y="45108"/>
                      <a:pt x="9119" y="41278"/>
                    </a:cubicBezTo>
                    <a:lnTo>
                      <a:pt x="9119" y="7083"/>
                    </a:lnTo>
                    <a:cubicBezTo>
                      <a:pt x="9119" y="3132"/>
                      <a:pt x="6019" y="1"/>
                      <a:pt x="2128" y="1"/>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492" name="Google Shape;1492;p42"/>
              <p:cNvSpPr/>
              <p:nvPr/>
            </p:nvSpPr>
            <p:spPr>
              <a:xfrm>
                <a:off x="7134300" y="3173275"/>
                <a:ext cx="349575" cy="1204450"/>
              </a:xfrm>
              <a:custGeom>
                <a:avLst/>
                <a:gdLst/>
                <a:ahLst/>
                <a:cxnLst/>
                <a:rect l="l" t="t" r="r" b="b"/>
                <a:pathLst>
                  <a:path w="13983" h="48178" fill="none" extrusionOk="0">
                    <a:moveTo>
                      <a:pt x="6991" y="48177"/>
                    </a:moveTo>
                    <a:lnTo>
                      <a:pt x="6991" y="48177"/>
                    </a:lnTo>
                    <a:cubicBezTo>
                      <a:pt x="3131" y="48177"/>
                      <a:pt x="0" y="45047"/>
                      <a:pt x="0" y="41186"/>
                    </a:cubicBezTo>
                    <a:lnTo>
                      <a:pt x="0" y="6991"/>
                    </a:lnTo>
                    <a:cubicBezTo>
                      <a:pt x="0" y="3131"/>
                      <a:pt x="3162" y="0"/>
                      <a:pt x="6991" y="0"/>
                    </a:cubicBezTo>
                    <a:lnTo>
                      <a:pt x="6991" y="0"/>
                    </a:lnTo>
                    <a:cubicBezTo>
                      <a:pt x="10882" y="0"/>
                      <a:pt x="13982" y="3161"/>
                      <a:pt x="13982" y="6991"/>
                    </a:cubicBezTo>
                    <a:lnTo>
                      <a:pt x="13982" y="41186"/>
                    </a:lnTo>
                    <a:cubicBezTo>
                      <a:pt x="13982" y="45047"/>
                      <a:pt x="10882" y="48177"/>
                      <a:pt x="6991" y="48177"/>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493" name="Google Shape;1493;p42"/>
              <p:cNvSpPr/>
              <p:nvPr/>
            </p:nvSpPr>
            <p:spPr>
              <a:xfrm>
                <a:off x="6673375" y="2961600"/>
                <a:ext cx="387025" cy="760250"/>
              </a:xfrm>
              <a:custGeom>
                <a:avLst/>
                <a:gdLst/>
                <a:ahLst/>
                <a:cxnLst/>
                <a:rect l="l" t="t" r="r" b="b"/>
                <a:pathLst>
                  <a:path w="15481" h="30410" extrusionOk="0">
                    <a:moveTo>
                      <a:pt x="10218" y="0"/>
                    </a:moveTo>
                    <a:cubicBezTo>
                      <a:pt x="5366" y="0"/>
                      <a:pt x="1" y="24470"/>
                      <a:pt x="5002" y="28893"/>
                    </a:cubicBezTo>
                    <a:cubicBezTo>
                      <a:pt x="6191" y="29942"/>
                      <a:pt x="7253" y="30409"/>
                      <a:pt x="8193" y="30409"/>
                    </a:cubicBezTo>
                    <a:cubicBezTo>
                      <a:pt x="15451" y="30409"/>
                      <a:pt x="15481" y="2595"/>
                      <a:pt x="10960" y="200"/>
                    </a:cubicBezTo>
                    <a:cubicBezTo>
                      <a:pt x="10715" y="65"/>
                      <a:pt x="10467" y="0"/>
                      <a:pt x="1021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494" name="Google Shape;1494;p42"/>
              <p:cNvSpPr/>
              <p:nvPr/>
            </p:nvSpPr>
            <p:spPr>
              <a:xfrm>
                <a:off x="6763475" y="3325250"/>
                <a:ext cx="259150" cy="218875"/>
              </a:xfrm>
              <a:custGeom>
                <a:avLst/>
                <a:gdLst/>
                <a:ahLst/>
                <a:cxnLst/>
                <a:rect l="l" t="t" r="r" b="b"/>
                <a:pathLst>
                  <a:path w="10366" h="8755" fill="none" extrusionOk="0">
                    <a:moveTo>
                      <a:pt x="0" y="0"/>
                    </a:moveTo>
                    <a:cubicBezTo>
                      <a:pt x="699" y="4864"/>
                      <a:pt x="4164" y="8754"/>
                      <a:pt x="4164" y="8754"/>
                    </a:cubicBezTo>
                    <a:cubicBezTo>
                      <a:pt x="4164" y="8754"/>
                      <a:pt x="7326" y="6140"/>
                      <a:pt x="10365" y="1824"/>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95" name="Google Shape;1495;p42"/>
              <p:cNvSpPr/>
              <p:nvPr/>
            </p:nvSpPr>
            <p:spPr>
              <a:xfrm>
                <a:off x="6749800" y="3458225"/>
                <a:ext cx="261425" cy="176325"/>
              </a:xfrm>
              <a:custGeom>
                <a:avLst/>
                <a:gdLst/>
                <a:ahLst/>
                <a:cxnLst/>
                <a:rect l="l" t="t" r="r" b="b"/>
                <a:pathLst>
                  <a:path w="10457" h="7053" fill="none" extrusionOk="0">
                    <a:moveTo>
                      <a:pt x="0" y="1"/>
                    </a:moveTo>
                    <a:cubicBezTo>
                      <a:pt x="31" y="3283"/>
                      <a:pt x="4256" y="7052"/>
                      <a:pt x="4256" y="7052"/>
                    </a:cubicBezTo>
                    <a:cubicBezTo>
                      <a:pt x="4256" y="7052"/>
                      <a:pt x="7265" y="5441"/>
                      <a:pt x="10456" y="152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96" name="Google Shape;1496;p42"/>
              <p:cNvSpPr/>
              <p:nvPr/>
            </p:nvSpPr>
            <p:spPr>
              <a:xfrm>
                <a:off x="6793875" y="2965825"/>
                <a:ext cx="177075" cy="1329825"/>
              </a:xfrm>
              <a:custGeom>
                <a:avLst/>
                <a:gdLst/>
                <a:ahLst/>
                <a:cxnLst/>
                <a:rect l="l" t="t" r="r" b="b"/>
                <a:pathLst>
                  <a:path w="7083" h="53193" fill="none" extrusionOk="0">
                    <a:moveTo>
                      <a:pt x="6170" y="0"/>
                    </a:moveTo>
                    <a:cubicBezTo>
                      <a:pt x="6535" y="11338"/>
                      <a:pt x="0" y="27569"/>
                      <a:pt x="2796" y="39363"/>
                    </a:cubicBezTo>
                    <a:cubicBezTo>
                      <a:pt x="5563" y="51156"/>
                      <a:pt x="7082" y="53193"/>
                      <a:pt x="7082" y="5319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497" name="Google Shape;1497;p42"/>
              <p:cNvSpPr/>
              <p:nvPr/>
            </p:nvSpPr>
            <p:spPr>
              <a:xfrm>
                <a:off x="6829575" y="2886800"/>
                <a:ext cx="228000" cy="1491675"/>
              </a:xfrm>
              <a:custGeom>
                <a:avLst/>
                <a:gdLst/>
                <a:ahLst/>
                <a:cxnLst/>
                <a:rect l="l" t="t" r="r" b="b"/>
                <a:pathLst>
                  <a:path w="9120" h="59667" extrusionOk="0">
                    <a:moveTo>
                      <a:pt x="2128" y="0"/>
                    </a:moveTo>
                    <a:cubicBezTo>
                      <a:pt x="1368" y="0"/>
                      <a:pt x="639" y="122"/>
                      <a:pt x="1" y="335"/>
                    </a:cubicBezTo>
                    <a:cubicBezTo>
                      <a:pt x="2827" y="1246"/>
                      <a:pt x="4864" y="3860"/>
                      <a:pt x="4864" y="7022"/>
                    </a:cubicBezTo>
                    <a:lnTo>
                      <a:pt x="4864" y="52645"/>
                    </a:lnTo>
                    <a:cubicBezTo>
                      <a:pt x="4864" y="55776"/>
                      <a:pt x="2827" y="58420"/>
                      <a:pt x="1" y="59332"/>
                    </a:cubicBezTo>
                    <a:cubicBezTo>
                      <a:pt x="669" y="59576"/>
                      <a:pt x="1399" y="59667"/>
                      <a:pt x="2128" y="59667"/>
                    </a:cubicBezTo>
                    <a:cubicBezTo>
                      <a:pt x="6019" y="59667"/>
                      <a:pt x="9119" y="56536"/>
                      <a:pt x="9119" y="52706"/>
                    </a:cubicBezTo>
                    <a:lnTo>
                      <a:pt x="9119" y="6991"/>
                    </a:lnTo>
                    <a:cubicBezTo>
                      <a:pt x="9119" y="3101"/>
                      <a:pt x="5958" y="0"/>
                      <a:pt x="2128" y="0"/>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498" name="Google Shape;1498;p42"/>
              <p:cNvSpPr/>
              <p:nvPr/>
            </p:nvSpPr>
            <p:spPr>
              <a:xfrm>
                <a:off x="6708000" y="2886800"/>
                <a:ext cx="349575" cy="1490925"/>
              </a:xfrm>
              <a:custGeom>
                <a:avLst/>
                <a:gdLst/>
                <a:ahLst/>
                <a:cxnLst/>
                <a:rect l="l" t="t" r="r" b="b"/>
                <a:pathLst>
                  <a:path w="13983" h="59637" fill="none" extrusionOk="0">
                    <a:moveTo>
                      <a:pt x="6991" y="59636"/>
                    </a:moveTo>
                    <a:lnTo>
                      <a:pt x="6991" y="59636"/>
                    </a:lnTo>
                    <a:cubicBezTo>
                      <a:pt x="3131" y="59636"/>
                      <a:pt x="0" y="56506"/>
                      <a:pt x="0" y="52645"/>
                    </a:cubicBezTo>
                    <a:lnTo>
                      <a:pt x="0" y="6991"/>
                    </a:lnTo>
                    <a:cubicBezTo>
                      <a:pt x="0" y="3101"/>
                      <a:pt x="3162" y="0"/>
                      <a:pt x="6991" y="0"/>
                    </a:cubicBezTo>
                    <a:lnTo>
                      <a:pt x="6991" y="0"/>
                    </a:lnTo>
                    <a:cubicBezTo>
                      <a:pt x="10882" y="0"/>
                      <a:pt x="13982" y="3161"/>
                      <a:pt x="13982" y="6991"/>
                    </a:cubicBezTo>
                    <a:lnTo>
                      <a:pt x="13982" y="52615"/>
                    </a:lnTo>
                    <a:cubicBezTo>
                      <a:pt x="13982" y="56506"/>
                      <a:pt x="10821" y="59636"/>
                      <a:pt x="6991" y="59636"/>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499" name="Google Shape;1499;p42"/>
            <p:cNvSpPr/>
            <p:nvPr/>
          </p:nvSpPr>
          <p:spPr>
            <a:xfrm>
              <a:off x="6882000" y="3010650"/>
              <a:ext cx="56275" cy="43350"/>
            </a:xfrm>
            <a:custGeom>
              <a:avLst/>
              <a:gdLst/>
              <a:ahLst/>
              <a:cxnLst/>
              <a:rect l="l" t="t" r="r" b="b"/>
              <a:pathLst>
                <a:path w="2251" h="1734" fill="none" extrusionOk="0">
                  <a:moveTo>
                    <a:pt x="2250" y="1"/>
                  </a:moveTo>
                  <a:lnTo>
                    <a:pt x="1" y="1733"/>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00" name="Google Shape;1500;p42"/>
            <p:cNvSpPr/>
            <p:nvPr/>
          </p:nvSpPr>
          <p:spPr>
            <a:xfrm>
              <a:off x="7315150" y="3304725"/>
              <a:ext cx="95000" cy="143650"/>
            </a:xfrm>
            <a:custGeom>
              <a:avLst/>
              <a:gdLst/>
              <a:ahLst/>
              <a:cxnLst/>
              <a:rect l="l" t="t" r="r" b="b"/>
              <a:pathLst>
                <a:path w="3800" h="5746" fill="none" extrusionOk="0">
                  <a:moveTo>
                    <a:pt x="578" y="1"/>
                  </a:moveTo>
                  <a:cubicBezTo>
                    <a:pt x="1" y="2888"/>
                    <a:pt x="578" y="5746"/>
                    <a:pt x="578" y="5746"/>
                  </a:cubicBezTo>
                  <a:cubicBezTo>
                    <a:pt x="578" y="5746"/>
                    <a:pt x="3010" y="3466"/>
                    <a:pt x="3800" y="1703"/>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01" name="Google Shape;1501;p42"/>
            <p:cNvSpPr/>
            <p:nvPr/>
          </p:nvSpPr>
          <p:spPr>
            <a:xfrm>
              <a:off x="6882775" y="2989375"/>
              <a:ext cx="104875" cy="183150"/>
            </a:xfrm>
            <a:custGeom>
              <a:avLst/>
              <a:gdLst/>
              <a:ahLst/>
              <a:cxnLst/>
              <a:rect l="l" t="t" r="r" b="b"/>
              <a:pathLst>
                <a:path w="4195" h="7326" fill="none" extrusionOk="0">
                  <a:moveTo>
                    <a:pt x="0" y="1"/>
                  </a:moveTo>
                  <a:cubicBezTo>
                    <a:pt x="1611" y="2463"/>
                    <a:pt x="2007" y="7326"/>
                    <a:pt x="2007" y="7326"/>
                  </a:cubicBezTo>
                  <a:cubicBezTo>
                    <a:pt x="2007" y="7326"/>
                    <a:pt x="3800" y="3526"/>
                    <a:pt x="4195" y="1277"/>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02" name="Google Shape;1502;p42"/>
            <p:cNvSpPr/>
            <p:nvPr/>
          </p:nvSpPr>
          <p:spPr>
            <a:xfrm>
              <a:off x="6840225" y="3058525"/>
              <a:ext cx="174025" cy="266750"/>
            </a:xfrm>
            <a:custGeom>
              <a:avLst/>
              <a:gdLst/>
              <a:ahLst/>
              <a:cxnLst/>
              <a:rect l="l" t="t" r="r" b="b"/>
              <a:pathLst>
                <a:path w="6961" h="10670" fill="none" extrusionOk="0">
                  <a:moveTo>
                    <a:pt x="0" y="1"/>
                  </a:moveTo>
                  <a:cubicBezTo>
                    <a:pt x="1246" y="3374"/>
                    <a:pt x="2645" y="10669"/>
                    <a:pt x="2645" y="10669"/>
                  </a:cubicBezTo>
                  <a:cubicBezTo>
                    <a:pt x="2645" y="10669"/>
                    <a:pt x="6444" y="6323"/>
                    <a:pt x="6961" y="2919"/>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03" name="Google Shape;1503;p42"/>
            <p:cNvSpPr/>
            <p:nvPr/>
          </p:nvSpPr>
          <p:spPr>
            <a:xfrm>
              <a:off x="6792350" y="3192275"/>
              <a:ext cx="231775" cy="240900"/>
            </a:xfrm>
            <a:custGeom>
              <a:avLst/>
              <a:gdLst/>
              <a:ahLst/>
              <a:cxnLst/>
              <a:rect l="l" t="t" r="r" b="b"/>
              <a:pathLst>
                <a:path w="9271" h="9636" fill="none" extrusionOk="0">
                  <a:moveTo>
                    <a:pt x="0" y="0"/>
                  </a:moveTo>
                  <a:cubicBezTo>
                    <a:pt x="517" y="3465"/>
                    <a:pt x="3769" y="9636"/>
                    <a:pt x="3769" y="9636"/>
                  </a:cubicBezTo>
                  <a:cubicBezTo>
                    <a:pt x="3769" y="9636"/>
                    <a:pt x="7569" y="5958"/>
                    <a:pt x="9271" y="2736"/>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504" name="Google Shape;1504;p42"/>
          <p:cNvSpPr/>
          <p:nvPr/>
        </p:nvSpPr>
        <p:spPr>
          <a:xfrm>
            <a:off x="7641162" y="4561577"/>
            <a:ext cx="1415899" cy="576717"/>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1" tIns="91421" rIns="91421" bIns="91421" anchor="ctr" anchorCtr="0">
            <a:noAutofit/>
          </a:bodyPr>
          <a:lstStyle/>
          <a:p/>
        </p:txBody>
      </p:sp>
      <p:sp>
        <p:nvSpPr>
          <p:cNvPr id="53" name="TextBox 52"/>
          <p:cNvSpPr txBox="1"/>
          <p:nvPr/>
        </p:nvSpPr>
        <p:spPr>
          <a:xfrm>
            <a:off x="583953" y="63891"/>
            <a:ext cx="7798307" cy="1200325"/>
          </a:xfrm>
          <a:prstGeom prst="rect">
            <a:avLst/>
          </a:prstGeom>
          <a:noFill/>
        </p:spPr>
        <p:txBody>
          <a:bodyPr wrap="square" lIns="91436" tIns="45718" rIns="91436" bIns="45718" rtlCol="0">
            <a:spAutoFit/>
          </a:bodyPr>
          <a:lstStyle/>
          <a:p>
            <a:pPr algn="ctr">
              <a:lnSpc>
                <a:spcPct val="150000"/>
              </a:lnSpc>
            </a:pPr>
            <a:r>
              <a:rPr lang="en-US" sz="4800" b="1" dirty="0">
                <a:solidFill>
                  <a:srgbClr val="006600"/>
                </a:solidFill>
                <a:latin typeface="Calibri" panose="020F0502020204030204" pitchFamily="34" charset="0"/>
                <a:ea typeface="Calibri" panose="020F0502020204030204" pitchFamily="34" charset="0"/>
                <a:cs typeface="Calibri" panose="020F0502020204030204" pitchFamily="34" charset="0"/>
              </a:rPr>
              <a:t>NỘI DUNG BÀI HỌC</a:t>
            </a:r>
            <a:endParaRPr lang="en-US" sz="4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
          <p:cNvGrpSpPr/>
          <p:nvPr/>
        </p:nvGrpSpPr>
        <p:grpSpPr>
          <a:xfrm>
            <a:off x="619327" y="1302141"/>
            <a:ext cx="3987056" cy="2907248"/>
            <a:chOff x="1376010" y="1299173"/>
            <a:chExt cx="2746765" cy="3778807"/>
          </a:xfrm>
        </p:grpSpPr>
        <p:sp>
          <p:nvSpPr>
            <p:cNvPr id="54" name="TextBox 53"/>
            <p:cNvSpPr txBox="1"/>
            <p:nvPr/>
          </p:nvSpPr>
          <p:spPr>
            <a:xfrm>
              <a:off x="1376010" y="2541449"/>
              <a:ext cx="2746765" cy="2536531"/>
            </a:xfrm>
            <a:prstGeom prst="rect">
              <a:avLst/>
            </a:prstGeom>
            <a:noFill/>
          </p:spPr>
          <p:txBody>
            <a:bodyPr wrap="square" rtlCol="0">
              <a:spAutoFit/>
            </a:bodyPr>
            <a:lstStyle/>
            <a:p>
              <a:pPr algn="ctr">
                <a:lnSpc>
                  <a:spcPct val="150000"/>
                </a:lnSpc>
              </a:pPr>
              <a:r>
                <a:rPr lang="en-US" sz="2800" b="1" dirty="0" err="1">
                  <a:solidFill>
                    <a:srgbClr val="E4501C"/>
                  </a:solidFill>
                </a:rPr>
                <a:t>Khái</a:t>
              </a:r>
              <a:r>
                <a:rPr lang="en-US" sz="2800" b="1" dirty="0">
                  <a:solidFill>
                    <a:srgbClr val="E4501C"/>
                  </a:solidFill>
                </a:rPr>
                <a:t> </a:t>
              </a:r>
              <a:r>
                <a:rPr lang="en-US" sz="2800" b="1" dirty="0" err="1">
                  <a:solidFill>
                    <a:srgbClr val="E4501C"/>
                  </a:solidFill>
                </a:rPr>
                <a:t>niệm</a:t>
              </a:r>
              <a:r>
                <a:rPr lang="en-US" sz="2800" b="1" dirty="0">
                  <a:solidFill>
                    <a:srgbClr val="E4501C"/>
                  </a:solidFill>
                </a:rPr>
                <a:t> </a:t>
              </a:r>
              <a:r>
                <a:rPr lang="en-US" sz="2800" b="1" dirty="0" err="1">
                  <a:solidFill>
                    <a:srgbClr val="E4501C"/>
                  </a:solidFill>
                </a:rPr>
                <a:t>cảm</a:t>
              </a:r>
              <a:r>
                <a:rPr lang="en-US" sz="2800" b="1" dirty="0">
                  <a:solidFill>
                    <a:srgbClr val="E4501C"/>
                  </a:solidFill>
                </a:rPr>
                <a:t> </a:t>
              </a:r>
              <a:r>
                <a:rPr lang="en-US" sz="2800" b="1" dirty="0" err="1">
                  <a:solidFill>
                    <a:srgbClr val="E4501C"/>
                  </a:solidFill>
                </a:rPr>
                <a:t>ứng</a:t>
              </a:r>
              <a:r>
                <a:rPr lang="en-US" sz="2800" b="1" dirty="0">
                  <a:solidFill>
                    <a:srgbClr val="E4501C"/>
                  </a:solidFill>
                </a:rPr>
                <a:t> </a:t>
              </a:r>
              <a:r>
                <a:rPr lang="en-US" sz="2800" b="1" dirty="0" err="1">
                  <a:solidFill>
                    <a:srgbClr val="E4501C"/>
                  </a:solidFill>
                </a:rPr>
                <a:t>và</a:t>
              </a:r>
              <a:r>
                <a:rPr lang="en-US" sz="2800" b="1" dirty="0">
                  <a:solidFill>
                    <a:srgbClr val="E4501C"/>
                  </a:solidFill>
                </a:rPr>
                <a:t> </a:t>
              </a:r>
              <a:r>
                <a:rPr lang="en-US" sz="2800" b="1" dirty="0" err="1">
                  <a:solidFill>
                    <a:srgbClr val="E4501C"/>
                  </a:solidFill>
                </a:rPr>
                <a:t>vai</a:t>
              </a:r>
              <a:r>
                <a:rPr lang="en-US" sz="2800" b="1" dirty="0">
                  <a:solidFill>
                    <a:srgbClr val="E4501C"/>
                  </a:solidFill>
                </a:rPr>
                <a:t> </a:t>
              </a:r>
              <a:r>
                <a:rPr lang="en-US" sz="2800" b="1" dirty="0" err="1">
                  <a:solidFill>
                    <a:srgbClr val="E4501C"/>
                  </a:solidFill>
                </a:rPr>
                <a:t>trò</a:t>
              </a:r>
              <a:r>
                <a:rPr lang="en-US" sz="2800" b="1" dirty="0">
                  <a:solidFill>
                    <a:srgbClr val="E4501C"/>
                  </a:solidFill>
                </a:rPr>
                <a:t> </a:t>
              </a:r>
              <a:r>
                <a:rPr lang="en-US" sz="2800" b="1" dirty="0" err="1">
                  <a:solidFill>
                    <a:srgbClr val="E4501C"/>
                  </a:solidFill>
                </a:rPr>
                <a:t>của</a:t>
              </a:r>
              <a:r>
                <a:rPr lang="en-US" sz="2800" b="1" dirty="0">
                  <a:solidFill>
                    <a:srgbClr val="E4501C"/>
                  </a:solidFill>
                </a:rPr>
                <a:t> </a:t>
              </a:r>
              <a:r>
                <a:rPr lang="en-US" sz="2800" b="1" dirty="0" err="1">
                  <a:solidFill>
                    <a:srgbClr val="E4501C"/>
                  </a:solidFill>
                </a:rPr>
                <a:t>cảm</a:t>
              </a:r>
              <a:r>
                <a:rPr lang="en-US" sz="2800" b="1" dirty="0">
                  <a:solidFill>
                    <a:srgbClr val="E4501C"/>
                  </a:solidFill>
                </a:rPr>
                <a:t> </a:t>
              </a:r>
              <a:r>
                <a:rPr lang="en-US" sz="2800" b="1" dirty="0" err="1">
                  <a:solidFill>
                    <a:srgbClr val="E4501C"/>
                  </a:solidFill>
                </a:rPr>
                <a:t>ứng</a:t>
              </a:r>
              <a:r>
                <a:rPr lang="en-US" sz="2800" b="1" dirty="0">
                  <a:solidFill>
                    <a:srgbClr val="E4501C"/>
                  </a:solidFill>
                </a:rPr>
                <a:t> </a:t>
              </a:r>
              <a:r>
                <a:rPr lang="en-US" sz="2800" b="1" dirty="0" err="1">
                  <a:solidFill>
                    <a:srgbClr val="E4501C"/>
                  </a:solidFill>
                </a:rPr>
                <a:t>đối</a:t>
              </a:r>
              <a:r>
                <a:rPr lang="en-US" sz="2800" b="1" dirty="0">
                  <a:solidFill>
                    <a:srgbClr val="E4501C"/>
                  </a:solidFill>
                </a:rPr>
                <a:t> </a:t>
              </a:r>
              <a:r>
                <a:rPr lang="en-US" sz="2800" b="1" dirty="0" err="1">
                  <a:solidFill>
                    <a:srgbClr val="E4501C"/>
                  </a:solidFill>
                </a:rPr>
                <a:t>với</a:t>
              </a:r>
              <a:r>
                <a:rPr lang="en-US" sz="2800" b="1" dirty="0">
                  <a:solidFill>
                    <a:srgbClr val="E4501C"/>
                  </a:solidFill>
                </a:rPr>
                <a:t> </a:t>
              </a:r>
              <a:r>
                <a:rPr lang="en-US" sz="2800" b="1" dirty="0" err="1">
                  <a:solidFill>
                    <a:srgbClr val="E4501C"/>
                  </a:solidFill>
                </a:rPr>
                <a:t>sinh</a:t>
              </a:r>
              <a:r>
                <a:rPr lang="en-US" sz="2800" b="1" dirty="0">
                  <a:solidFill>
                    <a:srgbClr val="E4501C"/>
                  </a:solidFill>
                </a:rPr>
                <a:t> </a:t>
              </a:r>
              <a:r>
                <a:rPr lang="en-US" sz="2800" b="1" dirty="0" err="1">
                  <a:solidFill>
                    <a:srgbClr val="E4501C"/>
                  </a:solidFill>
                </a:rPr>
                <a:t>vật</a:t>
              </a:r>
              <a:endParaRPr lang="en-US" sz="2800" b="1" dirty="0">
                <a:solidFill>
                  <a:srgbClr val="E4501C"/>
                </a:solidFill>
              </a:endParaRPr>
            </a:p>
          </p:txBody>
        </p:sp>
        <p:grpSp>
          <p:nvGrpSpPr>
            <p:cNvPr id="4" name="Group 3"/>
            <p:cNvGrpSpPr/>
            <p:nvPr/>
          </p:nvGrpSpPr>
          <p:grpSpPr>
            <a:xfrm>
              <a:off x="2414005" y="1299173"/>
              <a:ext cx="730566" cy="1378360"/>
              <a:chOff x="1480762" y="2058646"/>
              <a:chExt cx="730566" cy="1378360"/>
            </a:xfrm>
          </p:grpSpPr>
          <p:sp>
            <p:nvSpPr>
              <p:cNvPr id="56" name="Google Shape;3550;p64"/>
              <p:cNvSpPr/>
              <p:nvPr/>
            </p:nvSpPr>
            <p:spPr>
              <a:xfrm>
                <a:off x="1480762" y="2058646"/>
                <a:ext cx="730566" cy="1378360"/>
              </a:xfrm>
              <a:prstGeom prst="pie">
                <a:avLst>
                  <a:gd name="adj1" fmla="val 16229704"/>
                  <a:gd name="adj2" fmla="val 11706198"/>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2800" dirty="0">
                  <a:solidFill>
                    <a:srgbClr val="E4501C"/>
                  </a:solidFill>
                </a:endParaRPr>
              </a:p>
            </p:txBody>
          </p:sp>
          <p:sp>
            <p:nvSpPr>
              <p:cNvPr id="57" name="Google Shape;3553;p64"/>
              <p:cNvSpPr/>
              <p:nvPr/>
            </p:nvSpPr>
            <p:spPr>
              <a:xfrm>
                <a:off x="1557319" y="2162317"/>
                <a:ext cx="577453" cy="1138605"/>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rPr>
                  <a:t>I.</a:t>
                </a:r>
                <a:endParaRPr sz="40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68" name="Group 67"/>
          <p:cNvGrpSpPr/>
          <p:nvPr/>
        </p:nvGrpSpPr>
        <p:grpSpPr>
          <a:xfrm>
            <a:off x="4740814" y="1365957"/>
            <a:ext cx="2746765" cy="1887191"/>
            <a:chOff x="1376010" y="1326109"/>
            <a:chExt cx="2746765" cy="1887191"/>
          </a:xfrm>
        </p:grpSpPr>
        <p:sp>
          <p:nvSpPr>
            <p:cNvPr id="69" name="TextBox 68"/>
            <p:cNvSpPr txBox="1"/>
            <p:nvPr/>
          </p:nvSpPr>
          <p:spPr>
            <a:xfrm>
              <a:off x="1376010" y="2541449"/>
              <a:ext cx="2746765" cy="671851"/>
            </a:xfrm>
            <a:prstGeom prst="rect">
              <a:avLst/>
            </a:prstGeom>
            <a:noFill/>
          </p:spPr>
          <p:txBody>
            <a:bodyPr wrap="square" rtlCol="0">
              <a:spAutoFit/>
            </a:bodyPr>
            <a:lstStyle/>
            <a:p>
              <a:pPr algn="ctr">
                <a:lnSpc>
                  <a:spcPct val="150000"/>
                </a:lnSpc>
              </a:pPr>
              <a:r>
                <a:rPr lang="en-US" sz="2800" b="1" dirty="0" err="1">
                  <a:solidFill>
                    <a:srgbClr val="E4501C"/>
                  </a:solidFill>
                  <a:latin typeface="Calibri" panose="020F0502020204030204" pitchFamily="34" charset="0"/>
                  <a:ea typeface="Calibri" panose="020F0502020204030204" pitchFamily="34" charset="0"/>
                  <a:cs typeface="Calibri" panose="020F0502020204030204" pitchFamily="34" charset="0"/>
                </a:rPr>
                <a:t>Cơ</a:t>
              </a:r>
              <a:r>
                <a:rPr lang="en-US" sz="2800" b="1" dirty="0">
                  <a:solidFill>
                    <a:srgbClr val="E4501C"/>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4501C"/>
                  </a:solidFill>
                  <a:latin typeface="Calibri" panose="020F0502020204030204" pitchFamily="34" charset="0"/>
                  <a:ea typeface="Calibri" panose="020F0502020204030204" pitchFamily="34" charset="0"/>
                  <a:cs typeface="Calibri" panose="020F0502020204030204" pitchFamily="34" charset="0"/>
                </a:rPr>
                <a:t>chế</a:t>
              </a:r>
              <a:r>
                <a:rPr lang="en-US" sz="2800" b="1" dirty="0">
                  <a:solidFill>
                    <a:srgbClr val="E4501C"/>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4501C"/>
                  </a:solidFill>
                  <a:latin typeface="Calibri" panose="020F0502020204030204" pitchFamily="34" charset="0"/>
                  <a:ea typeface="Calibri" panose="020F0502020204030204" pitchFamily="34" charset="0"/>
                  <a:cs typeface="Calibri" panose="020F0502020204030204" pitchFamily="34" charset="0"/>
                </a:rPr>
                <a:t>cảm</a:t>
              </a:r>
              <a:r>
                <a:rPr lang="en-US" sz="2800" b="1" dirty="0">
                  <a:solidFill>
                    <a:srgbClr val="E4501C"/>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4501C"/>
                  </a:solidFill>
                  <a:latin typeface="Calibri" panose="020F0502020204030204" pitchFamily="34" charset="0"/>
                  <a:ea typeface="Calibri" panose="020F0502020204030204" pitchFamily="34" charset="0"/>
                  <a:cs typeface="Calibri" panose="020F0502020204030204" pitchFamily="34" charset="0"/>
                </a:rPr>
                <a:t>ứng</a:t>
              </a:r>
              <a:endParaRPr lang="en-US" sz="28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0" name="Group 69"/>
            <p:cNvGrpSpPr/>
            <p:nvPr/>
          </p:nvGrpSpPr>
          <p:grpSpPr>
            <a:xfrm>
              <a:off x="2225443" y="1326109"/>
              <a:ext cx="1047900" cy="1047900"/>
              <a:chOff x="1292200" y="2085582"/>
              <a:chExt cx="1047900" cy="1047900"/>
            </a:xfrm>
          </p:grpSpPr>
          <p:sp>
            <p:nvSpPr>
              <p:cNvPr id="71" name="Google Shape;3550;p64"/>
              <p:cNvSpPr/>
              <p:nvPr/>
            </p:nvSpPr>
            <p:spPr>
              <a:xfrm>
                <a:off x="1292200" y="2085582"/>
                <a:ext cx="1047900" cy="1047900"/>
              </a:xfrm>
              <a:prstGeom prst="pie">
                <a:avLst>
                  <a:gd name="adj1" fmla="val 16229704"/>
                  <a:gd name="adj2" fmla="val 11706198"/>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2800" b="1">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Google Shape;3553;p64"/>
              <p:cNvSpPr/>
              <p:nvPr/>
            </p:nvSpPr>
            <p:spPr>
              <a:xfrm>
                <a:off x="1394500" y="2187882"/>
                <a:ext cx="843300" cy="843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rPr>
                  <a:t>II.</a:t>
                </a:r>
                <a:endParaRPr sz="40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grpSp>
      </p:grpSp>
      <p:sp>
        <p:nvSpPr>
          <p:cNvPr id="58"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grpSp>
        <p:nvGrpSpPr>
          <p:cNvPr id="1816" name="Google Shape;1816;p46"/>
          <p:cNvGrpSpPr/>
          <p:nvPr/>
        </p:nvGrpSpPr>
        <p:grpSpPr>
          <a:xfrm rot="-1110106">
            <a:off x="732081" y="2107616"/>
            <a:ext cx="712608" cy="1283777"/>
            <a:chOff x="4476630" y="2407479"/>
            <a:chExt cx="731447" cy="1326647"/>
          </a:xfrm>
        </p:grpSpPr>
        <p:sp>
          <p:nvSpPr>
            <p:cNvPr id="1817" name="Google Shape;1817;p46"/>
            <p:cNvSpPr/>
            <p:nvPr/>
          </p:nvSpPr>
          <p:spPr>
            <a:xfrm>
              <a:off x="4476630" y="2781850"/>
              <a:ext cx="258274" cy="812324"/>
            </a:xfrm>
            <a:custGeom>
              <a:avLst/>
              <a:gdLst/>
              <a:ahLst/>
              <a:cxnLst/>
              <a:rect l="l" t="t" r="r" b="b"/>
              <a:pathLst>
                <a:path w="13588" h="42737" extrusionOk="0">
                  <a:moveTo>
                    <a:pt x="1" y="0"/>
                  </a:moveTo>
                  <a:lnTo>
                    <a:pt x="1" y="0"/>
                  </a:lnTo>
                  <a:cubicBezTo>
                    <a:pt x="3587" y="12767"/>
                    <a:pt x="2615" y="25715"/>
                    <a:pt x="6870" y="33588"/>
                  </a:cubicBezTo>
                  <a:cubicBezTo>
                    <a:pt x="11125" y="41430"/>
                    <a:pt x="13587" y="42737"/>
                    <a:pt x="13587" y="42737"/>
                  </a:cubicBezTo>
                  <a:cubicBezTo>
                    <a:pt x="13587" y="42737"/>
                    <a:pt x="12645" y="34955"/>
                    <a:pt x="10122" y="23739"/>
                  </a:cubicBezTo>
                  <a:cubicBezTo>
                    <a:pt x="6779" y="8846"/>
                    <a:pt x="1" y="1"/>
                    <a:pt x="1"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18" name="Google Shape;1818;p46"/>
            <p:cNvSpPr/>
            <p:nvPr/>
          </p:nvSpPr>
          <p:spPr>
            <a:xfrm>
              <a:off x="4499743" y="2878333"/>
              <a:ext cx="105739" cy="147916"/>
            </a:xfrm>
            <a:custGeom>
              <a:avLst/>
              <a:gdLst/>
              <a:ahLst/>
              <a:cxnLst/>
              <a:rect l="l" t="t" r="r" b="b"/>
              <a:pathLst>
                <a:path w="5563" h="7782" fill="none" extrusionOk="0">
                  <a:moveTo>
                    <a:pt x="0" y="0"/>
                  </a:moveTo>
                  <a:cubicBezTo>
                    <a:pt x="3861" y="2280"/>
                    <a:pt x="5563" y="7782"/>
                    <a:pt x="5563" y="778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19" name="Google Shape;1819;p46"/>
            <p:cNvSpPr/>
            <p:nvPr/>
          </p:nvSpPr>
          <p:spPr>
            <a:xfrm>
              <a:off x="4518808" y="2998498"/>
              <a:ext cx="123074" cy="133490"/>
            </a:xfrm>
            <a:custGeom>
              <a:avLst/>
              <a:gdLst/>
              <a:ahLst/>
              <a:cxnLst/>
              <a:rect l="l" t="t" r="r" b="b"/>
              <a:pathLst>
                <a:path w="6475" h="7023" fill="none" extrusionOk="0">
                  <a:moveTo>
                    <a:pt x="0" y="1"/>
                  </a:moveTo>
                  <a:cubicBezTo>
                    <a:pt x="2736" y="1521"/>
                    <a:pt x="6475" y="7022"/>
                    <a:pt x="6384" y="6718"/>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0" name="Google Shape;1820;p46"/>
            <p:cNvSpPr/>
            <p:nvPr/>
          </p:nvSpPr>
          <p:spPr>
            <a:xfrm>
              <a:off x="4540191" y="3157952"/>
              <a:ext cx="128263" cy="75137"/>
            </a:xfrm>
            <a:custGeom>
              <a:avLst/>
              <a:gdLst/>
              <a:ahLst/>
              <a:cxnLst/>
              <a:rect l="l" t="t" r="r" b="b"/>
              <a:pathLst>
                <a:path w="6748" h="3953" fill="none" extrusionOk="0">
                  <a:moveTo>
                    <a:pt x="0" y="1"/>
                  </a:moveTo>
                  <a:cubicBezTo>
                    <a:pt x="3952" y="1126"/>
                    <a:pt x="6748" y="3952"/>
                    <a:pt x="6748" y="395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1" name="Google Shape;1821;p46"/>
            <p:cNvSpPr/>
            <p:nvPr/>
          </p:nvSpPr>
          <p:spPr>
            <a:xfrm>
              <a:off x="4555777" y="3262531"/>
              <a:ext cx="138679" cy="94182"/>
            </a:xfrm>
            <a:custGeom>
              <a:avLst/>
              <a:gdLst/>
              <a:ahLst/>
              <a:cxnLst/>
              <a:rect l="l" t="t" r="r" b="b"/>
              <a:pathLst>
                <a:path w="7296" h="4955" fill="none" extrusionOk="0">
                  <a:moveTo>
                    <a:pt x="1" y="1"/>
                  </a:moveTo>
                  <a:cubicBezTo>
                    <a:pt x="3314" y="1095"/>
                    <a:pt x="7296" y="4955"/>
                    <a:pt x="7296" y="495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2" name="Google Shape;1822;p46"/>
            <p:cNvSpPr/>
            <p:nvPr/>
          </p:nvSpPr>
          <p:spPr>
            <a:xfrm>
              <a:off x="4592177" y="3388475"/>
              <a:ext cx="118455" cy="52594"/>
            </a:xfrm>
            <a:custGeom>
              <a:avLst/>
              <a:gdLst/>
              <a:ahLst/>
              <a:cxnLst/>
              <a:rect l="l" t="t" r="r" b="b"/>
              <a:pathLst>
                <a:path w="6232" h="2767" fill="none" extrusionOk="0">
                  <a:moveTo>
                    <a:pt x="1" y="1"/>
                  </a:moveTo>
                  <a:cubicBezTo>
                    <a:pt x="4013" y="639"/>
                    <a:pt x="6232" y="2767"/>
                    <a:pt x="6232" y="276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3" name="Google Shape;1823;p46"/>
            <p:cNvSpPr/>
            <p:nvPr/>
          </p:nvSpPr>
          <p:spPr>
            <a:xfrm>
              <a:off x="4570812" y="3047613"/>
              <a:ext cx="164092" cy="545990"/>
            </a:xfrm>
            <a:custGeom>
              <a:avLst/>
              <a:gdLst/>
              <a:ahLst/>
              <a:cxnLst/>
              <a:rect l="l" t="t" r="r" b="b"/>
              <a:pathLst>
                <a:path w="8633" h="28725" extrusionOk="0">
                  <a:moveTo>
                    <a:pt x="2249" y="0"/>
                  </a:moveTo>
                  <a:cubicBezTo>
                    <a:pt x="2097" y="456"/>
                    <a:pt x="0" y="7083"/>
                    <a:pt x="1185" y="16505"/>
                  </a:cubicBezTo>
                  <a:cubicBezTo>
                    <a:pt x="1277" y="17052"/>
                    <a:pt x="1216" y="17630"/>
                    <a:pt x="1216" y="18147"/>
                  </a:cubicBezTo>
                  <a:cubicBezTo>
                    <a:pt x="1459" y="18633"/>
                    <a:pt x="1641" y="19089"/>
                    <a:pt x="1915" y="19545"/>
                  </a:cubicBezTo>
                  <a:cubicBezTo>
                    <a:pt x="6170" y="27417"/>
                    <a:pt x="8632" y="28724"/>
                    <a:pt x="8632" y="28724"/>
                  </a:cubicBezTo>
                  <a:cubicBezTo>
                    <a:pt x="8632" y="28724"/>
                    <a:pt x="7660" y="20973"/>
                    <a:pt x="5137" y="9757"/>
                  </a:cubicBezTo>
                  <a:cubicBezTo>
                    <a:pt x="4347" y="6140"/>
                    <a:pt x="3313" y="2888"/>
                    <a:pt x="2249"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24" name="Google Shape;1824;p46"/>
            <p:cNvSpPr/>
            <p:nvPr/>
          </p:nvSpPr>
          <p:spPr>
            <a:xfrm>
              <a:off x="4632625" y="2407479"/>
              <a:ext cx="575452" cy="915154"/>
            </a:xfrm>
            <a:custGeom>
              <a:avLst/>
              <a:gdLst/>
              <a:ahLst/>
              <a:cxnLst/>
              <a:rect l="l" t="t" r="r" b="b"/>
              <a:pathLst>
                <a:path w="30275" h="48147" extrusionOk="0">
                  <a:moveTo>
                    <a:pt x="30275" y="0"/>
                  </a:moveTo>
                  <a:cubicBezTo>
                    <a:pt x="30274" y="0"/>
                    <a:pt x="11429" y="7539"/>
                    <a:pt x="5715" y="24894"/>
                  </a:cubicBezTo>
                  <a:cubicBezTo>
                    <a:pt x="0" y="42250"/>
                    <a:pt x="5715" y="48116"/>
                    <a:pt x="5715" y="48116"/>
                  </a:cubicBezTo>
                  <a:lnTo>
                    <a:pt x="8359" y="48116"/>
                  </a:lnTo>
                  <a:lnTo>
                    <a:pt x="8359" y="48147"/>
                  </a:lnTo>
                  <a:cubicBezTo>
                    <a:pt x="19697" y="40821"/>
                    <a:pt x="23192" y="17386"/>
                    <a:pt x="26019" y="9848"/>
                  </a:cubicBezTo>
                  <a:cubicBezTo>
                    <a:pt x="28785" y="2310"/>
                    <a:pt x="30274" y="0"/>
                    <a:pt x="30275"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25" name="Google Shape;1825;p46"/>
            <p:cNvSpPr/>
            <p:nvPr/>
          </p:nvSpPr>
          <p:spPr>
            <a:xfrm>
              <a:off x="4701945" y="3034897"/>
              <a:ext cx="272149" cy="221304"/>
            </a:xfrm>
            <a:custGeom>
              <a:avLst/>
              <a:gdLst/>
              <a:ahLst/>
              <a:cxnLst/>
              <a:rect l="l" t="t" r="r" b="b"/>
              <a:pathLst>
                <a:path w="14318" h="11643" fill="none" extrusionOk="0">
                  <a:moveTo>
                    <a:pt x="1" y="1"/>
                  </a:moveTo>
                  <a:cubicBezTo>
                    <a:pt x="244" y="6809"/>
                    <a:pt x="4013" y="11642"/>
                    <a:pt x="4013" y="11642"/>
                  </a:cubicBezTo>
                  <a:cubicBezTo>
                    <a:pt x="4013" y="11642"/>
                    <a:pt x="10214" y="7113"/>
                    <a:pt x="14317" y="225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6" name="Google Shape;1826;p46"/>
            <p:cNvSpPr/>
            <p:nvPr/>
          </p:nvSpPr>
          <p:spPr>
            <a:xfrm>
              <a:off x="4732566" y="2867346"/>
              <a:ext cx="298722" cy="259433"/>
            </a:xfrm>
            <a:custGeom>
              <a:avLst/>
              <a:gdLst/>
              <a:ahLst/>
              <a:cxnLst/>
              <a:rect l="l" t="t" r="r" b="b"/>
              <a:pathLst>
                <a:path w="15716" h="13649" fill="none" extrusionOk="0">
                  <a:moveTo>
                    <a:pt x="670" y="1"/>
                  </a:moveTo>
                  <a:cubicBezTo>
                    <a:pt x="1" y="5290"/>
                    <a:pt x="3618" y="13649"/>
                    <a:pt x="3618" y="13649"/>
                  </a:cubicBezTo>
                  <a:cubicBezTo>
                    <a:pt x="3618" y="13649"/>
                    <a:pt x="11825" y="8998"/>
                    <a:pt x="15715" y="313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7" name="Google Shape;1827;p46"/>
            <p:cNvSpPr/>
            <p:nvPr/>
          </p:nvSpPr>
          <p:spPr>
            <a:xfrm>
              <a:off x="4788619" y="2726957"/>
              <a:ext cx="277909" cy="298722"/>
            </a:xfrm>
            <a:custGeom>
              <a:avLst/>
              <a:gdLst/>
              <a:ahLst/>
              <a:cxnLst/>
              <a:rect l="l" t="t" r="r" b="b"/>
              <a:pathLst>
                <a:path w="14621" h="15716" fill="none" extrusionOk="0">
                  <a:moveTo>
                    <a:pt x="1429" y="1"/>
                  </a:moveTo>
                  <a:cubicBezTo>
                    <a:pt x="0" y="6627"/>
                    <a:pt x="2584" y="15715"/>
                    <a:pt x="2584" y="15715"/>
                  </a:cubicBezTo>
                  <a:cubicBezTo>
                    <a:pt x="2584" y="15715"/>
                    <a:pt x="11307" y="8846"/>
                    <a:pt x="14621" y="416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8" name="Google Shape;1828;p46"/>
            <p:cNvSpPr/>
            <p:nvPr/>
          </p:nvSpPr>
          <p:spPr>
            <a:xfrm>
              <a:off x="4886831" y="2585997"/>
              <a:ext cx="205699" cy="282527"/>
            </a:xfrm>
            <a:custGeom>
              <a:avLst/>
              <a:gdLst/>
              <a:ahLst/>
              <a:cxnLst/>
              <a:rect l="l" t="t" r="r" b="b"/>
              <a:pathLst>
                <a:path w="10822" h="14864" fill="none" extrusionOk="0">
                  <a:moveTo>
                    <a:pt x="2645" y="0"/>
                  </a:moveTo>
                  <a:cubicBezTo>
                    <a:pt x="1" y="6019"/>
                    <a:pt x="791" y="14864"/>
                    <a:pt x="791" y="14864"/>
                  </a:cubicBezTo>
                  <a:cubicBezTo>
                    <a:pt x="791" y="14864"/>
                    <a:pt x="8207" y="10852"/>
                    <a:pt x="10821" y="6566"/>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9" name="Google Shape;1829;p46"/>
            <p:cNvSpPr/>
            <p:nvPr/>
          </p:nvSpPr>
          <p:spPr>
            <a:xfrm>
              <a:off x="4974076" y="2476229"/>
              <a:ext cx="141568" cy="237461"/>
            </a:xfrm>
            <a:custGeom>
              <a:avLst/>
              <a:gdLst/>
              <a:ahLst/>
              <a:cxnLst/>
              <a:rect l="l" t="t" r="r" b="b"/>
              <a:pathLst>
                <a:path w="7448" h="12493" fill="none" extrusionOk="0">
                  <a:moveTo>
                    <a:pt x="5593" y="0"/>
                  </a:moveTo>
                  <a:cubicBezTo>
                    <a:pt x="2280" y="4286"/>
                    <a:pt x="0" y="12493"/>
                    <a:pt x="0" y="12493"/>
                  </a:cubicBezTo>
                  <a:cubicBezTo>
                    <a:pt x="0" y="12493"/>
                    <a:pt x="4712" y="11854"/>
                    <a:pt x="7447" y="799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30" name="Google Shape;1830;p46"/>
            <p:cNvSpPr/>
            <p:nvPr/>
          </p:nvSpPr>
          <p:spPr>
            <a:xfrm>
              <a:off x="5098860" y="2436940"/>
              <a:ext cx="75707" cy="99960"/>
            </a:xfrm>
            <a:custGeom>
              <a:avLst/>
              <a:gdLst/>
              <a:ahLst/>
              <a:cxnLst/>
              <a:rect l="l" t="t" r="r" b="b"/>
              <a:pathLst>
                <a:path w="3983" h="5259" fill="none" extrusionOk="0">
                  <a:moveTo>
                    <a:pt x="2554" y="0"/>
                  </a:moveTo>
                  <a:cubicBezTo>
                    <a:pt x="1" y="2098"/>
                    <a:pt x="1" y="5259"/>
                    <a:pt x="1" y="5259"/>
                  </a:cubicBezTo>
                  <a:lnTo>
                    <a:pt x="3983" y="2067"/>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31" name="Google Shape;1831;p46"/>
            <p:cNvSpPr/>
            <p:nvPr/>
          </p:nvSpPr>
          <p:spPr>
            <a:xfrm>
              <a:off x="4676532" y="2536312"/>
              <a:ext cx="422347" cy="1197815"/>
            </a:xfrm>
            <a:custGeom>
              <a:avLst/>
              <a:gdLst/>
              <a:ahLst/>
              <a:cxnLst/>
              <a:rect l="l" t="t" r="r" b="b"/>
              <a:pathLst>
                <a:path w="22220" h="63018" extrusionOk="0">
                  <a:moveTo>
                    <a:pt x="22220" y="0"/>
                  </a:moveTo>
                  <a:cubicBezTo>
                    <a:pt x="22219" y="1"/>
                    <a:pt x="16627" y="6171"/>
                    <a:pt x="10761" y="18450"/>
                  </a:cubicBezTo>
                  <a:cubicBezTo>
                    <a:pt x="4864" y="30730"/>
                    <a:pt x="0" y="52676"/>
                    <a:pt x="2007" y="60214"/>
                  </a:cubicBezTo>
                  <a:cubicBezTo>
                    <a:pt x="2551" y="62269"/>
                    <a:pt x="3033" y="63018"/>
                    <a:pt x="3446" y="63018"/>
                  </a:cubicBezTo>
                  <a:cubicBezTo>
                    <a:pt x="4555" y="63018"/>
                    <a:pt x="5168" y="57630"/>
                    <a:pt x="5168" y="57630"/>
                  </a:cubicBezTo>
                  <a:cubicBezTo>
                    <a:pt x="5320" y="44682"/>
                    <a:pt x="5806" y="37448"/>
                    <a:pt x="9757" y="24833"/>
                  </a:cubicBezTo>
                  <a:cubicBezTo>
                    <a:pt x="13678" y="12220"/>
                    <a:pt x="22219" y="1"/>
                    <a:pt x="22220" y="0"/>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1835" name="Google Shape;1835;p46"/>
          <p:cNvGrpSpPr/>
          <p:nvPr/>
        </p:nvGrpSpPr>
        <p:grpSpPr>
          <a:xfrm>
            <a:off x="630584" y="1787936"/>
            <a:ext cx="2801257" cy="2825603"/>
            <a:chOff x="420553" y="-7"/>
            <a:chExt cx="3274587" cy="3325436"/>
          </a:xfrm>
        </p:grpSpPr>
        <p:sp>
          <p:nvSpPr>
            <p:cNvPr id="1836" name="Google Shape;1836;p46"/>
            <p:cNvSpPr/>
            <p:nvPr/>
          </p:nvSpPr>
          <p:spPr>
            <a:xfrm>
              <a:off x="1317171" y="535069"/>
              <a:ext cx="518838" cy="1069011"/>
            </a:xfrm>
            <a:custGeom>
              <a:avLst/>
              <a:gdLst/>
              <a:ahLst/>
              <a:cxnLst/>
              <a:rect l="l" t="t" r="r" b="b"/>
              <a:pathLst>
                <a:path w="30897" h="63660" extrusionOk="0">
                  <a:moveTo>
                    <a:pt x="646" y="1"/>
                  </a:moveTo>
                  <a:cubicBezTo>
                    <a:pt x="1" y="282"/>
                    <a:pt x="4324" y="10220"/>
                    <a:pt x="7440" y="22601"/>
                  </a:cubicBezTo>
                  <a:cubicBezTo>
                    <a:pt x="10557" y="35010"/>
                    <a:pt x="13561" y="44162"/>
                    <a:pt x="17856" y="50620"/>
                  </a:cubicBezTo>
                  <a:cubicBezTo>
                    <a:pt x="22180" y="57077"/>
                    <a:pt x="25633" y="62720"/>
                    <a:pt x="25352" y="63590"/>
                  </a:cubicBezTo>
                  <a:cubicBezTo>
                    <a:pt x="25338" y="63637"/>
                    <a:pt x="25340" y="63660"/>
                    <a:pt x="25356" y="63660"/>
                  </a:cubicBezTo>
                  <a:cubicBezTo>
                    <a:pt x="25663" y="63660"/>
                    <a:pt x="30897" y="55836"/>
                    <a:pt x="28581" y="40260"/>
                  </a:cubicBezTo>
                  <a:cubicBezTo>
                    <a:pt x="26110" y="23836"/>
                    <a:pt x="19765" y="16705"/>
                    <a:pt x="12718" y="11062"/>
                  </a:cubicBezTo>
                  <a:cubicBezTo>
                    <a:pt x="5700" y="5419"/>
                    <a:pt x="647" y="1"/>
                    <a:pt x="646"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37" name="Google Shape;1837;p46"/>
            <p:cNvSpPr/>
            <p:nvPr/>
          </p:nvSpPr>
          <p:spPr>
            <a:xfrm>
              <a:off x="1328019" y="535069"/>
              <a:ext cx="419594" cy="1067382"/>
            </a:xfrm>
            <a:custGeom>
              <a:avLst/>
              <a:gdLst/>
              <a:ahLst/>
              <a:cxnLst/>
              <a:rect l="l" t="t" r="r" b="b"/>
              <a:pathLst>
                <a:path w="24987" h="63563" fill="none" extrusionOk="0">
                  <a:moveTo>
                    <a:pt x="0" y="1"/>
                  </a:moveTo>
                  <a:cubicBezTo>
                    <a:pt x="8451" y="12915"/>
                    <a:pt x="15470" y="20411"/>
                    <a:pt x="20242" y="36723"/>
                  </a:cubicBezTo>
                  <a:cubicBezTo>
                    <a:pt x="24987" y="53034"/>
                    <a:pt x="24734" y="63562"/>
                    <a:pt x="24734" y="63562"/>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38" name="Google Shape;1838;p46"/>
            <p:cNvSpPr/>
            <p:nvPr/>
          </p:nvSpPr>
          <p:spPr>
            <a:xfrm>
              <a:off x="1357254" y="636428"/>
              <a:ext cx="198487" cy="244700"/>
            </a:xfrm>
            <a:custGeom>
              <a:avLst/>
              <a:gdLst/>
              <a:ahLst/>
              <a:cxnLst/>
              <a:rect l="l" t="t" r="r" b="b"/>
              <a:pathLst>
                <a:path w="11820" h="14572" fill="none" extrusionOk="0">
                  <a:moveTo>
                    <a:pt x="0" y="1"/>
                  </a:moveTo>
                  <a:cubicBezTo>
                    <a:pt x="5418" y="10922"/>
                    <a:pt x="11819" y="14572"/>
                    <a:pt x="11819" y="14572"/>
                  </a:cubicBezTo>
                  <a:cubicBezTo>
                    <a:pt x="11819" y="14572"/>
                    <a:pt x="10696" y="8423"/>
                    <a:pt x="9377" y="4212"/>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39" name="Google Shape;1839;p46"/>
            <p:cNvSpPr/>
            <p:nvPr/>
          </p:nvSpPr>
          <p:spPr>
            <a:xfrm>
              <a:off x="1419941" y="760894"/>
              <a:ext cx="198034" cy="248949"/>
            </a:xfrm>
            <a:custGeom>
              <a:avLst/>
              <a:gdLst/>
              <a:ahLst/>
              <a:cxnLst/>
              <a:rect l="l" t="t" r="r" b="b"/>
              <a:pathLst>
                <a:path w="11793" h="14825" fill="none" extrusionOk="0">
                  <a:moveTo>
                    <a:pt x="1" y="4212"/>
                  </a:moveTo>
                  <a:cubicBezTo>
                    <a:pt x="5419" y="11764"/>
                    <a:pt x="11792" y="14824"/>
                    <a:pt x="11792" y="14824"/>
                  </a:cubicBezTo>
                  <a:cubicBezTo>
                    <a:pt x="11792" y="14824"/>
                    <a:pt x="11090" y="4773"/>
                    <a:pt x="9434"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0" name="Google Shape;1840;p46"/>
            <p:cNvSpPr/>
            <p:nvPr/>
          </p:nvSpPr>
          <p:spPr>
            <a:xfrm>
              <a:off x="1458127" y="853303"/>
              <a:ext cx="235750" cy="298436"/>
            </a:xfrm>
            <a:custGeom>
              <a:avLst/>
              <a:gdLst/>
              <a:ahLst/>
              <a:cxnLst/>
              <a:rect l="l" t="t" r="r" b="b"/>
              <a:pathLst>
                <a:path w="14039" h="17772" fill="none" extrusionOk="0">
                  <a:moveTo>
                    <a:pt x="1" y="7356"/>
                  </a:moveTo>
                  <a:cubicBezTo>
                    <a:pt x="5307" y="13841"/>
                    <a:pt x="12466" y="17772"/>
                    <a:pt x="12466" y="17772"/>
                  </a:cubicBezTo>
                  <a:cubicBezTo>
                    <a:pt x="12466" y="17772"/>
                    <a:pt x="14038" y="7777"/>
                    <a:pt x="12185"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1" name="Google Shape;1841;p46"/>
            <p:cNvSpPr/>
            <p:nvPr/>
          </p:nvSpPr>
          <p:spPr>
            <a:xfrm>
              <a:off x="1497270" y="967862"/>
              <a:ext cx="274860" cy="363037"/>
            </a:xfrm>
            <a:custGeom>
              <a:avLst/>
              <a:gdLst/>
              <a:ahLst/>
              <a:cxnLst/>
              <a:rect l="l" t="t" r="r" b="b"/>
              <a:pathLst>
                <a:path w="16368" h="21619" fill="none" extrusionOk="0">
                  <a:moveTo>
                    <a:pt x="0" y="8760"/>
                  </a:moveTo>
                  <a:cubicBezTo>
                    <a:pt x="5980" y="17435"/>
                    <a:pt x="12746" y="21618"/>
                    <a:pt x="12746" y="21618"/>
                  </a:cubicBezTo>
                  <a:cubicBezTo>
                    <a:pt x="12746" y="21618"/>
                    <a:pt x="16368" y="7075"/>
                    <a:pt x="13841"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2" name="Google Shape;1842;p46"/>
            <p:cNvSpPr/>
            <p:nvPr/>
          </p:nvSpPr>
          <p:spPr>
            <a:xfrm>
              <a:off x="1535456" y="1190379"/>
              <a:ext cx="260720" cy="272039"/>
            </a:xfrm>
            <a:custGeom>
              <a:avLst/>
              <a:gdLst/>
              <a:ahLst/>
              <a:cxnLst/>
              <a:rect l="l" t="t" r="r" b="b"/>
              <a:pathLst>
                <a:path w="15526" h="16200" fill="none" extrusionOk="0">
                  <a:moveTo>
                    <a:pt x="0" y="1910"/>
                  </a:moveTo>
                  <a:cubicBezTo>
                    <a:pt x="7075" y="12859"/>
                    <a:pt x="11735" y="16200"/>
                    <a:pt x="11735" y="16200"/>
                  </a:cubicBezTo>
                  <a:cubicBezTo>
                    <a:pt x="11735" y="16200"/>
                    <a:pt x="15525" y="6655"/>
                    <a:pt x="15385"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3" name="Google Shape;1843;p46"/>
            <p:cNvSpPr/>
            <p:nvPr/>
          </p:nvSpPr>
          <p:spPr>
            <a:xfrm>
              <a:off x="1477472" y="676512"/>
              <a:ext cx="309267" cy="475698"/>
            </a:xfrm>
            <a:custGeom>
              <a:avLst/>
              <a:gdLst/>
              <a:ahLst/>
              <a:cxnLst/>
              <a:rect l="l" t="t" r="r" b="b"/>
              <a:pathLst>
                <a:path w="18417" h="28328" extrusionOk="0">
                  <a:moveTo>
                    <a:pt x="0" y="0"/>
                  </a:moveTo>
                  <a:cubicBezTo>
                    <a:pt x="4745" y="23415"/>
                    <a:pt x="14964" y="27598"/>
                    <a:pt x="18417" y="28328"/>
                  </a:cubicBezTo>
                  <a:cubicBezTo>
                    <a:pt x="15666" y="14375"/>
                    <a:pt x="9714" y="7861"/>
                    <a:pt x="3201" y="2639"/>
                  </a:cubicBezTo>
                  <a:cubicBezTo>
                    <a:pt x="2078" y="1769"/>
                    <a:pt x="1011" y="843"/>
                    <a:pt x="0" y="0"/>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844" name="Google Shape;1844;p46"/>
            <p:cNvSpPr/>
            <p:nvPr/>
          </p:nvSpPr>
          <p:spPr>
            <a:xfrm>
              <a:off x="1458127" y="299352"/>
              <a:ext cx="427151" cy="800062"/>
            </a:xfrm>
            <a:custGeom>
              <a:avLst/>
              <a:gdLst/>
              <a:ahLst/>
              <a:cxnLst/>
              <a:rect l="l" t="t" r="r" b="b"/>
              <a:pathLst>
                <a:path w="25437" h="47644" extrusionOk="0">
                  <a:moveTo>
                    <a:pt x="1" y="1"/>
                  </a:moveTo>
                  <a:lnTo>
                    <a:pt x="1" y="1"/>
                  </a:lnTo>
                  <a:cubicBezTo>
                    <a:pt x="1" y="1"/>
                    <a:pt x="7553" y="28272"/>
                    <a:pt x="12213" y="37845"/>
                  </a:cubicBezTo>
                  <a:cubicBezTo>
                    <a:pt x="16874" y="47391"/>
                    <a:pt x="23415" y="47643"/>
                    <a:pt x="23415" y="47643"/>
                  </a:cubicBezTo>
                  <a:cubicBezTo>
                    <a:pt x="23415" y="47643"/>
                    <a:pt x="25437" y="34926"/>
                    <a:pt x="23780" y="25829"/>
                  </a:cubicBezTo>
                  <a:cubicBezTo>
                    <a:pt x="22152" y="16761"/>
                    <a:pt x="12382" y="3229"/>
                    <a:pt x="1"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845" name="Google Shape;1845;p46"/>
            <p:cNvSpPr/>
            <p:nvPr/>
          </p:nvSpPr>
          <p:spPr>
            <a:xfrm>
              <a:off x="1458127" y="299352"/>
              <a:ext cx="392743" cy="799121"/>
            </a:xfrm>
            <a:custGeom>
              <a:avLst/>
              <a:gdLst/>
              <a:ahLst/>
              <a:cxnLst/>
              <a:rect l="l" t="t" r="r" b="b"/>
              <a:pathLst>
                <a:path w="23388" h="47588" fill="none" extrusionOk="0">
                  <a:moveTo>
                    <a:pt x="1" y="1"/>
                  </a:moveTo>
                  <a:cubicBezTo>
                    <a:pt x="11933" y="13140"/>
                    <a:pt x="16986" y="23555"/>
                    <a:pt x="19344" y="34083"/>
                  </a:cubicBezTo>
                  <a:cubicBezTo>
                    <a:pt x="21675" y="44611"/>
                    <a:pt x="23387" y="47587"/>
                    <a:pt x="23387" y="47587"/>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6" name="Google Shape;1846;p46"/>
            <p:cNvSpPr/>
            <p:nvPr/>
          </p:nvSpPr>
          <p:spPr>
            <a:xfrm>
              <a:off x="1485482" y="355456"/>
              <a:ext cx="150410" cy="172090"/>
            </a:xfrm>
            <a:custGeom>
              <a:avLst/>
              <a:gdLst/>
              <a:ahLst/>
              <a:cxnLst/>
              <a:rect l="l" t="t" r="r" b="b"/>
              <a:pathLst>
                <a:path w="8957" h="10248" fill="none" extrusionOk="0">
                  <a:moveTo>
                    <a:pt x="0" y="2668"/>
                  </a:moveTo>
                  <a:cubicBezTo>
                    <a:pt x="5166" y="5868"/>
                    <a:pt x="8956" y="10248"/>
                    <a:pt x="8956" y="10248"/>
                  </a:cubicBezTo>
                  <a:cubicBezTo>
                    <a:pt x="8956" y="10248"/>
                    <a:pt x="8367" y="4577"/>
                    <a:pt x="5896"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7" name="Google Shape;1847;p46"/>
            <p:cNvSpPr/>
            <p:nvPr/>
          </p:nvSpPr>
          <p:spPr>
            <a:xfrm>
              <a:off x="1519890" y="419100"/>
              <a:ext cx="185305" cy="221594"/>
            </a:xfrm>
            <a:custGeom>
              <a:avLst/>
              <a:gdLst/>
              <a:ahLst/>
              <a:cxnLst/>
              <a:rect l="l" t="t" r="r" b="b"/>
              <a:pathLst>
                <a:path w="11035" h="13196" fill="none" extrusionOk="0">
                  <a:moveTo>
                    <a:pt x="1" y="5896"/>
                  </a:moveTo>
                  <a:cubicBezTo>
                    <a:pt x="5195" y="8002"/>
                    <a:pt x="10809" y="13196"/>
                    <a:pt x="10809" y="13196"/>
                  </a:cubicBezTo>
                  <a:cubicBezTo>
                    <a:pt x="10809" y="13196"/>
                    <a:pt x="11034" y="3594"/>
                    <a:pt x="8816"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8" name="Google Shape;1848;p46"/>
            <p:cNvSpPr/>
            <p:nvPr/>
          </p:nvSpPr>
          <p:spPr>
            <a:xfrm>
              <a:off x="1555255" y="529897"/>
              <a:ext cx="223945" cy="210746"/>
            </a:xfrm>
            <a:custGeom>
              <a:avLst/>
              <a:gdLst/>
              <a:ahLst/>
              <a:cxnLst/>
              <a:rect l="l" t="t" r="r" b="b"/>
              <a:pathLst>
                <a:path w="13336" h="12550" fill="none" extrusionOk="0">
                  <a:moveTo>
                    <a:pt x="0" y="6345"/>
                  </a:moveTo>
                  <a:cubicBezTo>
                    <a:pt x="7019" y="10107"/>
                    <a:pt x="11230" y="12549"/>
                    <a:pt x="11230" y="12549"/>
                  </a:cubicBezTo>
                  <a:cubicBezTo>
                    <a:pt x="11230" y="12549"/>
                    <a:pt x="13336" y="4829"/>
                    <a:pt x="12465"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9" name="Google Shape;1849;p46"/>
            <p:cNvSpPr/>
            <p:nvPr/>
          </p:nvSpPr>
          <p:spPr>
            <a:xfrm>
              <a:off x="1584961" y="614749"/>
              <a:ext cx="238084" cy="216875"/>
            </a:xfrm>
            <a:custGeom>
              <a:avLst/>
              <a:gdLst/>
              <a:ahLst/>
              <a:cxnLst/>
              <a:rect l="l" t="t" r="r" b="b"/>
              <a:pathLst>
                <a:path w="14178" h="12915" fill="none" extrusionOk="0">
                  <a:moveTo>
                    <a:pt x="0" y="6738"/>
                  </a:moveTo>
                  <a:cubicBezTo>
                    <a:pt x="4155" y="10613"/>
                    <a:pt x="11230" y="12915"/>
                    <a:pt x="11230" y="12915"/>
                  </a:cubicBezTo>
                  <a:cubicBezTo>
                    <a:pt x="11230" y="12915"/>
                    <a:pt x="14178" y="5194"/>
                    <a:pt x="13785"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0" name="Google Shape;1850;p46"/>
            <p:cNvSpPr/>
            <p:nvPr/>
          </p:nvSpPr>
          <p:spPr>
            <a:xfrm>
              <a:off x="1620779" y="753825"/>
              <a:ext cx="240452" cy="203206"/>
            </a:xfrm>
            <a:custGeom>
              <a:avLst/>
              <a:gdLst/>
              <a:ahLst/>
              <a:cxnLst/>
              <a:rect l="l" t="t" r="r" b="b"/>
              <a:pathLst>
                <a:path w="14319" h="12101" fill="none" extrusionOk="0">
                  <a:moveTo>
                    <a:pt x="1" y="4633"/>
                  </a:moveTo>
                  <a:cubicBezTo>
                    <a:pt x="3426" y="9378"/>
                    <a:pt x="10866" y="12101"/>
                    <a:pt x="10866" y="12101"/>
                  </a:cubicBezTo>
                  <a:cubicBezTo>
                    <a:pt x="10866" y="12101"/>
                    <a:pt x="13673" y="4886"/>
                    <a:pt x="14319"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1" name="Google Shape;1851;p46"/>
            <p:cNvSpPr/>
            <p:nvPr/>
          </p:nvSpPr>
          <p:spPr>
            <a:xfrm>
              <a:off x="1679721" y="871691"/>
              <a:ext cx="189050" cy="162182"/>
            </a:xfrm>
            <a:custGeom>
              <a:avLst/>
              <a:gdLst/>
              <a:ahLst/>
              <a:cxnLst/>
              <a:rect l="l" t="t" r="r" b="b"/>
              <a:pathLst>
                <a:path w="11258" h="9658" fill="none" extrusionOk="0">
                  <a:moveTo>
                    <a:pt x="0" y="5559"/>
                  </a:moveTo>
                  <a:cubicBezTo>
                    <a:pt x="5222" y="9293"/>
                    <a:pt x="8731" y="9658"/>
                    <a:pt x="8731" y="9658"/>
                  </a:cubicBezTo>
                  <a:cubicBezTo>
                    <a:pt x="8731" y="9658"/>
                    <a:pt x="10584" y="4913"/>
                    <a:pt x="11258"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2" name="Google Shape;1852;p46"/>
            <p:cNvSpPr/>
            <p:nvPr/>
          </p:nvSpPr>
          <p:spPr>
            <a:xfrm>
              <a:off x="1707999" y="459167"/>
              <a:ext cx="165020" cy="536991"/>
            </a:xfrm>
            <a:custGeom>
              <a:avLst/>
              <a:gdLst/>
              <a:ahLst/>
              <a:cxnLst/>
              <a:rect l="l" t="t" r="r" b="b"/>
              <a:pathLst>
                <a:path w="9827" h="31978" extrusionOk="0">
                  <a:moveTo>
                    <a:pt x="1" y="1"/>
                  </a:moveTo>
                  <a:cubicBezTo>
                    <a:pt x="2275" y="13757"/>
                    <a:pt x="2836" y="27374"/>
                    <a:pt x="9209" y="31978"/>
                  </a:cubicBezTo>
                  <a:cubicBezTo>
                    <a:pt x="9602" y="27486"/>
                    <a:pt x="9827" y="21338"/>
                    <a:pt x="8900" y="16284"/>
                  </a:cubicBezTo>
                  <a:cubicBezTo>
                    <a:pt x="8030" y="11399"/>
                    <a:pt x="4773" y="5195"/>
                    <a:pt x="1" y="1"/>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853" name="Google Shape;1853;p46"/>
            <p:cNvSpPr/>
            <p:nvPr/>
          </p:nvSpPr>
          <p:spPr>
            <a:xfrm>
              <a:off x="1797571" y="81520"/>
              <a:ext cx="450711" cy="852891"/>
            </a:xfrm>
            <a:custGeom>
              <a:avLst/>
              <a:gdLst/>
              <a:ahLst/>
              <a:cxnLst/>
              <a:rect l="l" t="t" r="r" b="b"/>
              <a:pathLst>
                <a:path w="26840" h="50790" extrusionOk="0">
                  <a:moveTo>
                    <a:pt x="26796" y="1"/>
                  </a:moveTo>
                  <a:cubicBezTo>
                    <a:pt x="23951" y="1"/>
                    <a:pt x="5657" y="13153"/>
                    <a:pt x="2836" y="31333"/>
                  </a:cubicBezTo>
                  <a:cubicBezTo>
                    <a:pt x="1" y="49610"/>
                    <a:pt x="5784" y="50789"/>
                    <a:pt x="5784" y="50789"/>
                  </a:cubicBezTo>
                  <a:cubicBezTo>
                    <a:pt x="5784" y="50789"/>
                    <a:pt x="16284" y="47336"/>
                    <a:pt x="19260" y="32400"/>
                  </a:cubicBezTo>
                  <a:cubicBezTo>
                    <a:pt x="22236" y="17436"/>
                    <a:pt x="26840" y="2"/>
                    <a:pt x="26840" y="2"/>
                  </a:cubicBezTo>
                  <a:cubicBezTo>
                    <a:pt x="26826" y="1"/>
                    <a:pt x="26811" y="1"/>
                    <a:pt x="26796"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54" name="Google Shape;1854;p46"/>
            <p:cNvSpPr/>
            <p:nvPr/>
          </p:nvSpPr>
          <p:spPr>
            <a:xfrm>
              <a:off x="2014916" y="81537"/>
              <a:ext cx="233365" cy="446009"/>
            </a:xfrm>
            <a:custGeom>
              <a:avLst/>
              <a:gdLst/>
              <a:ahLst/>
              <a:cxnLst/>
              <a:rect l="l" t="t" r="r" b="b"/>
              <a:pathLst>
                <a:path w="13897" h="26560" fill="none" extrusionOk="0">
                  <a:moveTo>
                    <a:pt x="13897" y="1"/>
                  </a:moveTo>
                  <a:cubicBezTo>
                    <a:pt x="6457" y="8339"/>
                    <a:pt x="0" y="26560"/>
                    <a:pt x="0" y="2656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5" name="Google Shape;1855;p46"/>
            <p:cNvSpPr/>
            <p:nvPr/>
          </p:nvSpPr>
          <p:spPr>
            <a:xfrm>
              <a:off x="2075251" y="140008"/>
              <a:ext cx="144281" cy="238571"/>
            </a:xfrm>
            <a:custGeom>
              <a:avLst/>
              <a:gdLst/>
              <a:ahLst/>
              <a:cxnLst/>
              <a:rect l="l" t="t" r="r" b="b"/>
              <a:pathLst>
                <a:path w="8592" h="14207" fill="none" extrusionOk="0">
                  <a:moveTo>
                    <a:pt x="4156" y="0"/>
                  </a:moveTo>
                  <a:cubicBezTo>
                    <a:pt x="927" y="5391"/>
                    <a:pt x="1" y="14206"/>
                    <a:pt x="169" y="13813"/>
                  </a:cubicBezTo>
                  <a:cubicBezTo>
                    <a:pt x="338" y="13420"/>
                    <a:pt x="5924" y="6907"/>
                    <a:pt x="8591" y="3257"/>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6" name="Google Shape;1856;p46"/>
            <p:cNvSpPr/>
            <p:nvPr/>
          </p:nvSpPr>
          <p:spPr>
            <a:xfrm>
              <a:off x="1997469" y="215440"/>
              <a:ext cx="187169" cy="280989"/>
            </a:xfrm>
            <a:custGeom>
              <a:avLst/>
              <a:gdLst/>
              <a:ahLst/>
              <a:cxnLst/>
              <a:rect l="l" t="t" r="r" b="b"/>
              <a:pathLst>
                <a:path w="11146" h="16733" fill="none" extrusionOk="0">
                  <a:moveTo>
                    <a:pt x="3734" y="0"/>
                  </a:moveTo>
                  <a:cubicBezTo>
                    <a:pt x="0" y="9602"/>
                    <a:pt x="1713" y="16733"/>
                    <a:pt x="1713" y="16733"/>
                  </a:cubicBezTo>
                  <a:cubicBezTo>
                    <a:pt x="1713" y="16733"/>
                    <a:pt x="9293" y="11230"/>
                    <a:pt x="11146" y="7103"/>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7" name="Google Shape;1857;p46"/>
            <p:cNvSpPr/>
            <p:nvPr/>
          </p:nvSpPr>
          <p:spPr>
            <a:xfrm>
              <a:off x="1917318" y="299352"/>
              <a:ext cx="237631" cy="360669"/>
            </a:xfrm>
            <a:custGeom>
              <a:avLst/>
              <a:gdLst/>
              <a:ahLst/>
              <a:cxnLst/>
              <a:rect l="l" t="t" r="r" b="b"/>
              <a:pathLst>
                <a:path w="14151" h="21478" fill="none" extrusionOk="0">
                  <a:moveTo>
                    <a:pt x="4128" y="1"/>
                  </a:moveTo>
                  <a:cubicBezTo>
                    <a:pt x="1" y="10753"/>
                    <a:pt x="2555" y="21478"/>
                    <a:pt x="2555" y="21478"/>
                  </a:cubicBezTo>
                  <a:cubicBezTo>
                    <a:pt x="2555" y="21478"/>
                    <a:pt x="11988" y="14234"/>
                    <a:pt x="14150" y="9827"/>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8" name="Google Shape;1858;p46"/>
            <p:cNvSpPr/>
            <p:nvPr/>
          </p:nvSpPr>
          <p:spPr>
            <a:xfrm>
              <a:off x="1858863" y="454935"/>
              <a:ext cx="266379" cy="320115"/>
            </a:xfrm>
            <a:custGeom>
              <a:avLst/>
              <a:gdLst/>
              <a:ahLst/>
              <a:cxnLst/>
              <a:rect l="l" t="t" r="r" b="b"/>
              <a:pathLst>
                <a:path w="15863" h="19063" fill="none" extrusionOk="0">
                  <a:moveTo>
                    <a:pt x="1966" y="0"/>
                  </a:moveTo>
                  <a:cubicBezTo>
                    <a:pt x="0" y="10247"/>
                    <a:pt x="3678" y="19063"/>
                    <a:pt x="3678" y="19063"/>
                  </a:cubicBezTo>
                  <a:cubicBezTo>
                    <a:pt x="3678" y="19063"/>
                    <a:pt x="12774" y="14206"/>
                    <a:pt x="15863" y="8844"/>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9" name="Google Shape;1859;p46"/>
            <p:cNvSpPr/>
            <p:nvPr/>
          </p:nvSpPr>
          <p:spPr>
            <a:xfrm>
              <a:off x="1832465" y="636428"/>
              <a:ext cx="262131" cy="235280"/>
            </a:xfrm>
            <a:custGeom>
              <a:avLst/>
              <a:gdLst/>
              <a:ahLst/>
              <a:cxnLst/>
              <a:rect l="l" t="t" r="r" b="b"/>
              <a:pathLst>
                <a:path w="15610" h="14011" fill="none" extrusionOk="0">
                  <a:moveTo>
                    <a:pt x="506" y="1"/>
                  </a:moveTo>
                  <a:cubicBezTo>
                    <a:pt x="0" y="8395"/>
                    <a:pt x="3678" y="14010"/>
                    <a:pt x="3678" y="14010"/>
                  </a:cubicBezTo>
                  <a:cubicBezTo>
                    <a:pt x="3678" y="14010"/>
                    <a:pt x="11370" y="11090"/>
                    <a:pt x="15610" y="4746"/>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0" name="Google Shape;1860;p46"/>
            <p:cNvSpPr/>
            <p:nvPr/>
          </p:nvSpPr>
          <p:spPr>
            <a:xfrm>
              <a:off x="1250236" y="1689167"/>
              <a:ext cx="125877" cy="757157"/>
            </a:xfrm>
            <a:custGeom>
              <a:avLst/>
              <a:gdLst/>
              <a:ahLst/>
              <a:cxnLst/>
              <a:rect l="l" t="t" r="r" b="b"/>
              <a:pathLst>
                <a:path w="7496" h="45089" extrusionOk="0">
                  <a:moveTo>
                    <a:pt x="0" y="1"/>
                  </a:moveTo>
                  <a:cubicBezTo>
                    <a:pt x="1" y="6"/>
                    <a:pt x="4660" y="20974"/>
                    <a:pt x="4071" y="31473"/>
                  </a:cubicBezTo>
                  <a:cubicBezTo>
                    <a:pt x="3453" y="41973"/>
                    <a:pt x="2892" y="45089"/>
                    <a:pt x="2892" y="45089"/>
                  </a:cubicBezTo>
                  <a:lnTo>
                    <a:pt x="5475" y="40260"/>
                  </a:lnTo>
                  <a:cubicBezTo>
                    <a:pt x="7496" y="26842"/>
                    <a:pt x="2" y="7"/>
                    <a:pt x="0" y="1"/>
                  </a:cubicBezTo>
                  <a:close/>
                </a:path>
              </a:pathLst>
            </a:custGeom>
            <a:solidFill>
              <a:srgbClr val="70BFB3"/>
            </a:solidFill>
            <a:ln>
              <a:noFill/>
            </a:ln>
          </p:spPr>
          <p:txBody>
            <a:bodyPr spcFirstLastPara="1" wrap="square" lIns="91425" tIns="91425" rIns="91425" bIns="91425" anchor="ctr" anchorCtr="0">
              <a:noAutofit/>
            </a:bodyPr>
            <a:lstStyle/>
            <a:p/>
          </p:txBody>
        </p:sp>
        <p:sp>
          <p:nvSpPr>
            <p:cNvPr id="1861" name="Google Shape;1861;p46"/>
            <p:cNvSpPr/>
            <p:nvPr/>
          </p:nvSpPr>
          <p:spPr>
            <a:xfrm>
              <a:off x="1275777" y="527529"/>
              <a:ext cx="739155" cy="1959284"/>
            </a:xfrm>
            <a:custGeom>
              <a:avLst/>
              <a:gdLst/>
              <a:ahLst/>
              <a:cxnLst/>
              <a:rect l="l" t="t" r="r" b="b"/>
              <a:pathLst>
                <a:path w="44017" h="120471" extrusionOk="0">
                  <a:moveTo>
                    <a:pt x="44016" y="1"/>
                  </a:moveTo>
                  <a:lnTo>
                    <a:pt x="44016" y="1"/>
                  </a:lnTo>
                  <a:cubicBezTo>
                    <a:pt x="44015" y="3"/>
                    <a:pt x="36885" y="12046"/>
                    <a:pt x="34639" y="31023"/>
                  </a:cubicBezTo>
                  <a:cubicBezTo>
                    <a:pt x="32393" y="50002"/>
                    <a:pt x="26722" y="68335"/>
                    <a:pt x="21416" y="79284"/>
                  </a:cubicBezTo>
                  <a:cubicBezTo>
                    <a:pt x="7435" y="108117"/>
                    <a:pt x="3055" y="107302"/>
                    <a:pt x="1343" y="114293"/>
                  </a:cubicBezTo>
                  <a:cubicBezTo>
                    <a:pt x="0" y="119936"/>
                    <a:pt x="2770" y="120471"/>
                    <a:pt x="3868" y="120471"/>
                  </a:cubicBezTo>
                  <a:cubicBezTo>
                    <a:pt x="4125" y="120471"/>
                    <a:pt x="4291" y="120441"/>
                    <a:pt x="4291" y="120441"/>
                  </a:cubicBezTo>
                  <a:cubicBezTo>
                    <a:pt x="25711" y="100958"/>
                    <a:pt x="33628" y="56852"/>
                    <a:pt x="34864" y="38295"/>
                  </a:cubicBezTo>
                  <a:cubicBezTo>
                    <a:pt x="36099" y="19710"/>
                    <a:pt x="44015" y="3"/>
                    <a:pt x="44016"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862" name="Google Shape;1862;p46"/>
            <p:cNvSpPr/>
            <p:nvPr/>
          </p:nvSpPr>
          <p:spPr>
            <a:xfrm>
              <a:off x="1052689" y="1211135"/>
              <a:ext cx="291367" cy="588376"/>
            </a:xfrm>
            <a:custGeom>
              <a:avLst/>
              <a:gdLst/>
              <a:ahLst/>
              <a:cxnLst/>
              <a:rect l="l" t="t" r="r" b="b"/>
              <a:pathLst>
                <a:path w="17351" h="35038" extrusionOk="0">
                  <a:moveTo>
                    <a:pt x="1" y="0"/>
                  </a:moveTo>
                  <a:lnTo>
                    <a:pt x="13392" y="35037"/>
                  </a:lnTo>
                  <a:cubicBezTo>
                    <a:pt x="17351" y="21927"/>
                    <a:pt x="2" y="2"/>
                    <a:pt x="1"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63" name="Google Shape;1863;p46"/>
            <p:cNvSpPr/>
            <p:nvPr/>
          </p:nvSpPr>
          <p:spPr>
            <a:xfrm>
              <a:off x="1321419" y="1307641"/>
              <a:ext cx="200855" cy="778030"/>
            </a:xfrm>
            <a:custGeom>
              <a:avLst/>
              <a:gdLst/>
              <a:ahLst/>
              <a:cxnLst/>
              <a:rect l="l" t="t" r="r" b="b"/>
              <a:pathLst>
                <a:path w="11961" h="46332" extrusionOk="0">
                  <a:moveTo>
                    <a:pt x="5682" y="1"/>
                  </a:moveTo>
                  <a:cubicBezTo>
                    <a:pt x="5660" y="1"/>
                    <a:pt x="5637" y="3"/>
                    <a:pt x="5615" y="8"/>
                  </a:cubicBezTo>
                  <a:cubicBezTo>
                    <a:pt x="4492" y="289"/>
                    <a:pt x="0" y="10228"/>
                    <a:pt x="702" y="21149"/>
                  </a:cubicBezTo>
                  <a:cubicBezTo>
                    <a:pt x="1404" y="32042"/>
                    <a:pt x="393" y="44254"/>
                    <a:pt x="393" y="44254"/>
                  </a:cubicBezTo>
                  <a:lnTo>
                    <a:pt x="702" y="46332"/>
                  </a:lnTo>
                  <a:cubicBezTo>
                    <a:pt x="11960" y="31256"/>
                    <a:pt x="11286" y="21458"/>
                    <a:pt x="9518" y="13625"/>
                  </a:cubicBezTo>
                  <a:cubicBezTo>
                    <a:pt x="7785" y="5950"/>
                    <a:pt x="6753" y="1"/>
                    <a:pt x="5682"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864" name="Google Shape;1864;p46"/>
            <p:cNvSpPr/>
            <p:nvPr/>
          </p:nvSpPr>
          <p:spPr>
            <a:xfrm>
              <a:off x="1333208" y="1308246"/>
              <a:ext cx="82518" cy="777896"/>
            </a:xfrm>
            <a:custGeom>
              <a:avLst/>
              <a:gdLst/>
              <a:ahLst/>
              <a:cxnLst/>
              <a:rect l="l" t="t" r="r" b="b"/>
              <a:pathLst>
                <a:path w="4914" h="46324" fill="none" extrusionOk="0">
                  <a:moveTo>
                    <a:pt x="4913" y="1"/>
                  </a:moveTo>
                  <a:cubicBezTo>
                    <a:pt x="2022" y="11034"/>
                    <a:pt x="3257" y="36357"/>
                    <a:pt x="0" y="46324"/>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5" name="Google Shape;1865;p46"/>
            <p:cNvSpPr/>
            <p:nvPr/>
          </p:nvSpPr>
          <p:spPr>
            <a:xfrm>
              <a:off x="1355357" y="1368598"/>
              <a:ext cx="87707" cy="249402"/>
            </a:xfrm>
            <a:custGeom>
              <a:avLst/>
              <a:gdLst/>
              <a:ahLst/>
              <a:cxnLst/>
              <a:rect l="l" t="t" r="r" b="b"/>
              <a:pathLst>
                <a:path w="5223" h="14852" fill="none" extrusionOk="0">
                  <a:moveTo>
                    <a:pt x="394" y="3116"/>
                  </a:moveTo>
                  <a:cubicBezTo>
                    <a:pt x="1" y="11342"/>
                    <a:pt x="1517" y="14852"/>
                    <a:pt x="1517" y="14852"/>
                  </a:cubicBezTo>
                  <a:cubicBezTo>
                    <a:pt x="1517" y="14852"/>
                    <a:pt x="5026" y="5952"/>
                    <a:pt x="5223"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6" name="Google Shape;1866;p46"/>
            <p:cNvSpPr/>
            <p:nvPr/>
          </p:nvSpPr>
          <p:spPr>
            <a:xfrm>
              <a:off x="1334148" y="1477497"/>
              <a:ext cx="133903" cy="294188"/>
            </a:xfrm>
            <a:custGeom>
              <a:avLst/>
              <a:gdLst/>
              <a:ahLst/>
              <a:cxnLst/>
              <a:rect l="l" t="t" r="r" b="b"/>
              <a:pathLst>
                <a:path w="7974" h="17519" fill="none" extrusionOk="0">
                  <a:moveTo>
                    <a:pt x="0" y="5475"/>
                  </a:moveTo>
                  <a:cubicBezTo>
                    <a:pt x="365" y="12606"/>
                    <a:pt x="2331" y="17519"/>
                    <a:pt x="2331" y="17519"/>
                  </a:cubicBezTo>
                  <a:cubicBezTo>
                    <a:pt x="2331" y="17519"/>
                    <a:pt x="7356" y="6289"/>
                    <a:pt x="7974"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7" name="Google Shape;1867;p46"/>
            <p:cNvSpPr/>
            <p:nvPr/>
          </p:nvSpPr>
          <p:spPr>
            <a:xfrm>
              <a:off x="1336029" y="1585456"/>
              <a:ext cx="154659" cy="294675"/>
            </a:xfrm>
            <a:custGeom>
              <a:avLst/>
              <a:gdLst/>
              <a:ahLst/>
              <a:cxnLst/>
              <a:rect l="l" t="t" r="r" b="b"/>
              <a:pathLst>
                <a:path w="9210" h="17548" fill="none" extrusionOk="0">
                  <a:moveTo>
                    <a:pt x="1" y="9602"/>
                  </a:moveTo>
                  <a:cubicBezTo>
                    <a:pt x="29" y="14178"/>
                    <a:pt x="1769" y="17547"/>
                    <a:pt x="1769" y="17547"/>
                  </a:cubicBezTo>
                  <a:cubicBezTo>
                    <a:pt x="1769" y="17547"/>
                    <a:pt x="8816" y="9546"/>
                    <a:pt x="9209"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8" name="Google Shape;1868;p46"/>
            <p:cNvSpPr/>
            <p:nvPr/>
          </p:nvSpPr>
          <p:spPr>
            <a:xfrm>
              <a:off x="1335088" y="1696724"/>
              <a:ext cx="162199" cy="280519"/>
            </a:xfrm>
            <a:custGeom>
              <a:avLst/>
              <a:gdLst/>
              <a:ahLst/>
              <a:cxnLst/>
              <a:rect l="l" t="t" r="r" b="b"/>
              <a:pathLst>
                <a:path w="9659" h="16705" fill="none" extrusionOk="0">
                  <a:moveTo>
                    <a:pt x="57" y="10921"/>
                  </a:moveTo>
                  <a:cubicBezTo>
                    <a:pt x="1" y="13504"/>
                    <a:pt x="1208" y="16705"/>
                    <a:pt x="1208" y="16705"/>
                  </a:cubicBezTo>
                  <a:cubicBezTo>
                    <a:pt x="1208" y="16705"/>
                    <a:pt x="8339" y="10781"/>
                    <a:pt x="9658"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9" name="Google Shape;1869;p46"/>
            <p:cNvSpPr/>
            <p:nvPr/>
          </p:nvSpPr>
          <p:spPr>
            <a:xfrm>
              <a:off x="1956444" y="299352"/>
              <a:ext cx="1461485" cy="1144728"/>
            </a:xfrm>
            <a:custGeom>
              <a:avLst/>
              <a:gdLst/>
              <a:ahLst/>
              <a:cxnLst/>
              <a:rect l="l" t="t" r="r" b="b"/>
              <a:pathLst>
                <a:path w="87032" h="68169" extrusionOk="0">
                  <a:moveTo>
                    <a:pt x="83579" y="1"/>
                  </a:moveTo>
                  <a:lnTo>
                    <a:pt x="83579" y="1"/>
                  </a:lnTo>
                  <a:cubicBezTo>
                    <a:pt x="82119" y="225"/>
                    <a:pt x="76055" y="12550"/>
                    <a:pt x="54101" y="19372"/>
                  </a:cubicBezTo>
                  <a:cubicBezTo>
                    <a:pt x="32118" y="26250"/>
                    <a:pt x="15077" y="37565"/>
                    <a:pt x="7525" y="50872"/>
                  </a:cubicBezTo>
                  <a:cubicBezTo>
                    <a:pt x="1" y="64207"/>
                    <a:pt x="394" y="67436"/>
                    <a:pt x="11596" y="68026"/>
                  </a:cubicBezTo>
                  <a:cubicBezTo>
                    <a:pt x="13052" y="68102"/>
                    <a:pt x="14682" y="68169"/>
                    <a:pt x="16464" y="68169"/>
                  </a:cubicBezTo>
                  <a:cubicBezTo>
                    <a:pt x="28391" y="68169"/>
                    <a:pt x="47104" y="65182"/>
                    <a:pt x="65667" y="42197"/>
                  </a:cubicBezTo>
                  <a:cubicBezTo>
                    <a:pt x="87032" y="15723"/>
                    <a:pt x="83579" y="1"/>
                    <a:pt x="83579"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70" name="Google Shape;1870;p46"/>
            <p:cNvSpPr/>
            <p:nvPr/>
          </p:nvSpPr>
          <p:spPr>
            <a:xfrm>
              <a:off x="2063463" y="1054612"/>
              <a:ext cx="437042" cy="365388"/>
            </a:xfrm>
            <a:custGeom>
              <a:avLst/>
              <a:gdLst/>
              <a:ahLst/>
              <a:cxnLst/>
              <a:rect l="l" t="t" r="r" b="b"/>
              <a:pathLst>
                <a:path w="26026" h="21759" fill="none" extrusionOk="0">
                  <a:moveTo>
                    <a:pt x="5223" y="0"/>
                  </a:moveTo>
                  <a:cubicBezTo>
                    <a:pt x="1" y="8030"/>
                    <a:pt x="450" y="17407"/>
                    <a:pt x="450" y="17407"/>
                  </a:cubicBezTo>
                  <a:cubicBezTo>
                    <a:pt x="450" y="17407"/>
                    <a:pt x="10838" y="21758"/>
                    <a:pt x="26026" y="21056"/>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71" name="Google Shape;1871;p46"/>
            <p:cNvSpPr/>
            <p:nvPr/>
          </p:nvSpPr>
          <p:spPr>
            <a:xfrm>
              <a:off x="2183681" y="900440"/>
              <a:ext cx="530391" cy="494103"/>
            </a:xfrm>
            <a:custGeom>
              <a:avLst/>
              <a:gdLst/>
              <a:ahLst/>
              <a:cxnLst/>
              <a:rect l="l" t="t" r="r" b="b"/>
              <a:pathLst>
                <a:path w="31585" h="29424" fill="none" extrusionOk="0">
                  <a:moveTo>
                    <a:pt x="7581" y="1"/>
                  </a:moveTo>
                  <a:cubicBezTo>
                    <a:pt x="618" y="8929"/>
                    <a:pt x="1" y="22657"/>
                    <a:pt x="1" y="22657"/>
                  </a:cubicBezTo>
                  <a:cubicBezTo>
                    <a:pt x="1" y="22657"/>
                    <a:pt x="19035" y="29423"/>
                    <a:pt x="31585" y="24707"/>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72" name="Google Shape;1872;p46"/>
            <p:cNvSpPr/>
            <p:nvPr/>
          </p:nvSpPr>
          <p:spPr>
            <a:xfrm>
              <a:off x="3194925" y="299352"/>
              <a:ext cx="165490" cy="252240"/>
            </a:xfrm>
            <a:custGeom>
              <a:avLst/>
              <a:gdLst/>
              <a:ahLst/>
              <a:cxnLst/>
              <a:rect l="l" t="t" r="r" b="b"/>
              <a:pathLst>
                <a:path w="9855" h="15021" fill="none" extrusionOk="0">
                  <a:moveTo>
                    <a:pt x="3454" y="6570"/>
                  </a:moveTo>
                  <a:cubicBezTo>
                    <a:pt x="2022" y="11202"/>
                    <a:pt x="1" y="15021"/>
                    <a:pt x="1" y="15021"/>
                  </a:cubicBezTo>
                  <a:cubicBezTo>
                    <a:pt x="1" y="15021"/>
                    <a:pt x="8339" y="7665"/>
                    <a:pt x="9855"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73" name="Google Shape;1873;p46"/>
            <p:cNvSpPr/>
            <p:nvPr/>
          </p:nvSpPr>
          <p:spPr>
            <a:xfrm>
              <a:off x="3219912" y="449276"/>
              <a:ext cx="132963" cy="77800"/>
            </a:xfrm>
            <a:custGeom>
              <a:avLst/>
              <a:gdLst/>
              <a:ahLst/>
              <a:cxnLst/>
              <a:rect l="l" t="t" r="r" b="b"/>
              <a:pathLst>
                <a:path w="7918" h="4633" fill="none" extrusionOk="0">
                  <a:moveTo>
                    <a:pt x="7918" y="0"/>
                  </a:moveTo>
                  <a:cubicBezTo>
                    <a:pt x="4493" y="3482"/>
                    <a:pt x="1" y="4633"/>
                    <a:pt x="1" y="4633"/>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74" name="Google Shape;1874;p46"/>
            <p:cNvSpPr/>
            <p:nvPr/>
          </p:nvSpPr>
          <p:spPr>
            <a:xfrm>
              <a:off x="3139778" y="586471"/>
              <a:ext cx="173500" cy="43375"/>
            </a:xfrm>
            <a:custGeom>
              <a:avLst/>
              <a:gdLst/>
              <a:ahLst/>
              <a:cxnLst/>
              <a:rect l="l" t="t" r="r" b="b"/>
              <a:pathLst>
                <a:path w="10332" h="2583" fill="none" extrusionOk="0">
                  <a:moveTo>
                    <a:pt x="10331" y="0"/>
                  </a:moveTo>
                  <a:cubicBezTo>
                    <a:pt x="5110" y="2386"/>
                    <a:pt x="0" y="2583"/>
                    <a:pt x="0" y="2583"/>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75" name="Google Shape;1875;p46"/>
            <p:cNvSpPr/>
            <p:nvPr/>
          </p:nvSpPr>
          <p:spPr>
            <a:xfrm>
              <a:off x="1660040" y="586471"/>
              <a:ext cx="1512282" cy="1242544"/>
            </a:xfrm>
            <a:custGeom>
              <a:avLst/>
              <a:gdLst/>
              <a:ahLst/>
              <a:cxnLst/>
              <a:rect l="l" t="t" r="r" b="b"/>
              <a:pathLst>
                <a:path w="90057" h="73994" extrusionOk="0">
                  <a:moveTo>
                    <a:pt x="90056" y="0"/>
                  </a:moveTo>
                  <a:cubicBezTo>
                    <a:pt x="90055" y="1"/>
                    <a:pt x="76242" y="12775"/>
                    <a:pt x="54907" y="25099"/>
                  </a:cubicBezTo>
                  <a:cubicBezTo>
                    <a:pt x="33570" y="37424"/>
                    <a:pt x="16052" y="45650"/>
                    <a:pt x="5271" y="64039"/>
                  </a:cubicBezTo>
                  <a:cubicBezTo>
                    <a:pt x="747" y="71755"/>
                    <a:pt x="0" y="73994"/>
                    <a:pt x="657" y="73994"/>
                  </a:cubicBezTo>
                  <a:cubicBezTo>
                    <a:pt x="1565" y="73994"/>
                    <a:pt x="5159" y="69710"/>
                    <a:pt x="5159" y="69710"/>
                  </a:cubicBezTo>
                  <a:cubicBezTo>
                    <a:pt x="14536" y="51938"/>
                    <a:pt x="40055" y="35795"/>
                    <a:pt x="62992" y="21870"/>
                  </a:cubicBezTo>
                  <a:cubicBezTo>
                    <a:pt x="85984" y="7946"/>
                    <a:pt x="90056" y="1"/>
                    <a:pt x="90056"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876" name="Google Shape;1876;p46"/>
            <p:cNvSpPr/>
            <p:nvPr/>
          </p:nvSpPr>
          <p:spPr>
            <a:xfrm>
              <a:off x="2107778" y="402593"/>
              <a:ext cx="1230957" cy="1032017"/>
            </a:xfrm>
            <a:custGeom>
              <a:avLst/>
              <a:gdLst/>
              <a:ahLst/>
              <a:cxnLst/>
              <a:rect l="l" t="t" r="r" b="b"/>
              <a:pathLst>
                <a:path w="73304" h="61457" extrusionOk="0">
                  <a:moveTo>
                    <a:pt x="68671" y="1"/>
                  </a:moveTo>
                  <a:cubicBezTo>
                    <a:pt x="64320" y="4156"/>
                    <a:pt x="57048" y="9518"/>
                    <a:pt x="45089" y="13224"/>
                  </a:cubicBezTo>
                  <a:cubicBezTo>
                    <a:pt x="24482" y="19653"/>
                    <a:pt x="8170" y="30013"/>
                    <a:pt x="1" y="42281"/>
                  </a:cubicBezTo>
                  <a:cubicBezTo>
                    <a:pt x="3257" y="50227"/>
                    <a:pt x="8957" y="56937"/>
                    <a:pt x="16144" y="61457"/>
                  </a:cubicBezTo>
                  <a:cubicBezTo>
                    <a:pt x="27542" y="59800"/>
                    <a:pt x="42113" y="54045"/>
                    <a:pt x="56655" y="36077"/>
                  </a:cubicBezTo>
                  <a:cubicBezTo>
                    <a:pt x="66734" y="23584"/>
                    <a:pt x="71282" y="13505"/>
                    <a:pt x="73303" y="6318"/>
                  </a:cubicBezTo>
                  <a:cubicBezTo>
                    <a:pt x="71956" y="4044"/>
                    <a:pt x="70412" y="1938"/>
                    <a:pt x="68671" y="1"/>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877" name="Google Shape;1877;p46"/>
            <p:cNvSpPr/>
            <p:nvPr/>
          </p:nvSpPr>
          <p:spPr>
            <a:xfrm>
              <a:off x="1666623" y="1624113"/>
              <a:ext cx="208277" cy="202602"/>
            </a:xfrm>
            <a:custGeom>
              <a:avLst/>
              <a:gdLst/>
              <a:ahLst/>
              <a:cxnLst/>
              <a:rect l="l" t="t" r="r" b="b"/>
              <a:pathLst>
                <a:path w="12403" h="12065" extrusionOk="0">
                  <a:moveTo>
                    <a:pt x="10466" y="1"/>
                  </a:moveTo>
                  <a:cubicBezTo>
                    <a:pt x="8950" y="1180"/>
                    <a:pt x="7406" y="2583"/>
                    <a:pt x="5862" y="4324"/>
                  </a:cubicBezTo>
                  <a:cubicBezTo>
                    <a:pt x="0" y="10859"/>
                    <a:pt x="617" y="12065"/>
                    <a:pt x="1872" y="12065"/>
                  </a:cubicBezTo>
                  <a:cubicBezTo>
                    <a:pt x="2606" y="12065"/>
                    <a:pt x="3559" y="11652"/>
                    <a:pt x="3559" y="11652"/>
                  </a:cubicBezTo>
                  <a:cubicBezTo>
                    <a:pt x="5244" y="7216"/>
                    <a:pt x="8641" y="3594"/>
                    <a:pt x="12403" y="1067"/>
                  </a:cubicBezTo>
                  <a:cubicBezTo>
                    <a:pt x="11729" y="759"/>
                    <a:pt x="11083" y="394"/>
                    <a:pt x="10466" y="1"/>
                  </a:cubicBezTo>
                  <a:close/>
                </a:path>
              </a:pathLst>
            </a:custGeom>
            <a:solidFill>
              <a:srgbClr val="70BFB3"/>
            </a:solidFill>
            <a:ln>
              <a:noFill/>
            </a:ln>
          </p:spPr>
          <p:txBody>
            <a:bodyPr spcFirstLastPara="1" wrap="square" lIns="91425" tIns="91425" rIns="91425" bIns="91425" anchor="ctr" anchorCtr="0">
              <a:noAutofit/>
            </a:bodyPr>
            <a:lstStyle/>
            <a:p/>
          </p:txBody>
        </p:sp>
        <p:sp>
          <p:nvSpPr>
            <p:cNvPr id="1878" name="Google Shape;1878;p46"/>
            <p:cNvSpPr/>
            <p:nvPr/>
          </p:nvSpPr>
          <p:spPr>
            <a:xfrm>
              <a:off x="1903649" y="1486246"/>
              <a:ext cx="1245567" cy="710457"/>
            </a:xfrm>
            <a:custGeom>
              <a:avLst/>
              <a:gdLst/>
              <a:ahLst/>
              <a:cxnLst/>
              <a:rect l="l" t="t" r="r" b="b"/>
              <a:pathLst>
                <a:path w="74174" h="42308" extrusionOk="0">
                  <a:moveTo>
                    <a:pt x="21596" y="1"/>
                  </a:moveTo>
                  <a:cubicBezTo>
                    <a:pt x="14259" y="1"/>
                    <a:pt x="11286" y="5122"/>
                    <a:pt x="11286" y="5122"/>
                  </a:cubicBezTo>
                  <a:cubicBezTo>
                    <a:pt x="0" y="8154"/>
                    <a:pt x="1264" y="17896"/>
                    <a:pt x="26222" y="31092"/>
                  </a:cubicBezTo>
                  <a:cubicBezTo>
                    <a:pt x="44421" y="40724"/>
                    <a:pt x="60749" y="42307"/>
                    <a:pt x="68557" y="42307"/>
                  </a:cubicBezTo>
                  <a:cubicBezTo>
                    <a:pt x="71445" y="42307"/>
                    <a:pt x="73168" y="42091"/>
                    <a:pt x="73387" y="41985"/>
                  </a:cubicBezTo>
                  <a:cubicBezTo>
                    <a:pt x="74174" y="41591"/>
                    <a:pt x="68783" y="40665"/>
                    <a:pt x="62101" y="34404"/>
                  </a:cubicBezTo>
                  <a:cubicBezTo>
                    <a:pt x="55476" y="28116"/>
                    <a:pt x="46099" y="9418"/>
                    <a:pt x="31191" y="2427"/>
                  </a:cubicBezTo>
                  <a:cubicBezTo>
                    <a:pt x="27394" y="654"/>
                    <a:pt x="24217" y="1"/>
                    <a:pt x="21596"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879" name="Google Shape;1879;p46"/>
            <p:cNvSpPr/>
            <p:nvPr/>
          </p:nvSpPr>
          <p:spPr>
            <a:xfrm>
              <a:off x="2534912" y="1857478"/>
              <a:ext cx="601104" cy="337109"/>
            </a:xfrm>
            <a:custGeom>
              <a:avLst/>
              <a:gdLst/>
              <a:ahLst/>
              <a:cxnLst/>
              <a:rect l="l" t="t" r="r" b="b"/>
              <a:pathLst>
                <a:path w="35796" h="20075" fill="none" extrusionOk="0">
                  <a:moveTo>
                    <a:pt x="0" y="1"/>
                  </a:moveTo>
                  <a:cubicBezTo>
                    <a:pt x="4352" y="3510"/>
                    <a:pt x="27036" y="20074"/>
                    <a:pt x="35795" y="19906"/>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0" name="Google Shape;1880;p46"/>
            <p:cNvSpPr/>
            <p:nvPr/>
          </p:nvSpPr>
          <p:spPr>
            <a:xfrm>
              <a:off x="2074311" y="1474189"/>
              <a:ext cx="396975" cy="391786"/>
            </a:xfrm>
            <a:custGeom>
              <a:avLst/>
              <a:gdLst/>
              <a:ahLst/>
              <a:cxnLst/>
              <a:rect l="l" t="t" r="r" b="b"/>
              <a:pathLst>
                <a:path w="23640" h="23331" fill="none" extrusionOk="0">
                  <a:moveTo>
                    <a:pt x="2471" y="23331"/>
                  </a:moveTo>
                  <a:cubicBezTo>
                    <a:pt x="2471" y="23331"/>
                    <a:pt x="0" y="8564"/>
                    <a:pt x="2162" y="5756"/>
                  </a:cubicBezTo>
                  <a:cubicBezTo>
                    <a:pt x="2162" y="5756"/>
                    <a:pt x="12185" y="1"/>
                    <a:pt x="23639" y="4549"/>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1" name="Google Shape;1881;p46"/>
            <p:cNvSpPr/>
            <p:nvPr/>
          </p:nvSpPr>
          <p:spPr>
            <a:xfrm>
              <a:off x="2162942" y="1590175"/>
              <a:ext cx="429972" cy="367739"/>
            </a:xfrm>
            <a:custGeom>
              <a:avLst/>
              <a:gdLst/>
              <a:ahLst/>
              <a:cxnLst/>
              <a:rect l="l" t="t" r="r" b="b"/>
              <a:pathLst>
                <a:path w="25605" h="21899" fill="none" extrusionOk="0">
                  <a:moveTo>
                    <a:pt x="5335" y="21899"/>
                  </a:moveTo>
                  <a:cubicBezTo>
                    <a:pt x="1" y="14908"/>
                    <a:pt x="197" y="309"/>
                    <a:pt x="197" y="309"/>
                  </a:cubicBezTo>
                  <a:cubicBezTo>
                    <a:pt x="197" y="309"/>
                    <a:pt x="19147" y="0"/>
                    <a:pt x="25605" y="3004"/>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2" name="Google Shape;1882;p46"/>
            <p:cNvSpPr/>
            <p:nvPr/>
          </p:nvSpPr>
          <p:spPr>
            <a:xfrm>
              <a:off x="2283159" y="1670779"/>
              <a:ext cx="423843" cy="367286"/>
            </a:xfrm>
            <a:custGeom>
              <a:avLst/>
              <a:gdLst/>
              <a:ahLst/>
              <a:cxnLst/>
              <a:rect l="l" t="t" r="r" b="b"/>
              <a:pathLst>
                <a:path w="25240" h="21872" fill="none" extrusionOk="0">
                  <a:moveTo>
                    <a:pt x="25240" y="5335"/>
                  </a:moveTo>
                  <a:cubicBezTo>
                    <a:pt x="10978" y="1489"/>
                    <a:pt x="1" y="1"/>
                    <a:pt x="1" y="1"/>
                  </a:cubicBezTo>
                  <a:cubicBezTo>
                    <a:pt x="1" y="1"/>
                    <a:pt x="281" y="14853"/>
                    <a:pt x="7019" y="2187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3" name="Google Shape;1883;p46"/>
            <p:cNvSpPr/>
            <p:nvPr/>
          </p:nvSpPr>
          <p:spPr>
            <a:xfrm>
              <a:off x="2385459" y="1755648"/>
              <a:ext cx="411114" cy="335212"/>
            </a:xfrm>
            <a:custGeom>
              <a:avLst/>
              <a:gdLst/>
              <a:ahLst/>
              <a:cxnLst/>
              <a:rect l="l" t="t" r="r" b="b"/>
              <a:pathLst>
                <a:path w="24482" h="19962" fill="none" extrusionOk="0">
                  <a:moveTo>
                    <a:pt x="24482" y="7103"/>
                  </a:moveTo>
                  <a:cubicBezTo>
                    <a:pt x="15133" y="2836"/>
                    <a:pt x="1" y="0"/>
                    <a:pt x="1" y="0"/>
                  </a:cubicBezTo>
                  <a:cubicBezTo>
                    <a:pt x="1" y="0"/>
                    <a:pt x="1657" y="13336"/>
                    <a:pt x="8227" y="19962"/>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4" name="Google Shape;1884;p46"/>
            <p:cNvSpPr/>
            <p:nvPr/>
          </p:nvSpPr>
          <p:spPr>
            <a:xfrm>
              <a:off x="2500488" y="1836269"/>
              <a:ext cx="376236" cy="300787"/>
            </a:xfrm>
            <a:custGeom>
              <a:avLst/>
              <a:gdLst/>
              <a:ahLst/>
              <a:cxnLst/>
              <a:rect l="l" t="t" r="r" b="b"/>
              <a:pathLst>
                <a:path w="22405" h="17912" fill="none" extrusionOk="0">
                  <a:moveTo>
                    <a:pt x="22404" y="8703"/>
                  </a:moveTo>
                  <a:cubicBezTo>
                    <a:pt x="12663" y="2752"/>
                    <a:pt x="1" y="0"/>
                    <a:pt x="1" y="0"/>
                  </a:cubicBezTo>
                  <a:cubicBezTo>
                    <a:pt x="1" y="0"/>
                    <a:pt x="4437" y="13981"/>
                    <a:pt x="9490" y="17912"/>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5" name="Google Shape;1885;p46"/>
            <p:cNvSpPr/>
            <p:nvPr/>
          </p:nvSpPr>
          <p:spPr>
            <a:xfrm>
              <a:off x="2622603" y="1923002"/>
              <a:ext cx="323894" cy="256018"/>
            </a:xfrm>
            <a:custGeom>
              <a:avLst/>
              <a:gdLst/>
              <a:ahLst/>
              <a:cxnLst/>
              <a:rect l="l" t="t" r="r" b="b"/>
              <a:pathLst>
                <a:path w="19288" h="15246" fill="none" extrusionOk="0">
                  <a:moveTo>
                    <a:pt x="13308" y="15246"/>
                  </a:moveTo>
                  <a:cubicBezTo>
                    <a:pt x="1011" y="4437"/>
                    <a:pt x="0" y="1"/>
                    <a:pt x="0" y="1"/>
                  </a:cubicBezTo>
                  <a:cubicBezTo>
                    <a:pt x="0" y="1"/>
                    <a:pt x="11511" y="5784"/>
                    <a:pt x="19287" y="8395"/>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6" name="Google Shape;1886;p46"/>
            <p:cNvSpPr/>
            <p:nvPr/>
          </p:nvSpPr>
          <p:spPr>
            <a:xfrm>
              <a:off x="2835213" y="2064446"/>
              <a:ext cx="174457" cy="131552"/>
            </a:xfrm>
            <a:custGeom>
              <a:avLst/>
              <a:gdLst/>
              <a:ahLst/>
              <a:cxnLst/>
              <a:rect l="l" t="t" r="r" b="b"/>
              <a:pathLst>
                <a:path w="10389" h="7834" fill="none" extrusionOk="0">
                  <a:moveTo>
                    <a:pt x="1" y="0"/>
                  </a:moveTo>
                  <a:cubicBezTo>
                    <a:pt x="3791" y="4296"/>
                    <a:pt x="10388" y="7833"/>
                    <a:pt x="10388" y="7833"/>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7" name="Google Shape;1887;p46"/>
            <p:cNvSpPr/>
            <p:nvPr/>
          </p:nvSpPr>
          <p:spPr>
            <a:xfrm>
              <a:off x="1783902" y="1550327"/>
              <a:ext cx="751028" cy="306698"/>
            </a:xfrm>
            <a:custGeom>
              <a:avLst/>
              <a:gdLst/>
              <a:ahLst/>
              <a:cxnLst/>
              <a:rect l="l" t="t" r="r" b="b"/>
              <a:pathLst>
                <a:path w="44724" h="18264" extrusionOk="0">
                  <a:moveTo>
                    <a:pt x="15200" y="0"/>
                  </a:moveTo>
                  <a:cubicBezTo>
                    <a:pt x="10974" y="0"/>
                    <a:pt x="5691" y="1684"/>
                    <a:pt x="1" y="7483"/>
                  </a:cubicBezTo>
                  <a:cubicBezTo>
                    <a:pt x="506" y="7876"/>
                    <a:pt x="955" y="8297"/>
                    <a:pt x="1376" y="8718"/>
                  </a:cubicBezTo>
                  <a:cubicBezTo>
                    <a:pt x="6226" y="3868"/>
                    <a:pt x="12895" y="1113"/>
                    <a:pt x="16811" y="1113"/>
                  </a:cubicBezTo>
                  <a:cubicBezTo>
                    <a:pt x="17406" y="1113"/>
                    <a:pt x="17937" y="1177"/>
                    <a:pt x="18389" y="1306"/>
                  </a:cubicBezTo>
                  <a:cubicBezTo>
                    <a:pt x="23134" y="2654"/>
                    <a:pt x="27879" y="6163"/>
                    <a:pt x="34392" y="11133"/>
                  </a:cubicBezTo>
                  <a:cubicBezTo>
                    <a:pt x="40877" y="16130"/>
                    <a:pt x="44723" y="18264"/>
                    <a:pt x="44723" y="18264"/>
                  </a:cubicBezTo>
                  <a:cubicBezTo>
                    <a:pt x="44723" y="18264"/>
                    <a:pt x="25717" y="2963"/>
                    <a:pt x="21141" y="1138"/>
                  </a:cubicBezTo>
                  <a:cubicBezTo>
                    <a:pt x="19559" y="517"/>
                    <a:pt x="17542" y="0"/>
                    <a:pt x="15200"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888" name="Google Shape;1888;p46"/>
            <p:cNvSpPr/>
            <p:nvPr/>
          </p:nvSpPr>
          <p:spPr>
            <a:xfrm>
              <a:off x="2660319" y="846234"/>
              <a:ext cx="1034821" cy="1262074"/>
            </a:xfrm>
            <a:custGeom>
              <a:avLst/>
              <a:gdLst/>
              <a:ahLst/>
              <a:cxnLst/>
              <a:rect l="l" t="t" r="r" b="b"/>
              <a:pathLst>
                <a:path w="61624" h="75157" extrusionOk="0">
                  <a:moveTo>
                    <a:pt x="14431" y="0"/>
                  </a:moveTo>
                  <a:lnTo>
                    <a:pt x="0" y="10360"/>
                  </a:lnTo>
                  <a:lnTo>
                    <a:pt x="47194" y="75156"/>
                  </a:lnTo>
                  <a:lnTo>
                    <a:pt x="61624" y="64797"/>
                  </a:lnTo>
                  <a:lnTo>
                    <a:pt x="14431" y="0"/>
                  </a:lnTo>
                  <a:close/>
                </a:path>
              </a:pathLst>
            </a:custGeom>
            <a:solidFill>
              <a:schemeClr val="dk1"/>
            </a:solidFill>
            <a:ln>
              <a:noFill/>
            </a:ln>
          </p:spPr>
          <p:txBody>
            <a:bodyPr spcFirstLastPara="1" wrap="square" lIns="91425" tIns="91425" rIns="91425" bIns="91425" anchor="ctr" anchorCtr="0">
              <a:noAutofit/>
            </a:bodyPr>
            <a:lstStyle/>
            <a:p/>
          </p:txBody>
        </p:sp>
        <p:sp>
          <p:nvSpPr>
            <p:cNvPr id="1889" name="Google Shape;1889;p46"/>
            <p:cNvSpPr/>
            <p:nvPr/>
          </p:nvSpPr>
          <p:spPr>
            <a:xfrm>
              <a:off x="2882836" y="1326163"/>
              <a:ext cx="669467" cy="782144"/>
            </a:xfrm>
            <a:custGeom>
              <a:avLst/>
              <a:gdLst/>
              <a:ahLst/>
              <a:cxnLst/>
              <a:rect l="l" t="t" r="r" b="b"/>
              <a:pathLst>
                <a:path w="39867" h="46577" extrusionOk="0">
                  <a:moveTo>
                    <a:pt x="0" y="0"/>
                  </a:moveTo>
                  <a:lnTo>
                    <a:pt x="33943" y="46576"/>
                  </a:lnTo>
                  <a:lnTo>
                    <a:pt x="39866" y="42281"/>
                  </a:lnTo>
                  <a:lnTo>
                    <a:pt x="5026" y="0"/>
                  </a:lnTo>
                  <a:close/>
                </a:path>
              </a:pathLst>
            </a:custGeom>
            <a:solidFill>
              <a:schemeClr val="dk2"/>
            </a:solidFill>
            <a:ln>
              <a:noFill/>
            </a:ln>
          </p:spPr>
          <p:txBody>
            <a:bodyPr spcFirstLastPara="1" wrap="square" lIns="91425" tIns="91425" rIns="91425" bIns="91425" anchor="ctr" anchorCtr="0">
              <a:noAutofit/>
            </a:bodyPr>
            <a:lstStyle/>
            <a:p/>
          </p:txBody>
        </p:sp>
        <p:sp>
          <p:nvSpPr>
            <p:cNvPr id="1890" name="Google Shape;1890;p46"/>
            <p:cNvSpPr/>
            <p:nvPr/>
          </p:nvSpPr>
          <p:spPr>
            <a:xfrm>
              <a:off x="2266182" y="379033"/>
              <a:ext cx="960346" cy="953277"/>
            </a:xfrm>
            <a:custGeom>
              <a:avLst/>
              <a:gdLst/>
              <a:ahLst/>
              <a:cxnLst/>
              <a:rect l="l" t="t" r="r" b="b"/>
              <a:pathLst>
                <a:path w="57189" h="56768" extrusionOk="0">
                  <a:moveTo>
                    <a:pt x="28581" y="0"/>
                  </a:moveTo>
                  <a:cubicBezTo>
                    <a:pt x="12803" y="0"/>
                    <a:pt x="1" y="12718"/>
                    <a:pt x="1" y="28384"/>
                  </a:cubicBezTo>
                  <a:cubicBezTo>
                    <a:pt x="1" y="44078"/>
                    <a:pt x="12803" y="56767"/>
                    <a:pt x="28581" y="56767"/>
                  </a:cubicBezTo>
                  <a:cubicBezTo>
                    <a:pt x="44387" y="56767"/>
                    <a:pt x="57189" y="44078"/>
                    <a:pt x="57189" y="28384"/>
                  </a:cubicBezTo>
                  <a:cubicBezTo>
                    <a:pt x="57189" y="12718"/>
                    <a:pt x="44387" y="0"/>
                    <a:pt x="28581"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891" name="Google Shape;1891;p46"/>
            <p:cNvSpPr/>
            <p:nvPr/>
          </p:nvSpPr>
          <p:spPr>
            <a:xfrm>
              <a:off x="2312597" y="934394"/>
              <a:ext cx="107304" cy="245271"/>
            </a:xfrm>
            <a:custGeom>
              <a:avLst/>
              <a:gdLst/>
              <a:ahLst/>
              <a:cxnLst/>
              <a:rect l="l" t="t" r="r" b="b"/>
              <a:pathLst>
                <a:path w="6390" h="14606" extrusionOk="0">
                  <a:moveTo>
                    <a:pt x="6389" y="0"/>
                  </a:moveTo>
                  <a:cubicBezTo>
                    <a:pt x="6389" y="0"/>
                    <a:pt x="774" y="4492"/>
                    <a:pt x="213" y="11146"/>
                  </a:cubicBezTo>
                  <a:cubicBezTo>
                    <a:pt x="0" y="13805"/>
                    <a:pt x="46" y="14606"/>
                    <a:pt x="178" y="14606"/>
                  </a:cubicBezTo>
                  <a:cubicBezTo>
                    <a:pt x="377" y="14606"/>
                    <a:pt x="774" y="12774"/>
                    <a:pt x="774" y="12774"/>
                  </a:cubicBezTo>
                  <a:cubicBezTo>
                    <a:pt x="915" y="6654"/>
                    <a:pt x="6389" y="1965"/>
                    <a:pt x="6389" y="1965"/>
                  </a:cubicBezTo>
                  <a:lnTo>
                    <a:pt x="6389" y="0"/>
                  </a:lnTo>
                  <a:close/>
                </a:path>
              </a:pathLst>
            </a:custGeom>
            <a:solidFill>
              <a:srgbClr val="C8EEE9"/>
            </a:solidFill>
            <a:ln>
              <a:noFill/>
            </a:ln>
          </p:spPr>
          <p:txBody>
            <a:bodyPr spcFirstLastPara="1" wrap="square" lIns="91425" tIns="91425" rIns="91425" bIns="91425" anchor="ctr" anchorCtr="0">
              <a:noAutofit/>
            </a:bodyPr>
            <a:lstStyle/>
            <a:p/>
          </p:txBody>
        </p:sp>
        <p:sp>
          <p:nvSpPr>
            <p:cNvPr id="1892" name="Google Shape;1892;p46"/>
            <p:cNvSpPr/>
            <p:nvPr/>
          </p:nvSpPr>
          <p:spPr>
            <a:xfrm>
              <a:off x="2502453" y="1130044"/>
              <a:ext cx="186162" cy="195549"/>
            </a:xfrm>
            <a:custGeom>
              <a:avLst/>
              <a:gdLst/>
              <a:ahLst/>
              <a:cxnLst/>
              <a:rect l="l" t="t" r="r" b="b"/>
              <a:pathLst>
                <a:path w="11086" h="11645" extrusionOk="0">
                  <a:moveTo>
                    <a:pt x="10580" y="0"/>
                  </a:moveTo>
                  <a:cubicBezTo>
                    <a:pt x="10580" y="0"/>
                    <a:pt x="6510" y="7637"/>
                    <a:pt x="1933" y="10472"/>
                  </a:cubicBezTo>
                  <a:cubicBezTo>
                    <a:pt x="1933" y="10472"/>
                    <a:pt x="0" y="11645"/>
                    <a:pt x="872" y="11645"/>
                  </a:cubicBezTo>
                  <a:cubicBezTo>
                    <a:pt x="1160" y="11645"/>
                    <a:pt x="1756" y="11516"/>
                    <a:pt x="2832" y="11174"/>
                  </a:cubicBezTo>
                  <a:cubicBezTo>
                    <a:pt x="7183" y="9826"/>
                    <a:pt x="11086" y="1601"/>
                    <a:pt x="11086" y="1601"/>
                  </a:cubicBezTo>
                  <a:lnTo>
                    <a:pt x="10580" y="0"/>
                  </a:lnTo>
                  <a:close/>
                </a:path>
              </a:pathLst>
            </a:custGeom>
            <a:solidFill>
              <a:srgbClr val="C8EEE9"/>
            </a:solidFill>
            <a:ln>
              <a:noFill/>
            </a:ln>
          </p:spPr>
          <p:txBody>
            <a:bodyPr spcFirstLastPara="1" wrap="square" lIns="91425" tIns="91425" rIns="91425" bIns="91425" anchor="ctr" anchorCtr="0">
              <a:noAutofit/>
            </a:bodyPr>
            <a:lstStyle/>
            <a:p/>
          </p:txBody>
        </p:sp>
        <p:sp>
          <p:nvSpPr>
            <p:cNvPr id="1893" name="Google Shape;1893;p46"/>
            <p:cNvSpPr/>
            <p:nvPr/>
          </p:nvSpPr>
          <p:spPr>
            <a:xfrm>
              <a:off x="2315686" y="673674"/>
              <a:ext cx="168328" cy="206984"/>
            </a:xfrm>
            <a:custGeom>
              <a:avLst/>
              <a:gdLst/>
              <a:ahLst/>
              <a:cxnLst/>
              <a:rect l="l" t="t" r="r" b="b"/>
              <a:pathLst>
                <a:path w="10024" h="12326" extrusionOk="0">
                  <a:moveTo>
                    <a:pt x="9209" y="1"/>
                  </a:moveTo>
                  <a:cubicBezTo>
                    <a:pt x="9209" y="1"/>
                    <a:pt x="5644" y="1152"/>
                    <a:pt x="2752" y="5784"/>
                  </a:cubicBezTo>
                  <a:cubicBezTo>
                    <a:pt x="1" y="10192"/>
                    <a:pt x="2190" y="12326"/>
                    <a:pt x="2190" y="12326"/>
                  </a:cubicBezTo>
                  <a:cubicBezTo>
                    <a:pt x="2106" y="5363"/>
                    <a:pt x="10023" y="1012"/>
                    <a:pt x="10023" y="1012"/>
                  </a:cubicBezTo>
                  <a:lnTo>
                    <a:pt x="9209" y="1"/>
                  </a:lnTo>
                  <a:close/>
                </a:path>
              </a:pathLst>
            </a:custGeom>
            <a:solidFill>
              <a:srgbClr val="C8EEE9"/>
            </a:solidFill>
            <a:ln>
              <a:noFill/>
            </a:ln>
          </p:spPr>
          <p:txBody>
            <a:bodyPr spcFirstLastPara="1" wrap="square" lIns="91425" tIns="91425" rIns="91425" bIns="91425" anchor="ctr" anchorCtr="0">
              <a:noAutofit/>
            </a:bodyPr>
            <a:lstStyle/>
            <a:p/>
          </p:txBody>
        </p:sp>
        <p:sp>
          <p:nvSpPr>
            <p:cNvPr id="1894" name="Google Shape;1894;p46"/>
            <p:cNvSpPr/>
            <p:nvPr/>
          </p:nvSpPr>
          <p:spPr>
            <a:xfrm>
              <a:off x="2601377" y="889609"/>
              <a:ext cx="150881" cy="184818"/>
            </a:xfrm>
            <a:custGeom>
              <a:avLst/>
              <a:gdLst/>
              <a:ahLst/>
              <a:cxnLst/>
              <a:rect l="l" t="t" r="r" b="b"/>
              <a:pathLst>
                <a:path w="8985" h="11006" extrusionOk="0">
                  <a:moveTo>
                    <a:pt x="7749" y="0"/>
                  </a:moveTo>
                  <a:cubicBezTo>
                    <a:pt x="7749" y="0"/>
                    <a:pt x="5784" y="8142"/>
                    <a:pt x="1" y="10191"/>
                  </a:cubicBezTo>
                  <a:lnTo>
                    <a:pt x="1320" y="11005"/>
                  </a:lnTo>
                  <a:cubicBezTo>
                    <a:pt x="1320" y="11005"/>
                    <a:pt x="3089" y="10612"/>
                    <a:pt x="5532" y="7777"/>
                  </a:cubicBezTo>
                  <a:cubicBezTo>
                    <a:pt x="7974" y="4969"/>
                    <a:pt x="8985" y="1404"/>
                    <a:pt x="8985" y="1404"/>
                  </a:cubicBezTo>
                  <a:lnTo>
                    <a:pt x="7749" y="0"/>
                  </a:lnTo>
                  <a:close/>
                </a:path>
              </a:pathLst>
            </a:custGeom>
            <a:solidFill>
              <a:srgbClr val="C8EEE9"/>
            </a:solidFill>
            <a:ln>
              <a:noFill/>
            </a:ln>
          </p:spPr>
          <p:txBody>
            <a:bodyPr spcFirstLastPara="1" wrap="square" lIns="91425" tIns="91425" rIns="91425" bIns="91425" anchor="ctr" anchorCtr="0">
              <a:noAutofit/>
            </a:bodyPr>
            <a:lstStyle/>
            <a:p/>
          </p:txBody>
        </p:sp>
        <p:sp>
          <p:nvSpPr>
            <p:cNvPr id="1895" name="Google Shape;1895;p46"/>
            <p:cNvSpPr/>
            <p:nvPr/>
          </p:nvSpPr>
          <p:spPr>
            <a:xfrm>
              <a:off x="2805994" y="825008"/>
              <a:ext cx="153702" cy="210779"/>
            </a:xfrm>
            <a:custGeom>
              <a:avLst/>
              <a:gdLst/>
              <a:ahLst/>
              <a:cxnLst/>
              <a:rect l="l" t="t" r="r" b="b"/>
              <a:pathLst>
                <a:path w="9153" h="12552" extrusionOk="0">
                  <a:moveTo>
                    <a:pt x="8142" y="1"/>
                  </a:moveTo>
                  <a:cubicBezTo>
                    <a:pt x="8142" y="1"/>
                    <a:pt x="0" y="5391"/>
                    <a:pt x="506" y="9687"/>
                  </a:cubicBezTo>
                  <a:cubicBezTo>
                    <a:pt x="793" y="12015"/>
                    <a:pt x="1047" y="12552"/>
                    <a:pt x="1221" y="12552"/>
                  </a:cubicBezTo>
                  <a:cubicBezTo>
                    <a:pt x="1370" y="12552"/>
                    <a:pt x="1460" y="12157"/>
                    <a:pt x="1460" y="12157"/>
                  </a:cubicBezTo>
                  <a:cubicBezTo>
                    <a:pt x="590" y="6374"/>
                    <a:pt x="9153" y="1068"/>
                    <a:pt x="9153" y="1068"/>
                  </a:cubicBezTo>
                  <a:lnTo>
                    <a:pt x="8142" y="1"/>
                  </a:lnTo>
                  <a:close/>
                </a:path>
              </a:pathLst>
            </a:custGeom>
            <a:solidFill>
              <a:srgbClr val="C8EEE9"/>
            </a:solidFill>
            <a:ln>
              <a:noFill/>
            </a:ln>
          </p:spPr>
          <p:txBody>
            <a:bodyPr spcFirstLastPara="1" wrap="square" lIns="91425" tIns="91425" rIns="91425" bIns="91425" anchor="ctr" anchorCtr="0">
              <a:noAutofit/>
            </a:bodyPr>
            <a:lstStyle/>
            <a:p/>
          </p:txBody>
        </p:sp>
        <p:sp>
          <p:nvSpPr>
            <p:cNvPr id="1896" name="Google Shape;1896;p46"/>
            <p:cNvSpPr/>
            <p:nvPr/>
          </p:nvSpPr>
          <p:spPr>
            <a:xfrm>
              <a:off x="2516055" y="564775"/>
              <a:ext cx="187606" cy="163643"/>
            </a:xfrm>
            <a:custGeom>
              <a:avLst/>
              <a:gdLst/>
              <a:ahLst/>
              <a:cxnLst/>
              <a:rect l="l" t="t" r="r" b="b"/>
              <a:pathLst>
                <a:path w="11172" h="9745" extrusionOk="0">
                  <a:moveTo>
                    <a:pt x="10079" y="1"/>
                  </a:moveTo>
                  <a:cubicBezTo>
                    <a:pt x="10079" y="1"/>
                    <a:pt x="6738" y="7862"/>
                    <a:pt x="0" y="8620"/>
                  </a:cubicBezTo>
                  <a:lnTo>
                    <a:pt x="843" y="9743"/>
                  </a:lnTo>
                  <a:cubicBezTo>
                    <a:pt x="889" y="9744"/>
                    <a:pt x="936" y="9745"/>
                    <a:pt x="983" y="9745"/>
                  </a:cubicBezTo>
                  <a:cubicBezTo>
                    <a:pt x="5616" y="9745"/>
                    <a:pt x="11172" y="2939"/>
                    <a:pt x="10949" y="1994"/>
                  </a:cubicBezTo>
                  <a:cubicBezTo>
                    <a:pt x="10697" y="1039"/>
                    <a:pt x="10079" y="1"/>
                    <a:pt x="10079" y="1"/>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897" name="Google Shape;1897;p46"/>
            <p:cNvSpPr/>
            <p:nvPr/>
          </p:nvSpPr>
          <p:spPr>
            <a:xfrm>
              <a:off x="2788546" y="551576"/>
              <a:ext cx="178689" cy="164550"/>
            </a:xfrm>
            <a:custGeom>
              <a:avLst/>
              <a:gdLst/>
              <a:ahLst/>
              <a:cxnLst/>
              <a:rect l="l" t="t" r="r" b="b"/>
              <a:pathLst>
                <a:path w="10641" h="9799" extrusionOk="0">
                  <a:moveTo>
                    <a:pt x="9827" y="1"/>
                  </a:moveTo>
                  <a:cubicBezTo>
                    <a:pt x="9827" y="1"/>
                    <a:pt x="6121" y="337"/>
                    <a:pt x="3004" y="4071"/>
                  </a:cubicBezTo>
                  <a:cubicBezTo>
                    <a:pt x="0" y="7665"/>
                    <a:pt x="1039" y="9462"/>
                    <a:pt x="1039" y="9462"/>
                  </a:cubicBezTo>
                  <a:lnTo>
                    <a:pt x="1825" y="9799"/>
                  </a:lnTo>
                  <a:cubicBezTo>
                    <a:pt x="1769" y="3145"/>
                    <a:pt x="10641" y="787"/>
                    <a:pt x="10641" y="787"/>
                  </a:cubicBezTo>
                  <a:lnTo>
                    <a:pt x="9827" y="1"/>
                  </a:lnTo>
                  <a:close/>
                </a:path>
              </a:pathLst>
            </a:custGeom>
            <a:solidFill>
              <a:srgbClr val="C8EEE9"/>
            </a:solidFill>
            <a:ln>
              <a:noFill/>
            </a:ln>
          </p:spPr>
          <p:txBody>
            <a:bodyPr spcFirstLastPara="1" wrap="square" lIns="91425" tIns="91425" rIns="91425" bIns="91425" anchor="ctr" anchorCtr="0">
              <a:noAutofit/>
            </a:bodyPr>
            <a:lstStyle/>
            <a:p/>
          </p:txBody>
        </p:sp>
        <p:sp>
          <p:nvSpPr>
            <p:cNvPr id="1898" name="Google Shape;1898;p46"/>
            <p:cNvSpPr/>
            <p:nvPr/>
          </p:nvSpPr>
          <p:spPr>
            <a:xfrm>
              <a:off x="3079896" y="757603"/>
              <a:ext cx="138622" cy="213097"/>
            </a:xfrm>
            <a:custGeom>
              <a:avLst/>
              <a:gdLst/>
              <a:ahLst/>
              <a:cxnLst/>
              <a:rect l="l" t="t" r="r" b="b"/>
              <a:pathLst>
                <a:path w="8255" h="12690" extrusionOk="0">
                  <a:moveTo>
                    <a:pt x="6795" y="0"/>
                  </a:moveTo>
                  <a:cubicBezTo>
                    <a:pt x="6795" y="0"/>
                    <a:pt x="6205" y="10107"/>
                    <a:pt x="1" y="11286"/>
                  </a:cubicBezTo>
                  <a:lnTo>
                    <a:pt x="1320" y="12690"/>
                  </a:lnTo>
                  <a:cubicBezTo>
                    <a:pt x="8254" y="9574"/>
                    <a:pt x="8114" y="0"/>
                    <a:pt x="8114" y="0"/>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899" name="Google Shape;1899;p46"/>
            <p:cNvSpPr/>
            <p:nvPr/>
          </p:nvSpPr>
          <p:spPr>
            <a:xfrm>
              <a:off x="2276560" y="708099"/>
              <a:ext cx="544060" cy="623741"/>
            </a:xfrm>
            <a:custGeom>
              <a:avLst/>
              <a:gdLst/>
              <a:ahLst/>
              <a:cxnLst/>
              <a:rect l="l" t="t" r="r" b="b"/>
              <a:pathLst>
                <a:path w="32399" h="37144" extrusionOk="0">
                  <a:moveTo>
                    <a:pt x="730" y="0"/>
                  </a:moveTo>
                  <a:cubicBezTo>
                    <a:pt x="450" y="871"/>
                    <a:pt x="225" y="1741"/>
                    <a:pt x="0" y="2667"/>
                  </a:cubicBezTo>
                  <a:cubicBezTo>
                    <a:pt x="2050" y="8760"/>
                    <a:pt x="6008" y="15076"/>
                    <a:pt x="11539" y="17575"/>
                  </a:cubicBezTo>
                  <a:cubicBezTo>
                    <a:pt x="17800" y="20383"/>
                    <a:pt x="23471" y="25548"/>
                    <a:pt x="25998" y="30518"/>
                  </a:cubicBezTo>
                  <a:cubicBezTo>
                    <a:pt x="27317" y="33044"/>
                    <a:pt x="28524" y="35431"/>
                    <a:pt x="29451" y="37143"/>
                  </a:cubicBezTo>
                  <a:cubicBezTo>
                    <a:pt x="30461" y="37087"/>
                    <a:pt x="31444" y="36975"/>
                    <a:pt x="32399" y="36834"/>
                  </a:cubicBezTo>
                  <a:cubicBezTo>
                    <a:pt x="31416" y="35515"/>
                    <a:pt x="30040" y="33437"/>
                    <a:pt x="28777" y="30630"/>
                  </a:cubicBezTo>
                  <a:cubicBezTo>
                    <a:pt x="26334" y="25268"/>
                    <a:pt x="20242" y="19597"/>
                    <a:pt x="13308" y="16228"/>
                  </a:cubicBezTo>
                  <a:cubicBezTo>
                    <a:pt x="7300" y="13336"/>
                    <a:pt x="2190" y="7075"/>
                    <a:pt x="730" y="0"/>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900" name="Google Shape;1900;p46"/>
            <p:cNvSpPr/>
            <p:nvPr/>
          </p:nvSpPr>
          <p:spPr>
            <a:xfrm>
              <a:off x="2375098" y="525178"/>
              <a:ext cx="655781" cy="734991"/>
            </a:xfrm>
            <a:custGeom>
              <a:avLst/>
              <a:gdLst/>
              <a:ahLst/>
              <a:cxnLst/>
              <a:rect l="l" t="t" r="r" b="b"/>
              <a:pathLst>
                <a:path w="39052" h="43769" extrusionOk="0">
                  <a:moveTo>
                    <a:pt x="1460" y="0"/>
                  </a:moveTo>
                  <a:cubicBezTo>
                    <a:pt x="927" y="534"/>
                    <a:pt x="449" y="1095"/>
                    <a:pt x="0" y="1657"/>
                  </a:cubicBezTo>
                  <a:cubicBezTo>
                    <a:pt x="674" y="2976"/>
                    <a:pt x="1544" y="4492"/>
                    <a:pt x="2667" y="6205"/>
                  </a:cubicBezTo>
                  <a:cubicBezTo>
                    <a:pt x="7608" y="13869"/>
                    <a:pt x="13700" y="16087"/>
                    <a:pt x="18164" y="19540"/>
                  </a:cubicBezTo>
                  <a:cubicBezTo>
                    <a:pt x="22656" y="23022"/>
                    <a:pt x="26166" y="31556"/>
                    <a:pt x="29843" y="37312"/>
                  </a:cubicBezTo>
                  <a:cubicBezTo>
                    <a:pt x="31809" y="40400"/>
                    <a:pt x="34813" y="42506"/>
                    <a:pt x="37199" y="43769"/>
                  </a:cubicBezTo>
                  <a:cubicBezTo>
                    <a:pt x="37817" y="43376"/>
                    <a:pt x="38462" y="42955"/>
                    <a:pt x="39052" y="42506"/>
                  </a:cubicBezTo>
                  <a:cubicBezTo>
                    <a:pt x="38097" y="42084"/>
                    <a:pt x="37059" y="41439"/>
                    <a:pt x="35823" y="40653"/>
                  </a:cubicBezTo>
                  <a:cubicBezTo>
                    <a:pt x="30658" y="37199"/>
                    <a:pt x="29871" y="32932"/>
                    <a:pt x="26587" y="26334"/>
                  </a:cubicBezTo>
                  <a:cubicBezTo>
                    <a:pt x="23330" y="19737"/>
                    <a:pt x="15890" y="16508"/>
                    <a:pt x="9517" y="11230"/>
                  </a:cubicBezTo>
                  <a:cubicBezTo>
                    <a:pt x="5194" y="7693"/>
                    <a:pt x="2667" y="2808"/>
                    <a:pt x="1460" y="0"/>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901" name="Google Shape;1901;p46"/>
            <p:cNvSpPr/>
            <p:nvPr/>
          </p:nvSpPr>
          <p:spPr>
            <a:xfrm>
              <a:off x="2574039" y="399772"/>
              <a:ext cx="602985" cy="704361"/>
            </a:xfrm>
            <a:custGeom>
              <a:avLst/>
              <a:gdLst/>
              <a:ahLst/>
              <a:cxnLst/>
              <a:rect l="l" t="t" r="r" b="b"/>
              <a:pathLst>
                <a:path w="35908" h="41945" extrusionOk="0">
                  <a:moveTo>
                    <a:pt x="1882" y="0"/>
                  </a:moveTo>
                  <a:cubicBezTo>
                    <a:pt x="1236" y="169"/>
                    <a:pt x="646" y="422"/>
                    <a:pt x="1" y="618"/>
                  </a:cubicBezTo>
                  <a:cubicBezTo>
                    <a:pt x="843" y="2134"/>
                    <a:pt x="2162" y="4464"/>
                    <a:pt x="4156" y="8058"/>
                  </a:cubicBezTo>
                  <a:cubicBezTo>
                    <a:pt x="9827" y="18277"/>
                    <a:pt x="17463" y="22881"/>
                    <a:pt x="25548" y="29816"/>
                  </a:cubicBezTo>
                  <a:cubicBezTo>
                    <a:pt x="30742" y="34252"/>
                    <a:pt x="33381" y="39052"/>
                    <a:pt x="34645" y="41944"/>
                  </a:cubicBezTo>
                  <a:cubicBezTo>
                    <a:pt x="35094" y="41186"/>
                    <a:pt x="35515" y="40428"/>
                    <a:pt x="35908" y="39614"/>
                  </a:cubicBezTo>
                  <a:cubicBezTo>
                    <a:pt x="35318" y="38014"/>
                    <a:pt x="34252" y="35964"/>
                    <a:pt x="32651" y="33802"/>
                  </a:cubicBezTo>
                  <a:cubicBezTo>
                    <a:pt x="28917" y="28833"/>
                    <a:pt x="22713" y="23499"/>
                    <a:pt x="15554" y="17828"/>
                  </a:cubicBezTo>
                  <a:cubicBezTo>
                    <a:pt x="10051" y="13448"/>
                    <a:pt x="4015" y="4520"/>
                    <a:pt x="1882" y="0"/>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902" name="Google Shape;1902;p46"/>
            <p:cNvSpPr/>
            <p:nvPr/>
          </p:nvSpPr>
          <p:spPr>
            <a:xfrm>
              <a:off x="2830981" y="386573"/>
              <a:ext cx="390829" cy="407336"/>
            </a:xfrm>
            <a:custGeom>
              <a:avLst/>
              <a:gdLst/>
              <a:ahLst/>
              <a:cxnLst/>
              <a:rect l="l" t="t" r="r" b="b"/>
              <a:pathLst>
                <a:path w="23274" h="24257" extrusionOk="0">
                  <a:moveTo>
                    <a:pt x="0" y="0"/>
                  </a:moveTo>
                  <a:cubicBezTo>
                    <a:pt x="2106" y="3762"/>
                    <a:pt x="7271" y="12409"/>
                    <a:pt x="13420" y="17744"/>
                  </a:cubicBezTo>
                  <a:cubicBezTo>
                    <a:pt x="17210" y="21028"/>
                    <a:pt x="20691" y="23022"/>
                    <a:pt x="23274" y="24257"/>
                  </a:cubicBezTo>
                  <a:cubicBezTo>
                    <a:pt x="23134" y="23022"/>
                    <a:pt x="22881" y="21786"/>
                    <a:pt x="22572" y="20635"/>
                  </a:cubicBezTo>
                  <a:cubicBezTo>
                    <a:pt x="15217" y="17800"/>
                    <a:pt x="9546" y="12213"/>
                    <a:pt x="2751" y="646"/>
                  </a:cubicBezTo>
                  <a:cubicBezTo>
                    <a:pt x="1881" y="393"/>
                    <a:pt x="955" y="197"/>
                    <a:pt x="0" y="0"/>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903" name="Google Shape;1903;p46"/>
            <p:cNvSpPr/>
            <p:nvPr/>
          </p:nvSpPr>
          <p:spPr>
            <a:xfrm>
              <a:off x="2784499" y="457135"/>
              <a:ext cx="86045" cy="77111"/>
            </a:xfrm>
            <a:custGeom>
              <a:avLst/>
              <a:gdLst/>
              <a:ahLst/>
              <a:cxnLst/>
              <a:rect l="l" t="t" r="r" b="b"/>
              <a:pathLst>
                <a:path w="5124" h="4592" extrusionOk="0">
                  <a:moveTo>
                    <a:pt x="2187" y="1"/>
                  </a:moveTo>
                  <a:cubicBezTo>
                    <a:pt x="2046" y="1"/>
                    <a:pt x="1903" y="30"/>
                    <a:pt x="1757" y="94"/>
                  </a:cubicBezTo>
                  <a:cubicBezTo>
                    <a:pt x="0" y="866"/>
                    <a:pt x="1424" y="4592"/>
                    <a:pt x="3156" y="4592"/>
                  </a:cubicBezTo>
                  <a:cubicBezTo>
                    <a:pt x="3251" y="4592"/>
                    <a:pt x="3346" y="4581"/>
                    <a:pt x="3442" y="4558"/>
                  </a:cubicBezTo>
                  <a:cubicBezTo>
                    <a:pt x="5124" y="4092"/>
                    <a:pt x="3848" y="1"/>
                    <a:pt x="2187"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4" name="Google Shape;1904;p46"/>
            <p:cNvSpPr/>
            <p:nvPr/>
          </p:nvSpPr>
          <p:spPr>
            <a:xfrm>
              <a:off x="2516659" y="485363"/>
              <a:ext cx="75617" cy="61679"/>
            </a:xfrm>
            <a:custGeom>
              <a:avLst/>
              <a:gdLst/>
              <a:ahLst/>
              <a:cxnLst/>
              <a:rect l="l" t="t" r="r" b="b"/>
              <a:pathLst>
                <a:path w="4503" h="3673" extrusionOk="0">
                  <a:moveTo>
                    <a:pt x="2711" y="1"/>
                  </a:moveTo>
                  <a:cubicBezTo>
                    <a:pt x="2479" y="1"/>
                    <a:pt x="2219" y="65"/>
                    <a:pt x="1930" y="210"/>
                  </a:cubicBezTo>
                  <a:cubicBezTo>
                    <a:pt x="1" y="1104"/>
                    <a:pt x="1304" y="3673"/>
                    <a:pt x="2818" y="3673"/>
                  </a:cubicBezTo>
                  <a:cubicBezTo>
                    <a:pt x="3111" y="3673"/>
                    <a:pt x="3412" y="3577"/>
                    <a:pt x="3698" y="3354"/>
                  </a:cubicBezTo>
                  <a:cubicBezTo>
                    <a:pt x="4502" y="2745"/>
                    <a:pt x="4228" y="1"/>
                    <a:pt x="2711"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5" name="Google Shape;1905;p46"/>
            <p:cNvSpPr/>
            <p:nvPr/>
          </p:nvSpPr>
          <p:spPr>
            <a:xfrm>
              <a:off x="2778185" y="797317"/>
              <a:ext cx="87489" cy="58337"/>
            </a:xfrm>
            <a:custGeom>
              <a:avLst/>
              <a:gdLst/>
              <a:ahLst/>
              <a:cxnLst/>
              <a:rect l="l" t="t" r="r" b="b"/>
              <a:pathLst>
                <a:path w="5210" h="3474" extrusionOk="0">
                  <a:moveTo>
                    <a:pt x="1891" y="0"/>
                  </a:moveTo>
                  <a:cubicBezTo>
                    <a:pt x="1555" y="0"/>
                    <a:pt x="1247" y="131"/>
                    <a:pt x="1011" y="443"/>
                  </a:cubicBezTo>
                  <a:cubicBezTo>
                    <a:pt x="0" y="1752"/>
                    <a:pt x="1957" y="3474"/>
                    <a:pt x="3379" y="3474"/>
                  </a:cubicBezTo>
                  <a:cubicBezTo>
                    <a:pt x="3696" y="3474"/>
                    <a:pt x="3986" y="3388"/>
                    <a:pt x="4211" y="3194"/>
                  </a:cubicBezTo>
                  <a:cubicBezTo>
                    <a:pt x="5210" y="2331"/>
                    <a:pt x="3309" y="0"/>
                    <a:pt x="1891"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6" name="Google Shape;1906;p46"/>
            <p:cNvSpPr/>
            <p:nvPr/>
          </p:nvSpPr>
          <p:spPr>
            <a:xfrm>
              <a:off x="3020350" y="794513"/>
              <a:ext cx="89907" cy="55331"/>
            </a:xfrm>
            <a:custGeom>
              <a:avLst/>
              <a:gdLst/>
              <a:ahLst/>
              <a:cxnLst/>
              <a:rect l="l" t="t" r="r" b="b"/>
              <a:pathLst>
                <a:path w="5354" h="3295" extrusionOk="0">
                  <a:moveTo>
                    <a:pt x="2438" y="0"/>
                  </a:moveTo>
                  <a:cubicBezTo>
                    <a:pt x="1732" y="0"/>
                    <a:pt x="1046" y="285"/>
                    <a:pt x="627" y="975"/>
                  </a:cubicBezTo>
                  <a:cubicBezTo>
                    <a:pt x="0" y="2032"/>
                    <a:pt x="2010" y="3294"/>
                    <a:pt x="3511" y="3294"/>
                  </a:cubicBezTo>
                  <a:cubicBezTo>
                    <a:pt x="4163" y="3294"/>
                    <a:pt x="4718" y="3057"/>
                    <a:pt x="4922" y="2463"/>
                  </a:cubicBezTo>
                  <a:cubicBezTo>
                    <a:pt x="5353" y="1150"/>
                    <a:pt x="3856" y="0"/>
                    <a:pt x="2438"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7" name="Google Shape;1907;p46"/>
            <p:cNvSpPr/>
            <p:nvPr/>
          </p:nvSpPr>
          <p:spPr>
            <a:xfrm>
              <a:off x="2993281" y="993319"/>
              <a:ext cx="67842" cy="45558"/>
            </a:xfrm>
            <a:custGeom>
              <a:avLst/>
              <a:gdLst/>
              <a:ahLst/>
              <a:cxnLst/>
              <a:rect l="l" t="t" r="r" b="b"/>
              <a:pathLst>
                <a:path w="4040" h="2713" extrusionOk="0">
                  <a:moveTo>
                    <a:pt x="1713" y="0"/>
                  </a:moveTo>
                  <a:cubicBezTo>
                    <a:pt x="879" y="0"/>
                    <a:pt x="126" y="350"/>
                    <a:pt x="77" y="1152"/>
                  </a:cubicBezTo>
                  <a:cubicBezTo>
                    <a:pt x="0" y="2169"/>
                    <a:pt x="1166" y="2712"/>
                    <a:pt x="2248" y="2712"/>
                  </a:cubicBezTo>
                  <a:cubicBezTo>
                    <a:pt x="3138" y="2712"/>
                    <a:pt x="3970" y="2345"/>
                    <a:pt x="4007" y="1573"/>
                  </a:cubicBezTo>
                  <a:cubicBezTo>
                    <a:pt x="4039" y="601"/>
                    <a:pt x="2806" y="0"/>
                    <a:pt x="1713"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8" name="Google Shape;1908;p46"/>
            <p:cNvSpPr/>
            <p:nvPr/>
          </p:nvSpPr>
          <p:spPr>
            <a:xfrm>
              <a:off x="2723778" y="1060976"/>
              <a:ext cx="77749" cy="61897"/>
            </a:xfrm>
            <a:custGeom>
              <a:avLst/>
              <a:gdLst/>
              <a:ahLst/>
              <a:cxnLst/>
              <a:rect l="l" t="t" r="r" b="b"/>
              <a:pathLst>
                <a:path w="4630" h="3686" extrusionOk="0">
                  <a:moveTo>
                    <a:pt x="2223" y="1"/>
                  </a:moveTo>
                  <a:cubicBezTo>
                    <a:pt x="2054" y="1"/>
                    <a:pt x="1878" y="40"/>
                    <a:pt x="1696" y="127"/>
                  </a:cubicBezTo>
                  <a:cubicBezTo>
                    <a:pt x="0" y="961"/>
                    <a:pt x="995" y="3686"/>
                    <a:pt x="2607" y="3686"/>
                  </a:cubicBezTo>
                  <a:cubicBezTo>
                    <a:pt x="2731" y="3686"/>
                    <a:pt x="2858" y="3670"/>
                    <a:pt x="2987" y="3636"/>
                  </a:cubicBezTo>
                  <a:cubicBezTo>
                    <a:pt x="4630" y="3206"/>
                    <a:pt x="3747" y="1"/>
                    <a:pt x="2223"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9" name="Google Shape;1909;p46"/>
            <p:cNvSpPr/>
            <p:nvPr/>
          </p:nvSpPr>
          <p:spPr>
            <a:xfrm>
              <a:off x="2435081" y="1035284"/>
              <a:ext cx="73937" cy="69555"/>
            </a:xfrm>
            <a:custGeom>
              <a:avLst/>
              <a:gdLst/>
              <a:ahLst/>
              <a:cxnLst/>
              <a:rect l="l" t="t" r="r" b="b"/>
              <a:pathLst>
                <a:path w="4403" h="4142" extrusionOk="0">
                  <a:moveTo>
                    <a:pt x="2383" y="0"/>
                  </a:moveTo>
                  <a:cubicBezTo>
                    <a:pt x="2154" y="0"/>
                    <a:pt x="1900" y="69"/>
                    <a:pt x="1622" y="225"/>
                  </a:cubicBezTo>
                  <a:cubicBezTo>
                    <a:pt x="1" y="1143"/>
                    <a:pt x="1162" y="4141"/>
                    <a:pt x="2752" y="4141"/>
                  </a:cubicBezTo>
                  <a:cubicBezTo>
                    <a:pt x="2815" y="4141"/>
                    <a:pt x="2878" y="4137"/>
                    <a:pt x="2941" y="4127"/>
                  </a:cubicBezTo>
                  <a:cubicBezTo>
                    <a:pt x="4402" y="3855"/>
                    <a:pt x="4094" y="0"/>
                    <a:pt x="2383"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10" name="Google Shape;1910;p46"/>
            <p:cNvSpPr/>
            <p:nvPr/>
          </p:nvSpPr>
          <p:spPr>
            <a:xfrm>
              <a:off x="2441177" y="761700"/>
              <a:ext cx="80285" cy="57279"/>
            </a:xfrm>
            <a:custGeom>
              <a:avLst/>
              <a:gdLst/>
              <a:ahLst/>
              <a:cxnLst/>
              <a:rect l="l" t="t" r="r" b="b"/>
              <a:pathLst>
                <a:path w="4781" h="3411" extrusionOk="0">
                  <a:moveTo>
                    <a:pt x="1902" y="0"/>
                  </a:moveTo>
                  <a:cubicBezTo>
                    <a:pt x="1559" y="0"/>
                    <a:pt x="1233" y="113"/>
                    <a:pt x="978" y="374"/>
                  </a:cubicBezTo>
                  <a:cubicBezTo>
                    <a:pt x="1" y="1373"/>
                    <a:pt x="1185" y="3410"/>
                    <a:pt x="2501" y="3410"/>
                  </a:cubicBezTo>
                  <a:cubicBezTo>
                    <a:pt x="2848" y="3410"/>
                    <a:pt x="3205" y="3269"/>
                    <a:pt x="3533" y="2929"/>
                  </a:cubicBezTo>
                  <a:cubicBezTo>
                    <a:pt x="4780" y="1659"/>
                    <a:pt x="3218" y="0"/>
                    <a:pt x="1902"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11" name="Google Shape;1911;p46"/>
            <p:cNvSpPr/>
            <p:nvPr/>
          </p:nvSpPr>
          <p:spPr>
            <a:xfrm>
              <a:off x="2498137" y="397421"/>
              <a:ext cx="621843" cy="810423"/>
            </a:xfrm>
            <a:custGeom>
              <a:avLst/>
              <a:gdLst/>
              <a:ahLst/>
              <a:cxnLst/>
              <a:rect l="l" t="t" r="r" b="b"/>
              <a:pathLst>
                <a:path w="37031" h="48261" extrusionOk="0">
                  <a:moveTo>
                    <a:pt x="3903" y="0"/>
                  </a:moveTo>
                  <a:lnTo>
                    <a:pt x="1" y="2779"/>
                  </a:lnTo>
                  <a:lnTo>
                    <a:pt x="33129" y="48261"/>
                  </a:lnTo>
                  <a:lnTo>
                    <a:pt x="37031" y="45481"/>
                  </a:lnTo>
                  <a:lnTo>
                    <a:pt x="3903" y="0"/>
                  </a:lnTo>
                  <a:close/>
                </a:path>
              </a:pathLst>
            </a:custGeom>
            <a:solidFill>
              <a:srgbClr val="C8EEE9"/>
            </a:solidFill>
            <a:ln>
              <a:noFill/>
            </a:ln>
          </p:spPr>
          <p:txBody>
            <a:bodyPr spcFirstLastPara="1" wrap="square" lIns="91425" tIns="91425" rIns="91425" bIns="91425" anchor="ctr" anchorCtr="0">
              <a:noAutofit/>
            </a:bodyPr>
            <a:lstStyle/>
            <a:p/>
          </p:txBody>
        </p:sp>
        <p:sp>
          <p:nvSpPr>
            <p:cNvPr id="1912" name="Google Shape;1912;p46"/>
            <p:cNvSpPr/>
            <p:nvPr/>
          </p:nvSpPr>
          <p:spPr>
            <a:xfrm>
              <a:off x="2611755" y="373374"/>
              <a:ext cx="582246" cy="781674"/>
            </a:xfrm>
            <a:custGeom>
              <a:avLst/>
              <a:gdLst/>
              <a:ahLst/>
              <a:cxnLst/>
              <a:rect l="l" t="t" r="r" b="b"/>
              <a:pathLst>
                <a:path w="34673" h="46549" extrusionOk="0">
                  <a:moveTo>
                    <a:pt x="1545" y="0"/>
                  </a:moveTo>
                  <a:lnTo>
                    <a:pt x="1" y="1123"/>
                  </a:lnTo>
                  <a:lnTo>
                    <a:pt x="33129" y="46548"/>
                  </a:lnTo>
                  <a:lnTo>
                    <a:pt x="34673" y="45481"/>
                  </a:lnTo>
                  <a:lnTo>
                    <a:pt x="1545" y="0"/>
                  </a:lnTo>
                  <a:close/>
                </a:path>
              </a:pathLst>
            </a:custGeom>
            <a:solidFill>
              <a:srgbClr val="C8EEE9"/>
            </a:solidFill>
            <a:ln>
              <a:noFill/>
            </a:ln>
          </p:spPr>
          <p:txBody>
            <a:bodyPr spcFirstLastPara="1" wrap="square" lIns="91425" tIns="91425" rIns="91425" bIns="91425" anchor="ctr" anchorCtr="0">
              <a:noAutofit/>
            </a:bodyPr>
            <a:lstStyle/>
            <a:p/>
          </p:txBody>
        </p:sp>
        <p:sp>
          <p:nvSpPr>
            <p:cNvPr id="1913" name="Google Shape;1913;p46"/>
            <p:cNvSpPr/>
            <p:nvPr/>
          </p:nvSpPr>
          <p:spPr>
            <a:xfrm>
              <a:off x="2151624" y="265885"/>
              <a:ext cx="1189463" cy="1180043"/>
            </a:xfrm>
            <a:custGeom>
              <a:avLst/>
              <a:gdLst/>
              <a:ahLst/>
              <a:cxnLst/>
              <a:rect l="l" t="t" r="r" b="b"/>
              <a:pathLst>
                <a:path w="70833" h="70272" extrusionOk="0">
                  <a:moveTo>
                    <a:pt x="35403" y="8619"/>
                  </a:moveTo>
                  <a:cubicBezTo>
                    <a:pt x="50142" y="8619"/>
                    <a:pt x="62130" y="20495"/>
                    <a:pt x="62130" y="35122"/>
                  </a:cubicBezTo>
                  <a:cubicBezTo>
                    <a:pt x="62130" y="49777"/>
                    <a:pt x="50142" y="61624"/>
                    <a:pt x="35403" y="61624"/>
                  </a:cubicBezTo>
                  <a:cubicBezTo>
                    <a:pt x="20664" y="61624"/>
                    <a:pt x="8704" y="49777"/>
                    <a:pt x="8704" y="35122"/>
                  </a:cubicBezTo>
                  <a:cubicBezTo>
                    <a:pt x="8704" y="20495"/>
                    <a:pt x="20664" y="8619"/>
                    <a:pt x="35403" y="8619"/>
                  </a:cubicBezTo>
                  <a:close/>
                  <a:moveTo>
                    <a:pt x="35403" y="0"/>
                  </a:moveTo>
                  <a:cubicBezTo>
                    <a:pt x="15863" y="0"/>
                    <a:pt x="1" y="15722"/>
                    <a:pt x="1" y="35122"/>
                  </a:cubicBezTo>
                  <a:cubicBezTo>
                    <a:pt x="1" y="54549"/>
                    <a:pt x="15863" y="70271"/>
                    <a:pt x="35403" y="70271"/>
                  </a:cubicBezTo>
                  <a:cubicBezTo>
                    <a:pt x="54971" y="70271"/>
                    <a:pt x="70833" y="54549"/>
                    <a:pt x="70833" y="35122"/>
                  </a:cubicBezTo>
                  <a:cubicBezTo>
                    <a:pt x="70777" y="15722"/>
                    <a:pt x="54971" y="0"/>
                    <a:pt x="35403"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914" name="Google Shape;1914;p46"/>
            <p:cNvSpPr/>
            <p:nvPr/>
          </p:nvSpPr>
          <p:spPr>
            <a:xfrm>
              <a:off x="2151624" y="664253"/>
              <a:ext cx="1173913" cy="781674"/>
            </a:xfrm>
            <a:custGeom>
              <a:avLst/>
              <a:gdLst/>
              <a:ahLst/>
              <a:cxnLst/>
              <a:rect l="l" t="t" r="r" b="b"/>
              <a:pathLst>
                <a:path w="69907" h="46549" extrusionOk="0">
                  <a:moveTo>
                    <a:pt x="1882" y="0"/>
                  </a:moveTo>
                  <a:lnTo>
                    <a:pt x="1882" y="0"/>
                  </a:lnTo>
                  <a:cubicBezTo>
                    <a:pt x="675" y="3566"/>
                    <a:pt x="1" y="7412"/>
                    <a:pt x="1" y="11399"/>
                  </a:cubicBezTo>
                  <a:cubicBezTo>
                    <a:pt x="1" y="30826"/>
                    <a:pt x="15863" y="46548"/>
                    <a:pt x="35403" y="46548"/>
                  </a:cubicBezTo>
                  <a:cubicBezTo>
                    <a:pt x="52219" y="46548"/>
                    <a:pt x="66285" y="34897"/>
                    <a:pt x="69906" y="19316"/>
                  </a:cubicBezTo>
                  <a:lnTo>
                    <a:pt x="69906" y="19316"/>
                  </a:lnTo>
                  <a:cubicBezTo>
                    <a:pt x="65134" y="33129"/>
                    <a:pt x="51939" y="43039"/>
                    <a:pt x="36385" y="43039"/>
                  </a:cubicBezTo>
                  <a:cubicBezTo>
                    <a:pt x="16845" y="43039"/>
                    <a:pt x="983" y="27317"/>
                    <a:pt x="983" y="7889"/>
                  </a:cubicBezTo>
                  <a:cubicBezTo>
                    <a:pt x="983" y="5194"/>
                    <a:pt x="1292" y="2527"/>
                    <a:pt x="1882"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915" name="Google Shape;1915;p46"/>
            <p:cNvSpPr/>
            <p:nvPr/>
          </p:nvSpPr>
          <p:spPr>
            <a:xfrm>
              <a:off x="3123741" y="188556"/>
              <a:ext cx="17" cy="68379"/>
            </a:xfrm>
            <a:custGeom>
              <a:avLst/>
              <a:gdLst/>
              <a:ahLst/>
              <a:cxnLst/>
              <a:rect l="l" t="t" r="r" b="b"/>
              <a:pathLst>
                <a:path w="1" h="4072" fill="none" extrusionOk="0">
                  <a:moveTo>
                    <a:pt x="0" y="1"/>
                  </a:moveTo>
                  <a:lnTo>
                    <a:pt x="0" y="4072"/>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16" name="Google Shape;1916;p46"/>
            <p:cNvSpPr/>
            <p:nvPr/>
          </p:nvSpPr>
          <p:spPr>
            <a:xfrm>
              <a:off x="3123741" y="82024"/>
              <a:ext cx="17" cy="68362"/>
            </a:xfrm>
            <a:custGeom>
              <a:avLst/>
              <a:gdLst/>
              <a:ahLst/>
              <a:cxnLst/>
              <a:rect l="l" t="t" r="r" b="b"/>
              <a:pathLst>
                <a:path w="1" h="4071" fill="none" extrusionOk="0">
                  <a:moveTo>
                    <a:pt x="0" y="0"/>
                  </a:moveTo>
                  <a:lnTo>
                    <a:pt x="0" y="407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17" name="Google Shape;1917;p46"/>
            <p:cNvSpPr/>
            <p:nvPr/>
          </p:nvSpPr>
          <p:spPr>
            <a:xfrm>
              <a:off x="3139778" y="169227"/>
              <a:ext cx="58001" cy="17"/>
            </a:xfrm>
            <a:custGeom>
              <a:avLst/>
              <a:gdLst/>
              <a:ahLst/>
              <a:cxnLst/>
              <a:rect l="l" t="t" r="r" b="b"/>
              <a:pathLst>
                <a:path w="3454" h="1" fill="none" extrusionOk="0">
                  <a:moveTo>
                    <a:pt x="0" y="1"/>
                  </a:moveTo>
                  <a:lnTo>
                    <a:pt x="3453"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18" name="Google Shape;1918;p46"/>
            <p:cNvSpPr/>
            <p:nvPr/>
          </p:nvSpPr>
          <p:spPr>
            <a:xfrm>
              <a:off x="3050190" y="169227"/>
              <a:ext cx="58001" cy="17"/>
            </a:xfrm>
            <a:custGeom>
              <a:avLst/>
              <a:gdLst/>
              <a:ahLst/>
              <a:cxnLst/>
              <a:rect l="l" t="t" r="r" b="b"/>
              <a:pathLst>
                <a:path w="3454" h="1" fill="none" extrusionOk="0">
                  <a:moveTo>
                    <a:pt x="1" y="1"/>
                  </a:moveTo>
                  <a:lnTo>
                    <a:pt x="3454"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19" name="Google Shape;1919;p46"/>
            <p:cNvSpPr/>
            <p:nvPr/>
          </p:nvSpPr>
          <p:spPr>
            <a:xfrm>
              <a:off x="3059628" y="1878687"/>
              <a:ext cx="17" cy="46230"/>
            </a:xfrm>
            <a:custGeom>
              <a:avLst/>
              <a:gdLst/>
              <a:ahLst/>
              <a:cxnLst/>
              <a:rect l="l" t="t" r="r" b="b"/>
              <a:pathLst>
                <a:path w="1" h="2753" fill="none" extrusionOk="0">
                  <a:moveTo>
                    <a:pt x="0" y="1"/>
                  </a:moveTo>
                  <a:lnTo>
                    <a:pt x="0" y="2752"/>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0" name="Google Shape;1920;p46"/>
            <p:cNvSpPr/>
            <p:nvPr/>
          </p:nvSpPr>
          <p:spPr>
            <a:xfrm>
              <a:off x="3059628" y="1807033"/>
              <a:ext cx="17" cy="45743"/>
            </a:xfrm>
            <a:custGeom>
              <a:avLst/>
              <a:gdLst/>
              <a:ahLst/>
              <a:cxnLst/>
              <a:rect l="l" t="t" r="r" b="b"/>
              <a:pathLst>
                <a:path w="1" h="2724" fill="none" extrusionOk="0">
                  <a:moveTo>
                    <a:pt x="0" y="1"/>
                  </a:moveTo>
                  <a:lnTo>
                    <a:pt x="0" y="2724"/>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1" name="Google Shape;1921;p46"/>
            <p:cNvSpPr/>
            <p:nvPr/>
          </p:nvSpPr>
          <p:spPr>
            <a:xfrm>
              <a:off x="3070476" y="1865958"/>
              <a:ext cx="38673" cy="17"/>
            </a:xfrm>
            <a:custGeom>
              <a:avLst/>
              <a:gdLst/>
              <a:ahLst/>
              <a:cxnLst/>
              <a:rect l="l" t="t" r="r" b="b"/>
              <a:pathLst>
                <a:path w="2303" h="1" fill="none" extrusionOk="0">
                  <a:moveTo>
                    <a:pt x="0" y="1"/>
                  </a:moveTo>
                  <a:lnTo>
                    <a:pt x="2302"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2" name="Google Shape;1922;p46"/>
            <p:cNvSpPr/>
            <p:nvPr/>
          </p:nvSpPr>
          <p:spPr>
            <a:xfrm>
              <a:off x="3010123" y="1865958"/>
              <a:ext cx="39143" cy="17"/>
            </a:xfrm>
            <a:custGeom>
              <a:avLst/>
              <a:gdLst/>
              <a:ahLst/>
              <a:cxnLst/>
              <a:rect l="l" t="t" r="r" b="b"/>
              <a:pathLst>
                <a:path w="2331" h="1" fill="none" extrusionOk="0">
                  <a:moveTo>
                    <a:pt x="1" y="1"/>
                  </a:moveTo>
                  <a:lnTo>
                    <a:pt x="2331"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3" name="Google Shape;1923;p46"/>
            <p:cNvSpPr/>
            <p:nvPr/>
          </p:nvSpPr>
          <p:spPr>
            <a:xfrm>
              <a:off x="643583" y="125744"/>
              <a:ext cx="17" cy="46683"/>
            </a:xfrm>
            <a:custGeom>
              <a:avLst/>
              <a:gdLst/>
              <a:ahLst/>
              <a:cxnLst/>
              <a:rect l="l" t="t" r="r" b="b"/>
              <a:pathLst>
                <a:path w="1" h="2780" fill="none" extrusionOk="0">
                  <a:moveTo>
                    <a:pt x="0" y="0"/>
                  </a:moveTo>
                  <a:lnTo>
                    <a:pt x="0" y="278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4" name="Google Shape;1924;p46"/>
            <p:cNvSpPr/>
            <p:nvPr/>
          </p:nvSpPr>
          <p:spPr>
            <a:xfrm>
              <a:off x="643583" y="54073"/>
              <a:ext cx="17" cy="46700"/>
            </a:xfrm>
            <a:custGeom>
              <a:avLst/>
              <a:gdLst/>
              <a:ahLst/>
              <a:cxnLst/>
              <a:rect l="l" t="t" r="r" b="b"/>
              <a:pathLst>
                <a:path w="1" h="2781" fill="none" extrusionOk="0">
                  <a:moveTo>
                    <a:pt x="0" y="1"/>
                  </a:moveTo>
                  <a:lnTo>
                    <a:pt x="0" y="278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5" name="Google Shape;1925;p46"/>
            <p:cNvSpPr/>
            <p:nvPr/>
          </p:nvSpPr>
          <p:spPr>
            <a:xfrm>
              <a:off x="654431" y="113485"/>
              <a:ext cx="38673" cy="17"/>
            </a:xfrm>
            <a:custGeom>
              <a:avLst/>
              <a:gdLst/>
              <a:ahLst/>
              <a:cxnLst/>
              <a:rect l="l" t="t" r="r" b="b"/>
              <a:pathLst>
                <a:path w="2303" h="1" fill="none" extrusionOk="0">
                  <a:moveTo>
                    <a:pt x="0" y="0"/>
                  </a:moveTo>
                  <a:lnTo>
                    <a:pt x="2302" y="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6" name="Google Shape;1926;p46"/>
            <p:cNvSpPr/>
            <p:nvPr/>
          </p:nvSpPr>
          <p:spPr>
            <a:xfrm>
              <a:off x="594078" y="113485"/>
              <a:ext cx="38673" cy="17"/>
            </a:xfrm>
            <a:custGeom>
              <a:avLst/>
              <a:gdLst/>
              <a:ahLst/>
              <a:cxnLst/>
              <a:rect l="l" t="t" r="r" b="b"/>
              <a:pathLst>
                <a:path w="2303" h="1" fill="none" extrusionOk="0">
                  <a:moveTo>
                    <a:pt x="1" y="0"/>
                  </a:moveTo>
                  <a:lnTo>
                    <a:pt x="2303" y="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7" name="Google Shape;1927;p46"/>
            <p:cNvSpPr/>
            <p:nvPr/>
          </p:nvSpPr>
          <p:spPr>
            <a:xfrm>
              <a:off x="2839931" y="1642971"/>
              <a:ext cx="101376" cy="164080"/>
            </a:xfrm>
            <a:custGeom>
              <a:avLst/>
              <a:gdLst/>
              <a:ahLst/>
              <a:cxnLst/>
              <a:rect l="l" t="t" r="r" b="b"/>
              <a:pathLst>
                <a:path w="6037" h="9771" fill="none" extrusionOk="0">
                  <a:moveTo>
                    <a:pt x="3033" y="1"/>
                  </a:moveTo>
                  <a:lnTo>
                    <a:pt x="1" y="4886"/>
                  </a:lnTo>
                  <a:lnTo>
                    <a:pt x="3033" y="9771"/>
                  </a:lnTo>
                  <a:lnTo>
                    <a:pt x="6037" y="4886"/>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8" name="Google Shape;1928;p46"/>
            <p:cNvSpPr/>
            <p:nvPr/>
          </p:nvSpPr>
          <p:spPr>
            <a:xfrm>
              <a:off x="1768352" y="256918"/>
              <a:ext cx="77329" cy="124483"/>
            </a:xfrm>
            <a:custGeom>
              <a:avLst/>
              <a:gdLst/>
              <a:ahLst/>
              <a:cxnLst/>
              <a:rect l="l" t="t" r="r" b="b"/>
              <a:pathLst>
                <a:path w="4605" h="7413" fill="none" extrusionOk="0">
                  <a:moveTo>
                    <a:pt x="2330" y="1"/>
                  </a:moveTo>
                  <a:lnTo>
                    <a:pt x="0" y="3707"/>
                  </a:lnTo>
                  <a:lnTo>
                    <a:pt x="2330" y="7413"/>
                  </a:lnTo>
                  <a:lnTo>
                    <a:pt x="4604" y="3707"/>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9" name="Google Shape;1929;p46"/>
            <p:cNvSpPr/>
            <p:nvPr/>
          </p:nvSpPr>
          <p:spPr>
            <a:xfrm>
              <a:off x="1198834" y="-7"/>
              <a:ext cx="101863" cy="164080"/>
            </a:xfrm>
            <a:custGeom>
              <a:avLst/>
              <a:gdLst/>
              <a:ahLst/>
              <a:cxnLst/>
              <a:rect l="l" t="t" r="r" b="b"/>
              <a:pathLst>
                <a:path w="6066" h="9771" fill="none" extrusionOk="0">
                  <a:moveTo>
                    <a:pt x="3033" y="0"/>
                  </a:moveTo>
                  <a:lnTo>
                    <a:pt x="1" y="4885"/>
                  </a:lnTo>
                  <a:lnTo>
                    <a:pt x="3033" y="9770"/>
                  </a:lnTo>
                  <a:lnTo>
                    <a:pt x="6065" y="4885"/>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grpSp>
          <p:nvGrpSpPr>
            <p:cNvPr id="1930" name="Google Shape;1930;p46"/>
            <p:cNvGrpSpPr/>
            <p:nvPr/>
          </p:nvGrpSpPr>
          <p:grpSpPr>
            <a:xfrm>
              <a:off x="420553" y="1691938"/>
              <a:ext cx="1514068" cy="1633491"/>
              <a:chOff x="2559575" y="2761725"/>
              <a:chExt cx="2172575" cy="2344275"/>
            </a:xfrm>
          </p:grpSpPr>
          <p:sp>
            <p:nvSpPr>
              <p:cNvPr id="1931" name="Google Shape;1931;p46"/>
              <p:cNvSpPr/>
              <p:nvPr/>
            </p:nvSpPr>
            <p:spPr>
              <a:xfrm>
                <a:off x="2704725" y="4069150"/>
                <a:ext cx="265225" cy="187225"/>
              </a:xfrm>
              <a:custGeom>
                <a:avLst/>
                <a:gdLst/>
                <a:ahLst/>
                <a:cxnLst/>
                <a:rect l="l" t="t" r="r" b="b"/>
                <a:pathLst>
                  <a:path w="10609" h="7489" extrusionOk="0">
                    <a:moveTo>
                      <a:pt x="6191" y="1"/>
                    </a:moveTo>
                    <a:cubicBezTo>
                      <a:pt x="5549" y="1"/>
                      <a:pt x="4872" y="103"/>
                      <a:pt x="4195" y="318"/>
                    </a:cubicBezTo>
                    <a:cubicBezTo>
                      <a:pt x="1611" y="1200"/>
                      <a:pt x="0" y="3419"/>
                      <a:pt x="608" y="5303"/>
                    </a:cubicBezTo>
                    <a:cubicBezTo>
                      <a:pt x="1056" y="6667"/>
                      <a:pt x="2605" y="7488"/>
                      <a:pt x="4421" y="7488"/>
                    </a:cubicBezTo>
                    <a:cubicBezTo>
                      <a:pt x="5074" y="7488"/>
                      <a:pt x="5761" y="7382"/>
                      <a:pt x="6444" y="7157"/>
                    </a:cubicBezTo>
                    <a:cubicBezTo>
                      <a:pt x="8998" y="6306"/>
                      <a:pt x="10609" y="4087"/>
                      <a:pt x="10001" y="2203"/>
                    </a:cubicBezTo>
                    <a:cubicBezTo>
                      <a:pt x="9530" y="812"/>
                      <a:pt x="7999" y="1"/>
                      <a:pt x="6191"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1932" name="Google Shape;1932;p46"/>
              <p:cNvSpPr/>
              <p:nvPr/>
            </p:nvSpPr>
            <p:spPr>
              <a:xfrm>
                <a:off x="2559575" y="4053675"/>
                <a:ext cx="139850" cy="99325"/>
              </a:xfrm>
              <a:custGeom>
                <a:avLst/>
                <a:gdLst/>
                <a:ahLst/>
                <a:cxnLst/>
                <a:rect l="l" t="t" r="r" b="b"/>
                <a:pathLst>
                  <a:path w="5594" h="3973" extrusionOk="0">
                    <a:moveTo>
                      <a:pt x="3248" y="0"/>
                    </a:moveTo>
                    <a:cubicBezTo>
                      <a:pt x="2914" y="0"/>
                      <a:pt x="2565" y="57"/>
                      <a:pt x="2220" y="178"/>
                    </a:cubicBezTo>
                    <a:cubicBezTo>
                      <a:pt x="852" y="633"/>
                      <a:pt x="1" y="1819"/>
                      <a:pt x="335" y="2822"/>
                    </a:cubicBezTo>
                    <a:cubicBezTo>
                      <a:pt x="559" y="3537"/>
                      <a:pt x="1356" y="3972"/>
                      <a:pt x="2306" y="3972"/>
                    </a:cubicBezTo>
                    <a:cubicBezTo>
                      <a:pt x="2649" y="3972"/>
                      <a:pt x="3012" y="3916"/>
                      <a:pt x="3375" y="3795"/>
                    </a:cubicBezTo>
                    <a:cubicBezTo>
                      <a:pt x="4743" y="3339"/>
                      <a:pt x="5594" y="2153"/>
                      <a:pt x="5259" y="1181"/>
                    </a:cubicBezTo>
                    <a:cubicBezTo>
                      <a:pt x="4991" y="442"/>
                      <a:pt x="4179" y="0"/>
                      <a:pt x="3248"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1933" name="Google Shape;1933;p46"/>
              <p:cNvSpPr/>
              <p:nvPr/>
            </p:nvSpPr>
            <p:spPr>
              <a:xfrm>
                <a:off x="2729800" y="2761725"/>
                <a:ext cx="2002350" cy="2315025"/>
              </a:xfrm>
              <a:custGeom>
                <a:avLst/>
                <a:gdLst/>
                <a:ahLst/>
                <a:cxnLst/>
                <a:rect l="l" t="t" r="r" b="b"/>
                <a:pathLst>
                  <a:path w="80094" h="92601" extrusionOk="0">
                    <a:moveTo>
                      <a:pt x="1" y="1"/>
                    </a:moveTo>
                    <a:cubicBezTo>
                      <a:pt x="8390" y="3131"/>
                      <a:pt x="14013" y="11125"/>
                      <a:pt x="14013" y="20092"/>
                    </a:cubicBezTo>
                    <a:lnTo>
                      <a:pt x="14013" y="84531"/>
                    </a:lnTo>
                    <a:cubicBezTo>
                      <a:pt x="14013" y="89911"/>
                      <a:pt x="30533" y="92601"/>
                      <a:pt x="47053" y="92601"/>
                    </a:cubicBezTo>
                    <a:cubicBezTo>
                      <a:pt x="63573" y="92601"/>
                      <a:pt x="80093" y="89911"/>
                      <a:pt x="80093" y="84531"/>
                    </a:cubicBezTo>
                    <a:lnTo>
                      <a:pt x="80093" y="1"/>
                    </a:ln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1934" name="Google Shape;1934;p46"/>
              <p:cNvSpPr/>
              <p:nvPr/>
            </p:nvSpPr>
            <p:spPr>
              <a:xfrm>
                <a:off x="3460050" y="4705525"/>
                <a:ext cx="1272100" cy="169475"/>
              </a:xfrm>
              <a:custGeom>
                <a:avLst/>
                <a:gdLst/>
                <a:ahLst/>
                <a:cxnLst/>
                <a:rect l="l" t="t" r="r" b="b"/>
                <a:pathLst>
                  <a:path w="50884" h="6779" fill="none" extrusionOk="0">
                    <a:moveTo>
                      <a:pt x="1" y="1976"/>
                    </a:moveTo>
                    <a:cubicBezTo>
                      <a:pt x="19545" y="1"/>
                      <a:pt x="50883" y="1612"/>
                      <a:pt x="50883" y="6779"/>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35" name="Google Shape;1935;p46"/>
              <p:cNvSpPr/>
              <p:nvPr/>
            </p:nvSpPr>
            <p:spPr>
              <a:xfrm>
                <a:off x="3420550" y="2906875"/>
                <a:ext cx="1311600" cy="2169700"/>
              </a:xfrm>
              <a:custGeom>
                <a:avLst/>
                <a:gdLst/>
                <a:ahLst/>
                <a:cxnLst/>
                <a:rect l="l" t="t" r="r" b="b"/>
                <a:pathLst>
                  <a:path w="52464" h="86788" extrusionOk="0">
                    <a:moveTo>
                      <a:pt x="52463" y="0"/>
                    </a:moveTo>
                    <a:cubicBezTo>
                      <a:pt x="52463" y="0"/>
                      <a:pt x="45807" y="83831"/>
                      <a:pt x="0" y="85381"/>
                    </a:cubicBezTo>
                    <a:cubicBezTo>
                      <a:pt x="5693" y="86320"/>
                      <a:pt x="12574" y="86788"/>
                      <a:pt x="19451" y="86788"/>
                    </a:cubicBezTo>
                    <a:cubicBezTo>
                      <a:pt x="35965" y="86788"/>
                      <a:pt x="52463" y="84089"/>
                      <a:pt x="52463" y="78725"/>
                    </a:cubicBezTo>
                    <a:lnTo>
                      <a:pt x="52463" y="0"/>
                    </a:ln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1936" name="Google Shape;1936;p46"/>
              <p:cNvSpPr/>
              <p:nvPr/>
            </p:nvSpPr>
            <p:spPr>
              <a:xfrm>
                <a:off x="2729800" y="2761725"/>
                <a:ext cx="1479525" cy="2344275"/>
              </a:xfrm>
              <a:custGeom>
                <a:avLst/>
                <a:gdLst/>
                <a:ahLst/>
                <a:cxnLst/>
                <a:rect l="l" t="t" r="r" b="b"/>
                <a:pathLst>
                  <a:path w="59181" h="93771" fill="none" extrusionOk="0">
                    <a:moveTo>
                      <a:pt x="59181" y="92099"/>
                    </a:moveTo>
                    <a:cubicBezTo>
                      <a:pt x="39819" y="93771"/>
                      <a:pt x="14013" y="91279"/>
                      <a:pt x="14013" y="84531"/>
                    </a:cubicBezTo>
                    <a:lnTo>
                      <a:pt x="14013" y="20092"/>
                    </a:lnTo>
                    <a:cubicBezTo>
                      <a:pt x="14013" y="11125"/>
                      <a:pt x="8420" y="3131"/>
                      <a:pt x="1" y="1"/>
                    </a:cubicBez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37" name="Google Shape;1937;p46"/>
              <p:cNvSpPr/>
              <p:nvPr/>
            </p:nvSpPr>
            <p:spPr>
              <a:xfrm>
                <a:off x="4045175" y="2761725"/>
                <a:ext cx="686975" cy="1152025"/>
              </a:xfrm>
              <a:custGeom>
                <a:avLst/>
                <a:gdLst/>
                <a:ahLst/>
                <a:cxnLst/>
                <a:rect l="l" t="t" r="r" b="b"/>
                <a:pathLst>
                  <a:path w="27479" h="46081" fill="none" extrusionOk="0">
                    <a:moveTo>
                      <a:pt x="27478" y="46080"/>
                    </a:moveTo>
                    <a:lnTo>
                      <a:pt x="27478" y="1"/>
                    </a:ln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38" name="Google Shape;1938;p46"/>
              <p:cNvSpPr/>
              <p:nvPr/>
            </p:nvSpPr>
            <p:spPr>
              <a:xfrm>
                <a:off x="4249575" y="3218425"/>
                <a:ext cx="25" cy="1631500"/>
              </a:xfrm>
              <a:custGeom>
                <a:avLst/>
                <a:gdLst/>
                <a:ahLst/>
                <a:cxnLst/>
                <a:rect l="l" t="t" r="r" b="b"/>
                <a:pathLst>
                  <a:path w="1" h="65260" fill="none" extrusionOk="0">
                    <a:moveTo>
                      <a:pt x="1" y="0"/>
                    </a:moveTo>
                    <a:lnTo>
                      <a:pt x="1" y="6526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39" name="Google Shape;1939;p46"/>
              <p:cNvSpPr/>
              <p:nvPr/>
            </p:nvSpPr>
            <p:spPr>
              <a:xfrm>
                <a:off x="4249575" y="3769350"/>
                <a:ext cx="186975" cy="25"/>
              </a:xfrm>
              <a:custGeom>
                <a:avLst/>
                <a:gdLst/>
                <a:ahLst/>
                <a:cxnLst/>
                <a:rect l="l" t="t" r="r" b="b"/>
                <a:pathLst>
                  <a:path w="7479" h="1" fill="none" extrusionOk="0">
                    <a:moveTo>
                      <a:pt x="7478"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0" name="Google Shape;1940;p46"/>
              <p:cNvSpPr/>
              <p:nvPr/>
            </p:nvSpPr>
            <p:spPr>
              <a:xfrm>
                <a:off x="4249575" y="3267050"/>
                <a:ext cx="186975" cy="25"/>
              </a:xfrm>
              <a:custGeom>
                <a:avLst/>
                <a:gdLst/>
                <a:ahLst/>
                <a:cxnLst/>
                <a:rect l="l" t="t" r="r" b="b"/>
                <a:pathLst>
                  <a:path w="7479" h="1" fill="none" extrusionOk="0">
                    <a:moveTo>
                      <a:pt x="7478"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1" name="Google Shape;1941;p46"/>
              <p:cNvSpPr/>
              <p:nvPr/>
            </p:nvSpPr>
            <p:spPr>
              <a:xfrm>
                <a:off x="4249575" y="4270875"/>
                <a:ext cx="186975" cy="25"/>
              </a:xfrm>
              <a:custGeom>
                <a:avLst/>
                <a:gdLst/>
                <a:ahLst/>
                <a:cxnLst/>
                <a:rect l="l" t="t" r="r" b="b"/>
                <a:pathLst>
                  <a:path w="7479" h="1" fill="none" extrusionOk="0">
                    <a:moveTo>
                      <a:pt x="7478"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2" name="Google Shape;1942;p46"/>
              <p:cNvSpPr/>
              <p:nvPr/>
            </p:nvSpPr>
            <p:spPr>
              <a:xfrm>
                <a:off x="4249575" y="4771625"/>
                <a:ext cx="186975" cy="25"/>
              </a:xfrm>
              <a:custGeom>
                <a:avLst/>
                <a:gdLst/>
                <a:ahLst/>
                <a:cxnLst/>
                <a:rect l="l" t="t" r="r" b="b"/>
                <a:pathLst>
                  <a:path w="7479" h="1" fill="none" extrusionOk="0">
                    <a:moveTo>
                      <a:pt x="7478"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3" name="Google Shape;1943;p46"/>
              <p:cNvSpPr/>
              <p:nvPr/>
            </p:nvSpPr>
            <p:spPr>
              <a:xfrm>
                <a:off x="4258700" y="3887125"/>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4" name="Google Shape;1944;p46"/>
              <p:cNvSpPr/>
              <p:nvPr/>
            </p:nvSpPr>
            <p:spPr>
              <a:xfrm>
                <a:off x="4258700" y="4020100"/>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5" name="Google Shape;1945;p46"/>
              <p:cNvSpPr/>
              <p:nvPr/>
            </p:nvSpPr>
            <p:spPr>
              <a:xfrm>
                <a:off x="4258700" y="4152325"/>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6" name="Google Shape;1946;p46"/>
              <p:cNvSpPr/>
              <p:nvPr/>
            </p:nvSpPr>
            <p:spPr>
              <a:xfrm>
                <a:off x="4258700" y="3385600"/>
                <a:ext cx="85125" cy="25"/>
              </a:xfrm>
              <a:custGeom>
                <a:avLst/>
                <a:gdLst/>
                <a:ahLst/>
                <a:cxnLst/>
                <a:rect l="l" t="t" r="r" b="b"/>
                <a:pathLst>
                  <a:path w="3405" h="1" fill="none" extrusionOk="0">
                    <a:moveTo>
                      <a:pt x="3405"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7" name="Google Shape;1947;p46"/>
              <p:cNvSpPr/>
              <p:nvPr/>
            </p:nvSpPr>
            <p:spPr>
              <a:xfrm>
                <a:off x="4258700" y="3517825"/>
                <a:ext cx="85125" cy="25"/>
              </a:xfrm>
              <a:custGeom>
                <a:avLst/>
                <a:gdLst/>
                <a:ahLst/>
                <a:cxnLst/>
                <a:rect l="l" t="t" r="r" b="b"/>
                <a:pathLst>
                  <a:path w="3405" h="1" fill="none" extrusionOk="0">
                    <a:moveTo>
                      <a:pt x="3405"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8" name="Google Shape;1948;p46"/>
              <p:cNvSpPr/>
              <p:nvPr/>
            </p:nvSpPr>
            <p:spPr>
              <a:xfrm>
                <a:off x="4258700" y="3650800"/>
                <a:ext cx="85125" cy="25"/>
              </a:xfrm>
              <a:custGeom>
                <a:avLst/>
                <a:gdLst/>
                <a:ahLst/>
                <a:cxnLst/>
                <a:rect l="l" t="t" r="r" b="b"/>
                <a:pathLst>
                  <a:path w="3405" h="1" fill="none" extrusionOk="0">
                    <a:moveTo>
                      <a:pt x="3405"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9" name="Google Shape;1949;p46"/>
              <p:cNvSpPr/>
              <p:nvPr/>
            </p:nvSpPr>
            <p:spPr>
              <a:xfrm>
                <a:off x="4258700" y="4388650"/>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50" name="Google Shape;1950;p46"/>
              <p:cNvSpPr/>
              <p:nvPr/>
            </p:nvSpPr>
            <p:spPr>
              <a:xfrm>
                <a:off x="4258700" y="4521625"/>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51" name="Google Shape;1951;p46"/>
              <p:cNvSpPr/>
              <p:nvPr/>
            </p:nvSpPr>
            <p:spPr>
              <a:xfrm>
                <a:off x="4258700" y="4653850"/>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grpSp>
      </p:grpSp>
      <p:grpSp>
        <p:nvGrpSpPr>
          <p:cNvPr id="1952" name="Google Shape;1952;p46"/>
          <p:cNvGrpSpPr/>
          <p:nvPr/>
        </p:nvGrpSpPr>
        <p:grpSpPr>
          <a:xfrm>
            <a:off x="2583055" y="4149456"/>
            <a:ext cx="453112" cy="386122"/>
            <a:chOff x="7265750" y="2685425"/>
            <a:chExt cx="529675" cy="454425"/>
          </a:xfrm>
        </p:grpSpPr>
        <p:sp>
          <p:nvSpPr>
            <p:cNvPr id="1953" name="Google Shape;1953;p46"/>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954" name="Google Shape;1954;p46"/>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1955" name="Google Shape;1955;p46"/>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1956" name="Google Shape;1956;p46"/>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57" name="Google Shape;1957;p46"/>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58" name="Google Shape;1958;p46"/>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59" name="Google Shape;1959;p46"/>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0" name="Google Shape;1960;p46"/>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1" name="Google Shape;1961;p46"/>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2" name="Google Shape;1962;p46"/>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3" name="Google Shape;1963;p46"/>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4" name="Google Shape;1964;p46"/>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5" name="Google Shape;1965;p46"/>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6" name="Google Shape;1966;p46"/>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7" name="Google Shape;1967;p46"/>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8" name="Google Shape;1968;p46"/>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9" name="Google Shape;1969;p46"/>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970" name="Google Shape;1970;p46"/>
          <p:cNvGrpSpPr/>
          <p:nvPr/>
        </p:nvGrpSpPr>
        <p:grpSpPr>
          <a:xfrm>
            <a:off x="490607" y="1989523"/>
            <a:ext cx="240697" cy="194420"/>
            <a:chOff x="3474251" y="1520057"/>
            <a:chExt cx="281368" cy="228812"/>
          </a:xfrm>
        </p:grpSpPr>
        <p:sp>
          <p:nvSpPr>
            <p:cNvPr id="1971" name="Google Shape;1971;p46"/>
            <p:cNvSpPr/>
            <p:nvPr/>
          </p:nvSpPr>
          <p:spPr>
            <a:xfrm>
              <a:off x="3486948" y="1544766"/>
              <a:ext cx="268671" cy="176085"/>
            </a:xfrm>
            <a:custGeom>
              <a:avLst/>
              <a:gdLst/>
              <a:ahLst/>
              <a:cxnLst/>
              <a:rect l="l" t="t" r="r" b="b"/>
              <a:pathLst>
                <a:path w="14135" h="9264" extrusionOk="0">
                  <a:moveTo>
                    <a:pt x="2844" y="1"/>
                  </a:moveTo>
                  <a:cubicBezTo>
                    <a:pt x="1691" y="1"/>
                    <a:pt x="817" y="527"/>
                    <a:pt x="548" y="1558"/>
                  </a:cubicBezTo>
                  <a:cubicBezTo>
                    <a:pt x="1" y="3533"/>
                    <a:pt x="3739" y="6026"/>
                    <a:pt x="6536" y="7576"/>
                  </a:cubicBezTo>
                  <a:cubicBezTo>
                    <a:pt x="8290" y="8519"/>
                    <a:pt x="9951" y="9264"/>
                    <a:pt x="11141" y="9264"/>
                  </a:cubicBezTo>
                  <a:cubicBezTo>
                    <a:pt x="11867" y="9264"/>
                    <a:pt x="12418" y="8986"/>
                    <a:pt x="12706" y="8305"/>
                  </a:cubicBezTo>
                  <a:cubicBezTo>
                    <a:pt x="14135" y="4962"/>
                    <a:pt x="9119" y="3260"/>
                    <a:pt x="6475" y="1345"/>
                  </a:cubicBezTo>
                  <a:cubicBezTo>
                    <a:pt x="5195" y="443"/>
                    <a:pt x="3902" y="1"/>
                    <a:pt x="284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972" name="Google Shape;1972;p46"/>
            <p:cNvSpPr/>
            <p:nvPr/>
          </p:nvSpPr>
          <p:spPr>
            <a:xfrm>
              <a:off x="3640623" y="1578980"/>
              <a:ext cx="36418" cy="11576"/>
            </a:xfrm>
            <a:custGeom>
              <a:avLst/>
              <a:gdLst/>
              <a:ahLst/>
              <a:cxnLst/>
              <a:rect l="l" t="t" r="r" b="b"/>
              <a:pathLst>
                <a:path w="1916" h="609" fill="none" extrusionOk="0">
                  <a:moveTo>
                    <a:pt x="1916" y="1"/>
                  </a:moveTo>
                  <a:cubicBezTo>
                    <a:pt x="1156" y="609"/>
                    <a:pt x="1" y="578"/>
                    <a:pt x="1" y="57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3" name="Google Shape;1973;p46"/>
            <p:cNvSpPr/>
            <p:nvPr/>
          </p:nvSpPr>
          <p:spPr>
            <a:xfrm>
              <a:off x="3610021" y="1552407"/>
              <a:ext cx="19084" cy="17924"/>
            </a:xfrm>
            <a:custGeom>
              <a:avLst/>
              <a:gdLst/>
              <a:ahLst/>
              <a:cxnLst/>
              <a:rect l="l" t="t" r="r" b="b"/>
              <a:pathLst>
                <a:path w="1004" h="943" fill="none" extrusionOk="0">
                  <a:moveTo>
                    <a:pt x="1003" y="1"/>
                  </a:moveTo>
                  <a:cubicBezTo>
                    <a:pt x="122" y="305"/>
                    <a:pt x="0" y="943"/>
                    <a:pt x="0" y="94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4" name="Google Shape;1974;p46"/>
            <p:cNvSpPr/>
            <p:nvPr/>
          </p:nvSpPr>
          <p:spPr>
            <a:xfrm>
              <a:off x="3495615" y="1531024"/>
              <a:ext cx="20243" cy="18513"/>
            </a:xfrm>
            <a:custGeom>
              <a:avLst/>
              <a:gdLst/>
              <a:ahLst/>
              <a:cxnLst/>
              <a:rect l="l" t="t" r="r" b="b"/>
              <a:pathLst>
                <a:path w="1065" h="974" fill="none" extrusionOk="0">
                  <a:moveTo>
                    <a:pt x="1" y="1"/>
                  </a:moveTo>
                  <a:cubicBezTo>
                    <a:pt x="1034" y="214"/>
                    <a:pt x="1065" y="974"/>
                    <a:pt x="1065" y="97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5" name="Google Shape;1975;p46"/>
            <p:cNvSpPr/>
            <p:nvPr/>
          </p:nvSpPr>
          <p:spPr>
            <a:xfrm>
              <a:off x="3474251" y="1599204"/>
              <a:ext cx="28891" cy="5227"/>
            </a:xfrm>
            <a:custGeom>
              <a:avLst/>
              <a:gdLst/>
              <a:ahLst/>
              <a:cxnLst/>
              <a:rect l="l" t="t" r="r" b="b"/>
              <a:pathLst>
                <a:path w="1520" h="275" fill="none" extrusionOk="0">
                  <a:moveTo>
                    <a:pt x="0" y="1"/>
                  </a:moveTo>
                  <a:cubicBezTo>
                    <a:pt x="669" y="274"/>
                    <a:pt x="1520" y="213"/>
                    <a:pt x="1520" y="21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6" name="Google Shape;1976;p46"/>
            <p:cNvSpPr/>
            <p:nvPr/>
          </p:nvSpPr>
          <p:spPr>
            <a:xfrm>
              <a:off x="3527396" y="1646590"/>
              <a:ext cx="17924" cy="17335"/>
            </a:xfrm>
            <a:custGeom>
              <a:avLst/>
              <a:gdLst/>
              <a:ahLst/>
              <a:cxnLst/>
              <a:rect l="l" t="t" r="r" b="b"/>
              <a:pathLst>
                <a:path w="943" h="912" fill="none" extrusionOk="0">
                  <a:moveTo>
                    <a:pt x="943" y="0"/>
                  </a:moveTo>
                  <a:cubicBezTo>
                    <a:pt x="882" y="578"/>
                    <a:pt x="0" y="912"/>
                    <a:pt x="0" y="91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7" name="Google Shape;1977;p46"/>
            <p:cNvSpPr/>
            <p:nvPr/>
          </p:nvSpPr>
          <p:spPr>
            <a:xfrm>
              <a:off x="3601354" y="1688178"/>
              <a:ext cx="10416" cy="19673"/>
            </a:xfrm>
            <a:custGeom>
              <a:avLst/>
              <a:gdLst/>
              <a:ahLst/>
              <a:cxnLst/>
              <a:rect l="l" t="t" r="r" b="b"/>
              <a:pathLst>
                <a:path w="548" h="1035" fill="none" extrusionOk="0">
                  <a:moveTo>
                    <a:pt x="547" y="1"/>
                  </a:moveTo>
                  <a:cubicBezTo>
                    <a:pt x="395" y="730"/>
                    <a:pt x="0" y="1034"/>
                    <a:pt x="0" y="103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8" name="Google Shape;1978;p46"/>
            <p:cNvSpPr/>
            <p:nvPr/>
          </p:nvSpPr>
          <p:spPr>
            <a:xfrm>
              <a:off x="3674134" y="1716480"/>
              <a:ext cx="2338" cy="32389"/>
            </a:xfrm>
            <a:custGeom>
              <a:avLst/>
              <a:gdLst/>
              <a:ahLst/>
              <a:cxnLst/>
              <a:rect l="l" t="t" r="r" b="b"/>
              <a:pathLst>
                <a:path w="123" h="1704" fill="none" extrusionOk="0">
                  <a:moveTo>
                    <a:pt x="1" y="1"/>
                  </a:moveTo>
                  <a:cubicBezTo>
                    <a:pt x="123" y="730"/>
                    <a:pt x="123" y="1703"/>
                    <a:pt x="123" y="170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9" name="Google Shape;1979;p46"/>
            <p:cNvSpPr/>
            <p:nvPr/>
          </p:nvSpPr>
          <p:spPr>
            <a:xfrm>
              <a:off x="3719790" y="1639652"/>
              <a:ext cx="32940" cy="8097"/>
            </a:xfrm>
            <a:custGeom>
              <a:avLst/>
              <a:gdLst/>
              <a:ahLst/>
              <a:cxnLst/>
              <a:rect l="l" t="t" r="r" b="b"/>
              <a:pathLst>
                <a:path w="1733" h="426" fill="none" extrusionOk="0">
                  <a:moveTo>
                    <a:pt x="1733" y="0"/>
                  </a:moveTo>
                  <a:cubicBezTo>
                    <a:pt x="1368" y="426"/>
                    <a:pt x="0" y="395"/>
                    <a:pt x="0" y="39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0" name="Google Shape;1980;p46"/>
            <p:cNvSpPr/>
            <p:nvPr/>
          </p:nvSpPr>
          <p:spPr>
            <a:xfrm>
              <a:off x="3477121" y="1548948"/>
              <a:ext cx="24881" cy="14465"/>
            </a:xfrm>
            <a:custGeom>
              <a:avLst/>
              <a:gdLst/>
              <a:ahLst/>
              <a:cxnLst/>
              <a:rect l="l" t="t" r="r" b="b"/>
              <a:pathLst>
                <a:path w="1309" h="761" fill="none" extrusionOk="0">
                  <a:moveTo>
                    <a:pt x="1" y="0"/>
                  </a:moveTo>
                  <a:cubicBezTo>
                    <a:pt x="761" y="31"/>
                    <a:pt x="1308" y="760"/>
                    <a:pt x="1308" y="76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1" name="Google Shape;1981;p46"/>
            <p:cNvSpPr/>
            <p:nvPr/>
          </p:nvSpPr>
          <p:spPr>
            <a:xfrm>
              <a:off x="3575352" y="1520057"/>
              <a:ext cx="9827" cy="31210"/>
            </a:xfrm>
            <a:custGeom>
              <a:avLst/>
              <a:gdLst/>
              <a:ahLst/>
              <a:cxnLst/>
              <a:rect l="l" t="t" r="r" b="b"/>
              <a:pathLst>
                <a:path w="517" h="1642" fill="none" extrusionOk="0">
                  <a:moveTo>
                    <a:pt x="517" y="0"/>
                  </a:moveTo>
                  <a:cubicBezTo>
                    <a:pt x="31" y="730"/>
                    <a:pt x="0" y="1642"/>
                    <a:pt x="0" y="164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2" name="Google Shape;1982;p46"/>
            <p:cNvSpPr/>
            <p:nvPr/>
          </p:nvSpPr>
          <p:spPr>
            <a:xfrm>
              <a:off x="3725568" y="1708972"/>
              <a:ext cx="24273" cy="32959"/>
            </a:xfrm>
            <a:custGeom>
              <a:avLst/>
              <a:gdLst/>
              <a:ahLst/>
              <a:cxnLst/>
              <a:rect l="l" t="t" r="r" b="b"/>
              <a:pathLst>
                <a:path w="1277" h="1734" fill="none" extrusionOk="0">
                  <a:moveTo>
                    <a:pt x="0" y="1"/>
                  </a:moveTo>
                  <a:cubicBezTo>
                    <a:pt x="1277" y="761"/>
                    <a:pt x="1216" y="1733"/>
                    <a:pt x="1216"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3" name="Google Shape;1983;p46"/>
            <p:cNvSpPr/>
            <p:nvPr/>
          </p:nvSpPr>
          <p:spPr>
            <a:xfrm>
              <a:off x="3638894" y="1622317"/>
              <a:ext cx="34689" cy="6957"/>
            </a:xfrm>
            <a:custGeom>
              <a:avLst/>
              <a:gdLst/>
              <a:ahLst/>
              <a:cxnLst/>
              <a:rect l="l" t="t" r="r" b="b"/>
              <a:pathLst>
                <a:path w="1825" h="366" fill="none" extrusionOk="0">
                  <a:moveTo>
                    <a:pt x="1" y="92"/>
                  </a:moveTo>
                  <a:cubicBezTo>
                    <a:pt x="852" y="365"/>
                    <a:pt x="1825" y="0"/>
                    <a:pt x="1825"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4" name="Google Shape;1984;p46"/>
            <p:cNvSpPr/>
            <p:nvPr/>
          </p:nvSpPr>
          <p:spPr>
            <a:xfrm>
              <a:off x="3682801" y="1654097"/>
              <a:ext cx="25451" cy="28321"/>
            </a:xfrm>
            <a:custGeom>
              <a:avLst/>
              <a:gdLst/>
              <a:ahLst/>
              <a:cxnLst/>
              <a:rect l="l" t="t" r="r" b="b"/>
              <a:pathLst>
                <a:path w="1339" h="1490" fill="none" extrusionOk="0">
                  <a:moveTo>
                    <a:pt x="1" y="0"/>
                  </a:moveTo>
                  <a:cubicBezTo>
                    <a:pt x="943" y="183"/>
                    <a:pt x="1338" y="1490"/>
                    <a:pt x="1338" y="149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5" name="Google Shape;1985;p46"/>
            <p:cNvSpPr/>
            <p:nvPr/>
          </p:nvSpPr>
          <p:spPr>
            <a:xfrm>
              <a:off x="3641783" y="1661605"/>
              <a:ext cx="23132" cy="23702"/>
            </a:xfrm>
            <a:custGeom>
              <a:avLst/>
              <a:gdLst/>
              <a:ahLst/>
              <a:cxnLst/>
              <a:rect l="l" t="t" r="r" b="b"/>
              <a:pathLst>
                <a:path w="1217" h="1247" fill="none" extrusionOk="0">
                  <a:moveTo>
                    <a:pt x="1217" y="1247"/>
                  </a:moveTo>
                  <a:cubicBezTo>
                    <a:pt x="639" y="335"/>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6" name="Google Shape;1986;p46"/>
            <p:cNvSpPr/>
            <p:nvPr/>
          </p:nvSpPr>
          <p:spPr>
            <a:xfrm>
              <a:off x="3569573" y="1604982"/>
              <a:ext cx="30051" cy="11576"/>
            </a:xfrm>
            <a:custGeom>
              <a:avLst/>
              <a:gdLst/>
              <a:ahLst/>
              <a:cxnLst/>
              <a:rect l="l" t="t" r="r" b="b"/>
              <a:pathLst>
                <a:path w="1581" h="609" fill="none" extrusionOk="0">
                  <a:moveTo>
                    <a:pt x="1581" y="396"/>
                  </a:moveTo>
                  <a:cubicBezTo>
                    <a:pt x="760" y="609"/>
                    <a:pt x="0" y="1"/>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7" name="Google Shape;1987;p46"/>
            <p:cNvSpPr/>
            <p:nvPr/>
          </p:nvSpPr>
          <p:spPr>
            <a:xfrm>
              <a:off x="3549349" y="1566853"/>
              <a:ext cx="24862" cy="9257"/>
            </a:xfrm>
            <a:custGeom>
              <a:avLst/>
              <a:gdLst/>
              <a:ahLst/>
              <a:cxnLst/>
              <a:rect l="l" t="t" r="r" b="b"/>
              <a:pathLst>
                <a:path w="1308" h="487" fill="none" extrusionOk="0">
                  <a:moveTo>
                    <a:pt x="1307" y="426"/>
                  </a:moveTo>
                  <a:cubicBezTo>
                    <a:pt x="548" y="0"/>
                    <a:pt x="0" y="487"/>
                    <a:pt x="0" y="48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8" name="Google Shape;1988;p46"/>
            <p:cNvSpPr/>
            <p:nvPr/>
          </p:nvSpPr>
          <p:spPr>
            <a:xfrm>
              <a:off x="3517569" y="1578410"/>
              <a:ext cx="12146" cy="16194"/>
            </a:xfrm>
            <a:custGeom>
              <a:avLst/>
              <a:gdLst/>
              <a:ahLst/>
              <a:cxnLst/>
              <a:rect l="l" t="t" r="r" b="b"/>
              <a:pathLst>
                <a:path w="639" h="852" fill="none" extrusionOk="0">
                  <a:moveTo>
                    <a:pt x="639" y="851"/>
                  </a:moveTo>
                  <a:cubicBezTo>
                    <a:pt x="1" y="487"/>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9" name="Google Shape;1989;p46"/>
            <p:cNvSpPr/>
            <p:nvPr/>
          </p:nvSpPr>
          <p:spPr>
            <a:xfrm>
              <a:off x="3569573" y="1647160"/>
              <a:ext cx="8686" cy="32959"/>
            </a:xfrm>
            <a:custGeom>
              <a:avLst/>
              <a:gdLst/>
              <a:ahLst/>
              <a:cxnLst/>
              <a:rect l="l" t="t" r="r" b="b"/>
              <a:pathLst>
                <a:path w="457" h="1734" fill="none" extrusionOk="0">
                  <a:moveTo>
                    <a:pt x="456" y="0"/>
                  </a:moveTo>
                  <a:cubicBezTo>
                    <a:pt x="0" y="821"/>
                    <a:pt x="395" y="1733"/>
                    <a:pt x="395"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90" name="Google Shape;1990;p46"/>
            <p:cNvSpPr/>
            <p:nvPr/>
          </p:nvSpPr>
          <p:spPr>
            <a:xfrm>
              <a:off x="3608273" y="1663905"/>
              <a:ext cx="16784" cy="21402"/>
            </a:xfrm>
            <a:custGeom>
              <a:avLst/>
              <a:gdLst/>
              <a:ahLst/>
              <a:cxnLst/>
              <a:rect l="l" t="t" r="r" b="b"/>
              <a:pathLst>
                <a:path w="883" h="1126" fill="none" extrusionOk="0">
                  <a:moveTo>
                    <a:pt x="1" y="1"/>
                  </a:moveTo>
                  <a:cubicBezTo>
                    <a:pt x="639" y="426"/>
                    <a:pt x="882" y="1126"/>
                    <a:pt x="882" y="1126"/>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991" name="Google Shape;1991;p46"/>
          <p:cNvGrpSpPr/>
          <p:nvPr/>
        </p:nvGrpSpPr>
        <p:grpSpPr>
          <a:xfrm>
            <a:off x="280959" y="2469230"/>
            <a:ext cx="323233" cy="271491"/>
            <a:chOff x="3880403" y="1492325"/>
            <a:chExt cx="377850" cy="319516"/>
          </a:xfrm>
        </p:grpSpPr>
        <p:sp>
          <p:nvSpPr>
            <p:cNvPr id="1992" name="Google Shape;1992;p46"/>
            <p:cNvSpPr/>
            <p:nvPr/>
          </p:nvSpPr>
          <p:spPr>
            <a:xfrm>
              <a:off x="3902357" y="1550640"/>
              <a:ext cx="344929" cy="249454"/>
            </a:xfrm>
            <a:custGeom>
              <a:avLst/>
              <a:gdLst/>
              <a:ahLst/>
              <a:cxnLst/>
              <a:rect l="l" t="t" r="r" b="b"/>
              <a:pathLst>
                <a:path w="18147" h="13124" extrusionOk="0">
                  <a:moveTo>
                    <a:pt x="5947" y="1"/>
                  </a:moveTo>
                  <a:cubicBezTo>
                    <a:pt x="4255" y="1"/>
                    <a:pt x="2961" y="658"/>
                    <a:pt x="2037" y="1705"/>
                  </a:cubicBezTo>
                  <a:cubicBezTo>
                    <a:pt x="0" y="4015"/>
                    <a:pt x="31" y="7632"/>
                    <a:pt x="2645" y="8392"/>
                  </a:cubicBezTo>
                  <a:cubicBezTo>
                    <a:pt x="3245" y="8564"/>
                    <a:pt x="3831" y="8614"/>
                    <a:pt x="4399" y="8614"/>
                  </a:cubicBezTo>
                  <a:cubicBezTo>
                    <a:pt x="5197" y="8614"/>
                    <a:pt x="5959" y="8515"/>
                    <a:pt x="6678" y="8515"/>
                  </a:cubicBezTo>
                  <a:cubicBezTo>
                    <a:pt x="7703" y="8515"/>
                    <a:pt x="8638" y="8717"/>
                    <a:pt x="9453" y="9699"/>
                  </a:cubicBezTo>
                  <a:cubicBezTo>
                    <a:pt x="10905" y="11471"/>
                    <a:pt x="12019" y="13123"/>
                    <a:pt x="13890" y="13123"/>
                  </a:cubicBezTo>
                  <a:cubicBezTo>
                    <a:pt x="14330" y="13123"/>
                    <a:pt x="14812" y="13032"/>
                    <a:pt x="15350" y="12829"/>
                  </a:cubicBezTo>
                  <a:cubicBezTo>
                    <a:pt x="18146" y="11796"/>
                    <a:pt x="17994" y="6446"/>
                    <a:pt x="14104" y="3528"/>
                  </a:cubicBezTo>
                  <a:cubicBezTo>
                    <a:pt x="10742" y="1007"/>
                    <a:pt x="8040" y="1"/>
                    <a:pt x="5947" y="1"/>
                  </a:cubicBezTo>
                  <a:close/>
                </a:path>
              </a:pathLst>
            </a:custGeom>
            <a:solidFill>
              <a:srgbClr val="F3F0E6"/>
            </a:solidFill>
            <a:ln>
              <a:noFill/>
            </a:ln>
          </p:spPr>
          <p:txBody>
            <a:bodyPr spcFirstLastPara="1" wrap="square" lIns="91425" tIns="91425" rIns="91425" bIns="91425" anchor="ctr" anchorCtr="0">
              <a:noAutofit/>
            </a:bodyPr>
            <a:lstStyle/>
            <a:p/>
          </p:txBody>
        </p:sp>
        <p:sp>
          <p:nvSpPr>
            <p:cNvPr id="1993" name="Google Shape;1993;p46"/>
            <p:cNvSpPr/>
            <p:nvPr/>
          </p:nvSpPr>
          <p:spPr>
            <a:xfrm>
              <a:off x="3972855" y="1586051"/>
              <a:ext cx="76961" cy="44097"/>
            </a:xfrm>
            <a:custGeom>
              <a:avLst/>
              <a:gdLst/>
              <a:ahLst/>
              <a:cxnLst/>
              <a:rect l="l" t="t" r="r" b="b"/>
              <a:pathLst>
                <a:path w="4049" h="2320" extrusionOk="0">
                  <a:moveTo>
                    <a:pt x="2423" y="1"/>
                  </a:moveTo>
                  <a:cubicBezTo>
                    <a:pt x="1317" y="1"/>
                    <a:pt x="0" y="663"/>
                    <a:pt x="151" y="1513"/>
                  </a:cubicBezTo>
                  <a:cubicBezTo>
                    <a:pt x="261" y="2072"/>
                    <a:pt x="927" y="2320"/>
                    <a:pt x="1665" y="2320"/>
                  </a:cubicBezTo>
                  <a:cubicBezTo>
                    <a:pt x="2776" y="2320"/>
                    <a:pt x="4049" y="1758"/>
                    <a:pt x="3829" y="845"/>
                  </a:cubicBezTo>
                  <a:cubicBezTo>
                    <a:pt x="3691" y="246"/>
                    <a:pt x="3096" y="1"/>
                    <a:pt x="2423"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94" name="Google Shape;1994;p46"/>
            <p:cNvSpPr/>
            <p:nvPr/>
          </p:nvSpPr>
          <p:spPr>
            <a:xfrm>
              <a:off x="4147382" y="1675576"/>
              <a:ext cx="33719" cy="22087"/>
            </a:xfrm>
            <a:custGeom>
              <a:avLst/>
              <a:gdLst/>
              <a:ahLst/>
              <a:cxnLst/>
              <a:rect l="l" t="t" r="r" b="b"/>
              <a:pathLst>
                <a:path w="1774" h="1162" extrusionOk="0">
                  <a:moveTo>
                    <a:pt x="969" y="0"/>
                  </a:moveTo>
                  <a:cubicBezTo>
                    <a:pt x="504" y="0"/>
                    <a:pt x="1" y="336"/>
                    <a:pt x="301" y="816"/>
                  </a:cubicBezTo>
                  <a:cubicBezTo>
                    <a:pt x="439" y="1062"/>
                    <a:pt x="654" y="1161"/>
                    <a:pt x="870" y="1161"/>
                  </a:cubicBezTo>
                  <a:cubicBezTo>
                    <a:pt x="1319" y="1161"/>
                    <a:pt x="1773" y="730"/>
                    <a:pt x="1547" y="299"/>
                  </a:cubicBezTo>
                  <a:cubicBezTo>
                    <a:pt x="1443" y="91"/>
                    <a:pt x="1211" y="0"/>
                    <a:pt x="969"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95" name="Google Shape;1995;p46"/>
            <p:cNvSpPr/>
            <p:nvPr/>
          </p:nvSpPr>
          <p:spPr>
            <a:xfrm>
              <a:off x="3902357" y="1511389"/>
              <a:ext cx="344929" cy="283687"/>
            </a:xfrm>
            <a:custGeom>
              <a:avLst/>
              <a:gdLst/>
              <a:ahLst/>
              <a:cxnLst/>
              <a:rect l="l" t="t" r="r" b="b"/>
              <a:pathLst>
                <a:path w="18147" h="14925" fill="none" extrusionOk="0">
                  <a:moveTo>
                    <a:pt x="14104" y="4560"/>
                  </a:moveTo>
                  <a:cubicBezTo>
                    <a:pt x="8025" y="1"/>
                    <a:pt x="4104" y="426"/>
                    <a:pt x="2037" y="2736"/>
                  </a:cubicBezTo>
                  <a:cubicBezTo>
                    <a:pt x="0" y="5046"/>
                    <a:pt x="31" y="8663"/>
                    <a:pt x="2645" y="9423"/>
                  </a:cubicBezTo>
                  <a:cubicBezTo>
                    <a:pt x="5289" y="10183"/>
                    <a:pt x="7660" y="8572"/>
                    <a:pt x="9453" y="10761"/>
                  </a:cubicBezTo>
                  <a:cubicBezTo>
                    <a:pt x="11247" y="12919"/>
                    <a:pt x="12523" y="14925"/>
                    <a:pt x="15350" y="13861"/>
                  </a:cubicBezTo>
                  <a:cubicBezTo>
                    <a:pt x="18146" y="12797"/>
                    <a:pt x="17994" y="7478"/>
                    <a:pt x="14104" y="4560"/>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96" name="Google Shape;1996;p46"/>
            <p:cNvSpPr/>
            <p:nvPr/>
          </p:nvSpPr>
          <p:spPr>
            <a:xfrm>
              <a:off x="4062970" y="1507930"/>
              <a:ext cx="6368" cy="30640"/>
            </a:xfrm>
            <a:custGeom>
              <a:avLst/>
              <a:gdLst/>
              <a:ahLst/>
              <a:cxnLst/>
              <a:rect l="l" t="t" r="r" b="b"/>
              <a:pathLst>
                <a:path w="335" h="1612" fill="none" extrusionOk="0">
                  <a:moveTo>
                    <a:pt x="335" y="0"/>
                  </a:moveTo>
                  <a:lnTo>
                    <a:pt x="0" y="161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97" name="Google Shape;1997;p46"/>
            <p:cNvSpPr/>
            <p:nvPr/>
          </p:nvSpPr>
          <p:spPr>
            <a:xfrm>
              <a:off x="4124782" y="1539691"/>
              <a:ext cx="15624" cy="27181"/>
            </a:xfrm>
            <a:custGeom>
              <a:avLst/>
              <a:gdLst/>
              <a:ahLst/>
              <a:cxnLst/>
              <a:rect l="l" t="t" r="r" b="b"/>
              <a:pathLst>
                <a:path w="822" h="1430" fill="none" extrusionOk="0">
                  <a:moveTo>
                    <a:pt x="821" y="1"/>
                  </a:moveTo>
                  <a:lnTo>
                    <a:pt x="1" y="1429"/>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98" name="Google Shape;1998;p46"/>
            <p:cNvSpPr/>
            <p:nvPr/>
          </p:nvSpPr>
          <p:spPr>
            <a:xfrm>
              <a:off x="4186025" y="1596315"/>
              <a:ext cx="14465" cy="15624"/>
            </a:xfrm>
            <a:custGeom>
              <a:avLst/>
              <a:gdLst/>
              <a:ahLst/>
              <a:cxnLst/>
              <a:rect l="l" t="t" r="r" b="b"/>
              <a:pathLst>
                <a:path w="761" h="822" fill="none" extrusionOk="0">
                  <a:moveTo>
                    <a:pt x="760" y="1"/>
                  </a:moveTo>
                  <a:lnTo>
                    <a:pt x="1" y="8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99" name="Google Shape;1999;p46"/>
            <p:cNvSpPr/>
            <p:nvPr/>
          </p:nvSpPr>
          <p:spPr>
            <a:xfrm>
              <a:off x="4225313" y="1671432"/>
              <a:ext cx="30640" cy="2319"/>
            </a:xfrm>
            <a:custGeom>
              <a:avLst/>
              <a:gdLst/>
              <a:ahLst/>
              <a:cxnLst/>
              <a:rect l="l" t="t" r="r" b="b"/>
              <a:pathLst>
                <a:path w="1612" h="122" fill="none" extrusionOk="0">
                  <a:moveTo>
                    <a:pt x="1611" y="0"/>
                  </a:moveTo>
                  <a:lnTo>
                    <a:pt x="0" y="12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0" name="Google Shape;2000;p46"/>
            <p:cNvSpPr/>
            <p:nvPr/>
          </p:nvSpPr>
          <p:spPr>
            <a:xfrm>
              <a:off x="4226473" y="1737864"/>
              <a:ext cx="31781" cy="589"/>
            </a:xfrm>
            <a:custGeom>
              <a:avLst/>
              <a:gdLst/>
              <a:ahLst/>
              <a:cxnLst/>
              <a:rect l="l" t="t" r="r" b="b"/>
              <a:pathLst>
                <a:path w="1672" h="31" fill="none" extrusionOk="0">
                  <a:moveTo>
                    <a:pt x="1672" y="31"/>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1" name="Google Shape;2001;p46"/>
            <p:cNvSpPr/>
            <p:nvPr/>
          </p:nvSpPr>
          <p:spPr>
            <a:xfrm>
              <a:off x="4194122" y="1774833"/>
              <a:ext cx="15605" cy="37008"/>
            </a:xfrm>
            <a:custGeom>
              <a:avLst/>
              <a:gdLst/>
              <a:ahLst/>
              <a:cxnLst/>
              <a:rect l="l" t="t" r="r" b="b"/>
              <a:pathLst>
                <a:path w="821" h="1947" fill="none" extrusionOk="0">
                  <a:moveTo>
                    <a:pt x="0" y="1"/>
                  </a:moveTo>
                  <a:lnTo>
                    <a:pt x="821" y="194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2" name="Google Shape;2002;p46"/>
            <p:cNvSpPr/>
            <p:nvPr/>
          </p:nvSpPr>
          <p:spPr>
            <a:xfrm>
              <a:off x="4102259" y="1760406"/>
              <a:ext cx="19654" cy="31781"/>
            </a:xfrm>
            <a:custGeom>
              <a:avLst/>
              <a:gdLst/>
              <a:ahLst/>
              <a:cxnLst/>
              <a:rect l="l" t="t" r="r" b="b"/>
              <a:pathLst>
                <a:path w="1034" h="1672" fill="none" extrusionOk="0">
                  <a:moveTo>
                    <a:pt x="1034" y="0"/>
                  </a:moveTo>
                  <a:lnTo>
                    <a:pt x="0" y="167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3" name="Google Shape;2003;p46"/>
            <p:cNvSpPr/>
            <p:nvPr/>
          </p:nvSpPr>
          <p:spPr>
            <a:xfrm>
              <a:off x="4050254" y="1702624"/>
              <a:ext cx="17924" cy="23702"/>
            </a:xfrm>
            <a:custGeom>
              <a:avLst/>
              <a:gdLst/>
              <a:ahLst/>
              <a:cxnLst/>
              <a:rect l="l" t="t" r="r" b="b"/>
              <a:pathLst>
                <a:path w="943" h="1247" fill="none" extrusionOk="0">
                  <a:moveTo>
                    <a:pt x="943" y="0"/>
                  </a:moveTo>
                  <a:lnTo>
                    <a:pt x="1" y="124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4" name="Google Shape;2004;p46"/>
            <p:cNvSpPr/>
            <p:nvPr/>
          </p:nvSpPr>
          <p:spPr>
            <a:xfrm>
              <a:off x="3997679" y="1693956"/>
              <a:ext cx="589" cy="32370"/>
            </a:xfrm>
            <a:custGeom>
              <a:avLst/>
              <a:gdLst/>
              <a:ahLst/>
              <a:cxnLst/>
              <a:rect l="l" t="t" r="r" b="b"/>
              <a:pathLst>
                <a:path w="31" h="1703" fill="none" extrusionOk="0">
                  <a:moveTo>
                    <a:pt x="31" y="1"/>
                  </a:moveTo>
                  <a:lnTo>
                    <a:pt x="1" y="170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5" name="Google Shape;2005;p46"/>
            <p:cNvSpPr/>
            <p:nvPr/>
          </p:nvSpPr>
          <p:spPr>
            <a:xfrm>
              <a:off x="3911024" y="1678940"/>
              <a:ext cx="21383" cy="23132"/>
            </a:xfrm>
            <a:custGeom>
              <a:avLst/>
              <a:gdLst/>
              <a:ahLst/>
              <a:cxnLst/>
              <a:rect l="l" t="t" r="r" b="b"/>
              <a:pathLst>
                <a:path w="1125" h="1217" fill="none" extrusionOk="0">
                  <a:moveTo>
                    <a:pt x="1125" y="0"/>
                  </a:moveTo>
                  <a:lnTo>
                    <a:pt x="0" y="121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6" name="Google Shape;2006;p46"/>
            <p:cNvSpPr/>
            <p:nvPr/>
          </p:nvSpPr>
          <p:spPr>
            <a:xfrm>
              <a:off x="3880403" y="1628095"/>
              <a:ext cx="33529" cy="589"/>
            </a:xfrm>
            <a:custGeom>
              <a:avLst/>
              <a:gdLst/>
              <a:ahLst/>
              <a:cxnLst/>
              <a:rect l="l" t="t" r="r" b="b"/>
              <a:pathLst>
                <a:path w="1764" h="31" fill="none" extrusionOk="0">
                  <a:moveTo>
                    <a:pt x="1763" y="0"/>
                  </a:moveTo>
                  <a:lnTo>
                    <a:pt x="0" y="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7" name="Google Shape;2007;p46"/>
            <p:cNvSpPr/>
            <p:nvPr/>
          </p:nvSpPr>
          <p:spPr>
            <a:xfrm>
              <a:off x="3911594" y="1540851"/>
              <a:ext cx="29481" cy="21973"/>
            </a:xfrm>
            <a:custGeom>
              <a:avLst/>
              <a:gdLst/>
              <a:ahLst/>
              <a:cxnLst/>
              <a:rect l="l" t="t" r="r" b="b"/>
              <a:pathLst>
                <a:path w="1551" h="1156" fill="none" extrusionOk="0">
                  <a:moveTo>
                    <a:pt x="1" y="1"/>
                  </a:moveTo>
                  <a:lnTo>
                    <a:pt x="1551" y="115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8" name="Google Shape;2008;p46"/>
            <p:cNvSpPr/>
            <p:nvPr/>
          </p:nvSpPr>
          <p:spPr>
            <a:xfrm>
              <a:off x="4001139" y="1492325"/>
              <a:ext cx="2338" cy="39308"/>
            </a:xfrm>
            <a:custGeom>
              <a:avLst/>
              <a:gdLst/>
              <a:ahLst/>
              <a:cxnLst/>
              <a:rect l="l" t="t" r="r" b="b"/>
              <a:pathLst>
                <a:path w="123" h="2068" fill="none" extrusionOk="0">
                  <a:moveTo>
                    <a:pt x="1" y="0"/>
                  </a:moveTo>
                  <a:lnTo>
                    <a:pt x="122" y="206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98" name="TextBox 197"/>
          <p:cNvSpPr txBox="1"/>
          <p:nvPr/>
        </p:nvSpPr>
        <p:spPr>
          <a:xfrm>
            <a:off x="3344820" y="36477"/>
            <a:ext cx="4913507" cy="3416320"/>
          </a:xfrm>
          <a:prstGeom prst="rect">
            <a:avLst/>
          </a:prstGeom>
          <a:noFill/>
        </p:spPr>
        <p:txBody>
          <a:bodyPr wrap="square" lIns="91436" tIns="45718" rIns="91436" bIns="45718" rtlCol="0">
            <a:spAutoFit/>
          </a:bodyPr>
          <a:lstStyle/>
          <a:p>
            <a:pPr algn="ctr">
              <a:lnSpc>
                <a:spcPct val="150000"/>
              </a:lnSpc>
            </a:pPr>
            <a:r>
              <a:rPr lang="en-US" sz="3600" b="1" dirty="0">
                <a:solidFill>
                  <a:srgbClr val="E4501C"/>
                </a:solidFill>
                <a:latin typeface="Calibri" panose="020F0502020204030204" pitchFamily="34" charset="0"/>
                <a:ea typeface="Calibri" panose="020F0502020204030204" pitchFamily="34" charset="0"/>
                <a:cs typeface="Calibri" panose="020F0502020204030204" pitchFamily="34" charset="0"/>
              </a:rPr>
              <a:t>I.</a:t>
            </a:r>
            <a:endParaRPr lang="en-US" sz="36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3600" b="1" dirty="0">
                <a:solidFill>
                  <a:srgbClr val="E4501C"/>
                </a:solidFill>
                <a:latin typeface="Calibri" panose="020F0502020204030204" pitchFamily="34" charset="0"/>
                <a:ea typeface="Calibri" panose="020F0502020204030204" pitchFamily="34" charset="0"/>
                <a:cs typeface="Calibri" panose="020F0502020204030204" pitchFamily="34" charset="0"/>
              </a:rPr>
              <a:t>KHÁI NIỆM CẢM ỨNG VÀ VAI TRÒ CỦA CẢM ỨNG ĐỐI VỚI SINH VẬT</a:t>
            </a:r>
            <a:endParaRPr lang="en-US" sz="36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sp>
        <p:nvSpPr>
          <p:cNvPr id="193"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250827" y="129032"/>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24" name="Rounded Rectangle 23"/>
          <p:cNvSpPr/>
          <p:nvPr/>
        </p:nvSpPr>
        <p:spPr>
          <a:xfrm>
            <a:off x="973455" y="189865"/>
            <a:ext cx="7687945" cy="1162685"/>
          </a:xfrm>
          <a:prstGeom prst="roundRect">
            <a:avLst/>
          </a:prstGeom>
          <a:solidFill>
            <a:srgbClr val="FBFCD4"/>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just">
              <a:lnSpc>
                <a:spcPct val="150000"/>
              </a:lnSpc>
            </a:pP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Thảo</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luận</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nhóm</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nhỏ</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trả</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lời</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câu</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1, 2 (SGK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trang</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91) </a:t>
            </a:r>
            <a:r>
              <a:rPr lang="en-US" sz="2800" b="1" dirty="0" smtClean="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(5 </a:t>
            </a:r>
            <a:r>
              <a:rPr lang="en-US" sz="2800" b="1" dirty="0" err="1" smtClean="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phút</a:t>
            </a:r>
            <a:r>
              <a:rPr lang="en-US" sz="2800" b="1" dirty="0" smtClean="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532464" flipH="1">
            <a:off x="111611" y="624764"/>
            <a:ext cx="785366" cy="852592"/>
          </a:xfrm>
          <a:prstGeom prst="rect">
            <a:avLst/>
          </a:prstGeom>
        </p:spPr>
      </p:pic>
      <p:sp>
        <p:nvSpPr>
          <p:cNvPr id="5" name="AutoShape 2" descr="Lý thuyết Sinh học 11 Bài 14 (Chân trời sáng tạo): Khái quát về cảm ứng ở  sinh vậ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lstStyle/>
          <a:p>
            <a:endParaRPr lang="en-US"/>
          </a:p>
        </p:txBody>
      </p:sp>
      <p:pic>
        <p:nvPicPr>
          <p:cNvPr id="1028" name="Picture 4" descr="Lý thuyết Sinh học 11 Bài 14 (Chân trời sáng tạo): Khái quát về cảm ứng ở  sinh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1733550"/>
            <a:ext cx="5280025" cy="30337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10200" y="1276350"/>
            <a:ext cx="3657600" cy="3970318"/>
          </a:xfrm>
          <a:prstGeom prst="rect">
            <a:avLst/>
          </a:prstGeom>
        </p:spPr>
        <p:txBody>
          <a:bodyPr wrap="square" lIns="91436" tIns="45718" rIns="91436" bIns="45718">
            <a:spAutoFit/>
          </a:bodyPr>
          <a:lstStyle/>
          <a:p>
            <a:pPr lvl="0" algn="just">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Câu</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1.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Hãy</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cho</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biết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thêm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một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số</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ví</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dụ</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về</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cảm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ứng</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ở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sinh</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vật</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Câu</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2 :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Cảm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ứng</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có</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vai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trò</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gì</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đối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với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sinh</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vật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Slide Number Placeholder 1"/>
          <p:cNvSpPr txBox="1"/>
          <p:nvPr/>
        </p:nvSpPr>
        <p:spPr>
          <a:xfrm>
            <a:off x="8153400" y="4869498"/>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381002" y="94742"/>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47" name="TextBox 46"/>
          <p:cNvSpPr txBox="1"/>
          <p:nvPr/>
        </p:nvSpPr>
        <p:spPr>
          <a:xfrm>
            <a:off x="961658" y="163344"/>
            <a:ext cx="7309677" cy="2031325"/>
          </a:xfrm>
          <a:prstGeom prst="rect">
            <a:avLst/>
          </a:prstGeom>
          <a:noFill/>
        </p:spPr>
        <p:txBody>
          <a:bodyPr wrap="square" lIns="91436" tIns="45718" rIns="91436" bIns="45718" rtlCol="0">
            <a:spAutoFit/>
          </a:bodyPr>
          <a:lstStyle/>
          <a:p>
            <a:pPr algn="ctr">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Câu</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1 (SGK – tr91):</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Hãy</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cho</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biết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thêm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một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số</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ví</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dụ</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về</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cảm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ứng</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ở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sinh</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vật</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ounded Rectangle 2"/>
          <p:cNvSpPr/>
          <p:nvPr/>
        </p:nvSpPr>
        <p:spPr>
          <a:xfrm>
            <a:off x="152400" y="2266950"/>
            <a:ext cx="1981200" cy="1219200"/>
          </a:xfrm>
          <a:prstGeom prst="round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0" name="Rounded Rectangle 49"/>
          <p:cNvSpPr/>
          <p:nvPr/>
        </p:nvSpPr>
        <p:spPr>
          <a:xfrm>
            <a:off x="2425952" y="2266950"/>
            <a:ext cx="1981200" cy="1219200"/>
          </a:xfrm>
          <a:prstGeom prst="round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1" name="Rounded Rectangle 50"/>
          <p:cNvSpPr/>
          <p:nvPr/>
        </p:nvSpPr>
        <p:spPr>
          <a:xfrm>
            <a:off x="4674396" y="2266950"/>
            <a:ext cx="2107405" cy="1219200"/>
          </a:xfrm>
          <a:prstGeom prst="roundRect">
            <a:avLst/>
          </a:prstGeom>
          <a:blipFill dpi="0" rotWithShape="1">
            <a:blip r:embed="rId3"/>
            <a:srcRect/>
            <a:stretch>
              <a:fillRect t="-14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2" name="Rounded Rectangle 51"/>
          <p:cNvSpPr/>
          <p:nvPr/>
        </p:nvSpPr>
        <p:spPr>
          <a:xfrm>
            <a:off x="7010400" y="2266950"/>
            <a:ext cx="1981200" cy="121920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3" name="Rectangle 52"/>
          <p:cNvSpPr/>
          <p:nvPr/>
        </p:nvSpPr>
        <p:spPr>
          <a:xfrm>
            <a:off x="84171" y="3450687"/>
            <a:ext cx="2117658" cy="1754326"/>
          </a:xfrm>
          <a:prstGeom prst="rect">
            <a:avLst/>
          </a:prstGeom>
        </p:spPr>
        <p:txBody>
          <a:bodyPr wrap="square" lIns="91436" tIns="45718" rIns="91436" bIns="45718">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Lá</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cây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trinh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nữ</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khép</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lại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khi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bị</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chạm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vào</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433923" y="3486150"/>
            <a:ext cx="1965258" cy="1754326"/>
          </a:xfrm>
          <a:prstGeom prst="rect">
            <a:avLst/>
          </a:prstGeom>
        </p:spPr>
        <p:txBody>
          <a:bodyPr wrap="square" lIns="91436" tIns="45718" rIns="91436" bIns="45718">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Thân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của</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giun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đất</a:t>
            </a:r>
            <a:r>
              <a:rPr lang="en-US" sz="2400" b="1" dirty="0">
                <a:latin typeface="Calibri" panose="020F0502020204030204" pitchFamily="34" charset="0"/>
                <a:ea typeface="Calibri" panose="020F0502020204030204" pitchFamily="34" charset="0"/>
                <a:cs typeface="Calibri" panose="020F0502020204030204" pitchFamily="34" charset="0"/>
              </a:rPr>
              <a:t> co </a:t>
            </a:r>
            <a:r>
              <a:rPr lang="en-US" sz="2400" b="1" dirty="0" err="1">
                <a:latin typeface="Calibri" panose="020F0502020204030204" pitchFamily="34" charset="0"/>
                <a:ea typeface="Calibri" panose="020F0502020204030204" pitchFamily="34" charset="0"/>
                <a:cs typeface="Calibri" panose="020F0502020204030204" pitchFamily="34" charset="0"/>
              </a:rPr>
              <a:t>lại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khi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bị</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chạm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vào</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4616496" y="3486150"/>
            <a:ext cx="2165305" cy="1754322"/>
          </a:xfrm>
          <a:prstGeom prst="rect">
            <a:avLst/>
          </a:prstGeom>
        </p:spPr>
        <p:txBody>
          <a:bodyPr wrap="square" lIns="91436" tIns="45718" rIns="91436" bIns="45718">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Cây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thân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leo</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cuốn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tua</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vào</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thân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gỗ</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gần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nó</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7018371" y="3486147"/>
            <a:ext cx="1965258" cy="1754326"/>
          </a:xfrm>
          <a:prstGeom prst="rect">
            <a:avLst/>
          </a:prstGeom>
        </p:spPr>
        <p:txBody>
          <a:bodyPr wrap="square" lIns="91436" tIns="45718" rIns="91436" bIns="45718">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Hươu</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bỏ</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chạy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khi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phát</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hiện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kẻ</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thù</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29" name="Slide Number Placeholder 1"/>
          <p:cNvSpPr txBox="1"/>
          <p:nvPr/>
        </p:nvSpPr>
        <p:spPr>
          <a:xfrm>
            <a:off x="8534400" y="4650437"/>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barn(inVertical)">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arn(inVertical)">
                                      <p:cBhvr>
                                        <p:cTn id="28" dur="500"/>
                                        <p:tgtEl>
                                          <p:spTgt spid="5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arn(inVertical)">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barn(inVertical)">
                                      <p:cBhvr>
                                        <p:cTn id="3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animBg="1"/>
      <p:bldP spid="50" grpId="0" animBg="1"/>
      <p:bldP spid="51" grpId="0" animBg="1"/>
      <p:bldP spid="52" grpId="0" animBg="1"/>
      <p:bldP spid="53"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8385958" y="4328669"/>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9" name="Group 8"/>
          <p:cNvGrpSpPr/>
          <p:nvPr/>
        </p:nvGrpSpPr>
        <p:grpSpPr>
          <a:xfrm>
            <a:off x="26725" y="3882695"/>
            <a:ext cx="858595" cy="1161047"/>
            <a:chOff x="143187" y="3655064"/>
            <a:chExt cx="858595" cy="1161047"/>
          </a:xfrm>
        </p:grpSpPr>
        <p:grpSp>
          <p:nvGrpSpPr>
            <p:cNvPr id="2640" name="Google Shape;2640;p53"/>
            <p:cNvGrpSpPr/>
            <p:nvPr/>
          </p:nvGrpSpPr>
          <p:grpSpPr>
            <a:xfrm>
              <a:off x="308145" y="3655064"/>
              <a:ext cx="528656" cy="860793"/>
              <a:chOff x="3744632" y="3148714"/>
              <a:chExt cx="528656" cy="860793"/>
            </a:xfrm>
          </p:grpSpPr>
          <p:sp>
            <p:nvSpPr>
              <p:cNvPr id="2641" name="Google Shape;2641;p53"/>
              <p:cNvSpPr/>
              <p:nvPr/>
            </p:nvSpPr>
            <p:spPr>
              <a:xfrm>
                <a:off x="3744632" y="3148714"/>
                <a:ext cx="311419" cy="641313"/>
              </a:xfrm>
              <a:custGeom>
                <a:avLst/>
                <a:gdLst/>
                <a:ahLst/>
                <a:cxnLst/>
                <a:rect l="l" t="t" r="r" b="b"/>
                <a:pathLst>
                  <a:path w="16384" h="33740" extrusionOk="0">
                    <a:moveTo>
                      <a:pt x="0" y="1"/>
                    </a:moveTo>
                    <a:cubicBezTo>
                      <a:pt x="0" y="1"/>
                      <a:pt x="5593" y="12919"/>
                      <a:pt x="5532" y="21764"/>
                    </a:cubicBezTo>
                    <a:cubicBezTo>
                      <a:pt x="5411" y="30609"/>
                      <a:pt x="9666" y="33740"/>
                      <a:pt x="9666" y="33740"/>
                    </a:cubicBezTo>
                    <a:cubicBezTo>
                      <a:pt x="16383" y="18877"/>
                      <a:pt x="1" y="1"/>
                      <a:pt x="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2" name="Google Shape;2642;p53"/>
              <p:cNvSpPr/>
              <p:nvPr/>
            </p:nvSpPr>
            <p:spPr>
              <a:xfrm>
                <a:off x="3850352" y="3413318"/>
                <a:ext cx="133490" cy="376710"/>
              </a:xfrm>
              <a:custGeom>
                <a:avLst/>
                <a:gdLst/>
                <a:ahLst/>
                <a:cxnLst/>
                <a:rect l="l" t="t" r="r" b="b"/>
                <a:pathLst>
                  <a:path w="7023" h="19819" extrusionOk="0">
                    <a:moveTo>
                      <a:pt x="3010" y="1"/>
                    </a:moveTo>
                    <a:cubicBezTo>
                      <a:pt x="2037" y="2584"/>
                      <a:pt x="1156" y="5229"/>
                      <a:pt x="396" y="7843"/>
                    </a:cubicBezTo>
                    <a:cubicBezTo>
                      <a:pt x="274" y="8451"/>
                      <a:pt x="92" y="9059"/>
                      <a:pt x="1" y="9697"/>
                    </a:cubicBezTo>
                    <a:cubicBezTo>
                      <a:pt x="457" y="17144"/>
                      <a:pt x="4104" y="19819"/>
                      <a:pt x="4104" y="19819"/>
                    </a:cubicBezTo>
                    <a:cubicBezTo>
                      <a:pt x="7022" y="13344"/>
                      <a:pt x="5563" y="6080"/>
                      <a:pt x="301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3" name="Google Shape;2643;p53"/>
              <p:cNvSpPr/>
              <p:nvPr/>
            </p:nvSpPr>
            <p:spPr>
              <a:xfrm>
                <a:off x="3815682" y="3245196"/>
                <a:ext cx="457606" cy="764311"/>
              </a:xfrm>
              <a:custGeom>
                <a:avLst/>
                <a:gdLst/>
                <a:ahLst/>
                <a:cxnLst/>
                <a:rect l="l" t="t" r="r" b="b"/>
                <a:pathLst>
                  <a:path w="24075" h="40211" extrusionOk="0">
                    <a:moveTo>
                      <a:pt x="24074" y="1"/>
                    </a:moveTo>
                    <a:cubicBezTo>
                      <a:pt x="24074" y="1"/>
                      <a:pt x="16566" y="5259"/>
                      <a:pt x="11156" y="10821"/>
                    </a:cubicBezTo>
                    <a:cubicBezTo>
                      <a:pt x="5776" y="16414"/>
                      <a:pt x="1" y="32615"/>
                      <a:pt x="7752" y="39393"/>
                    </a:cubicBezTo>
                    <a:cubicBezTo>
                      <a:pt x="7752" y="39393"/>
                      <a:pt x="8124" y="40210"/>
                      <a:pt x="8899" y="40210"/>
                    </a:cubicBezTo>
                    <a:cubicBezTo>
                      <a:pt x="9253" y="40210"/>
                      <a:pt x="9690" y="40040"/>
                      <a:pt x="10214" y="39545"/>
                    </a:cubicBezTo>
                    <a:cubicBezTo>
                      <a:pt x="11886" y="37995"/>
                      <a:pt x="13527" y="31095"/>
                      <a:pt x="14925" y="22433"/>
                    </a:cubicBezTo>
                    <a:cubicBezTo>
                      <a:pt x="16323" y="13770"/>
                      <a:pt x="24074" y="1"/>
                      <a:pt x="2407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4" name="Google Shape;2644;p53"/>
              <p:cNvSpPr/>
              <p:nvPr/>
            </p:nvSpPr>
            <p:spPr>
              <a:xfrm>
                <a:off x="4001139" y="3245196"/>
                <a:ext cx="272149" cy="751671"/>
              </a:xfrm>
              <a:custGeom>
                <a:avLst/>
                <a:gdLst/>
                <a:ahLst/>
                <a:cxnLst/>
                <a:rect l="l" t="t" r="r" b="b"/>
                <a:pathLst>
                  <a:path w="14318" h="39546" fill="none" extrusionOk="0">
                    <a:moveTo>
                      <a:pt x="14317" y="1"/>
                    </a:moveTo>
                    <a:cubicBezTo>
                      <a:pt x="3040" y="10791"/>
                      <a:pt x="1" y="35411"/>
                      <a:pt x="457" y="3954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45" name="Google Shape;2645;p53"/>
              <p:cNvSpPr/>
              <p:nvPr/>
            </p:nvSpPr>
            <p:spPr>
              <a:xfrm>
                <a:off x="3890800" y="3814851"/>
                <a:ext cx="181997" cy="126552"/>
              </a:xfrm>
              <a:custGeom>
                <a:avLst/>
                <a:gdLst/>
                <a:ahLst/>
                <a:cxnLst/>
                <a:rect l="l" t="t" r="r" b="b"/>
                <a:pathLst>
                  <a:path w="9575" h="6658" fill="none" extrusionOk="0">
                    <a:moveTo>
                      <a:pt x="0" y="1"/>
                    </a:moveTo>
                    <a:cubicBezTo>
                      <a:pt x="1976" y="4621"/>
                      <a:pt x="6231" y="6657"/>
                      <a:pt x="6231" y="6657"/>
                    </a:cubicBezTo>
                    <a:cubicBezTo>
                      <a:pt x="6231" y="6657"/>
                      <a:pt x="8997" y="2858"/>
                      <a:pt x="9575"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6" name="Google Shape;2646;p53"/>
              <p:cNvSpPr/>
              <p:nvPr/>
            </p:nvSpPr>
            <p:spPr>
              <a:xfrm>
                <a:off x="3912165" y="3668683"/>
                <a:ext cx="177967" cy="209159"/>
              </a:xfrm>
              <a:custGeom>
                <a:avLst/>
                <a:gdLst/>
                <a:ahLst/>
                <a:cxnLst/>
                <a:rect l="l" t="t" r="r" b="b"/>
                <a:pathLst>
                  <a:path w="9363" h="11004" fill="none" extrusionOk="0">
                    <a:moveTo>
                      <a:pt x="1" y="1"/>
                    </a:moveTo>
                    <a:cubicBezTo>
                      <a:pt x="244" y="7356"/>
                      <a:pt x="5472" y="11004"/>
                      <a:pt x="5472" y="11004"/>
                    </a:cubicBezTo>
                    <a:cubicBezTo>
                      <a:pt x="5472" y="11004"/>
                      <a:pt x="8755" y="6323"/>
                      <a:pt x="9363" y="27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7" name="Google Shape;2647;p53"/>
              <p:cNvSpPr/>
              <p:nvPr/>
            </p:nvSpPr>
            <p:spPr>
              <a:xfrm>
                <a:off x="3956661" y="3551977"/>
                <a:ext cx="143298" cy="244417"/>
              </a:xfrm>
              <a:custGeom>
                <a:avLst/>
                <a:gdLst/>
                <a:ahLst/>
                <a:cxnLst/>
                <a:rect l="l" t="t" r="r" b="b"/>
                <a:pathLst>
                  <a:path w="7539" h="12859" fill="none" extrusionOk="0">
                    <a:moveTo>
                      <a:pt x="122" y="1"/>
                    </a:moveTo>
                    <a:cubicBezTo>
                      <a:pt x="0" y="7296"/>
                      <a:pt x="3861" y="12858"/>
                      <a:pt x="3861" y="12858"/>
                    </a:cubicBezTo>
                    <a:cubicBezTo>
                      <a:pt x="3861" y="12858"/>
                      <a:pt x="6839" y="9423"/>
                      <a:pt x="7539" y="63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8" name="Google Shape;2648;p53"/>
              <p:cNvSpPr/>
              <p:nvPr/>
            </p:nvSpPr>
            <p:spPr>
              <a:xfrm>
                <a:off x="4003458" y="3450876"/>
                <a:ext cx="128852" cy="235161"/>
              </a:xfrm>
              <a:custGeom>
                <a:avLst/>
                <a:gdLst/>
                <a:ahLst/>
                <a:cxnLst/>
                <a:rect l="l" t="t" r="r" b="b"/>
                <a:pathLst>
                  <a:path w="6779" h="12372" fill="none" extrusionOk="0">
                    <a:moveTo>
                      <a:pt x="1277" y="0"/>
                    </a:moveTo>
                    <a:cubicBezTo>
                      <a:pt x="0" y="5715"/>
                      <a:pt x="2645" y="12371"/>
                      <a:pt x="2645" y="12371"/>
                    </a:cubicBezTo>
                    <a:cubicBezTo>
                      <a:pt x="2645" y="12371"/>
                      <a:pt x="6019" y="7356"/>
                      <a:pt x="6779" y="532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9" name="Google Shape;2649;p53"/>
              <p:cNvSpPr/>
              <p:nvPr/>
            </p:nvSpPr>
            <p:spPr>
              <a:xfrm>
                <a:off x="4072778" y="3383286"/>
                <a:ext cx="88423" cy="185475"/>
              </a:xfrm>
              <a:custGeom>
                <a:avLst/>
                <a:gdLst/>
                <a:ahLst/>
                <a:cxnLst/>
                <a:rect l="l" t="t" r="r" b="b"/>
                <a:pathLst>
                  <a:path w="4652" h="9758" fill="none" extrusionOk="0">
                    <a:moveTo>
                      <a:pt x="1399" y="0"/>
                    </a:moveTo>
                    <a:cubicBezTo>
                      <a:pt x="1" y="5198"/>
                      <a:pt x="791" y="9757"/>
                      <a:pt x="791" y="9757"/>
                    </a:cubicBezTo>
                    <a:lnTo>
                      <a:pt x="4652" y="4894"/>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50" name="Google Shape;2650;p53"/>
              <p:cNvSpPr/>
              <p:nvPr/>
            </p:nvSpPr>
            <p:spPr>
              <a:xfrm>
                <a:off x="4131720" y="3326092"/>
                <a:ext cx="71069" cy="125963"/>
              </a:xfrm>
              <a:custGeom>
                <a:avLst/>
                <a:gdLst/>
                <a:ahLst/>
                <a:cxnLst/>
                <a:rect l="l" t="t" r="r" b="b"/>
                <a:pathLst>
                  <a:path w="3739" h="6627" fill="none" extrusionOk="0">
                    <a:moveTo>
                      <a:pt x="1885" y="0"/>
                    </a:moveTo>
                    <a:cubicBezTo>
                      <a:pt x="92" y="3313"/>
                      <a:pt x="0" y="6626"/>
                      <a:pt x="0" y="6626"/>
                    </a:cubicBezTo>
                    <a:lnTo>
                      <a:pt x="3739" y="304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651" name="Google Shape;2651;p53"/>
            <p:cNvGrpSpPr/>
            <p:nvPr/>
          </p:nvGrpSpPr>
          <p:grpSpPr>
            <a:xfrm>
              <a:off x="143187" y="4479635"/>
              <a:ext cx="858595" cy="336476"/>
              <a:chOff x="774438" y="4092425"/>
              <a:chExt cx="614775" cy="240925"/>
            </a:xfrm>
          </p:grpSpPr>
          <p:sp>
            <p:nvSpPr>
              <p:cNvPr id="2652" name="Google Shape;2652;p53"/>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653" name="Google Shape;2653;p53"/>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4" name="Google Shape;2654;p53"/>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5" name="Google Shape;2655;p53"/>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6" name="Google Shape;2656;p53"/>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7" name="Google Shape;2657;p53"/>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8" name="Google Shape;2658;p53"/>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9" name="Google Shape;2659;p53"/>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660" name="Google Shape;2660;p53"/>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661" name="Google Shape;2661;p53"/>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662" name="Google Shape;2662;p53"/>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sp>
        <p:nvSpPr>
          <p:cNvPr id="44" name="TextBox 43"/>
          <p:cNvSpPr txBox="1"/>
          <p:nvPr/>
        </p:nvSpPr>
        <p:spPr>
          <a:xfrm>
            <a:off x="945914" y="57152"/>
            <a:ext cx="7309677" cy="1384995"/>
          </a:xfrm>
          <a:prstGeom prst="rect">
            <a:avLst/>
          </a:prstGeom>
          <a:noFill/>
        </p:spPr>
        <p:txBody>
          <a:bodyPr wrap="square" lIns="91436" tIns="45718" rIns="91436" bIns="45718" rtlCol="0">
            <a:spAutoFit/>
          </a:bodyPr>
          <a:lstStyle/>
          <a:p>
            <a:pPr algn="ctr">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Câu</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2 (SGK – tr91):</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Cảm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ứng</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có</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vai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trò</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gì</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đối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với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sinh</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vật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TextBox 44"/>
          <p:cNvSpPr txBox="1"/>
          <p:nvPr/>
        </p:nvSpPr>
        <p:spPr>
          <a:xfrm>
            <a:off x="729776" y="1276350"/>
            <a:ext cx="4382466" cy="3970318"/>
          </a:xfrm>
          <a:prstGeom prst="rect">
            <a:avLst/>
          </a:prstGeom>
          <a:noFill/>
        </p:spPr>
        <p:txBody>
          <a:bodyPr wrap="square" lIns="91436" tIns="45718" rIns="91436" bIns="45718" rtlCol="0">
            <a:spAutoFit/>
          </a:bodyPr>
          <a:lstStyle/>
          <a:p>
            <a:pPr algn="ctr">
              <a:lnSpc>
                <a:spcPct val="150000"/>
              </a:lnSpc>
            </a:pPr>
            <a:r>
              <a:rPr lang="en-US" sz="28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Trả</a:t>
            </a:r>
            <a:r>
              <a:rPr lang="en-US" sz="2800" b="1" u="sng"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lời</a:t>
            </a:r>
            <a:r>
              <a:rPr lang="en-US" sz="2800" b="1" u="sng"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lang="en-US" sz="2800" b="1" u="sng"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vi-VN" sz="2800" b="1" dirty="0">
                <a:latin typeface="Calibri" panose="020F0502020204030204" pitchFamily="34" charset="0"/>
                <a:ea typeface="Calibri" panose="020F0502020204030204" pitchFamily="34" charset="0"/>
                <a:cs typeface="Calibri" panose="020F0502020204030204" pitchFamily="34" charset="0"/>
              </a:rPr>
              <a:t>Cảm ứng giúp cho sinh vật có khả năng đáp ứng lại với các kích thích đảm bảo cho sinh vật có thể thích nghi, tồn tại và phát triển</a:t>
            </a:r>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Oval 1"/>
          <p:cNvSpPr/>
          <p:nvPr/>
        </p:nvSpPr>
        <p:spPr>
          <a:xfrm>
            <a:off x="5638800" y="1958285"/>
            <a:ext cx="1371600" cy="1371600"/>
          </a:xfrm>
          <a:prstGeom prst="ellipse">
            <a:avLst/>
          </a:prstGeom>
          <a:blipFill>
            <a:blip r:embed="rId1"/>
            <a:stretch>
              <a:fillRect t="-14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0" name="Oval 49"/>
          <p:cNvSpPr/>
          <p:nvPr/>
        </p:nvSpPr>
        <p:spPr>
          <a:xfrm>
            <a:off x="7452004" y="1428750"/>
            <a:ext cx="1371600" cy="1371600"/>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1" name="Oval 50"/>
          <p:cNvSpPr/>
          <p:nvPr/>
        </p:nvSpPr>
        <p:spPr>
          <a:xfrm>
            <a:off x="7010400" y="2997590"/>
            <a:ext cx="1371600" cy="1371600"/>
          </a:xfrm>
          <a:prstGeom prst="ellipse">
            <a:avLst/>
          </a:prstGeom>
          <a:blipFill dpi="0" rotWithShape="1">
            <a:blip r:embed="rId3"/>
            <a:srcRect/>
            <a:stretch>
              <a:fillRect l="-3000" t="-10000" r="-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2" name="Oval 51"/>
          <p:cNvSpPr/>
          <p:nvPr/>
        </p:nvSpPr>
        <p:spPr>
          <a:xfrm>
            <a:off x="5340178" y="3534620"/>
            <a:ext cx="1371600" cy="137160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3"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2" grpId="0" animBg="1"/>
      <p:bldP spid="50"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8385958" y="4328669"/>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9" name="Group 8"/>
          <p:cNvGrpSpPr/>
          <p:nvPr/>
        </p:nvGrpSpPr>
        <p:grpSpPr>
          <a:xfrm>
            <a:off x="135356" y="3868303"/>
            <a:ext cx="858595" cy="1161047"/>
            <a:chOff x="143187" y="3655064"/>
            <a:chExt cx="858595" cy="1161047"/>
          </a:xfrm>
        </p:grpSpPr>
        <p:grpSp>
          <p:nvGrpSpPr>
            <p:cNvPr id="2640" name="Google Shape;2640;p53"/>
            <p:cNvGrpSpPr/>
            <p:nvPr/>
          </p:nvGrpSpPr>
          <p:grpSpPr>
            <a:xfrm>
              <a:off x="308145" y="3655064"/>
              <a:ext cx="528656" cy="860793"/>
              <a:chOff x="3744632" y="3148714"/>
              <a:chExt cx="528656" cy="860793"/>
            </a:xfrm>
          </p:grpSpPr>
          <p:sp>
            <p:nvSpPr>
              <p:cNvPr id="2641" name="Google Shape;2641;p53"/>
              <p:cNvSpPr/>
              <p:nvPr/>
            </p:nvSpPr>
            <p:spPr>
              <a:xfrm>
                <a:off x="3744632" y="3148714"/>
                <a:ext cx="311419" cy="641313"/>
              </a:xfrm>
              <a:custGeom>
                <a:avLst/>
                <a:gdLst/>
                <a:ahLst/>
                <a:cxnLst/>
                <a:rect l="l" t="t" r="r" b="b"/>
                <a:pathLst>
                  <a:path w="16384" h="33740" extrusionOk="0">
                    <a:moveTo>
                      <a:pt x="0" y="1"/>
                    </a:moveTo>
                    <a:cubicBezTo>
                      <a:pt x="0" y="1"/>
                      <a:pt x="5593" y="12919"/>
                      <a:pt x="5532" y="21764"/>
                    </a:cubicBezTo>
                    <a:cubicBezTo>
                      <a:pt x="5411" y="30609"/>
                      <a:pt x="9666" y="33740"/>
                      <a:pt x="9666" y="33740"/>
                    </a:cubicBezTo>
                    <a:cubicBezTo>
                      <a:pt x="16383" y="18877"/>
                      <a:pt x="1" y="1"/>
                      <a:pt x="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2" name="Google Shape;2642;p53"/>
              <p:cNvSpPr/>
              <p:nvPr/>
            </p:nvSpPr>
            <p:spPr>
              <a:xfrm>
                <a:off x="3850352" y="3413318"/>
                <a:ext cx="133490" cy="376710"/>
              </a:xfrm>
              <a:custGeom>
                <a:avLst/>
                <a:gdLst/>
                <a:ahLst/>
                <a:cxnLst/>
                <a:rect l="l" t="t" r="r" b="b"/>
                <a:pathLst>
                  <a:path w="7023" h="19819" extrusionOk="0">
                    <a:moveTo>
                      <a:pt x="3010" y="1"/>
                    </a:moveTo>
                    <a:cubicBezTo>
                      <a:pt x="2037" y="2584"/>
                      <a:pt x="1156" y="5229"/>
                      <a:pt x="396" y="7843"/>
                    </a:cubicBezTo>
                    <a:cubicBezTo>
                      <a:pt x="274" y="8451"/>
                      <a:pt x="92" y="9059"/>
                      <a:pt x="1" y="9697"/>
                    </a:cubicBezTo>
                    <a:cubicBezTo>
                      <a:pt x="457" y="17144"/>
                      <a:pt x="4104" y="19819"/>
                      <a:pt x="4104" y="19819"/>
                    </a:cubicBezTo>
                    <a:cubicBezTo>
                      <a:pt x="7022" y="13344"/>
                      <a:pt x="5563" y="6080"/>
                      <a:pt x="301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3" name="Google Shape;2643;p53"/>
              <p:cNvSpPr/>
              <p:nvPr/>
            </p:nvSpPr>
            <p:spPr>
              <a:xfrm>
                <a:off x="3815682" y="3245196"/>
                <a:ext cx="457606" cy="764311"/>
              </a:xfrm>
              <a:custGeom>
                <a:avLst/>
                <a:gdLst/>
                <a:ahLst/>
                <a:cxnLst/>
                <a:rect l="l" t="t" r="r" b="b"/>
                <a:pathLst>
                  <a:path w="24075" h="40211" extrusionOk="0">
                    <a:moveTo>
                      <a:pt x="24074" y="1"/>
                    </a:moveTo>
                    <a:cubicBezTo>
                      <a:pt x="24074" y="1"/>
                      <a:pt x="16566" y="5259"/>
                      <a:pt x="11156" y="10821"/>
                    </a:cubicBezTo>
                    <a:cubicBezTo>
                      <a:pt x="5776" y="16414"/>
                      <a:pt x="1" y="32615"/>
                      <a:pt x="7752" y="39393"/>
                    </a:cubicBezTo>
                    <a:cubicBezTo>
                      <a:pt x="7752" y="39393"/>
                      <a:pt x="8124" y="40210"/>
                      <a:pt x="8899" y="40210"/>
                    </a:cubicBezTo>
                    <a:cubicBezTo>
                      <a:pt x="9253" y="40210"/>
                      <a:pt x="9690" y="40040"/>
                      <a:pt x="10214" y="39545"/>
                    </a:cubicBezTo>
                    <a:cubicBezTo>
                      <a:pt x="11886" y="37995"/>
                      <a:pt x="13527" y="31095"/>
                      <a:pt x="14925" y="22433"/>
                    </a:cubicBezTo>
                    <a:cubicBezTo>
                      <a:pt x="16323" y="13770"/>
                      <a:pt x="24074" y="1"/>
                      <a:pt x="2407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4" name="Google Shape;2644;p53"/>
              <p:cNvSpPr/>
              <p:nvPr/>
            </p:nvSpPr>
            <p:spPr>
              <a:xfrm>
                <a:off x="4001139" y="3245196"/>
                <a:ext cx="272149" cy="751671"/>
              </a:xfrm>
              <a:custGeom>
                <a:avLst/>
                <a:gdLst/>
                <a:ahLst/>
                <a:cxnLst/>
                <a:rect l="l" t="t" r="r" b="b"/>
                <a:pathLst>
                  <a:path w="14318" h="39546" fill="none" extrusionOk="0">
                    <a:moveTo>
                      <a:pt x="14317" y="1"/>
                    </a:moveTo>
                    <a:cubicBezTo>
                      <a:pt x="3040" y="10791"/>
                      <a:pt x="1" y="35411"/>
                      <a:pt x="457" y="3954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45" name="Google Shape;2645;p53"/>
              <p:cNvSpPr/>
              <p:nvPr/>
            </p:nvSpPr>
            <p:spPr>
              <a:xfrm>
                <a:off x="3890800" y="3814851"/>
                <a:ext cx="181997" cy="126552"/>
              </a:xfrm>
              <a:custGeom>
                <a:avLst/>
                <a:gdLst/>
                <a:ahLst/>
                <a:cxnLst/>
                <a:rect l="l" t="t" r="r" b="b"/>
                <a:pathLst>
                  <a:path w="9575" h="6658" fill="none" extrusionOk="0">
                    <a:moveTo>
                      <a:pt x="0" y="1"/>
                    </a:moveTo>
                    <a:cubicBezTo>
                      <a:pt x="1976" y="4621"/>
                      <a:pt x="6231" y="6657"/>
                      <a:pt x="6231" y="6657"/>
                    </a:cubicBezTo>
                    <a:cubicBezTo>
                      <a:pt x="6231" y="6657"/>
                      <a:pt x="8997" y="2858"/>
                      <a:pt x="9575"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6" name="Google Shape;2646;p53"/>
              <p:cNvSpPr/>
              <p:nvPr/>
            </p:nvSpPr>
            <p:spPr>
              <a:xfrm>
                <a:off x="3912165" y="3668683"/>
                <a:ext cx="177967" cy="209159"/>
              </a:xfrm>
              <a:custGeom>
                <a:avLst/>
                <a:gdLst/>
                <a:ahLst/>
                <a:cxnLst/>
                <a:rect l="l" t="t" r="r" b="b"/>
                <a:pathLst>
                  <a:path w="9363" h="11004" fill="none" extrusionOk="0">
                    <a:moveTo>
                      <a:pt x="1" y="1"/>
                    </a:moveTo>
                    <a:cubicBezTo>
                      <a:pt x="244" y="7356"/>
                      <a:pt x="5472" y="11004"/>
                      <a:pt x="5472" y="11004"/>
                    </a:cubicBezTo>
                    <a:cubicBezTo>
                      <a:pt x="5472" y="11004"/>
                      <a:pt x="8755" y="6323"/>
                      <a:pt x="9363" y="27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7" name="Google Shape;2647;p53"/>
              <p:cNvSpPr/>
              <p:nvPr/>
            </p:nvSpPr>
            <p:spPr>
              <a:xfrm>
                <a:off x="3956661" y="3551977"/>
                <a:ext cx="143298" cy="244417"/>
              </a:xfrm>
              <a:custGeom>
                <a:avLst/>
                <a:gdLst/>
                <a:ahLst/>
                <a:cxnLst/>
                <a:rect l="l" t="t" r="r" b="b"/>
                <a:pathLst>
                  <a:path w="7539" h="12859" fill="none" extrusionOk="0">
                    <a:moveTo>
                      <a:pt x="122" y="1"/>
                    </a:moveTo>
                    <a:cubicBezTo>
                      <a:pt x="0" y="7296"/>
                      <a:pt x="3861" y="12858"/>
                      <a:pt x="3861" y="12858"/>
                    </a:cubicBezTo>
                    <a:cubicBezTo>
                      <a:pt x="3861" y="12858"/>
                      <a:pt x="6839" y="9423"/>
                      <a:pt x="7539" y="63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8" name="Google Shape;2648;p53"/>
              <p:cNvSpPr/>
              <p:nvPr/>
            </p:nvSpPr>
            <p:spPr>
              <a:xfrm>
                <a:off x="4003458" y="3450876"/>
                <a:ext cx="128852" cy="235161"/>
              </a:xfrm>
              <a:custGeom>
                <a:avLst/>
                <a:gdLst/>
                <a:ahLst/>
                <a:cxnLst/>
                <a:rect l="l" t="t" r="r" b="b"/>
                <a:pathLst>
                  <a:path w="6779" h="12372" fill="none" extrusionOk="0">
                    <a:moveTo>
                      <a:pt x="1277" y="0"/>
                    </a:moveTo>
                    <a:cubicBezTo>
                      <a:pt x="0" y="5715"/>
                      <a:pt x="2645" y="12371"/>
                      <a:pt x="2645" y="12371"/>
                    </a:cubicBezTo>
                    <a:cubicBezTo>
                      <a:pt x="2645" y="12371"/>
                      <a:pt x="6019" y="7356"/>
                      <a:pt x="6779" y="532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9" name="Google Shape;2649;p53"/>
              <p:cNvSpPr/>
              <p:nvPr/>
            </p:nvSpPr>
            <p:spPr>
              <a:xfrm>
                <a:off x="4072778" y="3383286"/>
                <a:ext cx="88423" cy="185475"/>
              </a:xfrm>
              <a:custGeom>
                <a:avLst/>
                <a:gdLst/>
                <a:ahLst/>
                <a:cxnLst/>
                <a:rect l="l" t="t" r="r" b="b"/>
                <a:pathLst>
                  <a:path w="4652" h="9758" fill="none" extrusionOk="0">
                    <a:moveTo>
                      <a:pt x="1399" y="0"/>
                    </a:moveTo>
                    <a:cubicBezTo>
                      <a:pt x="1" y="5198"/>
                      <a:pt x="791" y="9757"/>
                      <a:pt x="791" y="9757"/>
                    </a:cubicBezTo>
                    <a:lnTo>
                      <a:pt x="4652" y="4894"/>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50" name="Google Shape;2650;p53"/>
              <p:cNvSpPr/>
              <p:nvPr/>
            </p:nvSpPr>
            <p:spPr>
              <a:xfrm>
                <a:off x="4131720" y="3326092"/>
                <a:ext cx="71069" cy="125963"/>
              </a:xfrm>
              <a:custGeom>
                <a:avLst/>
                <a:gdLst/>
                <a:ahLst/>
                <a:cxnLst/>
                <a:rect l="l" t="t" r="r" b="b"/>
                <a:pathLst>
                  <a:path w="3739" h="6627" fill="none" extrusionOk="0">
                    <a:moveTo>
                      <a:pt x="1885" y="0"/>
                    </a:moveTo>
                    <a:cubicBezTo>
                      <a:pt x="92" y="3313"/>
                      <a:pt x="0" y="6626"/>
                      <a:pt x="0" y="6626"/>
                    </a:cubicBezTo>
                    <a:lnTo>
                      <a:pt x="3739" y="304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651" name="Google Shape;2651;p53"/>
            <p:cNvGrpSpPr/>
            <p:nvPr/>
          </p:nvGrpSpPr>
          <p:grpSpPr>
            <a:xfrm>
              <a:off x="143187" y="4479635"/>
              <a:ext cx="858595" cy="336476"/>
              <a:chOff x="774438" y="4092425"/>
              <a:chExt cx="614775" cy="240925"/>
            </a:xfrm>
          </p:grpSpPr>
          <p:sp>
            <p:nvSpPr>
              <p:cNvPr id="2652" name="Google Shape;2652;p53"/>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653" name="Google Shape;2653;p53"/>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4" name="Google Shape;2654;p53"/>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5" name="Google Shape;2655;p53"/>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6" name="Google Shape;2656;p53"/>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7" name="Google Shape;2657;p53"/>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8" name="Google Shape;2658;p53"/>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9" name="Google Shape;2659;p53"/>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660" name="Google Shape;2660;p53"/>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661" name="Google Shape;2661;p53"/>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662" name="Google Shape;2662;p53"/>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pic>
        <p:nvPicPr>
          <p:cNvPr id="44" name="Picture 4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705600" y="3352291"/>
            <a:ext cx="1600728" cy="1686638"/>
          </a:xfrm>
          <a:prstGeom prst="rect">
            <a:avLst/>
          </a:prstGeom>
        </p:spPr>
      </p:pic>
      <p:sp>
        <p:nvSpPr>
          <p:cNvPr id="45" name="Rounded Rectangular Callout 44"/>
          <p:cNvSpPr/>
          <p:nvPr/>
        </p:nvSpPr>
        <p:spPr>
          <a:xfrm>
            <a:off x="1219201" y="971552"/>
            <a:ext cx="6540560" cy="2470897"/>
          </a:xfrm>
          <a:prstGeom prst="wedgeRoundRectCallout">
            <a:avLst>
              <a:gd name="adj1" fmla="val 36138"/>
              <a:gd name="adj2" fmla="val 68730"/>
              <a:gd name="adj3" fmla="val 16667"/>
            </a:avLst>
          </a:prstGeom>
          <a:solidFill>
            <a:srgbClr val="D4BAC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150000"/>
              </a:lnSpc>
            </a:pPr>
            <a:r>
              <a:rPr lang="vi-VN" sz="3200" b="1" i="1" dirty="0">
                <a:solidFill>
                  <a:srgbClr val="660066"/>
                </a:solidFill>
                <a:latin typeface="Calibri" panose="020F0502020204030204" pitchFamily="34" charset="0"/>
                <a:ea typeface="Calibri" panose="020F0502020204030204" pitchFamily="34" charset="0"/>
                <a:cs typeface="Calibri" panose="020F0502020204030204" pitchFamily="34" charset="0"/>
              </a:rPr>
              <a:t>Cảm ứng </a:t>
            </a:r>
            <a:r>
              <a:rPr lang="vi-VN" sz="3200" b="1" dirty="0">
                <a:solidFill>
                  <a:srgbClr val="660066"/>
                </a:solidFill>
                <a:latin typeface="Calibri" panose="020F0502020204030204" pitchFamily="34" charset="0"/>
                <a:ea typeface="Calibri" panose="020F0502020204030204" pitchFamily="34" charset="0"/>
                <a:cs typeface="Calibri" panose="020F0502020204030204" pitchFamily="34" charset="0"/>
              </a:rPr>
              <a:t>là</a:t>
            </a:r>
            <a:r>
              <a:rPr lang="en-US" sz="3200" b="1" dirty="0">
                <a:solidFill>
                  <a:srgbClr val="660066"/>
                </a:solidFill>
                <a:latin typeface="Calibri" panose="020F0502020204030204" pitchFamily="34" charset="0"/>
                <a:ea typeface="Calibri" panose="020F0502020204030204" pitchFamily="34" charset="0"/>
                <a:cs typeface="Calibri" panose="020F0502020204030204" pitchFamily="34" charset="0"/>
              </a:rPr>
              <a:t>:</a:t>
            </a:r>
            <a:r>
              <a:rPr lang="vi-VN" sz="2800" b="1" dirty="0">
                <a:solidFill>
                  <a:srgbClr val="660066"/>
                </a:solidFill>
                <a:latin typeface="Calibri" panose="020F0502020204030204" pitchFamily="34" charset="0"/>
                <a:ea typeface="Calibri" panose="020F0502020204030204" pitchFamily="34" charset="0"/>
                <a:cs typeface="Calibri" panose="020F0502020204030204" pitchFamily="34" charset="0"/>
              </a:rPr>
              <a:t> </a:t>
            </a:r>
            <a:r>
              <a:rPr lang="en-US" altLang="vi-VN" sz="2800" b="1" dirty="0">
                <a:solidFill>
                  <a:srgbClr val="660066"/>
                </a:solidFill>
                <a:latin typeface="Calibri" panose="020F0502020204030204" pitchFamily="34" charset="0"/>
                <a:ea typeface="Calibri" panose="020F0502020204030204" pitchFamily="34" charset="0"/>
                <a:cs typeface="Calibri" panose="020F0502020204030204" pitchFamily="34" charset="0"/>
              </a:rPr>
              <a:t>S</a:t>
            </a:r>
            <a:r>
              <a:rPr lang="vi-VN" sz="2800" b="1" dirty="0">
                <a:solidFill>
                  <a:srgbClr val="660066"/>
                </a:solidFill>
                <a:latin typeface="Calibri" panose="020F0502020204030204" pitchFamily="34" charset="0"/>
                <a:ea typeface="Calibri" panose="020F0502020204030204" pitchFamily="34" charset="0"/>
                <a:cs typeface="Calibri" panose="020F0502020204030204" pitchFamily="34" charset="0"/>
              </a:rPr>
              <a:t>ự thu nhận và trả lời của cơ thể sinh vật đối với kích thích từ môi trường, đảm bảo cho sinh vật tồn tại và phát triển</a:t>
            </a:r>
            <a:endParaRPr lang="vi-VN" sz="2800" b="1" dirty="0">
              <a:solidFill>
                <a:srgbClr val="660066"/>
              </a:solidFill>
              <a:latin typeface="Calibri" panose="020F0502020204030204" pitchFamily="34" charset="0"/>
              <a:ea typeface="Calibri" panose="020F0502020204030204" pitchFamily="34" charset="0"/>
              <a:cs typeface="Calibri" panose="020F0502020204030204" pitchFamily="34" charset="0"/>
            </a:endParaRPr>
          </a:p>
        </p:txBody>
      </p:sp>
      <p:pic>
        <p:nvPicPr>
          <p:cNvPr id="46" name="Picture 3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0921" y="190596"/>
            <a:ext cx="893300" cy="735856"/>
          </a:xfrm>
          <a:prstGeom prst="rect">
            <a:avLst/>
          </a:prstGeom>
        </p:spPr>
      </p:pic>
      <p:sp>
        <p:nvSpPr>
          <p:cNvPr id="47"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48" name="TextBox 47"/>
          <p:cNvSpPr txBox="1"/>
          <p:nvPr/>
        </p:nvSpPr>
        <p:spPr>
          <a:xfrm>
            <a:off x="299137" y="137070"/>
            <a:ext cx="692985" cy="769441"/>
          </a:xfrm>
          <a:prstGeom prst="rect">
            <a:avLst/>
          </a:prstGeom>
          <a:noFill/>
        </p:spPr>
        <p:txBody>
          <a:bodyPr wrap="square" rtlCol="0">
            <a:spAutoFit/>
          </a:bodyPr>
          <a:lstStyle/>
          <a:p>
            <a:r>
              <a:rPr lang="en-US" sz="4400" b="1" dirty="0" smtClean="0">
                <a:latin typeface="Calibri" panose="020F0502020204030204" pitchFamily="34" charset="0"/>
                <a:ea typeface="Calibri" panose="020F0502020204030204" pitchFamily="34" charset="0"/>
                <a:cs typeface="Calibri" panose="020F0502020204030204" pitchFamily="34" charset="0"/>
                <a:sym typeface="Wingdings" panose="05000000000000000000"/>
              </a:rPr>
              <a:t></a:t>
            </a:r>
            <a:endParaRPr lang="en-US" sz="4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5"/>
        <p:cNvGrpSpPr/>
        <p:nvPr/>
      </p:nvGrpSpPr>
      <p:grpSpPr>
        <a:xfrm>
          <a:off x="0" y="0"/>
          <a:ext cx="0" cy="0"/>
          <a:chOff x="0" y="0"/>
          <a:chExt cx="0" cy="0"/>
        </a:xfrm>
      </p:grpSpPr>
      <p:grpSp>
        <p:nvGrpSpPr>
          <p:cNvPr id="2376" name="Google Shape;2376;p52"/>
          <p:cNvGrpSpPr/>
          <p:nvPr/>
        </p:nvGrpSpPr>
        <p:grpSpPr>
          <a:xfrm>
            <a:off x="7688173" y="1469931"/>
            <a:ext cx="731447" cy="1697497"/>
            <a:chOff x="4476630" y="2407479"/>
            <a:chExt cx="731447" cy="1697497"/>
          </a:xfrm>
        </p:grpSpPr>
        <p:sp>
          <p:nvSpPr>
            <p:cNvPr id="2377" name="Google Shape;2377;p52"/>
            <p:cNvSpPr/>
            <p:nvPr/>
          </p:nvSpPr>
          <p:spPr>
            <a:xfrm>
              <a:off x="4476630" y="2781850"/>
              <a:ext cx="258274" cy="812324"/>
            </a:xfrm>
            <a:custGeom>
              <a:avLst/>
              <a:gdLst/>
              <a:ahLst/>
              <a:cxnLst/>
              <a:rect l="l" t="t" r="r" b="b"/>
              <a:pathLst>
                <a:path w="13588" h="42737" extrusionOk="0">
                  <a:moveTo>
                    <a:pt x="1" y="0"/>
                  </a:moveTo>
                  <a:lnTo>
                    <a:pt x="1" y="0"/>
                  </a:lnTo>
                  <a:cubicBezTo>
                    <a:pt x="3587" y="12767"/>
                    <a:pt x="2615" y="25715"/>
                    <a:pt x="6870" y="33588"/>
                  </a:cubicBezTo>
                  <a:cubicBezTo>
                    <a:pt x="11125" y="41430"/>
                    <a:pt x="13587" y="42737"/>
                    <a:pt x="13587" y="42737"/>
                  </a:cubicBezTo>
                  <a:cubicBezTo>
                    <a:pt x="13587" y="42737"/>
                    <a:pt x="12645" y="34955"/>
                    <a:pt x="10122" y="23739"/>
                  </a:cubicBezTo>
                  <a:cubicBezTo>
                    <a:pt x="6779" y="8846"/>
                    <a:pt x="1" y="1"/>
                    <a:pt x="1"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78" name="Google Shape;2378;p52"/>
            <p:cNvSpPr/>
            <p:nvPr/>
          </p:nvSpPr>
          <p:spPr>
            <a:xfrm>
              <a:off x="4499743" y="2878333"/>
              <a:ext cx="105739" cy="147916"/>
            </a:xfrm>
            <a:custGeom>
              <a:avLst/>
              <a:gdLst/>
              <a:ahLst/>
              <a:cxnLst/>
              <a:rect l="l" t="t" r="r" b="b"/>
              <a:pathLst>
                <a:path w="5563" h="7782" fill="none" extrusionOk="0">
                  <a:moveTo>
                    <a:pt x="0" y="0"/>
                  </a:moveTo>
                  <a:cubicBezTo>
                    <a:pt x="3861" y="2280"/>
                    <a:pt x="5563" y="7782"/>
                    <a:pt x="5563" y="778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79" name="Google Shape;2379;p52"/>
            <p:cNvSpPr/>
            <p:nvPr/>
          </p:nvSpPr>
          <p:spPr>
            <a:xfrm>
              <a:off x="4518808" y="2998498"/>
              <a:ext cx="123074" cy="133490"/>
            </a:xfrm>
            <a:custGeom>
              <a:avLst/>
              <a:gdLst/>
              <a:ahLst/>
              <a:cxnLst/>
              <a:rect l="l" t="t" r="r" b="b"/>
              <a:pathLst>
                <a:path w="6475" h="7023" fill="none" extrusionOk="0">
                  <a:moveTo>
                    <a:pt x="0" y="1"/>
                  </a:moveTo>
                  <a:cubicBezTo>
                    <a:pt x="2736" y="1521"/>
                    <a:pt x="6475" y="7022"/>
                    <a:pt x="6384" y="6718"/>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0" name="Google Shape;2380;p52"/>
            <p:cNvSpPr/>
            <p:nvPr/>
          </p:nvSpPr>
          <p:spPr>
            <a:xfrm>
              <a:off x="4540191" y="3157952"/>
              <a:ext cx="128263" cy="75137"/>
            </a:xfrm>
            <a:custGeom>
              <a:avLst/>
              <a:gdLst/>
              <a:ahLst/>
              <a:cxnLst/>
              <a:rect l="l" t="t" r="r" b="b"/>
              <a:pathLst>
                <a:path w="6748" h="3953" fill="none" extrusionOk="0">
                  <a:moveTo>
                    <a:pt x="0" y="1"/>
                  </a:moveTo>
                  <a:cubicBezTo>
                    <a:pt x="3952" y="1126"/>
                    <a:pt x="6748" y="3952"/>
                    <a:pt x="6748" y="395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1" name="Google Shape;2381;p52"/>
            <p:cNvSpPr/>
            <p:nvPr/>
          </p:nvSpPr>
          <p:spPr>
            <a:xfrm>
              <a:off x="4555777" y="3262531"/>
              <a:ext cx="138679" cy="94182"/>
            </a:xfrm>
            <a:custGeom>
              <a:avLst/>
              <a:gdLst/>
              <a:ahLst/>
              <a:cxnLst/>
              <a:rect l="l" t="t" r="r" b="b"/>
              <a:pathLst>
                <a:path w="7296" h="4955" fill="none" extrusionOk="0">
                  <a:moveTo>
                    <a:pt x="1" y="1"/>
                  </a:moveTo>
                  <a:cubicBezTo>
                    <a:pt x="3314" y="1095"/>
                    <a:pt x="7296" y="4955"/>
                    <a:pt x="7296" y="495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2" name="Google Shape;2382;p52"/>
            <p:cNvSpPr/>
            <p:nvPr/>
          </p:nvSpPr>
          <p:spPr>
            <a:xfrm>
              <a:off x="4592177" y="3388475"/>
              <a:ext cx="118455" cy="52594"/>
            </a:xfrm>
            <a:custGeom>
              <a:avLst/>
              <a:gdLst/>
              <a:ahLst/>
              <a:cxnLst/>
              <a:rect l="l" t="t" r="r" b="b"/>
              <a:pathLst>
                <a:path w="6232" h="2767" fill="none" extrusionOk="0">
                  <a:moveTo>
                    <a:pt x="1" y="1"/>
                  </a:moveTo>
                  <a:cubicBezTo>
                    <a:pt x="4013" y="639"/>
                    <a:pt x="6232" y="2767"/>
                    <a:pt x="6232" y="276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3" name="Google Shape;2383;p52"/>
            <p:cNvSpPr/>
            <p:nvPr/>
          </p:nvSpPr>
          <p:spPr>
            <a:xfrm>
              <a:off x="4570812" y="3047613"/>
              <a:ext cx="164092" cy="545990"/>
            </a:xfrm>
            <a:custGeom>
              <a:avLst/>
              <a:gdLst/>
              <a:ahLst/>
              <a:cxnLst/>
              <a:rect l="l" t="t" r="r" b="b"/>
              <a:pathLst>
                <a:path w="8633" h="28725" extrusionOk="0">
                  <a:moveTo>
                    <a:pt x="2249" y="0"/>
                  </a:moveTo>
                  <a:cubicBezTo>
                    <a:pt x="2097" y="456"/>
                    <a:pt x="0" y="7083"/>
                    <a:pt x="1185" y="16505"/>
                  </a:cubicBezTo>
                  <a:cubicBezTo>
                    <a:pt x="1277" y="17052"/>
                    <a:pt x="1216" y="17630"/>
                    <a:pt x="1216" y="18147"/>
                  </a:cubicBezTo>
                  <a:cubicBezTo>
                    <a:pt x="1459" y="18633"/>
                    <a:pt x="1641" y="19089"/>
                    <a:pt x="1915" y="19545"/>
                  </a:cubicBezTo>
                  <a:cubicBezTo>
                    <a:pt x="6170" y="27417"/>
                    <a:pt x="8632" y="28724"/>
                    <a:pt x="8632" y="28724"/>
                  </a:cubicBezTo>
                  <a:cubicBezTo>
                    <a:pt x="8632" y="28724"/>
                    <a:pt x="7660" y="20973"/>
                    <a:pt x="5137" y="9757"/>
                  </a:cubicBezTo>
                  <a:cubicBezTo>
                    <a:pt x="4347" y="6140"/>
                    <a:pt x="3313" y="2888"/>
                    <a:pt x="2249"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84" name="Google Shape;2384;p52"/>
            <p:cNvSpPr/>
            <p:nvPr/>
          </p:nvSpPr>
          <p:spPr>
            <a:xfrm>
              <a:off x="4632625" y="2407479"/>
              <a:ext cx="575452" cy="915154"/>
            </a:xfrm>
            <a:custGeom>
              <a:avLst/>
              <a:gdLst/>
              <a:ahLst/>
              <a:cxnLst/>
              <a:rect l="l" t="t" r="r" b="b"/>
              <a:pathLst>
                <a:path w="30275" h="48147" extrusionOk="0">
                  <a:moveTo>
                    <a:pt x="30275" y="0"/>
                  </a:moveTo>
                  <a:cubicBezTo>
                    <a:pt x="30274" y="0"/>
                    <a:pt x="11429" y="7539"/>
                    <a:pt x="5715" y="24894"/>
                  </a:cubicBezTo>
                  <a:cubicBezTo>
                    <a:pt x="0" y="42250"/>
                    <a:pt x="5715" y="48116"/>
                    <a:pt x="5715" y="48116"/>
                  </a:cubicBezTo>
                  <a:lnTo>
                    <a:pt x="8359" y="48116"/>
                  </a:lnTo>
                  <a:lnTo>
                    <a:pt x="8359" y="48147"/>
                  </a:lnTo>
                  <a:cubicBezTo>
                    <a:pt x="19697" y="40821"/>
                    <a:pt x="23192" y="17386"/>
                    <a:pt x="26019" y="9848"/>
                  </a:cubicBezTo>
                  <a:cubicBezTo>
                    <a:pt x="28785" y="2310"/>
                    <a:pt x="30274" y="0"/>
                    <a:pt x="30275"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85" name="Google Shape;2385;p52"/>
            <p:cNvSpPr/>
            <p:nvPr/>
          </p:nvSpPr>
          <p:spPr>
            <a:xfrm>
              <a:off x="4701945" y="3034897"/>
              <a:ext cx="272149" cy="221304"/>
            </a:xfrm>
            <a:custGeom>
              <a:avLst/>
              <a:gdLst/>
              <a:ahLst/>
              <a:cxnLst/>
              <a:rect l="l" t="t" r="r" b="b"/>
              <a:pathLst>
                <a:path w="14318" h="11643" fill="none" extrusionOk="0">
                  <a:moveTo>
                    <a:pt x="1" y="1"/>
                  </a:moveTo>
                  <a:cubicBezTo>
                    <a:pt x="244" y="6809"/>
                    <a:pt x="4013" y="11642"/>
                    <a:pt x="4013" y="11642"/>
                  </a:cubicBezTo>
                  <a:cubicBezTo>
                    <a:pt x="4013" y="11642"/>
                    <a:pt x="10214" y="7113"/>
                    <a:pt x="14317" y="225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6" name="Google Shape;2386;p52"/>
            <p:cNvSpPr/>
            <p:nvPr/>
          </p:nvSpPr>
          <p:spPr>
            <a:xfrm>
              <a:off x="4732566" y="2867346"/>
              <a:ext cx="298722" cy="259433"/>
            </a:xfrm>
            <a:custGeom>
              <a:avLst/>
              <a:gdLst/>
              <a:ahLst/>
              <a:cxnLst/>
              <a:rect l="l" t="t" r="r" b="b"/>
              <a:pathLst>
                <a:path w="15716" h="13649" fill="none" extrusionOk="0">
                  <a:moveTo>
                    <a:pt x="670" y="1"/>
                  </a:moveTo>
                  <a:cubicBezTo>
                    <a:pt x="1" y="5290"/>
                    <a:pt x="3618" y="13649"/>
                    <a:pt x="3618" y="13649"/>
                  </a:cubicBezTo>
                  <a:cubicBezTo>
                    <a:pt x="3618" y="13649"/>
                    <a:pt x="11825" y="8998"/>
                    <a:pt x="15715" y="313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7" name="Google Shape;2387;p52"/>
            <p:cNvSpPr/>
            <p:nvPr/>
          </p:nvSpPr>
          <p:spPr>
            <a:xfrm>
              <a:off x="4788619" y="2726957"/>
              <a:ext cx="277909" cy="298722"/>
            </a:xfrm>
            <a:custGeom>
              <a:avLst/>
              <a:gdLst/>
              <a:ahLst/>
              <a:cxnLst/>
              <a:rect l="l" t="t" r="r" b="b"/>
              <a:pathLst>
                <a:path w="14621" h="15716" fill="none" extrusionOk="0">
                  <a:moveTo>
                    <a:pt x="1429" y="1"/>
                  </a:moveTo>
                  <a:cubicBezTo>
                    <a:pt x="0" y="6627"/>
                    <a:pt x="2584" y="15715"/>
                    <a:pt x="2584" y="15715"/>
                  </a:cubicBezTo>
                  <a:cubicBezTo>
                    <a:pt x="2584" y="15715"/>
                    <a:pt x="11307" y="8846"/>
                    <a:pt x="14621" y="416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8" name="Google Shape;2388;p52"/>
            <p:cNvSpPr/>
            <p:nvPr/>
          </p:nvSpPr>
          <p:spPr>
            <a:xfrm>
              <a:off x="4886831" y="2585997"/>
              <a:ext cx="205699" cy="282527"/>
            </a:xfrm>
            <a:custGeom>
              <a:avLst/>
              <a:gdLst/>
              <a:ahLst/>
              <a:cxnLst/>
              <a:rect l="l" t="t" r="r" b="b"/>
              <a:pathLst>
                <a:path w="10822" h="14864" fill="none" extrusionOk="0">
                  <a:moveTo>
                    <a:pt x="2645" y="0"/>
                  </a:moveTo>
                  <a:cubicBezTo>
                    <a:pt x="1" y="6019"/>
                    <a:pt x="791" y="14864"/>
                    <a:pt x="791" y="14864"/>
                  </a:cubicBezTo>
                  <a:cubicBezTo>
                    <a:pt x="791" y="14864"/>
                    <a:pt x="8207" y="10852"/>
                    <a:pt x="10821" y="6566"/>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9" name="Google Shape;2389;p52"/>
            <p:cNvSpPr/>
            <p:nvPr/>
          </p:nvSpPr>
          <p:spPr>
            <a:xfrm>
              <a:off x="4974076" y="2476229"/>
              <a:ext cx="141568" cy="237461"/>
            </a:xfrm>
            <a:custGeom>
              <a:avLst/>
              <a:gdLst/>
              <a:ahLst/>
              <a:cxnLst/>
              <a:rect l="l" t="t" r="r" b="b"/>
              <a:pathLst>
                <a:path w="7448" h="12493" fill="none" extrusionOk="0">
                  <a:moveTo>
                    <a:pt x="5593" y="0"/>
                  </a:moveTo>
                  <a:cubicBezTo>
                    <a:pt x="2280" y="4286"/>
                    <a:pt x="0" y="12493"/>
                    <a:pt x="0" y="12493"/>
                  </a:cubicBezTo>
                  <a:cubicBezTo>
                    <a:pt x="0" y="12493"/>
                    <a:pt x="4712" y="11854"/>
                    <a:pt x="7447" y="799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0" name="Google Shape;2390;p52"/>
            <p:cNvSpPr/>
            <p:nvPr/>
          </p:nvSpPr>
          <p:spPr>
            <a:xfrm>
              <a:off x="5098860" y="2436940"/>
              <a:ext cx="75707" cy="99960"/>
            </a:xfrm>
            <a:custGeom>
              <a:avLst/>
              <a:gdLst/>
              <a:ahLst/>
              <a:cxnLst/>
              <a:rect l="l" t="t" r="r" b="b"/>
              <a:pathLst>
                <a:path w="3983" h="5259" fill="none" extrusionOk="0">
                  <a:moveTo>
                    <a:pt x="2554" y="0"/>
                  </a:moveTo>
                  <a:cubicBezTo>
                    <a:pt x="1" y="2098"/>
                    <a:pt x="1" y="5259"/>
                    <a:pt x="1" y="5259"/>
                  </a:cubicBezTo>
                  <a:lnTo>
                    <a:pt x="3983" y="2067"/>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1" name="Google Shape;2391;p52"/>
            <p:cNvSpPr/>
            <p:nvPr/>
          </p:nvSpPr>
          <p:spPr>
            <a:xfrm>
              <a:off x="4605488" y="2536300"/>
              <a:ext cx="493395" cy="1568676"/>
            </a:xfrm>
            <a:custGeom>
              <a:avLst/>
              <a:gdLst/>
              <a:ahLst/>
              <a:cxnLst/>
              <a:rect l="l" t="t" r="r" b="b"/>
              <a:pathLst>
                <a:path w="22220" h="63018" extrusionOk="0">
                  <a:moveTo>
                    <a:pt x="22220" y="0"/>
                  </a:moveTo>
                  <a:cubicBezTo>
                    <a:pt x="22219" y="1"/>
                    <a:pt x="16627" y="6171"/>
                    <a:pt x="10761" y="18450"/>
                  </a:cubicBezTo>
                  <a:cubicBezTo>
                    <a:pt x="4864" y="30730"/>
                    <a:pt x="0" y="52676"/>
                    <a:pt x="2007" y="60214"/>
                  </a:cubicBezTo>
                  <a:cubicBezTo>
                    <a:pt x="2551" y="62269"/>
                    <a:pt x="3033" y="63018"/>
                    <a:pt x="3446" y="63018"/>
                  </a:cubicBezTo>
                  <a:cubicBezTo>
                    <a:pt x="4555" y="63018"/>
                    <a:pt x="5168" y="57630"/>
                    <a:pt x="5168" y="57630"/>
                  </a:cubicBezTo>
                  <a:cubicBezTo>
                    <a:pt x="5320" y="44682"/>
                    <a:pt x="5806" y="37448"/>
                    <a:pt x="9757" y="24833"/>
                  </a:cubicBezTo>
                  <a:cubicBezTo>
                    <a:pt x="13678" y="12220"/>
                    <a:pt x="22219" y="1"/>
                    <a:pt x="22220" y="0"/>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2392" name="Google Shape;2392;p52"/>
          <p:cNvGrpSpPr/>
          <p:nvPr/>
        </p:nvGrpSpPr>
        <p:grpSpPr>
          <a:xfrm flipH="1">
            <a:off x="7603022" y="2086603"/>
            <a:ext cx="561693" cy="1609734"/>
            <a:chOff x="5522347" y="1956830"/>
            <a:chExt cx="634394" cy="1818086"/>
          </a:xfrm>
        </p:grpSpPr>
        <p:sp>
          <p:nvSpPr>
            <p:cNvPr id="2393" name="Google Shape;2393;p52"/>
            <p:cNvSpPr/>
            <p:nvPr/>
          </p:nvSpPr>
          <p:spPr>
            <a:xfrm>
              <a:off x="5522347" y="2109346"/>
              <a:ext cx="342059" cy="933667"/>
            </a:xfrm>
            <a:custGeom>
              <a:avLst/>
              <a:gdLst/>
              <a:ahLst/>
              <a:cxnLst/>
              <a:rect l="l" t="t" r="r" b="b"/>
              <a:pathLst>
                <a:path w="17996" h="49121" extrusionOk="0">
                  <a:moveTo>
                    <a:pt x="2797" y="1"/>
                  </a:moveTo>
                  <a:cubicBezTo>
                    <a:pt x="2797" y="1"/>
                    <a:pt x="1" y="4408"/>
                    <a:pt x="2068" y="19485"/>
                  </a:cubicBezTo>
                  <a:cubicBezTo>
                    <a:pt x="3557" y="30093"/>
                    <a:pt x="8420" y="38877"/>
                    <a:pt x="12676" y="49120"/>
                  </a:cubicBezTo>
                  <a:cubicBezTo>
                    <a:pt x="12676" y="49120"/>
                    <a:pt x="17995" y="41278"/>
                    <a:pt x="11490" y="28634"/>
                  </a:cubicBezTo>
                  <a:cubicBezTo>
                    <a:pt x="4165" y="14348"/>
                    <a:pt x="2797" y="1"/>
                    <a:pt x="2797"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94" name="Google Shape;2394;p52"/>
            <p:cNvSpPr/>
            <p:nvPr/>
          </p:nvSpPr>
          <p:spPr>
            <a:xfrm>
              <a:off x="5548349" y="2178115"/>
              <a:ext cx="37578" cy="328164"/>
            </a:xfrm>
            <a:custGeom>
              <a:avLst/>
              <a:gdLst/>
              <a:ahLst/>
              <a:cxnLst/>
              <a:rect l="l" t="t" r="r" b="b"/>
              <a:pathLst>
                <a:path w="1977" h="17265" fill="none" extrusionOk="0">
                  <a:moveTo>
                    <a:pt x="1976" y="0"/>
                  </a:moveTo>
                  <a:cubicBezTo>
                    <a:pt x="1" y="7933"/>
                    <a:pt x="943" y="17265"/>
                    <a:pt x="943" y="1726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5" name="Google Shape;2395;p52"/>
            <p:cNvSpPr/>
            <p:nvPr/>
          </p:nvSpPr>
          <p:spPr>
            <a:xfrm>
              <a:off x="5584178" y="2375109"/>
              <a:ext cx="46815" cy="286595"/>
            </a:xfrm>
            <a:custGeom>
              <a:avLst/>
              <a:gdLst/>
              <a:ahLst/>
              <a:cxnLst/>
              <a:rect l="l" t="t" r="r" b="b"/>
              <a:pathLst>
                <a:path w="2463" h="15078" fill="none" extrusionOk="0">
                  <a:moveTo>
                    <a:pt x="2462" y="1"/>
                  </a:moveTo>
                  <a:cubicBezTo>
                    <a:pt x="0" y="3679"/>
                    <a:pt x="1094" y="15077"/>
                    <a:pt x="1094" y="1507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6" name="Google Shape;2396;p52"/>
            <p:cNvSpPr/>
            <p:nvPr/>
          </p:nvSpPr>
          <p:spPr>
            <a:xfrm>
              <a:off x="5628086" y="2491245"/>
              <a:ext cx="41607" cy="312578"/>
            </a:xfrm>
            <a:custGeom>
              <a:avLst/>
              <a:gdLst/>
              <a:ahLst/>
              <a:cxnLst/>
              <a:rect l="l" t="t" r="r" b="b"/>
              <a:pathLst>
                <a:path w="2189" h="16445" fill="none" extrusionOk="0">
                  <a:moveTo>
                    <a:pt x="2189" y="0"/>
                  </a:moveTo>
                  <a:cubicBezTo>
                    <a:pt x="0" y="4864"/>
                    <a:pt x="1642" y="16444"/>
                    <a:pt x="1642" y="1644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7" name="Google Shape;2397;p52"/>
            <p:cNvSpPr/>
            <p:nvPr/>
          </p:nvSpPr>
          <p:spPr>
            <a:xfrm>
              <a:off x="5696246" y="2632204"/>
              <a:ext cx="34118" cy="256544"/>
            </a:xfrm>
            <a:custGeom>
              <a:avLst/>
              <a:gdLst/>
              <a:ahLst/>
              <a:cxnLst/>
              <a:rect l="l" t="t" r="r" b="b"/>
              <a:pathLst>
                <a:path w="1795" h="13497" fill="none" extrusionOk="0">
                  <a:moveTo>
                    <a:pt x="1794" y="1"/>
                  </a:moveTo>
                  <a:cubicBezTo>
                    <a:pt x="882" y="5320"/>
                    <a:pt x="1" y="13497"/>
                    <a:pt x="1" y="134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8" name="Google Shape;2398;p52"/>
            <p:cNvSpPr/>
            <p:nvPr/>
          </p:nvSpPr>
          <p:spPr>
            <a:xfrm>
              <a:off x="5730346" y="2741992"/>
              <a:ext cx="47386" cy="223604"/>
            </a:xfrm>
            <a:custGeom>
              <a:avLst/>
              <a:gdLst/>
              <a:ahLst/>
              <a:cxnLst/>
              <a:rect l="l" t="t" r="r" b="b"/>
              <a:pathLst>
                <a:path w="2493" h="11764" fill="none" extrusionOk="0">
                  <a:moveTo>
                    <a:pt x="2493" y="0"/>
                  </a:moveTo>
                  <a:cubicBezTo>
                    <a:pt x="2219" y="6687"/>
                    <a:pt x="0" y="11763"/>
                    <a:pt x="0" y="117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9" name="Google Shape;2399;p52"/>
            <p:cNvSpPr/>
            <p:nvPr/>
          </p:nvSpPr>
          <p:spPr>
            <a:xfrm>
              <a:off x="5522347" y="2109346"/>
              <a:ext cx="364013" cy="1394694"/>
            </a:xfrm>
            <a:custGeom>
              <a:avLst/>
              <a:gdLst/>
              <a:ahLst/>
              <a:cxnLst/>
              <a:rect l="l" t="t" r="r" b="b"/>
              <a:pathLst>
                <a:path w="19151" h="73376" fill="none" extrusionOk="0">
                  <a:moveTo>
                    <a:pt x="19150" y="73376"/>
                  </a:moveTo>
                  <a:cubicBezTo>
                    <a:pt x="16658" y="49971"/>
                    <a:pt x="4591" y="37357"/>
                    <a:pt x="2068" y="19485"/>
                  </a:cubicBezTo>
                  <a:cubicBezTo>
                    <a:pt x="1" y="4408"/>
                    <a:pt x="2797" y="1"/>
                    <a:pt x="2797"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00" name="Google Shape;2400;p52"/>
            <p:cNvSpPr/>
            <p:nvPr/>
          </p:nvSpPr>
          <p:spPr>
            <a:xfrm>
              <a:off x="5777142" y="1956830"/>
              <a:ext cx="379599" cy="1195363"/>
            </a:xfrm>
            <a:custGeom>
              <a:avLst/>
              <a:gdLst/>
              <a:ahLst/>
              <a:cxnLst/>
              <a:rect l="l" t="t" r="r" b="b"/>
              <a:pathLst>
                <a:path w="19971" h="62889" extrusionOk="0">
                  <a:moveTo>
                    <a:pt x="14438" y="1"/>
                  </a:moveTo>
                  <a:lnTo>
                    <a:pt x="14438" y="1"/>
                  </a:lnTo>
                  <a:cubicBezTo>
                    <a:pt x="14438" y="1"/>
                    <a:pt x="12766" y="8694"/>
                    <a:pt x="8845" y="19332"/>
                  </a:cubicBezTo>
                  <a:cubicBezTo>
                    <a:pt x="4894" y="29971"/>
                    <a:pt x="0" y="47661"/>
                    <a:pt x="7478" y="62889"/>
                  </a:cubicBezTo>
                  <a:cubicBezTo>
                    <a:pt x="7478" y="62889"/>
                    <a:pt x="8177" y="59819"/>
                    <a:pt x="14104" y="37539"/>
                  </a:cubicBezTo>
                  <a:cubicBezTo>
                    <a:pt x="19970" y="15229"/>
                    <a:pt x="14439" y="1"/>
                    <a:pt x="14438"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401" name="Google Shape;2401;p52"/>
            <p:cNvSpPr/>
            <p:nvPr/>
          </p:nvSpPr>
          <p:spPr>
            <a:xfrm>
              <a:off x="5844733" y="2604472"/>
              <a:ext cx="99979" cy="441430"/>
            </a:xfrm>
            <a:custGeom>
              <a:avLst/>
              <a:gdLst/>
              <a:ahLst/>
              <a:cxnLst/>
              <a:rect l="l" t="t" r="r" b="b"/>
              <a:pathLst>
                <a:path w="5260" h="23224" fill="none" extrusionOk="0">
                  <a:moveTo>
                    <a:pt x="1064" y="1"/>
                  </a:moveTo>
                  <a:cubicBezTo>
                    <a:pt x="1" y="10700"/>
                    <a:pt x="5259" y="23223"/>
                    <a:pt x="5259" y="232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02" name="Google Shape;2402;p52"/>
            <p:cNvSpPr/>
            <p:nvPr/>
          </p:nvSpPr>
          <p:spPr>
            <a:xfrm>
              <a:off x="5866117" y="2436940"/>
              <a:ext cx="122503" cy="439092"/>
            </a:xfrm>
            <a:custGeom>
              <a:avLst/>
              <a:gdLst/>
              <a:ahLst/>
              <a:cxnLst/>
              <a:rect l="l" t="t" r="r" b="b"/>
              <a:pathLst>
                <a:path w="6445" h="23101" fill="none" extrusionOk="0">
                  <a:moveTo>
                    <a:pt x="2158" y="0"/>
                  </a:moveTo>
                  <a:cubicBezTo>
                    <a:pt x="0" y="8845"/>
                    <a:pt x="6444" y="23101"/>
                    <a:pt x="6444" y="2310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03" name="Google Shape;2403;p52"/>
            <p:cNvSpPr/>
            <p:nvPr/>
          </p:nvSpPr>
          <p:spPr>
            <a:xfrm>
              <a:off x="5934277" y="2278057"/>
              <a:ext cx="101139" cy="426965"/>
            </a:xfrm>
            <a:custGeom>
              <a:avLst/>
              <a:gdLst/>
              <a:ahLst/>
              <a:cxnLst/>
              <a:rect l="l" t="t" r="r" b="b"/>
              <a:pathLst>
                <a:path w="5321" h="22463" fill="none" extrusionOk="0">
                  <a:moveTo>
                    <a:pt x="1460" y="0"/>
                  </a:moveTo>
                  <a:cubicBezTo>
                    <a:pt x="1" y="9484"/>
                    <a:pt x="5320" y="22463"/>
                    <a:pt x="5320" y="224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04" name="Google Shape;2404;p52"/>
            <p:cNvSpPr/>
            <p:nvPr/>
          </p:nvSpPr>
          <p:spPr>
            <a:xfrm>
              <a:off x="5976455" y="2133048"/>
              <a:ext cx="87834" cy="403852"/>
            </a:xfrm>
            <a:custGeom>
              <a:avLst/>
              <a:gdLst/>
              <a:ahLst/>
              <a:cxnLst/>
              <a:rect l="l" t="t" r="r" b="b"/>
              <a:pathLst>
                <a:path w="4621" h="21247" fill="none" extrusionOk="0">
                  <a:moveTo>
                    <a:pt x="1642" y="0"/>
                  </a:moveTo>
                  <a:cubicBezTo>
                    <a:pt x="1" y="11095"/>
                    <a:pt x="4621" y="21247"/>
                    <a:pt x="4621" y="2124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05" name="Google Shape;2405;p52"/>
            <p:cNvSpPr/>
            <p:nvPr/>
          </p:nvSpPr>
          <p:spPr>
            <a:xfrm>
              <a:off x="6029030" y="2053882"/>
              <a:ext cx="48564" cy="393474"/>
            </a:xfrm>
            <a:custGeom>
              <a:avLst/>
              <a:gdLst/>
              <a:ahLst/>
              <a:cxnLst/>
              <a:rect l="l" t="t" r="r" b="b"/>
              <a:pathLst>
                <a:path w="2555" h="20701" fill="none" extrusionOk="0">
                  <a:moveTo>
                    <a:pt x="1" y="1"/>
                  </a:moveTo>
                  <a:cubicBezTo>
                    <a:pt x="2402" y="5411"/>
                    <a:pt x="2554" y="20700"/>
                    <a:pt x="2554" y="2070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06" name="Google Shape;2406;p52"/>
            <p:cNvSpPr/>
            <p:nvPr/>
          </p:nvSpPr>
          <p:spPr>
            <a:xfrm>
              <a:off x="5859179" y="2392444"/>
              <a:ext cx="225334" cy="1382472"/>
            </a:xfrm>
            <a:custGeom>
              <a:avLst/>
              <a:gdLst/>
              <a:ahLst/>
              <a:cxnLst/>
              <a:rect l="l" t="t" r="r" b="b"/>
              <a:pathLst>
                <a:path w="11855" h="72733" extrusionOk="0">
                  <a:moveTo>
                    <a:pt x="11855" y="1"/>
                  </a:moveTo>
                  <a:cubicBezTo>
                    <a:pt x="11854" y="5"/>
                    <a:pt x="8237" y="21127"/>
                    <a:pt x="4499" y="34378"/>
                  </a:cubicBezTo>
                  <a:cubicBezTo>
                    <a:pt x="730" y="47631"/>
                    <a:pt x="0" y="64865"/>
                    <a:pt x="0" y="70579"/>
                  </a:cubicBezTo>
                  <a:cubicBezTo>
                    <a:pt x="17" y="72160"/>
                    <a:pt x="229" y="72733"/>
                    <a:pt x="528" y="72733"/>
                  </a:cubicBezTo>
                  <a:cubicBezTo>
                    <a:pt x="1316" y="72733"/>
                    <a:pt x="2706" y="68756"/>
                    <a:pt x="2706" y="68756"/>
                  </a:cubicBezTo>
                  <a:cubicBezTo>
                    <a:pt x="2371" y="52555"/>
                    <a:pt x="4773" y="39029"/>
                    <a:pt x="6627" y="31035"/>
                  </a:cubicBezTo>
                  <a:cubicBezTo>
                    <a:pt x="9271" y="19637"/>
                    <a:pt x="11854" y="5"/>
                    <a:pt x="11855" y="1"/>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2410" name="Google Shape;2410;p52"/>
          <p:cNvGrpSpPr/>
          <p:nvPr/>
        </p:nvGrpSpPr>
        <p:grpSpPr>
          <a:xfrm>
            <a:off x="5213963" y="2577725"/>
            <a:ext cx="2382600" cy="2672709"/>
            <a:chOff x="5823563" y="2577724"/>
            <a:chExt cx="2382600" cy="2672709"/>
          </a:xfrm>
        </p:grpSpPr>
        <p:grpSp>
          <p:nvGrpSpPr>
            <p:cNvPr id="2411" name="Google Shape;2411;p52"/>
            <p:cNvGrpSpPr/>
            <p:nvPr/>
          </p:nvGrpSpPr>
          <p:grpSpPr>
            <a:xfrm>
              <a:off x="6329056" y="2864431"/>
              <a:ext cx="387133" cy="1261684"/>
              <a:chOff x="5052025" y="1339225"/>
              <a:chExt cx="1014500" cy="3306300"/>
            </a:xfrm>
          </p:grpSpPr>
          <p:sp>
            <p:nvSpPr>
              <p:cNvPr id="2412" name="Google Shape;2412;p52"/>
              <p:cNvSpPr/>
              <p:nvPr/>
            </p:nvSpPr>
            <p:spPr>
              <a:xfrm>
                <a:off x="5052025" y="1339225"/>
                <a:ext cx="1013725" cy="3265250"/>
              </a:xfrm>
              <a:custGeom>
                <a:avLst/>
                <a:gdLst/>
                <a:ahLst/>
                <a:cxnLst/>
                <a:rect l="l" t="t" r="r" b="b"/>
                <a:pathLst>
                  <a:path w="40549" h="130610" extrusionOk="0">
                    <a:moveTo>
                      <a:pt x="2584" y="0"/>
                    </a:moveTo>
                    <a:cubicBezTo>
                      <a:pt x="1186" y="0"/>
                      <a:pt x="1" y="1125"/>
                      <a:pt x="1" y="2584"/>
                    </a:cubicBezTo>
                    <a:cubicBezTo>
                      <a:pt x="1" y="3982"/>
                      <a:pt x="1125" y="5167"/>
                      <a:pt x="2584" y="5167"/>
                    </a:cubicBezTo>
                    <a:lnTo>
                      <a:pt x="3375" y="5167"/>
                    </a:lnTo>
                    <a:lnTo>
                      <a:pt x="3375" y="125686"/>
                    </a:lnTo>
                    <a:cubicBezTo>
                      <a:pt x="3375" y="128969"/>
                      <a:pt x="11817" y="130610"/>
                      <a:pt x="20260" y="130610"/>
                    </a:cubicBezTo>
                    <a:cubicBezTo>
                      <a:pt x="28702" y="130610"/>
                      <a:pt x="37144" y="128969"/>
                      <a:pt x="37144" y="125686"/>
                    </a:cubicBezTo>
                    <a:lnTo>
                      <a:pt x="37144" y="5167"/>
                    </a:lnTo>
                    <a:lnTo>
                      <a:pt x="37965" y="5167"/>
                    </a:lnTo>
                    <a:cubicBezTo>
                      <a:pt x="39363" y="5167"/>
                      <a:pt x="40549" y="4012"/>
                      <a:pt x="40549" y="2584"/>
                    </a:cubicBezTo>
                    <a:cubicBezTo>
                      <a:pt x="40549" y="1155"/>
                      <a:pt x="39394" y="0"/>
                      <a:pt x="37995"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13" name="Google Shape;2413;p52"/>
              <p:cNvSpPr/>
              <p:nvPr/>
            </p:nvSpPr>
            <p:spPr>
              <a:xfrm>
                <a:off x="5136375" y="1944100"/>
                <a:ext cx="845025" cy="2660375"/>
              </a:xfrm>
              <a:custGeom>
                <a:avLst/>
                <a:gdLst/>
                <a:ahLst/>
                <a:cxnLst/>
                <a:rect l="l" t="t" r="r" b="b"/>
                <a:pathLst>
                  <a:path w="33801" h="106415" extrusionOk="0">
                    <a:moveTo>
                      <a:pt x="1" y="0"/>
                    </a:moveTo>
                    <a:lnTo>
                      <a:pt x="1" y="101491"/>
                    </a:lnTo>
                    <a:cubicBezTo>
                      <a:pt x="1" y="104774"/>
                      <a:pt x="8451" y="106415"/>
                      <a:pt x="16901" y="106415"/>
                    </a:cubicBezTo>
                    <a:cubicBezTo>
                      <a:pt x="25351" y="106415"/>
                      <a:pt x="33801" y="104774"/>
                      <a:pt x="33801" y="101491"/>
                    </a:cubicBezTo>
                    <a:lnTo>
                      <a:pt x="33801" y="0"/>
                    </a:lnTo>
                    <a:close/>
                  </a:path>
                </a:pathLst>
              </a:custGeom>
              <a:solidFill>
                <a:schemeClr val="accent1"/>
              </a:solidFill>
              <a:ln>
                <a:noFill/>
              </a:ln>
            </p:spPr>
            <p:txBody>
              <a:bodyPr spcFirstLastPara="1" wrap="square" lIns="91425" tIns="91425" rIns="91425" bIns="91425" anchor="ctr" anchorCtr="0">
                <a:noAutofit/>
              </a:bodyPr>
              <a:lstStyle/>
              <a:p/>
            </p:txBody>
          </p:sp>
          <p:sp>
            <p:nvSpPr>
              <p:cNvPr id="2414" name="Google Shape;2414;p52"/>
              <p:cNvSpPr/>
              <p:nvPr/>
            </p:nvSpPr>
            <p:spPr>
              <a:xfrm>
                <a:off x="5391700" y="2203175"/>
                <a:ext cx="68425" cy="68450"/>
              </a:xfrm>
              <a:custGeom>
                <a:avLst/>
                <a:gdLst/>
                <a:ahLst/>
                <a:cxnLst/>
                <a:rect l="l" t="t" r="r" b="b"/>
                <a:pathLst>
                  <a:path w="2737" h="2738" extrusionOk="0">
                    <a:moveTo>
                      <a:pt x="1423" y="1"/>
                    </a:moveTo>
                    <a:cubicBezTo>
                      <a:pt x="1405" y="1"/>
                      <a:pt x="1387" y="1"/>
                      <a:pt x="1368" y="2"/>
                    </a:cubicBezTo>
                    <a:cubicBezTo>
                      <a:pt x="609" y="2"/>
                      <a:pt x="1" y="610"/>
                      <a:pt x="1" y="1370"/>
                    </a:cubicBezTo>
                    <a:cubicBezTo>
                      <a:pt x="1" y="2130"/>
                      <a:pt x="609" y="2738"/>
                      <a:pt x="1368" y="2738"/>
                    </a:cubicBezTo>
                    <a:cubicBezTo>
                      <a:pt x="2128" y="2738"/>
                      <a:pt x="2736" y="2130"/>
                      <a:pt x="2736" y="1370"/>
                    </a:cubicBezTo>
                    <a:cubicBezTo>
                      <a:pt x="2736" y="627"/>
                      <a:pt x="2185" y="1"/>
                      <a:pt x="1423"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15" name="Google Shape;2415;p52"/>
              <p:cNvSpPr/>
              <p:nvPr/>
            </p:nvSpPr>
            <p:spPr>
              <a:xfrm>
                <a:off x="5507975" y="2631025"/>
                <a:ext cx="102600" cy="102625"/>
              </a:xfrm>
              <a:custGeom>
                <a:avLst/>
                <a:gdLst/>
                <a:ahLst/>
                <a:cxnLst/>
                <a:rect l="l" t="t" r="r" b="b"/>
                <a:pathLst>
                  <a:path w="4104" h="4105" extrusionOk="0">
                    <a:moveTo>
                      <a:pt x="2067" y="1"/>
                    </a:moveTo>
                    <a:cubicBezTo>
                      <a:pt x="912" y="1"/>
                      <a:pt x="0" y="912"/>
                      <a:pt x="0" y="2037"/>
                    </a:cubicBezTo>
                    <a:cubicBezTo>
                      <a:pt x="0" y="3192"/>
                      <a:pt x="912" y="4104"/>
                      <a:pt x="2067" y="4104"/>
                    </a:cubicBezTo>
                    <a:cubicBezTo>
                      <a:pt x="3192" y="4104"/>
                      <a:pt x="4104" y="3192"/>
                      <a:pt x="4104" y="2037"/>
                    </a:cubicBezTo>
                    <a:cubicBezTo>
                      <a:pt x="4104" y="912"/>
                      <a:pt x="3192" y="1"/>
                      <a:pt x="2067"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16" name="Google Shape;2416;p52"/>
              <p:cNvSpPr/>
              <p:nvPr/>
            </p:nvSpPr>
            <p:spPr>
              <a:xfrm>
                <a:off x="5248075" y="2889400"/>
                <a:ext cx="57025" cy="57000"/>
              </a:xfrm>
              <a:custGeom>
                <a:avLst/>
                <a:gdLst/>
                <a:ahLst/>
                <a:cxnLst/>
                <a:rect l="l" t="t" r="r" b="b"/>
                <a:pathLst>
                  <a:path w="2281" h="2280" extrusionOk="0">
                    <a:moveTo>
                      <a:pt x="1126" y="0"/>
                    </a:moveTo>
                    <a:cubicBezTo>
                      <a:pt x="518" y="0"/>
                      <a:pt x="1" y="486"/>
                      <a:pt x="1" y="1125"/>
                    </a:cubicBezTo>
                    <a:cubicBezTo>
                      <a:pt x="1" y="1733"/>
                      <a:pt x="487" y="2280"/>
                      <a:pt x="1126" y="2280"/>
                    </a:cubicBezTo>
                    <a:cubicBezTo>
                      <a:pt x="1733" y="2280"/>
                      <a:pt x="2281" y="1763"/>
                      <a:pt x="2281" y="1125"/>
                    </a:cubicBezTo>
                    <a:cubicBezTo>
                      <a:pt x="2281" y="486"/>
                      <a:pt x="1764" y="0"/>
                      <a:pt x="1126"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17" name="Google Shape;2417;p52"/>
              <p:cNvSpPr/>
              <p:nvPr/>
            </p:nvSpPr>
            <p:spPr>
              <a:xfrm>
                <a:off x="5358275" y="3654600"/>
                <a:ext cx="68400" cy="68425"/>
              </a:xfrm>
              <a:custGeom>
                <a:avLst/>
                <a:gdLst/>
                <a:ahLst/>
                <a:cxnLst/>
                <a:rect l="l" t="t" r="r" b="b"/>
                <a:pathLst>
                  <a:path w="2736" h="2737"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18" name="Google Shape;2418;p52"/>
              <p:cNvSpPr/>
              <p:nvPr/>
            </p:nvSpPr>
            <p:spPr>
              <a:xfrm>
                <a:off x="5280000" y="4086225"/>
                <a:ext cx="49425" cy="49400"/>
              </a:xfrm>
              <a:custGeom>
                <a:avLst/>
                <a:gdLst/>
                <a:ahLst/>
                <a:cxnLst/>
                <a:rect l="l" t="t" r="r" b="b"/>
                <a:pathLst>
                  <a:path w="1977" h="1976" extrusionOk="0">
                    <a:moveTo>
                      <a:pt x="1004" y="0"/>
                    </a:moveTo>
                    <a:cubicBezTo>
                      <a:pt x="456" y="0"/>
                      <a:pt x="0" y="456"/>
                      <a:pt x="0" y="973"/>
                    </a:cubicBezTo>
                    <a:cubicBezTo>
                      <a:pt x="0" y="1520"/>
                      <a:pt x="456" y="1976"/>
                      <a:pt x="1004" y="1976"/>
                    </a:cubicBezTo>
                    <a:cubicBezTo>
                      <a:pt x="1520" y="1976"/>
                      <a:pt x="1976" y="1520"/>
                      <a:pt x="1976" y="973"/>
                    </a:cubicBezTo>
                    <a:cubicBezTo>
                      <a:pt x="1976" y="456"/>
                      <a:pt x="1551" y="0"/>
                      <a:pt x="1004" y="0"/>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19" name="Google Shape;2419;p52"/>
              <p:cNvSpPr/>
              <p:nvPr/>
            </p:nvSpPr>
            <p:spPr>
              <a:xfrm>
                <a:off x="5219200" y="2042125"/>
                <a:ext cx="57025" cy="57000"/>
              </a:xfrm>
              <a:custGeom>
                <a:avLst/>
                <a:gdLst/>
                <a:ahLst/>
                <a:cxnLst/>
                <a:rect l="l" t="t" r="r" b="b"/>
                <a:pathLst>
                  <a:path w="2281" h="2280" extrusionOk="0">
                    <a:moveTo>
                      <a:pt x="1156" y="0"/>
                    </a:moveTo>
                    <a:cubicBezTo>
                      <a:pt x="518" y="0"/>
                      <a:pt x="1" y="517"/>
                      <a:pt x="1" y="1125"/>
                    </a:cubicBezTo>
                    <a:cubicBezTo>
                      <a:pt x="1" y="1733"/>
                      <a:pt x="487" y="2280"/>
                      <a:pt x="1156" y="2280"/>
                    </a:cubicBezTo>
                    <a:cubicBezTo>
                      <a:pt x="1764" y="2280"/>
                      <a:pt x="2281" y="1763"/>
                      <a:pt x="2281" y="1125"/>
                    </a:cubicBezTo>
                    <a:cubicBezTo>
                      <a:pt x="2281" y="486"/>
                      <a:pt x="1764" y="0"/>
                      <a:pt x="1156" y="0"/>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20" name="Google Shape;2420;p52"/>
              <p:cNvSpPr/>
              <p:nvPr/>
            </p:nvSpPr>
            <p:spPr>
              <a:xfrm>
                <a:off x="5136375" y="1468400"/>
                <a:ext cx="845025" cy="3136075"/>
              </a:xfrm>
              <a:custGeom>
                <a:avLst/>
                <a:gdLst/>
                <a:ahLst/>
                <a:cxnLst/>
                <a:rect l="l" t="t" r="r" b="b"/>
                <a:pathLst>
                  <a:path w="33801" h="125443" extrusionOk="0">
                    <a:moveTo>
                      <a:pt x="22007" y="0"/>
                    </a:moveTo>
                    <a:cubicBezTo>
                      <a:pt x="21642" y="33952"/>
                      <a:pt x="18360" y="88907"/>
                      <a:pt x="1" y="104713"/>
                    </a:cubicBezTo>
                    <a:lnTo>
                      <a:pt x="1" y="120519"/>
                    </a:lnTo>
                    <a:cubicBezTo>
                      <a:pt x="1" y="123802"/>
                      <a:pt x="8451" y="125443"/>
                      <a:pt x="16901" y="125443"/>
                    </a:cubicBezTo>
                    <a:cubicBezTo>
                      <a:pt x="25351" y="125443"/>
                      <a:pt x="33801" y="123802"/>
                      <a:pt x="33801" y="120519"/>
                    </a:cubicBezTo>
                    <a:lnTo>
                      <a:pt x="33801" y="0"/>
                    </a:ln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21" name="Google Shape;2421;p52"/>
              <p:cNvSpPr/>
              <p:nvPr/>
            </p:nvSpPr>
            <p:spPr>
              <a:xfrm>
                <a:off x="5136375" y="1468400"/>
                <a:ext cx="25" cy="228000"/>
              </a:xfrm>
              <a:custGeom>
                <a:avLst/>
                <a:gdLst/>
                <a:ahLst/>
                <a:cxnLst/>
                <a:rect l="l" t="t" r="r" b="b"/>
                <a:pathLst>
                  <a:path w="1" h="9120" fill="none" extrusionOk="0">
                    <a:moveTo>
                      <a:pt x="1" y="9119"/>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22" name="Google Shape;2422;p52"/>
              <p:cNvSpPr/>
              <p:nvPr/>
            </p:nvSpPr>
            <p:spPr>
              <a:xfrm>
                <a:off x="5136375" y="2119625"/>
                <a:ext cx="25" cy="1273600"/>
              </a:xfrm>
              <a:custGeom>
                <a:avLst/>
                <a:gdLst/>
                <a:ahLst/>
                <a:cxnLst/>
                <a:rect l="l" t="t" r="r" b="b"/>
                <a:pathLst>
                  <a:path w="1" h="50944" fill="none" extrusionOk="0">
                    <a:moveTo>
                      <a:pt x="1" y="50943"/>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23" name="Google Shape;2423;p52"/>
              <p:cNvSpPr/>
              <p:nvPr/>
            </p:nvSpPr>
            <p:spPr>
              <a:xfrm>
                <a:off x="5136375" y="1468400"/>
                <a:ext cx="845025" cy="3177125"/>
              </a:xfrm>
              <a:custGeom>
                <a:avLst/>
                <a:gdLst/>
                <a:ahLst/>
                <a:cxnLst/>
                <a:rect l="l" t="t" r="r" b="b"/>
                <a:pathLst>
                  <a:path w="33801" h="127085" fill="none" extrusionOk="0">
                    <a:moveTo>
                      <a:pt x="33801" y="0"/>
                    </a:moveTo>
                    <a:lnTo>
                      <a:pt x="33801" y="120519"/>
                    </a:lnTo>
                    <a:cubicBezTo>
                      <a:pt x="33801" y="127084"/>
                      <a:pt x="1" y="127084"/>
                      <a:pt x="1" y="120519"/>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24" name="Google Shape;2424;p52"/>
              <p:cNvSpPr/>
              <p:nvPr/>
            </p:nvSpPr>
            <p:spPr>
              <a:xfrm>
                <a:off x="5052025" y="1339225"/>
                <a:ext cx="1014500" cy="129200"/>
              </a:xfrm>
              <a:custGeom>
                <a:avLst/>
                <a:gdLst/>
                <a:ahLst/>
                <a:cxnLst/>
                <a:rect l="l" t="t" r="r" b="b"/>
                <a:pathLst>
                  <a:path w="40580" h="5168" fill="none" extrusionOk="0">
                    <a:moveTo>
                      <a:pt x="10123" y="5167"/>
                    </a:moveTo>
                    <a:lnTo>
                      <a:pt x="2584" y="5167"/>
                    </a:lnTo>
                    <a:cubicBezTo>
                      <a:pt x="1186" y="5167"/>
                      <a:pt x="1" y="4012"/>
                      <a:pt x="1" y="2584"/>
                    </a:cubicBezTo>
                    <a:lnTo>
                      <a:pt x="1" y="2584"/>
                    </a:lnTo>
                    <a:cubicBezTo>
                      <a:pt x="1" y="1155"/>
                      <a:pt x="1156" y="0"/>
                      <a:pt x="2584" y="0"/>
                    </a:cubicBezTo>
                    <a:lnTo>
                      <a:pt x="37995" y="0"/>
                    </a:lnTo>
                    <a:cubicBezTo>
                      <a:pt x="39394" y="0"/>
                      <a:pt x="40579" y="1125"/>
                      <a:pt x="40579" y="2584"/>
                    </a:cubicBezTo>
                    <a:lnTo>
                      <a:pt x="40579" y="2584"/>
                    </a:lnTo>
                    <a:cubicBezTo>
                      <a:pt x="40579" y="3982"/>
                      <a:pt x="39454" y="5167"/>
                      <a:pt x="37995" y="5167"/>
                    </a:cubicBezTo>
                    <a:lnTo>
                      <a:pt x="20974" y="516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25" name="Google Shape;2425;p52"/>
              <p:cNvSpPr/>
              <p:nvPr/>
            </p:nvSpPr>
            <p:spPr>
              <a:xfrm>
                <a:off x="5653875" y="3254125"/>
                <a:ext cx="88175" cy="87425"/>
              </a:xfrm>
              <a:custGeom>
                <a:avLst/>
                <a:gdLst/>
                <a:ahLst/>
                <a:cxnLst/>
                <a:rect l="l" t="t" r="r" b="b"/>
                <a:pathLst>
                  <a:path w="3527" h="3497" extrusionOk="0">
                    <a:moveTo>
                      <a:pt x="1763" y="1"/>
                    </a:moveTo>
                    <a:cubicBezTo>
                      <a:pt x="821" y="1"/>
                      <a:pt x="0" y="791"/>
                      <a:pt x="0" y="1734"/>
                    </a:cubicBezTo>
                    <a:cubicBezTo>
                      <a:pt x="0" y="2676"/>
                      <a:pt x="821" y="3496"/>
                      <a:pt x="1763" y="3496"/>
                    </a:cubicBezTo>
                    <a:cubicBezTo>
                      <a:pt x="2705" y="3496"/>
                      <a:pt x="3526" y="2737"/>
                      <a:pt x="3526" y="1734"/>
                    </a:cubicBezTo>
                    <a:cubicBezTo>
                      <a:pt x="3526" y="761"/>
                      <a:pt x="2705" y="1"/>
                      <a:pt x="1763"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26" name="Google Shape;2426;p52"/>
              <p:cNvSpPr/>
              <p:nvPr/>
            </p:nvSpPr>
            <p:spPr>
              <a:xfrm>
                <a:off x="5506450" y="3939550"/>
                <a:ext cx="106400" cy="106425"/>
              </a:xfrm>
              <a:custGeom>
                <a:avLst/>
                <a:gdLst/>
                <a:ahLst/>
                <a:cxnLst/>
                <a:rect l="l" t="t" r="r" b="b"/>
                <a:pathLst>
                  <a:path w="4256" h="4257" extrusionOk="0">
                    <a:moveTo>
                      <a:pt x="2128" y="1"/>
                    </a:moveTo>
                    <a:cubicBezTo>
                      <a:pt x="943" y="1"/>
                      <a:pt x="0" y="943"/>
                      <a:pt x="0" y="2128"/>
                    </a:cubicBezTo>
                    <a:cubicBezTo>
                      <a:pt x="0" y="3314"/>
                      <a:pt x="943" y="4256"/>
                      <a:pt x="2128" y="4256"/>
                    </a:cubicBezTo>
                    <a:cubicBezTo>
                      <a:pt x="3283" y="4256"/>
                      <a:pt x="4256" y="3314"/>
                      <a:pt x="4256" y="2128"/>
                    </a:cubicBezTo>
                    <a:cubicBezTo>
                      <a:pt x="4256" y="943"/>
                      <a:pt x="3283" y="1"/>
                      <a:pt x="2128"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27" name="Google Shape;2427;p52"/>
              <p:cNvSpPr/>
              <p:nvPr/>
            </p:nvSpPr>
            <p:spPr>
              <a:xfrm>
                <a:off x="5755700" y="3574800"/>
                <a:ext cx="79800" cy="79825"/>
              </a:xfrm>
              <a:custGeom>
                <a:avLst/>
                <a:gdLst/>
                <a:ahLst/>
                <a:cxnLst/>
                <a:rect l="l" t="t" r="r" b="b"/>
                <a:pathLst>
                  <a:path w="3192" h="3193" extrusionOk="0">
                    <a:moveTo>
                      <a:pt x="1611" y="1"/>
                    </a:moveTo>
                    <a:cubicBezTo>
                      <a:pt x="730" y="1"/>
                      <a:pt x="0" y="730"/>
                      <a:pt x="0" y="1612"/>
                    </a:cubicBezTo>
                    <a:cubicBezTo>
                      <a:pt x="0" y="2463"/>
                      <a:pt x="730" y="3192"/>
                      <a:pt x="1611" y="3192"/>
                    </a:cubicBezTo>
                    <a:cubicBezTo>
                      <a:pt x="2493" y="3192"/>
                      <a:pt x="3192" y="2463"/>
                      <a:pt x="3192" y="1612"/>
                    </a:cubicBezTo>
                    <a:cubicBezTo>
                      <a:pt x="3192" y="730"/>
                      <a:pt x="2493" y="31"/>
                      <a:pt x="1611"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28" name="Google Shape;2428;p52"/>
              <p:cNvSpPr/>
              <p:nvPr/>
            </p:nvSpPr>
            <p:spPr>
              <a:xfrm>
                <a:off x="5762525" y="2168250"/>
                <a:ext cx="68425" cy="68425"/>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8" y="2736"/>
                      <a:pt x="2736" y="2128"/>
                      <a:pt x="2736" y="1369"/>
                    </a:cubicBezTo>
                    <a:cubicBezTo>
                      <a:pt x="2736" y="609"/>
                      <a:pt x="2128" y="1"/>
                      <a:pt x="1369"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grpSp>
        <p:grpSp>
          <p:nvGrpSpPr>
            <p:cNvPr id="2429" name="Google Shape;2429;p52"/>
            <p:cNvGrpSpPr/>
            <p:nvPr/>
          </p:nvGrpSpPr>
          <p:grpSpPr>
            <a:xfrm>
              <a:off x="6813843" y="2864431"/>
              <a:ext cx="387133" cy="1261684"/>
              <a:chOff x="5052025" y="1339225"/>
              <a:chExt cx="1014500" cy="3306300"/>
            </a:xfrm>
          </p:grpSpPr>
          <p:sp>
            <p:nvSpPr>
              <p:cNvPr id="2430" name="Google Shape;2430;p52"/>
              <p:cNvSpPr/>
              <p:nvPr/>
            </p:nvSpPr>
            <p:spPr>
              <a:xfrm>
                <a:off x="5052025" y="1339225"/>
                <a:ext cx="1013725" cy="3265250"/>
              </a:xfrm>
              <a:custGeom>
                <a:avLst/>
                <a:gdLst/>
                <a:ahLst/>
                <a:cxnLst/>
                <a:rect l="l" t="t" r="r" b="b"/>
                <a:pathLst>
                  <a:path w="40549" h="130610" extrusionOk="0">
                    <a:moveTo>
                      <a:pt x="2584" y="0"/>
                    </a:moveTo>
                    <a:cubicBezTo>
                      <a:pt x="1186" y="0"/>
                      <a:pt x="1" y="1125"/>
                      <a:pt x="1" y="2584"/>
                    </a:cubicBezTo>
                    <a:cubicBezTo>
                      <a:pt x="1" y="3982"/>
                      <a:pt x="1125" y="5167"/>
                      <a:pt x="2584" y="5167"/>
                    </a:cubicBezTo>
                    <a:lnTo>
                      <a:pt x="3375" y="5167"/>
                    </a:lnTo>
                    <a:lnTo>
                      <a:pt x="3375" y="125686"/>
                    </a:lnTo>
                    <a:cubicBezTo>
                      <a:pt x="3375" y="128969"/>
                      <a:pt x="11817" y="130610"/>
                      <a:pt x="20260" y="130610"/>
                    </a:cubicBezTo>
                    <a:cubicBezTo>
                      <a:pt x="28702" y="130610"/>
                      <a:pt x="37144" y="128969"/>
                      <a:pt x="37144" y="125686"/>
                    </a:cubicBezTo>
                    <a:lnTo>
                      <a:pt x="37144" y="5167"/>
                    </a:lnTo>
                    <a:lnTo>
                      <a:pt x="37965" y="5167"/>
                    </a:lnTo>
                    <a:cubicBezTo>
                      <a:pt x="39363" y="5167"/>
                      <a:pt x="40549" y="4012"/>
                      <a:pt x="40549" y="2584"/>
                    </a:cubicBezTo>
                    <a:cubicBezTo>
                      <a:pt x="40549" y="1155"/>
                      <a:pt x="39394" y="0"/>
                      <a:pt x="37995"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31" name="Google Shape;2431;p52"/>
              <p:cNvSpPr/>
              <p:nvPr/>
            </p:nvSpPr>
            <p:spPr>
              <a:xfrm>
                <a:off x="5136375" y="1944100"/>
                <a:ext cx="845025" cy="2660375"/>
              </a:xfrm>
              <a:custGeom>
                <a:avLst/>
                <a:gdLst/>
                <a:ahLst/>
                <a:cxnLst/>
                <a:rect l="l" t="t" r="r" b="b"/>
                <a:pathLst>
                  <a:path w="33801" h="106415" extrusionOk="0">
                    <a:moveTo>
                      <a:pt x="1" y="0"/>
                    </a:moveTo>
                    <a:lnTo>
                      <a:pt x="1" y="101491"/>
                    </a:lnTo>
                    <a:cubicBezTo>
                      <a:pt x="1" y="104774"/>
                      <a:pt x="8451" y="106415"/>
                      <a:pt x="16901" y="106415"/>
                    </a:cubicBezTo>
                    <a:cubicBezTo>
                      <a:pt x="25351" y="106415"/>
                      <a:pt x="33801" y="104774"/>
                      <a:pt x="33801" y="101491"/>
                    </a:cubicBezTo>
                    <a:lnTo>
                      <a:pt x="33801" y="0"/>
                    </a:lnTo>
                    <a:close/>
                  </a:path>
                </a:pathLst>
              </a:custGeom>
              <a:solidFill>
                <a:schemeClr val="lt2"/>
              </a:solidFill>
              <a:ln>
                <a:noFill/>
              </a:ln>
            </p:spPr>
            <p:txBody>
              <a:bodyPr spcFirstLastPara="1" wrap="square" lIns="91425" tIns="91425" rIns="91425" bIns="91425" anchor="ctr" anchorCtr="0">
                <a:noAutofit/>
              </a:bodyPr>
              <a:lstStyle/>
              <a:p/>
            </p:txBody>
          </p:sp>
          <p:sp>
            <p:nvSpPr>
              <p:cNvPr id="2432" name="Google Shape;2432;p52"/>
              <p:cNvSpPr/>
              <p:nvPr/>
            </p:nvSpPr>
            <p:spPr>
              <a:xfrm>
                <a:off x="5391700" y="2203175"/>
                <a:ext cx="68425" cy="68450"/>
              </a:xfrm>
              <a:custGeom>
                <a:avLst/>
                <a:gdLst/>
                <a:ahLst/>
                <a:cxnLst/>
                <a:rect l="l" t="t" r="r" b="b"/>
                <a:pathLst>
                  <a:path w="2737" h="2738" extrusionOk="0">
                    <a:moveTo>
                      <a:pt x="1423" y="1"/>
                    </a:moveTo>
                    <a:cubicBezTo>
                      <a:pt x="1405" y="1"/>
                      <a:pt x="1387" y="1"/>
                      <a:pt x="1368" y="2"/>
                    </a:cubicBezTo>
                    <a:cubicBezTo>
                      <a:pt x="609" y="2"/>
                      <a:pt x="1" y="610"/>
                      <a:pt x="1" y="1370"/>
                    </a:cubicBezTo>
                    <a:cubicBezTo>
                      <a:pt x="1" y="2130"/>
                      <a:pt x="609" y="2738"/>
                      <a:pt x="1368" y="2738"/>
                    </a:cubicBezTo>
                    <a:cubicBezTo>
                      <a:pt x="2128" y="2738"/>
                      <a:pt x="2736" y="2130"/>
                      <a:pt x="2736" y="1370"/>
                    </a:cubicBezTo>
                    <a:cubicBezTo>
                      <a:pt x="2736" y="627"/>
                      <a:pt x="2185" y="1"/>
                      <a:pt x="1423"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3" name="Google Shape;2433;p52"/>
              <p:cNvSpPr/>
              <p:nvPr/>
            </p:nvSpPr>
            <p:spPr>
              <a:xfrm>
                <a:off x="5507975" y="2631025"/>
                <a:ext cx="102600" cy="102625"/>
              </a:xfrm>
              <a:custGeom>
                <a:avLst/>
                <a:gdLst/>
                <a:ahLst/>
                <a:cxnLst/>
                <a:rect l="l" t="t" r="r" b="b"/>
                <a:pathLst>
                  <a:path w="4104" h="4105" extrusionOk="0">
                    <a:moveTo>
                      <a:pt x="2067" y="1"/>
                    </a:moveTo>
                    <a:cubicBezTo>
                      <a:pt x="912" y="1"/>
                      <a:pt x="0" y="912"/>
                      <a:pt x="0" y="2037"/>
                    </a:cubicBezTo>
                    <a:cubicBezTo>
                      <a:pt x="0" y="3192"/>
                      <a:pt x="912" y="4104"/>
                      <a:pt x="2067" y="4104"/>
                    </a:cubicBezTo>
                    <a:cubicBezTo>
                      <a:pt x="3192" y="4104"/>
                      <a:pt x="4104" y="3192"/>
                      <a:pt x="4104" y="2037"/>
                    </a:cubicBezTo>
                    <a:cubicBezTo>
                      <a:pt x="4104" y="912"/>
                      <a:pt x="3192" y="1"/>
                      <a:pt x="2067"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4" name="Google Shape;2434;p52"/>
              <p:cNvSpPr/>
              <p:nvPr/>
            </p:nvSpPr>
            <p:spPr>
              <a:xfrm>
                <a:off x="5248075" y="2889400"/>
                <a:ext cx="57025" cy="57000"/>
              </a:xfrm>
              <a:custGeom>
                <a:avLst/>
                <a:gdLst/>
                <a:ahLst/>
                <a:cxnLst/>
                <a:rect l="l" t="t" r="r" b="b"/>
                <a:pathLst>
                  <a:path w="2281" h="2280" extrusionOk="0">
                    <a:moveTo>
                      <a:pt x="1126" y="0"/>
                    </a:moveTo>
                    <a:cubicBezTo>
                      <a:pt x="518" y="0"/>
                      <a:pt x="1" y="486"/>
                      <a:pt x="1" y="1125"/>
                    </a:cubicBezTo>
                    <a:cubicBezTo>
                      <a:pt x="1" y="1733"/>
                      <a:pt x="487" y="2280"/>
                      <a:pt x="1126" y="2280"/>
                    </a:cubicBezTo>
                    <a:cubicBezTo>
                      <a:pt x="1733" y="2280"/>
                      <a:pt x="2281" y="1763"/>
                      <a:pt x="2281" y="1125"/>
                    </a:cubicBezTo>
                    <a:cubicBezTo>
                      <a:pt x="2281" y="486"/>
                      <a:pt x="1764" y="0"/>
                      <a:pt x="1126"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5" name="Google Shape;2435;p52"/>
              <p:cNvSpPr/>
              <p:nvPr/>
            </p:nvSpPr>
            <p:spPr>
              <a:xfrm>
                <a:off x="5358275" y="3654600"/>
                <a:ext cx="68400" cy="68425"/>
              </a:xfrm>
              <a:custGeom>
                <a:avLst/>
                <a:gdLst/>
                <a:ahLst/>
                <a:cxnLst/>
                <a:rect l="l" t="t" r="r" b="b"/>
                <a:pathLst>
                  <a:path w="2736" h="2737"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6" name="Google Shape;2436;p52"/>
              <p:cNvSpPr/>
              <p:nvPr/>
            </p:nvSpPr>
            <p:spPr>
              <a:xfrm>
                <a:off x="5280000" y="4086225"/>
                <a:ext cx="49425" cy="49400"/>
              </a:xfrm>
              <a:custGeom>
                <a:avLst/>
                <a:gdLst/>
                <a:ahLst/>
                <a:cxnLst/>
                <a:rect l="l" t="t" r="r" b="b"/>
                <a:pathLst>
                  <a:path w="1977" h="1976" extrusionOk="0">
                    <a:moveTo>
                      <a:pt x="1004" y="0"/>
                    </a:moveTo>
                    <a:cubicBezTo>
                      <a:pt x="456" y="0"/>
                      <a:pt x="0" y="456"/>
                      <a:pt x="0" y="973"/>
                    </a:cubicBezTo>
                    <a:cubicBezTo>
                      <a:pt x="0" y="1520"/>
                      <a:pt x="456" y="1976"/>
                      <a:pt x="1004" y="1976"/>
                    </a:cubicBezTo>
                    <a:cubicBezTo>
                      <a:pt x="1520" y="1976"/>
                      <a:pt x="1976" y="1520"/>
                      <a:pt x="1976" y="973"/>
                    </a:cubicBezTo>
                    <a:cubicBezTo>
                      <a:pt x="1976" y="456"/>
                      <a:pt x="1551" y="0"/>
                      <a:pt x="1004"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7" name="Google Shape;2437;p52"/>
              <p:cNvSpPr/>
              <p:nvPr/>
            </p:nvSpPr>
            <p:spPr>
              <a:xfrm>
                <a:off x="5219200" y="2042125"/>
                <a:ext cx="57025" cy="57000"/>
              </a:xfrm>
              <a:custGeom>
                <a:avLst/>
                <a:gdLst/>
                <a:ahLst/>
                <a:cxnLst/>
                <a:rect l="l" t="t" r="r" b="b"/>
                <a:pathLst>
                  <a:path w="2281" h="2280" extrusionOk="0">
                    <a:moveTo>
                      <a:pt x="1156" y="0"/>
                    </a:moveTo>
                    <a:cubicBezTo>
                      <a:pt x="518" y="0"/>
                      <a:pt x="1" y="517"/>
                      <a:pt x="1" y="1125"/>
                    </a:cubicBezTo>
                    <a:cubicBezTo>
                      <a:pt x="1" y="1733"/>
                      <a:pt x="487" y="2280"/>
                      <a:pt x="1156" y="2280"/>
                    </a:cubicBezTo>
                    <a:cubicBezTo>
                      <a:pt x="1764" y="2280"/>
                      <a:pt x="2281" y="1763"/>
                      <a:pt x="2281" y="1125"/>
                    </a:cubicBezTo>
                    <a:cubicBezTo>
                      <a:pt x="2281" y="486"/>
                      <a:pt x="1764" y="0"/>
                      <a:pt x="1156"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8" name="Google Shape;2438;p52"/>
              <p:cNvSpPr/>
              <p:nvPr/>
            </p:nvSpPr>
            <p:spPr>
              <a:xfrm>
                <a:off x="5136375" y="1468400"/>
                <a:ext cx="845025" cy="3136075"/>
              </a:xfrm>
              <a:custGeom>
                <a:avLst/>
                <a:gdLst/>
                <a:ahLst/>
                <a:cxnLst/>
                <a:rect l="l" t="t" r="r" b="b"/>
                <a:pathLst>
                  <a:path w="33801" h="125443" extrusionOk="0">
                    <a:moveTo>
                      <a:pt x="22007" y="0"/>
                    </a:moveTo>
                    <a:cubicBezTo>
                      <a:pt x="21642" y="33952"/>
                      <a:pt x="18360" y="88907"/>
                      <a:pt x="1" y="104713"/>
                    </a:cubicBezTo>
                    <a:lnTo>
                      <a:pt x="1" y="120519"/>
                    </a:lnTo>
                    <a:cubicBezTo>
                      <a:pt x="1" y="123802"/>
                      <a:pt x="8451" y="125443"/>
                      <a:pt x="16901" y="125443"/>
                    </a:cubicBezTo>
                    <a:cubicBezTo>
                      <a:pt x="25351" y="125443"/>
                      <a:pt x="33801" y="123802"/>
                      <a:pt x="33801" y="120519"/>
                    </a:cubicBezTo>
                    <a:lnTo>
                      <a:pt x="33801" y="0"/>
                    </a:ln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39" name="Google Shape;2439;p52"/>
              <p:cNvSpPr/>
              <p:nvPr/>
            </p:nvSpPr>
            <p:spPr>
              <a:xfrm>
                <a:off x="5136375" y="1468400"/>
                <a:ext cx="25" cy="228000"/>
              </a:xfrm>
              <a:custGeom>
                <a:avLst/>
                <a:gdLst/>
                <a:ahLst/>
                <a:cxnLst/>
                <a:rect l="l" t="t" r="r" b="b"/>
                <a:pathLst>
                  <a:path w="1" h="9120" fill="none" extrusionOk="0">
                    <a:moveTo>
                      <a:pt x="1" y="9119"/>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40" name="Google Shape;2440;p52"/>
              <p:cNvSpPr/>
              <p:nvPr/>
            </p:nvSpPr>
            <p:spPr>
              <a:xfrm>
                <a:off x="5136375" y="2119625"/>
                <a:ext cx="25" cy="1273600"/>
              </a:xfrm>
              <a:custGeom>
                <a:avLst/>
                <a:gdLst/>
                <a:ahLst/>
                <a:cxnLst/>
                <a:rect l="l" t="t" r="r" b="b"/>
                <a:pathLst>
                  <a:path w="1" h="50944" fill="none" extrusionOk="0">
                    <a:moveTo>
                      <a:pt x="1" y="50943"/>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41" name="Google Shape;2441;p52"/>
              <p:cNvSpPr/>
              <p:nvPr/>
            </p:nvSpPr>
            <p:spPr>
              <a:xfrm>
                <a:off x="5136375" y="1468400"/>
                <a:ext cx="845025" cy="3177125"/>
              </a:xfrm>
              <a:custGeom>
                <a:avLst/>
                <a:gdLst/>
                <a:ahLst/>
                <a:cxnLst/>
                <a:rect l="l" t="t" r="r" b="b"/>
                <a:pathLst>
                  <a:path w="33801" h="127085" fill="none" extrusionOk="0">
                    <a:moveTo>
                      <a:pt x="33801" y="0"/>
                    </a:moveTo>
                    <a:lnTo>
                      <a:pt x="33801" y="120519"/>
                    </a:lnTo>
                    <a:cubicBezTo>
                      <a:pt x="33801" y="127084"/>
                      <a:pt x="1" y="127084"/>
                      <a:pt x="1" y="120519"/>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42" name="Google Shape;2442;p52"/>
              <p:cNvSpPr/>
              <p:nvPr/>
            </p:nvSpPr>
            <p:spPr>
              <a:xfrm>
                <a:off x="5052025" y="1339225"/>
                <a:ext cx="1014500" cy="129200"/>
              </a:xfrm>
              <a:custGeom>
                <a:avLst/>
                <a:gdLst/>
                <a:ahLst/>
                <a:cxnLst/>
                <a:rect l="l" t="t" r="r" b="b"/>
                <a:pathLst>
                  <a:path w="40580" h="5168" fill="none" extrusionOk="0">
                    <a:moveTo>
                      <a:pt x="10123" y="5167"/>
                    </a:moveTo>
                    <a:lnTo>
                      <a:pt x="2584" y="5167"/>
                    </a:lnTo>
                    <a:cubicBezTo>
                      <a:pt x="1186" y="5167"/>
                      <a:pt x="1" y="4012"/>
                      <a:pt x="1" y="2584"/>
                    </a:cubicBezTo>
                    <a:lnTo>
                      <a:pt x="1" y="2584"/>
                    </a:lnTo>
                    <a:cubicBezTo>
                      <a:pt x="1" y="1155"/>
                      <a:pt x="1156" y="0"/>
                      <a:pt x="2584" y="0"/>
                    </a:cubicBezTo>
                    <a:lnTo>
                      <a:pt x="37995" y="0"/>
                    </a:lnTo>
                    <a:cubicBezTo>
                      <a:pt x="39394" y="0"/>
                      <a:pt x="40579" y="1125"/>
                      <a:pt x="40579" y="2584"/>
                    </a:cubicBezTo>
                    <a:lnTo>
                      <a:pt x="40579" y="2584"/>
                    </a:lnTo>
                    <a:cubicBezTo>
                      <a:pt x="40579" y="3982"/>
                      <a:pt x="39454" y="5167"/>
                      <a:pt x="37995" y="5167"/>
                    </a:cubicBezTo>
                    <a:lnTo>
                      <a:pt x="20974" y="516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43" name="Google Shape;2443;p52"/>
              <p:cNvSpPr/>
              <p:nvPr/>
            </p:nvSpPr>
            <p:spPr>
              <a:xfrm>
                <a:off x="5653875" y="3254125"/>
                <a:ext cx="88175" cy="87425"/>
              </a:xfrm>
              <a:custGeom>
                <a:avLst/>
                <a:gdLst/>
                <a:ahLst/>
                <a:cxnLst/>
                <a:rect l="l" t="t" r="r" b="b"/>
                <a:pathLst>
                  <a:path w="3527" h="3497" extrusionOk="0">
                    <a:moveTo>
                      <a:pt x="1763" y="1"/>
                    </a:moveTo>
                    <a:cubicBezTo>
                      <a:pt x="821" y="1"/>
                      <a:pt x="0" y="791"/>
                      <a:pt x="0" y="1734"/>
                    </a:cubicBezTo>
                    <a:cubicBezTo>
                      <a:pt x="0" y="2676"/>
                      <a:pt x="821" y="3496"/>
                      <a:pt x="1763" y="3496"/>
                    </a:cubicBezTo>
                    <a:cubicBezTo>
                      <a:pt x="2705" y="3496"/>
                      <a:pt x="3526" y="2737"/>
                      <a:pt x="3526" y="1734"/>
                    </a:cubicBezTo>
                    <a:cubicBezTo>
                      <a:pt x="3526" y="761"/>
                      <a:pt x="2705" y="1"/>
                      <a:pt x="1763"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44" name="Google Shape;2444;p52"/>
              <p:cNvSpPr/>
              <p:nvPr/>
            </p:nvSpPr>
            <p:spPr>
              <a:xfrm>
                <a:off x="5506450" y="3939550"/>
                <a:ext cx="106400" cy="106425"/>
              </a:xfrm>
              <a:custGeom>
                <a:avLst/>
                <a:gdLst/>
                <a:ahLst/>
                <a:cxnLst/>
                <a:rect l="l" t="t" r="r" b="b"/>
                <a:pathLst>
                  <a:path w="4256" h="4257" extrusionOk="0">
                    <a:moveTo>
                      <a:pt x="2128" y="1"/>
                    </a:moveTo>
                    <a:cubicBezTo>
                      <a:pt x="943" y="1"/>
                      <a:pt x="0" y="943"/>
                      <a:pt x="0" y="2128"/>
                    </a:cubicBezTo>
                    <a:cubicBezTo>
                      <a:pt x="0" y="3314"/>
                      <a:pt x="943" y="4256"/>
                      <a:pt x="2128" y="4256"/>
                    </a:cubicBezTo>
                    <a:cubicBezTo>
                      <a:pt x="3283" y="4256"/>
                      <a:pt x="4256" y="3314"/>
                      <a:pt x="4256" y="2128"/>
                    </a:cubicBezTo>
                    <a:cubicBezTo>
                      <a:pt x="4256" y="943"/>
                      <a:pt x="3283" y="1"/>
                      <a:pt x="2128"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45" name="Google Shape;2445;p52"/>
              <p:cNvSpPr/>
              <p:nvPr/>
            </p:nvSpPr>
            <p:spPr>
              <a:xfrm>
                <a:off x="5755700" y="3574800"/>
                <a:ext cx="79800" cy="79825"/>
              </a:xfrm>
              <a:custGeom>
                <a:avLst/>
                <a:gdLst/>
                <a:ahLst/>
                <a:cxnLst/>
                <a:rect l="l" t="t" r="r" b="b"/>
                <a:pathLst>
                  <a:path w="3192" h="3193" extrusionOk="0">
                    <a:moveTo>
                      <a:pt x="1611" y="1"/>
                    </a:moveTo>
                    <a:cubicBezTo>
                      <a:pt x="730" y="1"/>
                      <a:pt x="0" y="730"/>
                      <a:pt x="0" y="1612"/>
                    </a:cubicBezTo>
                    <a:cubicBezTo>
                      <a:pt x="0" y="2463"/>
                      <a:pt x="730" y="3192"/>
                      <a:pt x="1611" y="3192"/>
                    </a:cubicBezTo>
                    <a:cubicBezTo>
                      <a:pt x="2493" y="3192"/>
                      <a:pt x="3192" y="2463"/>
                      <a:pt x="3192" y="1612"/>
                    </a:cubicBezTo>
                    <a:cubicBezTo>
                      <a:pt x="3192" y="730"/>
                      <a:pt x="2493" y="31"/>
                      <a:pt x="1611"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46" name="Google Shape;2446;p52"/>
              <p:cNvSpPr/>
              <p:nvPr/>
            </p:nvSpPr>
            <p:spPr>
              <a:xfrm>
                <a:off x="5762525" y="2168250"/>
                <a:ext cx="68425" cy="68425"/>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8" y="2736"/>
                      <a:pt x="2736" y="2128"/>
                      <a:pt x="2736" y="1369"/>
                    </a:cubicBezTo>
                    <a:cubicBezTo>
                      <a:pt x="2736" y="609"/>
                      <a:pt x="2128" y="1"/>
                      <a:pt x="1369" y="1"/>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grpSp>
        <p:grpSp>
          <p:nvGrpSpPr>
            <p:cNvPr id="2447" name="Google Shape;2447;p52"/>
            <p:cNvGrpSpPr/>
            <p:nvPr/>
          </p:nvGrpSpPr>
          <p:grpSpPr>
            <a:xfrm>
              <a:off x="7298629" y="2864431"/>
              <a:ext cx="387133" cy="1261684"/>
              <a:chOff x="5052025" y="1339225"/>
              <a:chExt cx="1014500" cy="3306300"/>
            </a:xfrm>
          </p:grpSpPr>
          <p:sp>
            <p:nvSpPr>
              <p:cNvPr id="2448" name="Google Shape;2448;p52"/>
              <p:cNvSpPr/>
              <p:nvPr/>
            </p:nvSpPr>
            <p:spPr>
              <a:xfrm>
                <a:off x="5052025" y="1339225"/>
                <a:ext cx="1013725" cy="3265250"/>
              </a:xfrm>
              <a:custGeom>
                <a:avLst/>
                <a:gdLst/>
                <a:ahLst/>
                <a:cxnLst/>
                <a:rect l="l" t="t" r="r" b="b"/>
                <a:pathLst>
                  <a:path w="40549" h="130610" extrusionOk="0">
                    <a:moveTo>
                      <a:pt x="2584" y="0"/>
                    </a:moveTo>
                    <a:cubicBezTo>
                      <a:pt x="1186" y="0"/>
                      <a:pt x="1" y="1125"/>
                      <a:pt x="1" y="2584"/>
                    </a:cubicBezTo>
                    <a:cubicBezTo>
                      <a:pt x="1" y="3982"/>
                      <a:pt x="1125" y="5167"/>
                      <a:pt x="2584" y="5167"/>
                    </a:cubicBezTo>
                    <a:lnTo>
                      <a:pt x="3375" y="5167"/>
                    </a:lnTo>
                    <a:lnTo>
                      <a:pt x="3375" y="125686"/>
                    </a:lnTo>
                    <a:cubicBezTo>
                      <a:pt x="3375" y="128969"/>
                      <a:pt x="11817" y="130610"/>
                      <a:pt x="20260" y="130610"/>
                    </a:cubicBezTo>
                    <a:cubicBezTo>
                      <a:pt x="28702" y="130610"/>
                      <a:pt x="37144" y="128969"/>
                      <a:pt x="37144" y="125686"/>
                    </a:cubicBezTo>
                    <a:lnTo>
                      <a:pt x="37144" y="5167"/>
                    </a:lnTo>
                    <a:lnTo>
                      <a:pt x="37965" y="5167"/>
                    </a:lnTo>
                    <a:cubicBezTo>
                      <a:pt x="39363" y="5167"/>
                      <a:pt x="40549" y="4012"/>
                      <a:pt x="40549" y="2584"/>
                    </a:cubicBezTo>
                    <a:cubicBezTo>
                      <a:pt x="40549" y="1155"/>
                      <a:pt x="39394" y="0"/>
                      <a:pt x="37995"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49" name="Google Shape;2449;p52"/>
              <p:cNvSpPr/>
              <p:nvPr/>
            </p:nvSpPr>
            <p:spPr>
              <a:xfrm>
                <a:off x="5136375" y="1944100"/>
                <a:ext cx="845025" cy="2660375"/>
              </a:xfrm>
              <a:custGeom>
                <a:avLst/>
                <a:gdLst/>
                <a:ahLst/>
                <a:cxnLst/>
                <a:rect l="l" t="t" r="r" b="b"/>
                <a:pathLst>
                  <a:path w="33801" h="106415" extrusionOk="0">
                    <a:moveTo>
                      <a:pt x="1" y="0"/>
                    </a:moveTo>
                    <a:lnTo>
                      <a:pt x="1" y="101491"/>
                    </a:lnTo>
                    <a:cubicBezTo>
                      <a:pt x="1" y="104774"/>
                      <a:pt x="8451" y="106415"/>
                      <a:pt x="16901" y="106415"/>
                    </a:cubicBezTo>
                    <a:cubicBezTo>
                      <a:pt x="25351" y="106415"/>
                      <a:pt x="33801" y="104774"/>
                      <a:pt x="33801" y="101491"/>
                    </a:cubicBezTo>
                    <a:lnTo>
                      <a:pt x="33801" y="0"/>
                    </a:lnTo>
                    <a:close/>
                  </a:path>
                </a:pathLst>
              </a:custGeom>
              <a:solidFill>
                <a:schemeClr val="accent2"/>
              </a:solidFill>
              <a:ln>
                <a:noFill/>
              </a:ln>
            </p:spPr>
            <p:txBody>
              <a:bodyPr spcFirstLastPara="1" wrap="square" lIns="91425" tIns="91425" rIns="91425" bIns="91425" anchor="ctr" anchorCtr="0">
                <a:noAutofit/>
              </a:bodyPr>
              <a:lstStyle/>
              <a:p/>
            </p:txBody>
          </p:sp>
          <p:sp>
            <p:nvSpPr>
              <p:cNvPr id="2450" name="Google Shape;2450;p52"/>
              <p:cNvSpPr/>
              <p:nvPr/>
            </p:nvSpPr>
            <p:spPr>
              <a:xfrm>
                <a:off x="5391700" y="2203175"/>
                <a:ext cx="68425" cy="68450"/>
              </a:xfrm>
              <a:custGeom>
                <a:avLst/>
                <a:gdLst/>
                <a:ahLst/>
                <a:cxnLst/>
                <a:rect l="l" t="t" r="r" b="b"/>
                <a:pathLst>
                  <a:path w="2737" h="2738" extrusionOk="0">
                    <a:moveTo>
                      <a:pt x="1423" y="1"/>
                    </a:moveTo>
                    <a:cubicBezTo>
                      <a:pt x="1405" y="1"/>
                      <a:pt x="1387" y="1"/>
                      <a:pt x="1368" y="2"/>
                    </a:cubicBezTo>
                    <a:cubicBezTo>
                      <a:pt x="609" y="2"/>
                      <a:pt x="1" y="610"/>
                      <a:pt x="1" y="1370"/>
                    </a:cubicBezTo>
                    <a:cubicBezTo>
                      <a:pt x="1" y="2130"/>
                      <a:pt x="609" y="2738"/>
                      <a:pt x="1368" y="2738"/>
                    </a:cubicBezTo>
                    <a:cubicBezTo>
                      <a:pt x="2128" y="2738"/>
                      <a:pt x="2736" y="2130"/>
                      <a:pt x="2736" y="1370"/>
                    </a:cubicBezTo>
                    <a:cubicBezTo>
                      <a:pt x="2736" y="627"/>
                      <a:pt x="2185" y="1"/>
                      <a:pt x="1423"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51" name="Google Shape;2451;p52"/>
              <p:cNvSpPr/>
              <p:nvPr/>
            </p:nvSpPr>
            <p:spPr>
              <a:xfrm>
                <a:off x="5507975" y="2614121"/>
                <a:ext cx="102600" cy="102625"/>
              </a:xfrm>
              <a:custGeom>
                <a:avLst/>
                <a:gdLst/>
                <a:ahLst/>
                <a:cxnLst/>
                <a:rect l="l" t="t" r="r" b="b"/>
                <a:pathLst>
                  <a:path w="4104" h="4105" extrusionOk="0">
                    <a:moveTo>
                      <a:pt x="2067" y="1"/>
                    </a:moveTo>
                    <a:cubicBezTo>
                      <a:pt x="912" y="1"/>
                      <a:pt x="0" y="912"/>
                      <a:pt x="0" y="2037"/>
                    </a:cubicBezTo>
                    <a:cubicBezTo>
                      <a:pt x="0" y="3192"/>
                      <a:pt x="912" y="4104"/>
                      <a:pt x="2067" y="4104"/>
                    </a:cubicBezTo>
                    <a:cubicBezTo>
                      <a:pt x="3192" y="4104"/>
                      <a:pt x="4104" y="3192"/>
                      <a:pt x="4104" y="2037"/>
                    </a:cubicBezTo>
                    <a:cubicBezTo>
                      <a:pt x="4104" y="912"/>
                      <a:pt x="3192" y="1"/>
                      <a:pt x="2067"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52" name="Google Shape;2452;p52"/>
              <p:cNvSpPr/>
              <p:nvPr/>
            </p:nvSpPr>
            <p:spPr>
              <a:xfrm>
                <a:off x="5248075" y="2889400"/>
                <a:ext cx="57025" cy="57000"/>
              </a:xfrm>
              <a:custGeom>
                <a:avLst/>
                <a:gdLst/>
                <a:ahLst/>
                <a:cxnLst/>
                <a:rect l="l" t="t" r="r" b="b"/>
                <a:pathLst>
                  <a:path w="2281" h="2280" extrusionOk="0">
                    <a:moveTo>
                      <a:pt x="1126" y="0"/>
                    </a:moveTo>
                    <a:cubicBezTo>
                      <a:pt x="518" y="0"/>
                      <a:pt x="1" y="486"/>
                      <a:pt x="1" y="1125"/>
                    </a:cubicBezTo>
                    <a:cubicBezTo>
                      <a:pt x="1" y="1733"/>
                      <a:pt x="487" y="2280"/>
                      <a:pt x="1126" y="2280"/>
                    </a:cubicBezTo>
                    <a:cubicBezTo>
                      <a:pt x="1733" y="2280"/>
                      <a:pt x="2281" y="1763"/>
                      <a:pt x="2281" y="1125"/>
                    </a:cubicBezTo>
                    <a:cubicBezTo>
                      <a:pt x="2281" y="486"/>
                      <a:pt x="1764" y="0"/>
                      <a:pt x="1126"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53" name="Google Shape;2453;p52"/>
              <p:cNvSpPr/>
              <p:nvPr/>
            </p:nvSpPr>
            <p:spPr>
              <a:xfrm>
                <a:off x="5358275" y="3637696"/>
                <a:ext cx="68400" cy="68425"/>
              </a:xfrm>
              <a:custGeom>
                <a:avLst/>
                <a:gdLst/>
                <a:ahLst/>
                <a:cxnLst/>
                <a:rect l="l" t="t" r="r" b="b"/>
                <a:pathLst>
                  <a:path w="2736" h="2737"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54" name="Google Shape;2454;p52"/>
              <p:cNvSpPr/>
              <p:nvPr/>
            </p:nvSpPr>
            <p:spPr>
              <a:xfrm>
                <a:off x="5280000" y="4069321"/>
                <a:ext cx="49425" cy="49400"/>
              </a:xfrm>
              <a:custGeom>
                <a:avLst/>
                <a:gdLst/>
                <a:ahLst/>
                <a:cxnLst/>
                <a:rect l="l" t="t" r="r" b="b"/>
                <a:pathLst>
                  <a:path w="1977" h="1976" extrusionOk="0">
                    <a:moveTo>
                      <a:pt x="1004" y="0"/>
                    </a:moveTo>
                    <a:cubicBezTo>
                      <a:pt x="456" y="0"/>
                      <a:pt x="0" y="456"/>
                      <a:pt x="0" y="973"/>
                    </a:cubicBezTo>
                    <a:cubicBezTo>
                      <a:pt x="0" y="1520"/>
                      <a:pt x="456" y="1976"/>
                      <a:pt x="1004" y="1976"/>
                    </a:cubicBezTo>
                    <a:cubicBezTo>
                      <a:pt x="1520" y="1976"/>
                      <a:pt x="1976" y="1520"/>
                      <a:pt x="1976" y="973"/>
                    </a:cubicBezTo>
                    <a:cubicBezTo>
                      <a:pt x="1976" y="456"/>
                      <a:pt x="1551" y="0"/>
                      <a:pt x="1004"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55" name="Google Shape;2455;p52"/>
              <p:cNvSpPr/>
              <p:nvPr/>
            </p:nvSpPr>
            <p:spPr>
              <a:xfrm>
                <a:off x="5219200" y="2042125"/>
                <a:ext cx="57025" cy="57000"/>
              </a:xfrm>
              <a:custGeom>
                <a:avLst/>
                <a:gdLst/>
                <a:ahLst/>
                <a:cxnLst/>
                <a:rect l="l" t="t" r="r" b="b"/>
                <a:pathLst>
                  <a:path w="2281" h="2280" extrusionOk="0">
                    <a:moveTo>
                      <a:pt x="1156" y="0"/>
                    </a:moveTo>
                    <a:cubicBezTo>
                      <a:pt x="518" y="0"/>
                      <a:pt x="1" y="517"/>
                      <a:pt x="1" y="1125"/>
                    </a:cubicBezTo>
                    <a:cubicBezTo>
                      <a:pt x="1" y="1733"/>
                      <a:pt x="487" y="2280"/>
                      <a:pt x="1156" y="2280"/>
                    </a:cubicBezTo>
                    <a:cubicBezTo>
                      <a:pt x="1764" y="2280"/>
                      <a:pt x="2281" y="1763"/>
                      <a:pt x="2281" y="1125"/>
                    </a:cubicBezTo>
                    <a:cubicBezTo>
                      <a:pt x="2281" y="486"/>
                      <a:pt x="1764" y="0"/>
                      <a:pt x="1156"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56" name="Google Shape;2456;p52"/>
              <p:cNvSpPr/>
              <p:nvPr/>
            </p:nvSpPr>
            <p:spPr>
              <a:xfrm>
                <a:off x="5136375" y="1468400"/>
                <a:ext cx="845025" cy="3136075"/>
              </a:xfrm>
              <a:custGeom>
                <a:avLst/>
                <a:gdLst/>
                <a:ahLst/>
                <a:cxnLst/>
                <a:rect l="l" t="t" r="r" b="b"/>
                <a:pathLst>
                  <a:path w="33801" h="125443" extrusionOk="0">
                    <a:moveTo>
                      <a:pt x="22007" y="0"/>
                    </a:moveTo>
                    <a:cubicBezTo>
                      <a:pt x="21642" y="33952"/>
                      <a:pt x="18360" y="88907"/>
                      <a:pt x="1" y="104713"/>
                    </a:cubicBezTo>
                    <a:lnTo>
                      <a:pt x="1" y="120519"/>
                    </a:lnTo>
                    <a:cubicBezTo>
                      <a:pt x="1" y="123802"/>
                      <a:pt x="8451" y="125443"/>
                      <a:pt x="16901" y="125443"/>
                    </a:cubicBezTo>
                    <a:cubicBezTo>
                      <a:pt x="25351" y="125443"/>
                      <a:pt x="33801" y="123802"/>
                      <a:pt x="33801" y="120519"/>
                    </a:cubicBezTo>
                    <a:lnTo>
                      <a:pt x="33801" y="0"/>
                    </a:ln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57" name="Google Shape;2457;p52"/>
              <p:cNvSpPr/>
              <p:nvPr/>
            </p:nvSpPr>
            <p:spPr>
              <a:xfrm>
                <a:off x="5136375" y="1468400"/>
                <a:ext cx="25" cy="228000"/>
              </a:xfrm>
              <a:custGeom>
                <a:avLst/>
                <a:gdLst/>
                <a:ahLst/>
                <a:cxnLst/>
                <a:rect l="l" t="t" r="r" b="b"/>
                <a:pathLst>
                  <a:path w="1" h="9120" fill="none" extrusionOk="0">
                    <a:moveTo>
                      <a:pt x="1" y="9119"/>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58" name="Google Shape;2458;p52"/>
              <p:cNvSpPr/>
              <p:nvPr/>
            </p:nvSpPr>
            <p:spPr>
              <a:xfrm>
                <a:off x="5136375" y="2119625"/>
                <a:ext cx="25" cy="1273600"/>
              </a:xfrm>
              <a:custGeom>
                <a:avLst/>
                <a:gdLst/>
                <a:ahLst/>
                <a:cxnLst/>
                <a:rect l="l" t="t" r="r" b="b"/>
                <a:pathLst>
                  <a:path w="1" h="50944" fill="none" extrusionOk="0">
                    <a:moveTo>
                      <a:pt x="1" y="50943"/>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59" name="Google Shape;2459;p52"/>
              <p:cNvSpPr/>
              <p:nvPr/>
            </p:nvSpPr>
            <p:spPr>
              <a:xfrm>
                <a:off x="5136375" y="1468400"/>
                <a:ext cx="845025" cy="3177125"/>
              </a:xfrm>
              <a:custGeom>
                <a:avLst/>
                <a:gdLst/>
                <a:ahLst/>
                <a:cxnLst/>
                <a:rect l="l" t="t" r="r" b="b"/>
                <a:pathLst>
                  <a:path w="33801" h="127085" fill="none" extrusionOk="0">
                    <a:moveTo>
                      <a:pt x="33801" y="0"/>
                    </a:moveTo>
                    <a:lnTo>
                      <a:pt x="33801" y="120519"/>
                    </a:lnTo>
                    <a:cubicBezTo>
                      <a:pt x="33801" y="127084"/>
                      <a:pt x="1" y="127084"/>
                      <a:pt x="1" y="120519"/>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60" name="Google Shape;2460;p52"/>
              <p:cNvSpPr/>
              <p:nvPr/>
            </p:nvSpPr>
            <p:spPr>
              <a:xfrm>
                <a:off x="5052025" y="1339225"/>
                <a:ext cx="1014500" cy="129200"/>
              </a:xfrm>
              <a:custGeom>
                <a:avLst/>
                <a:gdLst/>
                <a:ahLst/>
                <a:cxnLst/>
                <a:rect l="l" t="t" r="r" b="b"/>
                <a:pathLst>
                  <a:path w="40580" h="5168" fill="none" extrusionOk="0">
                    <a:moveTo>
                      <a:pt x="10123" y="5167"/>
                    </a:moveTo>
                    <a:lnTo>
                      <a:pt x="2584" y="5167"/>
                    </a:lnTo>
                    <a:cubicBezTo>
                      <a:pt x="1186" y="5167"/>
                      <a:pt x="1" y="4012"/>
                      <a:pt x="1" y="2584"/>
                    </a:cubicBezTo>
                    <a:lnTo>
                      <a:pt x="1" y="2584"/>
                    </a:lnTo>
                    <a:cubicBezTo>
                      <a:pt x="1" y="1155"/>
                      <a:pt x="1156" y="0"/>
                      <a:pt x="2584" y="0"/>
                    </a:cubicBezTo>
                    <a:lnTo>
                      <a:pt x="37995" y="0"/>
                    </a:lnTo>
                    <a:cubicBezTo>
                      <a:pt x="39394" y="0"/>
                      <a:pt x="40579" y="1125"/>
                      <a:pt x="40579" y="2584"/>
                    </a:cubicBezTo>
                    <a:lnTo>
                      <a:pt x="40579" y="2584"/>
                    </a:lnTo>
                    <a:cubicBezTo>
                      <a:pt x="40579" y="3982"/>
                      <a:pt x="39454" y="5167"/>
                      <a:pt x="37995" y="5167"/>
                    </a:cubicBezTo>
                    <a:lnTo>
                      <a:pt x="20974" y="516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61" name="Google Shape;2461;p52"/>
              <p:cNvSpPr/>
              <p:nvPr/>
            </p:nvSpPr>
            <p:spPr>
              <a:xfrm>
                <a:off x="5653875" y="3237221"/>
                <a:ext cx="88175" cy="87425"/>
              </a:xfrm>
              <a:custGeom>
                <a:avLst/>
                <a:gdLst/>
                <a:ahLst/>
                <a:cxnLst/>
                <a:rect l="l" t="t" r="r" b="b"/>
                <a:pathLst>
                  <a:path w="3527" h="3497" extrusionOk="0">
                    <a:moveTo>
                      <a:pt x="1763" y="1"/>
                    </a:moveTo>
                    <a:cubicBezTo>
                      <a:pt x="821" y="1"/>
                      <a:pt x="0" y="791"/>
                      <a:pt x="0" y="1734"/>
                    </a:cubicBezTo>
                    <a:cubicBezTo>
                      <a:pt x="0" y="2676"/>
                      <a:pt x="821" y="3496"/>
                      <a:pt x="1763" y="3496"/>
                    </a:cubicBezTo>
                    <a:cubicBezTo>
                      <a:pt x="2705" y="3496"/>
                      <a:pt x="3526" y="2737"/>
                      <a:pt x="3526" y="1734"/>
                    </a:cubicBezTo>
                    <a:cubicBezTo>
                      <a:pt x="3526" y="761"/>
                      <a:pt x="2705" y="1"/>
                      <a:pt x="1763"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62" name="Google Shape;2462;p52"/>
              <p:cNvSpPr/>
              <p:nvPr/>
            </p:nvSpPr>
            <p:spPr>
              <a:xfrm>
                <a:off x="5506450" y="3922646"/>
                <a:ext cx="106400" cy="106425"/>
              </a:xfrm>
              <a:custGeom>
                <a:avLst/>
                <a:gdLst/>
                <a:ahLst/>
                <a:cxnLst/>
                <a:rect l="l" t="t" r="r" b="b"/>
                <a:pathLst>
                  <a:path w="4256" h="4257" extrusionOk="0">
                    <a:moveTo>
                      <a:pt x="2128" y="1"/>
                    </a:moveTo>
                    <a:cubicBezTo>
                      <a:pt x="943" y="1"/>
                      <a:pt x="0" y="943"/>
                      <a:pt x="0" y="2128"/>
                    </a:cubicBezTo>
                    <a:cubicBezTo>
                      <a:pt x="0" y="3314"/>
                      <a:pt x="943" y="4256"/>
                      <a:pt x="2128" y="4256"/>
                    </a:cubicBezTo>
                    <a:cubicBezTo>
                      <a:pt x="3283" y="4256"/>
                      <a:pt x="4256" y="3314"/>
                      <a:pt x="4256" y="2128"/>
                    </a:cubicBezTo>
                    <a:cubicBezTo>
                      <a:pt x="4256" y="943"/>
                      <a:pt x="3283" y="1"/>
                      <a:pt x="2128"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63" name="Google Shape;2463;p52"/>
              <p:cNvSpPr/>
              <p:nvPr/>
            </p:nvSpPr>
            <p:spPr>
              <a:xfrm>
                <a:off x="5755700" y="3557896"/>
                <a:ext cx="79800" cy="79825"/>
              </a:xfrm>
              <a:custGeom>
                <a:avLst/>
                <a:gdLst/>
                <a:ahLst/>
                <a:cxnLst/>
                <a:rect l="l" t="t" r="r" b="b"/>
                <a:pathLst>
                  <a:path w="3192" h="3193" extrusionOk="0">
                    <a:moveTo>
                      <a:pt x="1611" y="1"/>
                    </a:moveTo>
                    <a:cubicBezTo>
                      <a:pt x="730" y="1"/>
                      <a:pt x="0" y="730"/>
                      <a:pt x="0" y="1612"/>
                    </a:cubicBezTo>
                    <a:cubicBezTo>
                      <a:pt x="0" y="2463"/>
                      <a:pt x="730" y="3192"/>
                      <a:pt x="1611" y="3192"/>
                    </a:cubicBezTo>
                    <a:cubicBezTo>
                      <a:pt x="2493" y="3192"/>
                      <a:pt x="3192" y="2463"/>
                      <a:pt x="3192" y="1612"/>
                    </a:cubicBezTo>
                    <a:cubicBezTo>
                      <a:pt x="3192" y="730"/>
                      <a:pt x="2493" y="31"/>
                      <a:pt x="1611"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64" name="Google Shape;2464;p52"/>
              <p:cNvSpPr/>
              <p:nvPr/>
            </p:nvSpPr>
            <p:spPr>
              <a:xfrm>
                <a:off x="5762525" y="2168250"/>
                <a:ext cx="68425" cy="68425"/>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8" y="2736"/>
                      <a:pt x="2736" y="2128"/>
                      <a:pt x="2736" y="1369"/>
                    </a:cubicBezTo>
                    <a:cubicBezTo>
                      <a:pt x="2736" y="609"/>
                      <a:pt x="2128" y="1"/>
                      <a:pt x="1369" y="1"/>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grpSp>
        <p:grpSp>
          <p:nvGrpSpPr>
            <p:cNvPr id="2465" name="Google Shape;2465;p52"/>
            <p:cNvGrpSpPr/>
            <p:nvPr/>
          </p:nvGrpSpPr>
          <p:grpSpPr>
            <a:xfrm>
              <a:off x="5823563" y="2577724"/>
              <a:ext cx="2382600" cy="2672709"/>
              <a:chOff x="10134989" y="4825153"/>
              <a:chExt cx="1878874" cy="2107648"/>
            </a:xfrm>
          </p:grpSpPr>
          <p:sp>
            <p:nvSpPr>
              <p:cNvPr id="2466" name="Google Shape;2466;p52"/>
              <p:cNvSpPr/>
              <p:nvPr/>
            </p:nvSpPr>
            <p:spPr>
              <a:xfrm rot="1505791">
                <a:off x="10331845" y="5108880"/>
                <a:ext cx="1508524" cy="766669"/>
              </a:xfrm>
              <a:custGeom>
                <a:avLst/>
                <a:gdLst/>
                <a:ahLst/>
                <a:cxnLst/>
                <a:rect l="l" t="t" r="r" b="b"/>
                <a:pathLst>
                  <a:path w="35685" h="18136" extrusionOk="0">
                    <a:moveTo>
                      <a:pt x="34743" y="0"/>
                    </a:moveTo>
                    <a:cubicBezTo>
                      <a:pt x="34723" y="0"/>
                      <a:pt x="34704" y="4"/>
                      <a:pt x="34686" y="11"/>
                    </a:cubicBezTo>
                    <a:lnTo>
                      <a:pt x="99" y="16211"/>
                    </a:lnTo>
                    <a:cubicBezTo>
                      <a:pt x="27" y="16247"/>
                      <a:pt x="1" y="16336"/>
                      <a:pt x="27" y="16398"/>
                    </a:cubicBezTo>
                    <a:lnTo>
                      <a:pt x="803" y="18058"/>
                    </a:lnTo>
                    <a:cubicBezTo>
                      <a:pt x="828" y="18108"/>
                      <a:pt x="875" y="18136"/>
                      <a:pt x="926" y="18136"/>
                    </a:cubicBezTo>
                    <a:cubicBezTo>
                      <a:pt x="947" y="18136"/>
                      <a:pt x="969" y="18131"/>
                      <a:pt x="991" y="18120"/>
                    </a:cubicBezTo>
                    <a:lnTo>
                      <a:pt x="35587" y="1920"/>
                    </a:lnTo>
                    <a:cubicBezTo>
                      <a:pt x="35658" y="1893"/>
                      <a:pt x="35685" y="1804"/>
                      <a:pt x="35649" y="1732"/>
                    </a:cubicBezTo>
                    <a:lnTo>
                      <a:pt x="34882" y="82"/>
                    </a:lnTo>
                    <a:cubicBezTo>
                      <a:pt x="34855" y="29"/>
                      <a:pt x="34799" y="0"/>
                      <a:pt x="34743"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467" name="Google Shape;2467;p52"/>
              <p:cNvSpPr/>
              <p:nvPr/>
            </p:nvSpPr>
            <p:spPr>
              <a:xfrm rot="1505791">
                <a:off x="10249202" y="5506288"/>
                <a:ext cx="343978" cy="615119"/>
              </a:xfrm>
              <a:custGeom>
                <a:avLst/>
                <a:gdLst/>
                <a:ahLst/>
                <a:cxnLst/>
                <a:rect l="l" t="t" r="r" b="b"/>
                <a:pathLst>
                  <a:path w="8137" h="14551" extrusionOk="0">
                    <a:moveTo>
                      <a:pt x="1686" y="1"/>
                    </a:moveTo>
                    <a:lnTo>
                      <a:pt x="0" y="786"/>
                    </a:lnTo>
                    <a:lnTo>
                      <a:pt x="6450" y="14551"/>
                    </a:lnTo>
                    <a:lnTo>
                      <a:pt x="8136" y="13766"/>
                    </a:lnTo>
                    <a:lnTo>
                      <a:pt x="1686" y="1"/>
                    </a:lnTo>
                    <a:close/>
                  </a:path>
                </a:pathLst>
              </a:custGeom>
              <a:solidFill>
                <a:schemeClr val="accent4"/>
              </a:solidFill>
              <a:ln>
                <a:noFill/>
              </a:ln>
            </p:spPr>
            <p:txBody>
              <a:bodyPr spcFirstLastPara="1" wrap="square" lIns="91425" tIns="91425" rIns="91425" bIns="91425" anchor="ctr" anchorCtr="0">
                <a:noAutofit/>
              </a:bodyPr>
              <a:lstStyle/>
              <a:p/>
            </p:txBody>
          </p:sp>
          <p:sp>
            <p:nvSpPr>
              <p:cNvPr id="2468" name="Google Shape;2468;p52"/>
              <p:cNvSpPr/>
              <p:nvPr/>
            </p:nvSpPr>
            <p:spPr>
              <a:xfrm rot="1505791">
                <a:off x="11555953" y="5506085"/>
                <a:ext cx="343598" cy="615500"/>
              </a:xfrm>
              <a:custGeom>
                <a:avLst/>
                <a:gdLst/>
                <a:ahLst/>
                <a:cxnLst/>
                <a:rect l="l" t="t" r="r" b="b"/>
                <a:pathLst>
                  <a:path w="8128" h="14560" extrusionOk="0">
                    <a:moveTo>
                      <a:pt x="1686" y="1"/>
                    </a:moveTo>
                    <a:lnTo>
                      <a:pt x="0" y="795"/>
                    </a:lnTo>
                    <a:lnTo>
                      <a:pt x="6450" y="14560"/>
                    </a:lnTo>
                    <a:lnTo>
                      <a:pt x="8127" y="13775"/>
                    </a:lnTo>
                    <a:lnTo>
                      <a:pt x="1686" y="1"/>
                    </a:lnTo>
                    <a:close/>
                  </a:path>
                </a:pathLst>
              </a:custGeom>
              <a:solidFill>
                <a:schemeClr val="accent4"/>
              </a:solidFill>
              <a:ln>
                <a:noFill/>
              </a:ln>
            </p:spPr>
            <p:txBody>
              <a:bodyPr spcFirstLastPara="1" wrap="square" lIns="91425" tIns="91425" rIns="91425" bIns="91425" anchor="ctr" anchorCtr="0">
                <a:noAutofit/>
              </a:bodyPr>
              <a:lstStyle/>
              <a:p/>
            </p:txBody>
          </p:sp>
          <p:sp>
            <p:nvSpPr>
              <p:cNvPr id="2469" name="Google Shape;2469;p52"/>
              <p:cNvSpPr/>
              <p:nvPr/>
            </p:nvSpPr>
            <p:spPr>
              <a:xfrm rot="1505791">
                <a:off x="10345321" y="5782119"/>
                <a:ext cx="1455344" cy="732597"/>
              </a:xfrm>
              <a:custGeom>
                <a:avLst/>
                <a:gdLst/>
                <a:ahLst/>
                <a:cxnLst/>
                <a:rect l="l" t="t" r="r" b="b"/>
                <a:pathLst>
                  <a:path w="34427" h="17330" extrusionOk="0">
                    <a:moveTo>
                      <a:pt x="33555" y="0"/>
                    </a:moveTo>
                    <a:cubicBezTo>
                      <a:pt x="33521" y="0"/>
                      <a:pt x="33487" y="7"/>
                      <a:pt x="33454" y="22"/>
                    </a:cubicBezTo>
                    <a:lnTo>
                      <a:pt x="170" y="15607"/>
                    </a:lnTo>
                    <a:cubicBezTo>
                      <a:pt x="54" y="15661"/>
                      <a:pt x="0" y="15804"/>
                      <a:pt x="54" y="15928"/>
                    </a:cubicBezTo>
                    <a:lnTo>
                      <a:pt x="705" y="17329"/>
                    </a:lnTo>
                    <a:lnTo>
                      <a:pt x="34427" y="1539"/>
                    </a:lnTo>
                    <a:lnTo>
                      <a:pt x="33766" y="138"/>
                    </a:lnTo>
                    <a:cubicBezTo>
                      <a:pt x="33728" y="48"/>
                      <a:pt x="33643" y="0"/>
                      <a:pt x="33555"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470" name="Google Shape;2470;p52"/>
              <p:cNvSpPr/>
              <p:nvPr/>
            </p:nvSpPr>
            <p:spPr>
              <a:xfrm rot="1505791">
                <a:off x="10259560" y="5817540"/>
                <a:ext cx="1627312" cy="808308"/>
              </a:xfrm>
              <a:custGeom>
                <a:avLst/>
                <a:gdLst/>
                <a:ahLst/>
                <a:cxnLst/>
                <a:rect l="l" t="t" r="r" b="b"/>
                <a:pathLst>
                  <a:path w="38495" h="19121" extrusionOk="0">
                    <a:moveTo>
                      <a:pt x="37641" y="1"/>
                    </a:moveTo>
                    <a:cubicBezTo>
                      <a:pt x="37589" y="1"/>
                      <a:pt x="37537" y="12"/>
                      <a:pt x="37487" y="37"/>
                    </a:cubicBezTo>
                    <a:lnTo>
                      <a:pt x="259" y="17469"/>
                    </a:lnTo>
                    <a:cubicBezTo>
                      <a:pt x="81" y="17558"/>
                      <a:pt x="1" y="17772"/>
                      <a:pt x="81" y="17951"/>
                    </a:cubicBezTo>
                    <a:lnTo>
                      <a:pt x="536" y="18914"/>
                    </a:lnTo>
                    <a:cubicBezTo>
                      <a:pt x="600" y="19043"/>
                      <a:pt x="725" y="19120"/>
                      <a:pt x="859" y="19120"/>
                    </a:cubicBezTo>
                    <a:cubicBezTo>
                      <a:pt x="911" y="19120"/>
                      <a:pt x="965" y="19108"/>
                      <a:pt x="1018" y="19084"/>
                    </a:cubicBezTo>
                    <a:lnTo>
                      <a:pt x="38236" y="1652"/>
                    </a:lnTo>
                    <a:cubicBezTo>
                      <a:pt x="38415" y="1572"/>
                      <a:pt x="38495" y="1358"/>
                      <a:pt x="38415" y="1170"/>
                    </a:cubicBezTo>
                    <a:lnTo>
                      <a:pt x="37960" y="207"/>
                    </a:lnTo>
                    <a:cubicBezTo>
                      <a:pt x="37902" y="78"/>
                      <a:pt x="37775" y="1"/>
                      <a:pt x="37641" y="1"/>
                    </a:cubicBezTo>
                    <a:close/>
                  </a:path>
                </a:pathLst>
              </a:custGeom>
              <a:solidFill>
                <a:schemeClr val="accent4"/>
              </a:solidFill>
              <a:ln w="5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grpSp>
        <p:nvGrpSpPr>
          <p:cNvPr id="2471" name="Google Shape;2471;p52"/>
          <p:cNvGrpSpPr/>
          <p:nvPr/>
        </p:nvGrpSpPr>
        <p:grpSpPr>
          <a:xfrm>
            <a:off x="4691347" y="3276779"/>
            <a:ext cx="528656" cy="860793"/>
            <a:chOff x="3744632" y="3148714"/>
            <a:chExt cx="528656" cy="860793"/>
          </a:xfrm>
        </p:grpSpPr>
        <p:sp>
          <p:nvSpPr>
            <p:cNvPr id="2472" name="Google Shape;2472;p52"/>
            <p:cNvSpPr/>
            <p:nvPr/>
          </p:nvSpPr>
          <p:spPr>
            <a:xfrm>
              <a:off x="3744632" y="3148714"/>
              <a:ext cx="311419" cy="641313"/>
            </a:xfrm>
            <a:custGeom>
              <a:avLst/>
              <a:gdLst/>
              <a:ahLst/>
              <a:cxnLst/>
              <a:rect l="l" t="t" r="r" b="b"/>
              <a:pathLst>
                <a:path w="16384" h="33740" extrusionOk="0">
                  <a:moveTo>
                    <a:pt x="0" y="1"/>
                  </a:moveTo>
                  <a:cubicBezTo>
                    <a:pt x="0" y="1"/>
                    <a:pt x="5593" y="12919"/>
                    <a:pt x="5532" y="21764"/>
                  </a:cubicBezTo>
                  <a:cubicBezTo>
                    <a:pt x="5411" y="30609"/>
                    <a:pt x="9666" y="33740"/>
                    <a:pt x="9666" y="33740"/>
                  </a:cubicBezTo>
                  <a:cubicBezTo>
                    <a:pt x="16383" y="18877"/>
                    <a:pt x="1" y="1"/>
                    <a:pt x="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473" name="Google Shape;2473;p52"/>
            <p:cNvSpPr/>
            <p:nvPr/>
          </p:nvSpPr>
          <p:spPr>
            <a:xfrm>
              <a:off x="3850352" y="3413318"/>
              <a:ext cx="133490" cy="376710"/>
            </a:xfrm>
            <a:custGeom>
              <a:avLst/>
              <a:gdLst/>
              <a:ahLst/>
              <a:cxnLst/>
              <a:rect l="l" t="t" r="r" b="b"/>
              <a:pathLst>
                <a:path w="7023" h="19819" extrusionOk="0">
                  <a:moveTo>
                    <a:pt x="3010" y="1"/>
                  </a:moveTo>
                  <a:cubicBezTo>
                    <a:pt x="2037" y="2584"/>
                    <a:pt x="1156" y="5229"/>
                    <a:pt x="396" y="7843"/>
                  </a:cubicBezTo>
                  <a:cubicBezTo>
                    <a:pt x="274" y="8451"/>
                    <a:pt x="92" y="9059"/>
                    <a:pt x="1" y="9697"/>
                  </a:cubicBezTo>
                  <a:cubicBezTo>
                    <a:pt x="457" y="17144"/>
                    <a:pt x="4104" y="19819"/>
                    <a:pt x="4104" y="19819"/>
                  </a:cubicBezTo>
                  <a:cubicBezTo>
                    <a:pt x="7022" y="13344"/>
                    <a:pt x="5563" y="6080"/>
                    <a:pt x="301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474" name="Google Shape;2474;p52"/>
            <p:cNvSpPr/>
            <p:nvPr/>
          </p:nvSpPr>
          <p:spPr>
            <a:xfrm>
              <a:off x="3815682" y="3245196"/>
              <a:ext cx="457606" cy="764311"/>
            </a:xfrm>
            <a:custGeom>
              <a:avLst/>
              <a:gdLst/>
              <a:ahLst/>
              <a:cxnLst/>
              <a:rect l="l" t="t" r="r" b="b"/>
              <a:pathLst>
                <a:path w="24075" h="40211" extrusionOk="0">
                  <a:moveTo>
                    <a:pt x="24074" y="1"/>
                  </a:moveTo>
                  <a:cubicBezTo>
                    <a:pt x="24074" y="1"/>
                    <a:pt x="16566" y="5259"/>
                    <a:pt x="11156" y="10821"/>
                  </a:cubicBezTo>
                  <a:cubicBezTo>
                    <a:pt x="5776" y="16414"/>
                    <a:pt x="1" y="32615"/>
                    <a:pt x="7752" y="39393"/>
                  </a:cubicBezTo>
                  <a:cubicBezTo>
                    <a:pt x="7752" y="39393"/>
                    <a:pt x="8124" y="40210"/>
                    <a:pt x="8899" y="40210"/>
                  </a:cubicBezTo>
                  <a:cubicBezTo>
                    <a:pt x="9253" y="40210"/>
                    <a:pt x="9690" y="40040"/>
                    <a:pt x="10214" y="39545"/>
                  </a:cubicBezTo>
                  <a:cubicBezTo>
                    <a:pt x="11886" y="37995"/>
                    <a:pt x="13527" y="31095"/>
                    <a:pt x="14925" y="22433"/>
                  </a:cubicBezTo>
                  <a:cubicBezTo>
                    <a:pt x="16323" y="13770"/>
                    <a:pt x="24074" y="1"/>
                    <a:pt x="2407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475" name="Google Shape;2475;p52"/>
            <p:cNvSpPr/>
            <p:nvPr/>
          </p:nvSpPr>
          <p:spPr>
            <a:xfrm>
              <a:off x="4001139" y="3245196"/>
              <a:ext cx="272149" cy="751671"/>
            </a:xfrm>
            <a:custGeom>
              <a:avLst/>
              <a:gdLst/>
              <a:ahLst/>
              <a:cxnLst/>
              <a:rect l="l" t="t" r="r" b="b"/>
              <a:pathLst>
                <a:path w="14318" h="39546" fill="none" extrusionOk="0">
                  <a:moveTo>
                    <a:pt x="14317" y="1"/>
                  </a:moveTo>
                  <a:cubicBezTo>
                    <a:pt x="3040" y="10791"/>
                    <a:pt x="1" y="35411"/>
                    <a:pt x="457" y="3954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76" name="Google Shape;2476;p52"/>
            <p:cNvSpPr/>
            <p:nvPr/>
          </p:nvSpPr>
          <p:spPr>
            <a:xfrm>
              <a:off x="3890800" y="3814851"/>
              <a:ext cx="181997" cy="126552"/>
            </a:xfrm>
            <a:custGeom>
              <a:avLst/>
              <a:gdLst/>
              <a:ahLst/>
              <a:cxnLst/>
              <a:rect l="l" t="t" r="r" b="b"/>
              <a:pathLst>
                <a:path w="9575" h="6658" fill="none" extrusionOk="0">
                  <a:moveTo>
                    <a:pt x="0" y="1"/>
                  </a:moveTo>
                  <a:cubicBezTo>
                    <a:pt x="1976" y="4621"/>
                    <a:pt x="6231" y="6657"/>
                    <a:pt x="6231" y="6657"/>
                  </a:cubicBezTo>
                  <a:cubicBezTo>
                    <a:pt x="6231" y="6657"/>
                    <a:pt x="8997" y="2858"/>
                    <a:pt x="9575"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77" name="Google Shape;2477;p52"/>
            <p:cNvSpPr/>
            <p:nvPr/>
          </p:nvSpPr>
          <p:spPr>
            <a:xfrm>
              <a:off x="3912165" y="3668683"/>
              <a:ext cx="177967" cy="209159"/>
            </a:xfrm>
            <a:custGeom>
              <a:avLst/>
              <a:gdLst/>
              <a:ahLst/>
              <a:cxnLst/>
              <a:rect l="l" t="t" r="r" b="b"/>
              <a:pathLst>
                <a:path w="9363" h="11004" fill="none" extrusionOk="0">
                  <a:moveTo>
                    <a:pt x="1" y="1"/>
                  </a:moveTo>
                  <a:cubicBezTo>
                    <a:pt x="244" y="7356"/>
                    <a:pt x="5472" y="11004"/>
                    <a:pt x="5472" y="11004"/>
                  </a:cubicBezTo>
                  <a:cubicBezTo>
                    <a:pt x="5472" y="11004"/>
                    <a:pt x="8755" y="6323"/>
                    <a:pt x="9363" y="27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78" name="Google Shape;2478;p52"/>
            <p:cNvSpPr/>
            <p:nvPr/>
          </p:nvSpPr>
          <p:spPr>
            <a:xfrm>
              <a:off x="3956661" y="3551977"/>
              <a:ext cx="143298" cy="244417"/>
            </a:xfrm>
            <a:custGeom>
              <a:avLst/>
              <a:gdLst/>
              <a:ahLst/>
              <a:cxnLst/>
              <a:rect l="l" t="t" r="r" b="b"/>
              <a:pathLst>
                <a:path w="7539" h="12859" fill="none" extrusionOk="0">
                  <a:moveTo>
                    <a:pt x="122" y="1"/>
                  </a:moveTo>
                  <a:cubicBezTo>
                    <a:pt x="0" y="7296"/>
                    <a:pt x="3861" y="12858"/>
                    <a:pt x="3861" y="12858"/>
                  </a:cubicBezTo>
                  <a:cubicBezTo>
                    <a:pt x="3861" y="12858"/>
                    <a:pt x="6839" y="9423"/>
                    <a:pt x="7539" y="63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79" name="Google Shape;2479;p52"/>
            <p:cNvSpPr/>
            <p:nvPr/>
          </p:nvSpPr>
          <p:spPr>
            <a:xfrm>
              <a:off x="4003458" y="3450876"/>
              <a:ext cx="128852" cy="235161"/>
            </a:xfrm>
            <a:custGeom>
              <a:avLst/>
              <a:gdLst/>
              <a:ahLst/>
              <a:cxnLst/>
              <a:rect l="l" t="t" r="r" b="b"/>
              <a:pathLst>
                <a:path w="6779" h="12372" fill="none" extrusionOk="0">
                  <a:moveTo>
                    <a:pt x="1277" y="0"/>
                  </a:moveTo>
                  <a:cubicBezTo>
                    <a:pt x="0" y="5715"/>
                    <a:pt x="2645" y="12371"/>
                    <a:pt x="2645" y="12371"/>
                  </a:cubicBezTo>
                  <a:cubicBezTo>
                    <a:pt x="2645" y="12371"/>
                    <a:pt x="6019" y="7356"/>
                    <a:pt x="6779" y="532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80" name="Google Shape;2480;p52"/>
            <p:cNvSpPr/>
            <p:nvPr/>
          </p:nvSpPr>
          <p:spPr>
            <a:xfrm>
              <a:off x="4072778" y="3383286"/>
              <a:ext cx="88423" cy="185475"/>
            </a:xfrm>
            <a:custGeom>
              <a:avLst/>
              <a:gdLst/>
              <a:ahLst/>
              <a:cxnLst/>
              <a:rect l="l" t="t" r="r" b="b"/>
              <a:pathLst>
                <a:path w="4652" h="9758" fill="none" extrusionOk="0">
                  <a:moveTo>
                    <a:pt x="1399" y="0"/>
                  </a:moveTo>
                  <a:cubicBezTo>
                    <a:pt x="1" y="5198"/>
                    <a:pt x="791" y="9757"/>
                    <a:pt x="791" y="9757"/>
                  </a:cubicBezTo>
                  <a:lnTo>
                    <a:pt x="4652" y="4894"/>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81" name="Google Shape;2481;p52"/>
            <p:cNvSpPr/>
            <p:nvPr/>
          </p:nvSpPr>
          <p:spPr>
            <a:xfrm>
              <a:off x="4131720" y="3326092"/>
              <a:ext cx="71069" cy="125963"/>
            </a:xfrm>
            <a:custGeom>
              <a:avLst/>
              <a:gdLst/>
              <a:ahLst/>
              <a:cxnLst/>
              <a:rect l="l" t="t" r="r" b="b"/>
              <a:pathLst>
                <a:path w="3739" h="6627" fill="none" extrusionOk="0">
                  <a:moveTo>
                    <a:pt x="1885" y="0"/>
                  </a:moveTo>
                  <a:cubicBezTo>
                    <a:pt x="92" y="3313"/>
                    <a:pt x="0" y="6626"/>
                    <a:pt x="0" y="6626"/>
                  </a:cubicBezTo>
                  <a:lnTo>
                    <a:pt x="3739" y="304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482" name="Google Shape;2482;p52"/>
          <p:cNvGrpSpPr/>
          <p:nvPr/>
        </p:nvGrpSpPr>
        <p:grpSpPr>
          <a:xfrm>
            <a:off x="4526387" y="4137586"/>
            <a:ext cx="858595" cy="336476"/>
            <a:chOff x="774438" y="4092425"/>
            <a:chExt cx="614775" cy="240925"/>
          </a:xfrm>
        </p:grpSpPr>
        <p:sp>
          <p:nvSpPr>
            <p:cNvPr id="2483" name="Google Shape;2483;p52"/>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484" name="Google Shape;2484;p52"/>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85" name="Google Shape;2485;p52"/>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86" name="Google Shape;2486;p52"/>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87" name="Google Shape;2487;p52"/>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88" name="Google Shape;2488;p52"/>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89" name="Google Shape;2489;p52"/>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90" name="Google Shape;2490;p52"/>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491" name="Google Shape;2491;p52"/>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92" name="Google Shape;2492;p52"/>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493" name="Google Shape;2493;p52"/>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nvGrpSpPr>
          <p:cNvPr id="2494" name="Google Shape;2494;p52"/>
          <p:cNvGrpSpPr/>
          <p:nvPr/>
        </p:nvGrpSpPr>
        <p:grpSpPr>
          <a:xfrm>
            <a:off x="7264376" y="2854980"/>
            <a:ext cx="1700439" cy="1875474"/>
            <a:chOff x="1553475" y="1602900"/>
            <a:chExt cx="2790350" cy="3077575"/>
          </a:xfrm>
        </p:grpSpPr>
        <p:sp>
          <p:nvSpPr>
            <p:cNvPr id="2495" name="Google Shape;2495;p52"/>
            <p:cNvSpPr/>
            <p:nvPr/>
          </p:nvSpPr>
          <p:spPr>
            <a:xfrm>
              <a:off x="1553475" y="3257175"/>
              <a:ext cx="2036550" cy="1391375"/>
            </a:xfrm>
            <a:custGeom>
              <a:avLst/>
              <a:gdLst/>
              <a:ahLst/>
              <a:cxnLst/>
              <a:rect l="l" t="t" r="r" b="b"/>
              <a:pathLst>
                <a:path w="81462" h="55655" extrusionOk="0">
                  <a:moveTo>
                    <a:pt x="16171" y="1"/>
                  </a:moveTo>
                  <a:lnTo>
                    <a:pt x="1" y="47357"/>
                  </a:lnTo>
                  <a:cubicBezTo>
                    <a:pt x="1" y="52889"/>
                    <a:pt x="20366" y="55655"/>
                    <a:pt x="40731" y="55655"/>
                  </a:cubicBezTo>
                  <a:cubicBezTo>
                    <a:pt x="61096" y="55655"/>
                    <a:pt x="81461" y="52889"/>
                    <a:pt x="81461" y="47357"/>
                  </a:cubicBezTo>
                  <a:lnTo>
                    <a:pt x="65321" y="1"/>
                  </a:lnTo>
                  <a:close/>
                </a:path>
              </a:pathLst>
            </a:custGeom>
            <a:solidFill>
              <a:srgbClr val="70BDB2"/>
            </a:solidFill>
            <a:ln>
              <a:noFill/>
            </a:ln>
          </p:spPr>
          <p:txBody>
            <a:bodyPr spcFirstLastPara="1" wrap="square" lIns="91425" tIns="91425" rIns="91425" bIns="91425" anchor="ctr" anchorCtr="0">
              <a:noAutofit/>
            </a:bodyPr>
            <a:lstStyle/>
            <a:p/>
          </p:txBody>
        </p:sp>
        <p:sp>
          <p:nvSpPr>
            <p:cNvPr id="2496" name="Google Shape;2496;p52"/>
            <p:cNvSpPr/>
            <p:nvPr/>
          </p:nvSpPr>
          <p:spPr>
            <a:xfrm>
              <a:off x="2271575" y="1713850"/>
              <a:ext cx="25" cy="25"/>
            </a:xfrm>
            <a:custGeom>
              <a:avLst/>
              <a:gdLst/>
              <a:ahLst/>
              <a:cxnLst/>
              <a:rect l="l" t="t" r="r" b="b"/>
              <a:pathLst>
                <a:path w="1" h="1" fill="none" extrusionOk="0">
                  <a:moveTo>
                    <a:pt x="1" y="0"/>
                  </a:move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97" name="Google Shape;2497;p52"/>
            <p:cNvSpPr/>
            <p:nvPr/>
          </p:nvSpPr>
          <p:spPr>
            <a:xfrm>
              <a:off x="1553475" y="1602900"/>
              <a:ext cx="2036550" cy="3045650"/>
            </a:xfrm>
            <a:custGeom>
              <a:avLst/>
              <a:gdLst/>
              <a:ahLst/>
              <a:cxnLst/>
              <a:rect l="l" t="t" r="r" b="b"/>
              <a:pathLst>
                <a:path w="81462" h="121826" extrusionOk="0">
                  <a:moveTo>
                    <a:pt x="28056" y="0"/>
                  </a:moveTo>
                  <a:cubicBezTo>
                    <a:pt x="26840" y="0"/>
                    <a:pt x="25837" y="1003"/>
                    <a:pt x="25837" y="2219"/>
                  </a:cubicBezTo>
                  <a:cubicBezTo>
                    <a:pt x="25837" y="3435"/>
                    <a:pt x="26840" y="4408"/>
                    <a:pt x="28056" y="4408"/>
                  </a:cubicBezTo>
                  <a:lnTo>
                    <a:pt x="28725" y="4438"/>
                  </a:lnTo>
                  <a:lnTo>
                    <a:pt x="28725" y="4894"/>
                  </a:lnTo>
                  <a:lnTo>
                    <a:pt x="28725" y="29332"/>
                  </a:lnTo>
                  <a:lnTo>
                    <a:pt x="1" y="113528"/>
                  </a:lnTo>
                  <a:cubicBezTo>
                    <a:pt x="1" y="119060"/>
                    <a:pt x="20366" y="121826"/>
                    <a:pt x="40731" y="121826"/>
                  </a:cubicBezTo>
                  <a:cubicBezTo>
                    <a:pt x="61096" y="121826"/>
                    <a:pt x="81461" y="119060"/>
                    <a:pt x="81461" y="113528"/>
                  </a:cubicBezTo>
                  <a:lnTo>
                    <a:pt x="52738" y="29302"/>
                  </a:lnTo>
                  <a:lnTo>
                    <a:pt x="52738" y="4438"/>
                  </a:lnTo>
                  <a:lnTo>
                    <a:pt x="53437" y="4408"/>
                  </a:lnTo>
                  <a:cubicBezTo>
                    <a:pt x="54652" y="4408"/>
                    <a:pt x="55625" y="3435"/>
                    <a:pt x="55625" y="2219"/>
                  </a:cubicBezTo>
                  <a:cubicBezTo>
                    <a:pt x="55625" y="1003"/>
                    <a:pt x="54652" y="0"/>
                    <a:pt x="5343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98" name="Google Shape;2498;p52"/>
            <p:cNvSpPr/>
            <p:nvPr/>
          </p:nvSpPr>
          <p:spPr>
            <a:xfrm>
              <a:off x="2298950" y="3417875"/>
              <a:ext cx="188475" cy="171025"/>
            </a:xfrm>
            <a:custGeom>
              <a:avLst/>
              <a:gdLst/>
              <a:ahLst/>
              <a:cxnLst/>
              <a:rect l="l" t="t" r="r" b="b"/>
              <a:pathLst>
                <a:path w="7539" h="6841" extrusionOk="0">
                  <a:moveTo>
                    <a:pt x="3760" y="1"/>
                  </a:moveTo>
                  <a:cubicBezTo>
                    <a:pt x="2866" y="1"/>
                    <a:pt x="1976" y="350"/>
                    <a:pt x="1307" y="1050"/>
                  </a:cubicBezTo>
                  <a:cubicBezTo>
                    <a:pt x="0" y="2418"/>
                    <a:pt x="31" y="4576"/>
                    <a:pt x="1398" y="5883"/>
                  </a:cubicBezTo>
                  <a:cubicBezTo>
                    <a:pt x="2067" y="6521"/>
                    <a:pt x="2924" y="6841"/>
                    <a:pt x="3778" y="6841"/>
                  </a:cubicBezTo>
                  <a:cubicBezTo>
                    <a:pt x="4672" y="6841"/>
                    <a:pt x="5563" y="6491"/>
                    <a:pt x="6231" y="5792"/>
                  </a:cubicBezTo>
                  <a:cubicBezTo>
                    <a:pt x="7538" y="4424"/>
                    <a:pt x="7508" y="2266"/>
                    <a:pt x="6140" y="959"/>
                  </a:cubicBezTo>
                  <a:cubicBezTo>
                    <a:pt x="5472" y="320"/>
                    <a:pt x="4615" y="1"/>
                    <a:pt x="3760"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499" name="Google Shape;2499;p52"/>
            <p:cNvSpPr/>
            <p:nvPr/>
          </p:nvSpPr>
          <p:spPr>
            <a:xfrm>
              <a:off x="2514750" y="3634075"/>
              <a:ext cx="114000" cy="114025"/>
            </a:xfrm>
            <a:custGeom>
              <a:avLst/>
              <a:gdLst/>
              <a:ahLst/>
              <a:cxnLst/>
              <a:rect l="l" t="t" r="r" b="b"/>
              <a:pathLst>
                <a:path w="4560" h="4561" extrusionOk="0">
                  <a:moveTo>
                    <a:pt x="2280" y="1"/>
                  </a:moveTo>
                  <a:cubicBezTo>
                    <a:pt x="1034" y="1"/>
                    <a:pt x="1" y="1004"/>
                    <a:pt x="1" y="2280"/>
                  </a:cubicBezTo>
                  <a:cubicBezTo>
                    <a:pt x="1" y="3527"/>
                    <a:pt x="1034" y="4560"/>
                    <a:pt x="2280" y="4560"/>
                  </a:cubicBezTo>
                  <a:cubicBezTo>
                    <a:pt x="3557" y="4560"/>
                    <a:pt x="4560" y="3527"/>
                    <a:pt x="4560" y="2280"/>
                  </a:cubicBezTo>
                  <a:cubicBezTo>
                    <a:pt x="4560" y="1004"/>
                    <a:pt x="3557" y="31"/>
                    <a:pt x="2280"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0" name="Google Shape;2500;p52"/>
            <p:cNvSpPr/>
            <p:nvPr/>
          </p:nvSpPr>
          <p:spPr>
            <a:xfrm>
              <a:off x="2190275" y="4080900"/>
              <a:ext cx="191525" cy="192275"/>
            </a:xfrm>
            <a:custGeom>
              <a:avLst/>
              <a:gdLst/>
              <a:ahLst/>
              <a:cxnLst/>
              <a:rect l="l" t="t" r="r" b="b"/>
              <a:pathLst>
                <a:path w="7661" h="7691" extrusionOk="0">
                  <a:moveTo>
                    <a:pt x="3830" y="0"/>
                  </a:moveTo>
                  <a:cubicBezTo>
                    <a:pt x="1703" y="0"/>
                    <a:pt x="1" y="1733"/>
                    <a:pt x="1" y="3861"/>
                  </a:cubicBezTo>
                  <a:cubicBezTo>
                    <a:pt x="1" y="5958"/>
                    <a:pt x="1703" y="7690"/>
                    <a:pt x="3830" y="7690"/>
                  </a:cubicBezTo>
                  <a:cubicBezTo>
                    <a:pt x="5958" y="7690"/>
                    <a:pt x="7660" y="5958"/>
                    <a:pt x="7660" y="3861"/>
                  </a:cubicBezTo>
                  <a:cubicBezTo>
                    <a:pt x="7660" y="1733"/>
                    <a:pt x="5958" y="0"/>
                    <a:pt x="3830"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1" name="Google Shape;2501;p52"/>
            <p:cNvSpPr/>
            <p:nvPr/>
          </p:nvSpPr>
          <p:spPr>
            <a:xfrm>
              <a:off x="2945600" y="3517825"/>
              <a:ext cx="172525" cy="172525"/>
            </a:xfrm>
            <a:custGeom>
              <a:avLst/>
              <a:gdLst/>
              <a:ahLst/>
              <a:cxnLst/>
              <a:rect l="l" t="t" r="r" b="b"/>
              <a:pathLst>
                <a:path w="6901" h="6901" extrusionOk="0">
                  <a:moveTo>
                    <a:pt x="3436" y="0"/>
                  </a:moveTo>
                  <a:cubicBezTo>
                    <a:pt x="1521" y="0"/>
                    <a:pt x="1" y="1550"/>
                    <a:pt x="1" y="3465"/>
                  </a:cubicBezTo>
                  <a:cubicBezTo>
                    <a:pt x="1" y="5380"/>
                    <a:pt x="1521" y="6900"/>
                    <a:pt x="3436" y="6900"/>
                  </a:cubicBezTo>
                  <a:cubicBezTo>
                    <a:pt x="5351" y="6900"/>
                    <a:pt x="6901" y="5380"/>
                    <a:pt x="6901" y="3465"/>
                  </a:cubicBezTo>
                  <a:cubicBezTo>
                    <a:pt x="6901" y="1550"/>
                    <a:pt x="5351" y="0"/>
                    <a:pt x="3436"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2" name="Google Shape;2502;p52"/>
            <p:cNvSpPr/>
            <p:nvPr/>
          </p:nvSpPr>
          <p:spPr>
            <a:xfrm>
              <a:off x="2862025" y="3912175"/>
              <a:ext cx="83600" cy="83650"/>
            </a:xfrm>
            <a:custGeom>
              <a:avLst/>
              <a:gdLst/>
              <a:ahLst/>
              <a:cxnLst/>
              <a:rect l="l" t="t" r="r" b="b"/>
              <a:pathLst>
                <a:path w="3344" h="3346" extrusionOk="0">
                  <a:moveTo>
                    <a:pt x="1725" y="1"/>
                  </a:moveTo>
                  <a:cubicBezTo>
                    <a:pt x="1707" y="1"/>
                    <a:pt x="1690" y="1"/>
                    <a:pt x="1672" y="2"/>
                  </a:cubicBezTo>
                  <a:cubicBezTo>
                    <a:pt x="760" y="2"/>
                    <a:pt x="0" y="761"/>
                    <a:pt x="0" y="1673"/>
                  </a:cubicBezTo>
                  <a:cubicBezTo>
                    <a:pt x="0" y="2585"/>
                    <a:pt x="760" y="3345"/>
                    <a:pt x="1672" y="3345"/>
                  </a:cubicBezTo>
                  <a:cubicBezTo>
                    <a:pt x="2584" y="3345"/>
                    <a:pt x="3344" y="2585"/>
                    <a:pt x="3344" y="1673"/>
                  </a:cubicBezTo>
                  <a:cubicBezTo>
                    <a:pt x="3344" y="749"/>
                    <a:pt x="2613" y="1"/>
                    <a:pt x="1725"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3" name="Google Shape;2503;p52"/>
            <p:cNvSpPr/>
            <p:nvPr/>
          </p:nvSpPr>
          <p:spPr>
            <a:xfrm>
              <a:off x="1953950" y="3767825"/>
              <a:ext cx="83625" cy="83600"/>
            </a:xfrm>
            <a:custGeom>
              <a:avLst/>
              <a:gdLst/>
              <a:ahLst/>
              <a:cxnLst/>
              <a:rect l="l" t="t" r="r" b="b"/>
              <a:pathLst>
                <a:path w="3345" h="3344" extrusionOk="0">
                  <a:moveTo>
                    <a:pt x="1672" y="0"/>
                  </a:moveTo>
                  <a:cubicBezTo>
                    <a:pt x="760" y="0"/>
                    <a:pt x="1" y="760"/>
                    <a:pt x="1" y="1672"/>
                  </a:cubicBezTo>
                  <a:cubicBezTo>
                    <a:pt x="1" y="2584"/>
                    <a:pt x="760" y="3344"/>
                    <a:pt x="1672" y="3344"/>
                  </a:cubicBezTo>
                  <a:cubicBezTo>
                    <a:pt x="2584" y="3344"/>
                    <a:pt x="3344" y="2584"/>
                    <a:pt x="3344" y="1672"/>
                  </a:cubicBezTo>
                  <a:cubicBezTo>
                    <a:pt x="3344" y="760"/>
                    <a:pt x="2584" y="0"/>
                    <a:pt x="1672"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4" name="Google Shape;2504;p52"/>
            <p:cNvSpPr/>
            <p:nvPr/>
          </p:nvSpPr>
          <p:spPr>
            <a:xfrm>
              <a:off x="2761725" y="4162775"/>
              <a:ext cx="233300" cy="212600"/>
            </a:xfrm>
            <a:custGeom>
              <a:avLst/>
              <a:gdLst/>
              <a:ahLst/>
              <a:cxnLst/>
              <a:rect l="l" t="t" r="r" b="b"/>
              <a:pathLst>
                <a:path w="9332" h="8504" extrusionOk="0">
                  <a:moveTo>
                    <a:pt x="4670" y="1"/>
                  </a:moveTo>
                  <a:cubicBezTo>
                    <a:pt x="3579" y="1"/>
                    <a:pt x="2493" y="418"/>
                    <a:pt x="1672" y="1254"/>
                  </a:cubicBezTo>
                  <a:cubicBezTo>
                    <a:pt x="0" y="2896"/>
                    <a:pt x="0" y="5601"/>
                    <a:pt x="1672" y="7273"/>
                  </a:cubicBezTo>
                  <a:cubicBezTo>
                    <a:pt x="2493" y="8093"/>
                    <a:pt x="3579" y="8504"/>
                    <a:pt x="4670" y="8504"/>
                  </a:cubicBezTo>
                  <a:cubicBezTo>
                    <a:pt x="5760" y="8504"/>
                    <a:pt x="6854" y="8093"/>
                    <a:pt x="7690" y="7273"/>
                  </a:cubicBezTo>
                  <a:cubicBezTo>
                    <a:pt x="9332" y="5601"/>
                    <a:pt x="9332" y="2896"/>
                    <a:pt x="7690" y="1254"/>
                  </a:cubicBezTo>
                  <a:cubicBezTo>
                    <a:pt x="6854" y="418"/>
                    <a:pt x="5760" y="1"/>
                    <a:pt x="4670"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5" name="Google Shape;2505;p52"/>
            <p:cNvSpPr/>
            <p:nvPr/>
          </p:nvSpPr>
          <p:spPr>
            <a:xfrm>
              <a:off x="1553475" y="2390150"/>
              <a:ext cx="2036550" cy="2258400"/>
            </a:xfrm>
            <a:custGeom>
              <a:avLst/>
              <a:gdLst/>
              <a:ahLst/>
              <a:cxnLst/>
              <a:rect l="l" t="t" r="r" b="b"/>
              <a:pathLst>
                <a:path w="81462" h="90336" extrusionOk="0">
                  <a:moveTo>
                    <a:pt x="27965" y="0"/>
                  </a:moveTo>
                  <a:lnTo>
                    <a:pt x="1" y="82038"/>
                  </a:lnTo>
                  <a:cubicBezTo>
                    <a:pt x="1" y="87570"/>
                    <a:pt x="20366" y="90336"/>
                    <a:pt x="40731" y="90336"/>
                  </a:cubicBezTo>
                  <a:cubicBezTo>
                    <a:pt x="61096" y="90336"/>
                    <a:pt x="81461" y="87570"/>
                    <a:pt x="81461" y="82038"/>
                  </a:cubicBezTo>
                  <a:lnTo>
                    <a:pt x="72434" y="55533"/>
                  </a:lnTo>
                  <a:cubicBezTo>
                    <a:pt x="68109" y="60282"/>
                    <a:pt x="63657" y="62435"/>
                    <a:pt x="59316" y="62435"/>
                  </a:cubicBezTo>
                  <a:cubicBezTo>
                    <a:pt x="43767" y="62435"/>
                    <a:pt x="29652" y="34812"/>
                    <a:pt x="27965"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506" name="Google Shape;2506;p52"/>
            <p:cNvSpPr/>
            <p:nvPr/>
          </p:nvSpPr>
          <p:spPr>
            <a:xfrm>
              <a:off x="2184200" y="1713850"/>
              <a:ext cx="87400" cy="879200"/>
            </a:xfrm>
            <a:custGeom>
              <a:avLst/>
              <a:gdLst/>
              <a:ahLst/>
              <a:cxnLst/>
              <a:rect l="l" t="t" r="r" b="b"/>
              <a:pathLst>
                <a:path w="3496" h="35168" fill="none" extrusionOk="0">
                  <a:moveTo>
                    <a:pt x="0" y="35168"/>
                  </a:moveTo>
                  <a:lnTo>
                    <a:pt x="3496" y="24894"/>
                  </a:lnTo>
                  <a:lnTo>
                    <a:pt x="349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07" name="Google Shape;2507;p52"/>
            <p:cNvSpPr/>
            <p:nvPr/>
          </p:nvSpPr>
          <p:spPr>
            <a:xfrm>
              <a:off x="1553475" y="3137125"/>
              <a:ext cx="598825" cy="1494725"/>
            </a:xfrm>
            <a:custGeom>
              <a:avLst/>
              <a:gdLst/>
              <a:ahLst/>
              <a:cxnLst/>
              <a:rect l="l" t="t" r="r" b="b"/>
              <a:pathLst>
                <a:path w="23953" h="59789" fill="none" extrusionOk="0">
                  <a:moveTo>
                    <a:pt x="23953" y="59788"/>
                  </a:moveTo>
                  <a:cubicBezTo>
                    <a:pt x="10487" y="58694"/>
                    <a:pt x="1" y="56141"/>
                    <a:pt x="1" y="52159"/>
                  </a:cubicBezTo>
                  <a:lnTo>
                    <a:pt x="1778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08" name="Google Shape;2508;p52"/>
            <p:cNvSpPr/>
            <p:nvPr/>
          </p:nvSpPr>
          <p:spPr>
            <a:xfrm>
              <a:off x="2871900" y="1713850"/>
              <a:ext cx="221925" cy="1270550"/>
            </a:xfrm>
            <a:custGeom>
              <a:avLst/>
              <a:gdLst/>
              <a:ahLst/>
              <a:cxnLst/>
              <a:rect l="l" t="t" r="r" b="b"/>
              <a:pathLst>
                <a:path w="8877" h="50822" fill="none" extrusionOk="0">
                  <a:moveTo>
                    <a:pt x="1" y="0"/>
                  </a:moveTo>
                  <a:lnTo>
                    <a:pt x="1" y="24894"/>
                  </a:lnTo>
                  <a:lnTo>
                    <a:pt x="8876" y="5082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09" name="Google Shape;2509;p52"/>
            <p:cNvSpPr/>
            <p:nvPr/>
          </p:nvSpPr>
          <p:spPr>
            <a:xfrm>
              <a:off x="2199400" y="1602900"/>
              <a:ext cx="744725" cy="110200"/>
            </a:xfrm>
            <a:custGeom>
              <a:avLst/>
              <a:gdLst/>
              <a:ahLst/>
              <a:cxnLst/>
              <a:rect l="l" t="t" r="r" b="b"/>
              <a:pathLst>
                <a:path w="29789" h="4408" fill="none" extrusionOk="0">
                  <a:moveTo>
                    <a:pt x="6535" y="4408"/>
                  </a:moveTo>
                  <a:lnTo>
                    <a:pt x="2219" y="4408"/>
                  </a:lnTo>
                  <a:cubicBezTo>
                    <a:pt x="1003" y="4408"/>
                    <a:pt x="0" y="3435"/>
                    <a:pt x="0" y="2219"/>
                  </a:cubicBezTo>
                  <a:lnTo>
                    <a:pt x="0" y="2219"/>
                  </a:lnTo>
                  <a:cubicBezTo>
                    <a:pt x="0" y="1003"/>
                    <a:pt x="1003" y="0"/>
                    <a:pt x="2219" y="0"/>
                  </a:cubicBezTo>
                  <a:lnTo>
                    <a:pt x="27600" y="0"/>
                  </a:lnTo>
                  <a:cubicBezTo>
                    <a:pt x="28815" y="0"/>
                    <a:pt x="29788" y="1003"/>
                    <a:pt x="29788" y="2219"/>
                  </a:cubicBezTo>
                  <a:lnTo>
                    <a:pt x="29788" y="2219"/>
                  </a:lnTo>
                  <a:cubicBezTo>
                    <a:pt x="29788" y="3435"/>
                    <a:pt x="28815" y="4408"/>
                    <a:pt x="27600" y="4408"/>
                  </a:cubicBezTo>
                  <a:lnTo>
                    <a:pt x="15229" y="4408"/>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10" name="Google Shape;2510;p52"/>
            <p:cNvSpPr/>
            <p:nvPr/>
          </p:nvSpPr>
          <p:spPr>
            <a:xfrm>
              <a:off x="2434200" y="2845325"/>
              <a:ext cx="25" cy="1629975"/>
            </a:xfrm>
            <a:custGeom>
              <a:avLst/>
              <a:gdLst/>
              <a:ahLst/>
              <a:cxnLst/>
              <a:rect l="l" t="t" r="r" b="b"/>
              <a:pathLst>
                <a:path w="1" h="65199" fill="none" extrusionOk="0">
                  <a:moveTo>
                    <a:pt x="1" y="0"/>
                  </a:moveTo>
                  <a:lnTo>
                    <a:pt x="1" y="65199"/>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1" name="Google Shape;2511;p52"/>
            <p:cNvSpPr/>
            <p:nvPr/>
          </p:nvSpPr>
          <p:spPr>
            <a:xfrm>
              <a:off x="2434200" y="3218425"/>
              <a:ext cx="186950" cy="25"/>
            </a:xfrm>
            <a:custGeom>
              <a:avLst/>
              <a:gdLst/>
              <a:ahLst/>
              <a:cxnLst/>
              <a:rect l="l" t="t" r="r" b="b"/>
              <a:pathLst>
                <a:path w="7478" h="1" fill="none" extrusionOk="0">
                  <a:moveTo>
                    <a:pt x="7478"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2" name="Google Shape;2512;p52"/>
            <p:cNvSpPr/>
            <p:nvPr/>
          </p:nvSpPr>
          <p:spPr>
            <a:xfrm>
              <a:off x="2434200" y="3719950"/>
              <a:ext cx="186950" cy="25"/>
            </a:xfrm>
            <a:custGeom>
              <a:avLst/>
              <a:gdLst/>
              <a:ahLst/>
              <a:cxnLst/>
              <a:rect l="l" t="t" r="r" b="b"/>
              <a:pathLst>
                <a:path w="7478" h="1" fill="none" extrusionOk="0">
                  <a:moveTo>
                    <a:pt x="7478"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3" name="Google Shape;2513;p52"/>
            <p:cNvSpPr/>
            <p:nvPr/>
          </p:nvSpPr>
          <p:spPr>
            <a:xfrm>
              <a:off x="2434200" y="4221475"/>
              <a:ext cx="186950" cy="25"/>
            </a:xfrm>
            <a:custGeom>
              <a:avLst/>
              <a:gdLst/>
              <a:ahLst/>
              <a:cxnLst/>
              <a:rect l="l" t="t" r="r" b="b"/>
              <a:pathLst>
                <a:path w="7478" h="1" fill="none" extrusionOk="0">
                  <a:moveTo>
                    <a:pt x="7478"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4" name="Google Shape;2514;p52"/>
            <p:cNvSpPr/>
            <p:nvPr/>
          </p:nvSpPr>
          <p:spPr>
            <a:xfrm>
              <a:off x="2443325" y="3336975"/>
              <a:ext cx="85125" cy="25"/>
            </a:xfrm>
            <a:custGeom>
              <a:avLst/>
              <a:gdLst/>
              <a:ahLst/>
              <a:cxnLst/>
              <a:rect l="l" t="t" r="r" b="b"/>
              <a:pathLst>
                <a:path w="3405" h="1" fill="none" extrusionOk="0">
                  <a:moveTo>
                    <a:pt x="3405" y="0"/>
                  </a:moveTo>
                  <a:lnTo>
                    <a:pt x="0"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5" name="Google Shape;2515;p52"/>
            <p:cNvSpPr/>
            <p:nvPr/>
          </p:nvSpPr>
          <p:spPr>
            <a:xfrm>
              <a:off x="2443325" y="3469175"/>
              <a:ext cx="85125" cy="25"/>
            </a:xfrm>
            <a:custGeom>
              <a:avLst/>
              <a:gdLst/>
              <a:ahLst/>
              <a:cxnLst/>
              <a:rect l="l" t="t" r="r" b="b"/>
              <a:pathLst>
                <a:path w="3405" h="1" fill="none" extrusionOk="0">
                  <a:moveTo>
                    <a:pt x="3405" y="1"/>
                  </a:moveTo>
                  <a:lnTo>
                    <a:pt x="0"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6" name="Google Shape;2516;p52"/>
            <p:cNvSpPr/>
            <p:nvPr/>
          </p:nvSpPr>
          <p:spPr>
            <a:xfrm>
              <a:off x="2443325" y="3602175"/>
              <a:ext cx="85125" cy="25"/>
            </a:xfrm>
            <a:custGeom>
              <a:avLst/>
              <a:gdLst/>
              <a:ahLst/>
              <a:cxnLst/>
              <a:rect l="l" t="t" r="r" b="b"/>
              <a:pathLst>
                <a:path w="3405" h="1" fill="none" extrusionOk="0">
                  <a:moveTo>
                    <a:pt x="3405" y="0"/>
                  </a:moveTo>
                  <a:lnTo>
                    <a:pt x="0"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7" name="Google Shape;2517;p52"/>
            <p:cNvSpPr/>
            <p:nvPr/>
          </p:nvSpPr>
          <p:spPr>
            <a:xfrm>
              <a:off x="2443325" y="3837725"/>
              <a:ext cx="85125" cy="25"/>
            </a:xfrm>
            <a:custGeom>
              <a:avLst/>
              <a:gdLst/>
              <a:ahLst/>
              <a:cxnLst/>
              <a:rect l="l" t="t" r="r" b="b"/>
              <a:pathLst>
                <a:path w="3405" h="1" fill="none" extrusionOk="0">
                  <a:moveTo>
                    <a:pt x="3405" y="1"/>
                  </a:moveTo>
                  <a:lnTo>
                    <a:pt x="0"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8" name="Google Shape;2518;p52"/>
            <p:cNvSpPr/>
            <p:nvPr/>
          </p:nvSpPr>
          <p:spPr>
            <a:xfrm>
              <a:off x="2443325" y="3970725"/>
              <a:ext cx="85125" cy="25"/>
            </a:xfrm>
            <a:custGeom>
              <a:avLst/>
              <a:gdLst/>
              <a:ahLst/>
              <a:cxnLst/>
              <a:rect l="l" t="t" r="r" b="b"/>
              <a:pathLst>
                <a:path w="3405" h="1" fill="none" extrusionOk="0">
                  <a:moveTo>
                    <a:pt x="3405" y="0"/>
                  </a:moveTo>
                  <a:lnTo>
                    <a:pt x="0"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9" name="Google Shape;2519;p52"/>
            <p:cNvSpPr/>
            <p:nvPr/>
          </p:nvSpPr>
          <p:spPr>
            <a:xfrm>
              <a:off x="2443325" y="4102925"/>
              <a:ext cx="85125" cy="25"/>
            </a:xfrm>
            <a:custGeom>
              <a:avLst/>
              <a:gdLst/>
              <a:ahLst/>
              <a:cxnLst/>
              <a:rect l="l" t="t" r="r" b="b"/>
              <a:pathLst>
                <a:path w="3405" h="1" fill="none" extrusionOk="0">
                  <a:moveTo>
                    <a:pt x="3405" y="1"/>
                  </a:moveTo>
                  <a:lnTo>
                    <a:pt x="0"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20" name="Google Shape;2520;p52"/>
            <p:cNvSpPr/>
            <p:nvPr/>
          </p:nvSpPr>
          <p:spPr>
            <a:xfrm>
              <a:off x="2358975" y="2938025"/>
              <a:ext cx="154275" cy="154275"/>
            </a:xfrm>
            <a:custGeom>
              <a:avLst/>
              <a:gdLst/>
              <a:ahLst/>
              <a:cxnLst/>
              <a:rect l="l" t="t" r="r" b="b"/>
              <a:pathLst>
                <a:path w="6171" h="6171" fill="none" extrusionOk="0">
                  <a:moveTo>
                    <a:pt x="6171" y="3101"/>
                  </a:moveTo>
                  <a:cubicBezTo>
                    <a:pt x="6171" y="4803"/>
                    <a:pt x="4773" y="6171"/>
                    <a:pt x="3070" y="6171"/>
                  </a:cubicBezTo>
                  <a:cubicBezTo>
                    <a:pt x="1399" y="6171"/>
                    <a:pt x="0" y="4803"/>
                    <a:pt x="0" y="3101"/>
                  </a:cubicBezTo>
                  <a:cubicBezTo>
                    <a:pt x="0" y="1399"/>
                    <a:pt x="1399" y="0"/>
                    <a:pt x="3070" y="0"/>
                  </a:cubicBezTo>
                  <a:cubicBezTo>
                    <a:pt x="4773" y="0"/>
                    <a:pt x="6171" y="1399"/>
                    <a:pt x="6171" y="3101"/>
                  </a:cubicBezTo>
                  <a:close/>
                </a:path>
              </a:pathLst>
            </a:custGeom>
            <a:noFill/>
            <a:ln w="9875"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2521" name="Google Shape;2521;p52"/>
            <p:cNvSpPr/>
            <p:nvPr/>
          </p:nvSpPr>
          <p:spPr>
            <a:xfrm>
              <a:off x="2771600" y="3184225"/>
              <a:ext cx="130725" cy="131500"/>
            </a:xfrm>
            <a:custGeom>
              <a:avLst/>
              <a:gdLst/>
              <a:ahLst/>
              <a:cxnLst/>
              <a:rect l="l" t="t" r="r" b="b"/>
              <a:pathLst>
                <a:path w="5229" h="5260" fill="none" extrusionOk="0">
                  <a:moveTo>
                    <a:pt x="5228" y="2645"/>
                  </a:moveTo>
                  <a:cubicBezTo>
                    <a:pt x="5228" y="4074"/>
                    <a:pt x="4043" y="5259"/>
                    <a:pt x="2614" y="5259"/>
                  </a:cubicBezTo>
                  <a:cubicBezTo>
                    <a:pt x="1186" y="5259"/>
                    <a:pt x="0" y="4074"/>
                    <a:pt x="0" y="2645"/>
                  </a:cubicBezTo>
                  <a:cubicBezTo>
                    <a:pt x="0" y="1186"/>
                    <a:pt x="1186" y="1"/>
                    <a:pt x="2614" y="1"/>
                  </a:cubicBezTo>
                  <a:cubicBezTo>
                    <a:pt x="4043" y="1"/>
                    <a:pt x="5228" y="1186"/>
                    <a:pt x="5228" y="2645"/>
                  </a:cubicBezTo>
                  <a:close/>
                </a:path>
              </a:pathLst>
            </a:custGeom>
            <a:noFill/>
            <a:ln w="9875"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2522" name="Google Shape;2522;p52"/>
            <p:cNvSpPr/>
            <p:nvPr/>
          </p:nvSpPr>
          <p:spPr>
            <a:xfrm>
              <a:off x="2658375" y="2374950"/>
              <a:ext cx="70700" cy="70700"/>
            </a:xfrm>
            <a:custGeom>
              <a:avLst/>
              <a:gdLst/>
              <a:ahLst/>
              <a:cxnLst/>
              <a:rect l="l" t="t" r="r" b="b"/>
              <a:pathLst>
                <a:path w="2828" h="2828" fill="none" extrusionOk="0">
                  <a:moveTo>
                    <a:pt x="2827" y="1399"/>
                  </a:moveTo>
                  <a:cubicBezTo>
                    <a:pt x="2827" y="2189"/>
                    <a:pt x="2189" y="2827"/>
                    <a:pt x="1399" y="2827"/>
                  </a:cubicBezTo>
                  <a:cubicBezTo>
                    <a:pt x="639" y="2827"/>
                    <a:pt x="0" y="2189"/>
                    <a:pt x="0" y="1399"/>
                  </a:cubicBezTo>
                  <a:cubicBezTo>
                    <a:pt x="0" y="639"/>
                    <a:pt x="639" y="0"/>
                    <a:pt x="1399" y="0"/>
                  </a:cubicBezTo>
                  <a:cubicBezTo>
                    <a:pt x="2189" y="0"/>
                    <a:pt x="2827" y="639"/>
                    <a:pt x="2827" y="1399"/>
                  </a:cubicBezTo>
                  <a:close/>
                </a:path>
              </a:pathLst>
            </a:custGeom>
            <a:noFill/>
            <a:ln w="9875"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2523" name="Google Shape;2523;p52"/>
            <p:cNvSpPr/>
            <p:nvPr/>
          </p:nvSpPr>
          <p:spPr>
            <a:xfrm>
              <a:off x="2517800" y="2523875"/>
              <a:ext cx="107925" cy="108700"/>
            </a:xfrm>
            <a:custGeom>
              <a:avLst/>
              <a:gdLst/>
              <a:ahLst/>
              <a:cxnLst/>
              <a:rect l="l" t="t" r="r" b="b"/>
              <a:pathLst>
                <a:path w="4317" h="4348" fill="none" extrusionOk="0">
                  <a:moveTo>
                    <a:pt x="4316" y="2189"/>
                  </a:moveTo>
                  <a:cubicBezTo>
                    <a:pt x="4316" y="3375"/>
                    <a:pt x="3374" y="4347"/>
                    <a:pt x="2158" y="4347"/>
                  </a:cubicBezTo>
                  <a:cubicBezTo>
                    <a:pt x="973" y="4347"/>
                    <a:pt x="0" y="3375"/>
                    <a:pt x="0" y="2189"/>
                  </a:cubicBezTo>
                  <a:cubicBezTo>
                    <a:pt x="0" y="974"/>
                    <a:pt x="973" y="1"/>
                    <a:pt x="2158" y="1"/>
                  </a:cubicBezTo>
                  <a:cubicBezTo>
                    <a:pt x="3374" y="1"/>
                    <a:pt x="4316" y="974"/>
                    <a:pt x="4316" y="2189"/>
                  </a:cubicBezTo>
                  <a:close/>
                </a:path>
              </a:pathLst>
            </a:custGeom>
            <a:noFill/>
            <a:ln w="9875"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2524" name="Google Shape;2524;p52"/>
            <p:cNvSpPr/>
            <p:nvPr/>
          </p:nvSpPr>
          <p:spPr>
            <a:xfrm>
              <a:off x="2320650" y="4070775"/>
              <a:ext cx="2023175" cy="609700"/>
            </a:xfrm>
            <a:custGeom>
              <a:avLst/>
              <a:gdLst/>
              <a:ahLst/>
              <a:cxnLst/>
              <a:rect l="l" t="t" r="r" b="b"/>
              <a:pathLst>
                <a:path w="80927" h="24388" extrusionOk="0">
                  <a:moveTo>
                    <a:pt x="47349" y="1"/>
                  </a:moveTo>
                  <a:cubicBezTo>
                    <a:pt x="44062" y="1"/>
                    <a:pt x="40874" y="2159"/>
                    <a:pt x="39376" y="7670"/>
                  </a:cubicBezTo>
                  <a:cubicBezTo>
                    <a:pt x="36854" y="5676"/>
                    <a:pt x="34011" y="4565"/>
                    <a:pt x="31409" y="4565"/>
                  </a:cubicBezTo>
                  <a:cubicBezTo>
                    <a:pt x="27268" y="4565"/>
                    <a:pt x="23737" y="7379"/>
                    <a:pt x="23084" y="13931"/>
                  </a:cubicBezTo>
                  <a:cubicBezTo>
                    <a:pt x="21734" y="11945"/>
                    <a:pt x="19781" y="10977"/>
                    <a:pt x="17890" y="10977"/>
                  </a:cubicBezTo>
                  <a:cubicBezTo>
                    <a:pt x="15266" y="10977"/>
                    <a:pt x="12760" y="12839"/>
                    <a:pt x="12142" y="16424"/>
                  </a:cubicBezTo>
                  <a:cubicBezTo>
                    <a:pt x="10787" y="15595"/>
                    <a:pt x="9295" y="15191"/>
                    <a:pt x="7844" y="15191"/>
                  </a:cubicBezTo>
                  <a:cubicBezTo>
                    <a:pt x="3759" y="15191"/>
                    <a:pt x="0" y="18399"/>
                    <a:pt x="561" y="24387"/>
                  </a:cubicBezTo>
                  <a:lnTo>
                    <a:pt x="80927" y="24387"/>
                  </a:lnTo>
                  <a:cubicBezTo>
                    <a:pt x="80510" y="19356"/>
                    <a:pt x="78135" y="16282"/>
                    <a:pt x="72733" y="16282"/>
                  </a:cubicBezTo>
                  <a:cubicBezTo>
                    <a:pt x="72229" y="16282"/>
                    <a:pt x="71698" y="16309"/>
                    <a:pt x="71140" y="16363"/>
                  </a:cubicBezTo>
                  <a:cubicBezTo>
                    <a:pt x="72387" y="8549"/>
                    <a:pt x="67582" y="4029"/>
                    <a:pt x="62355" y="4029"/>
                  </a:cubicBezTo>
                  <a:cubicBezTo>
                    <a:pt x="60323" y="4029"/>
                    <a:pt x="58227" y="4712"/>
                    <a:pt x="56398" y="6150"/>
                  </a:cubicBezTo>
                  <a:cubicBezTo>
                    <a:pt x="54638" y="2567"/>
                    <a:pt x="50934" y="1"/>
                    <a:pt x="47349" y="1"/>
                  </a:cubicBezTo>
                  <a:close/>
                </a:path>
              </a:pathLst>
            </a:custGeom>
            <a:solidFill>
              <a:schemeClr val="lt1"/>
            </a:solidFill>
            <a:ln>
              <a:noFill/>
            </a:ln>
          </p:spPr>
          <p:txBody>
            <a:bodyPr spcFirstLastPara="1" wrap="square" lIns="91425" tIns="91425" rIns="91425" bIns="91425" anchor="ctr" anchorCtr="0">
              <a:noAutofit/>
            </a:bodyPr>
            <a:lstStyle/>
            <a:p/>
          </p:txBody>
        </p:sp>
      </p:grpSp>
      <p:grpSp>
        <p:nvGrpSpPr>
          <p:cNvPr id="2525" name="Google Shape;2525;p52"/>
          <p:cNvGrpSpPr/>
          <p:nvPr/>
        </p:nvGrpSpPr>
        <p:grpSpPr>
          <a:xfrm>
            <a:off x="6433911" y="309520"/>
            <a:ext cx="281368" cy="228812"/>
            <a:chOff x="3474251" y="1520057"/>
            <a:chExt cx="281368" cy="228812"/>
          </a:xfrm>
        </p:grpSpPr>
        <p:sp>
          <p:nvSpPr>
            <p:cNvPr id="2526" name="Google Shape;2526;p52"/>
            <p:cNvSpPr/>
            <p:nvPr/>
          </p:nvSpPr>
          <p:spPr>
            <a:xfrm>
              <a:off x="3486948" y="1544766"/>
              <a:ext cx="268671" cy="176085"/>
            </a:xfrm>
            <a:custGeom>
              <a:avLst/>
              <a:gdLst/>
              <a:ahLst/>
              <a:cxnLst/>
              <a:rect l="l" t="t" r="r" b="b"/>
              <a:pathLst>
                <a:path w="14135" h="9264" extrusionOk="0">
                  <a:moveTo>
                    <a:pt x="2844" y="1"/>
                  </a:moveTo>
                  <a:cubicBezTo>
                    <a:pt x="1691" y="1"/>
                    <a:pt x="817" y="527"/>
                    <a:pt x="548" y="1558"/>
                  </a:cubicBezTo>
                  <a:cubicBezTo>
                    <a:pt x="1" y="3533"/>
                    <a:pt x="3739" y="6026"/>
                    <a:pt x="6536" y="7576"/>
                  </a:cubicBezTo>
                  <a:cubicBezTo>
                    <a:pt x="8290" y="8519"/>
                    <a:pt x="9951" y="9264"/>
                    <a:pt x="11141" y="9264"/>
                  </a:cubicBezTo>
                  <a:cubicBezTo>
                    <a:pt x="11867" y="9264"/>
                    <a:pt x="12418" y="8986"/>
                    <a:pt x="12706" y="8305"/>
                  </a:cubicBezTo>
                  <a:cubicBezTo>
                    <a:pt x="14135" y="4962"/>
                    <a:pt x="9119" y="3260"/>
                    <a:pt x="6475" y="1345"/>
                  </a:cubicBezTo>
                  <a:cubicBezTo>
                    <a:pt x="5195" y="443"/>
                    <a:pt x="3902" y="1"/>
                    <a:pt x="284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527" name="Google Shape;2527;p52"/>
            <p:cNvSpPr/>
            <p:nvPr/>
          </p:nvSpPr>
          <p:spPr>
            <a:xfrm>
              <a:off x="3640623" y="1578980"/>
              <a:ext cx="36418" cy="11576"/>
            </a:xfrm>
            <a:custGeom>
              <a:avLst/>
              <a:gdLst/>
              <a:ahLst/>
              <a:cxnLst/>
              <a:rect l="l" t="t" r="r" b="b"/>
              <a:pathLst>
                <a:path w="1916" h="609" fill="none" extrusionOk="0">
                  <a:moveTo>
                    <a:pt x="1916" y="1"/>
                  </a:moveTo>
                  <a:cubicBezTo>
                    <a:pt x="1156" y="609"/>
                    <a:pt x="1" y="578"/>
                    <a:pt x="1" y="57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28" name="Google Shape;2528;p52"/>
            <p:cNvSpPr/>
            <p:nvPr/>
          </p:nvSpPr>
          <p:spPr>
            <a:xfrm>
              <a:off x="3610021" y="1552407"/>
              <a:ext cx="19084" cy="17924"/>
            </a:xfrm>
            <a:custGeom>
              <a:avLst/>
              <a:gdLst/>
              <a:ahLst/>
              <a:cxnLst/>
              <a:rect l="l" t="t" r="r" b="b"/>
              <a:pathLst>
                <a:path w="1004" h="943" fill="none" extrusionOk="0">
                  <a:moveTo>
                    <a:pt x="1003" y="1"/>
                  </a:moveTo>
                  <a:cubicBezTo>
                    <a:pt x="122" y="305"/>
                    <a:pt x="0" y="943"/>
                    <a:pt x="0" y="94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29" name="Google Shape;2529;p52"/>
            <p:cNvSpPr/>
            <p:nvPr/>
          </p:nvSpPr>
          <p:spPr>
            <a:xfrm>
              <a:off x="3495615" y="1531024"/>
              <a:ext cx="20243" cy="18513"/>
            </a:xfrm>
            <a:custGeom>
              <a:avLst/>
              <a:gdLst/>
              <a:ahLst/>
              <a:cxnLst/>
              <a:rect l="l" t="t" r="r" b="b"/>
              <a:pathLst>
                <a:path w="1065" h="974" fill="none" extrusionOk="0">
                  <a:moveTo>
                    <a:pt x="1" y="1"/>
                  </a:moveTo>
                  <a:cubicBezTo>
                    <a:pt x="1034" y="214"/>
                    <a:pt x="1065" y="974"/>
                    <a:pt x="1065" y="97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0" name="Google Shape;2530;p52"/>
            <p:cNvSpPr/>
            <p:nvPr/>
          </p:nvSpPr>
          <p:spPr>
            <a:xfrm>
              <a:off x="3474251" y="1599204"/>
              <a:ext cx="28891" cy="5227"/>
            </a:xfrm>
            <a:custGeom>
              <a:avLst/>
              <a:gdLst/>
              <a:ahLst/>
              <a:cxnLst/>
              <a:rect l="l" t="t" r="r" b="b"/>
              <a:pathLst>
                <a:path w="1520" h="275" fill="none" extrusionOk="0">
                  <a:moveTo>
                    <a:pt x="0" y="1"/>
                  </a:moveTo>
                  <a:cubicBezTo>
                    <a:pt x="669" y="274"/>
                    <a:pt x="1520" y="213"/>
                    <a:pt x="1520" y="21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1" name="Google Shape;2531;p52"/>
            <p:cNvSpPr/>
            <p:nvPr/>
          </p:nvSpPr>
          <p:spPr>
            <a:xfrm>
              <a:off x="3527396" y="1646590"/>
              <a:ext cx="17924" cy="17335"/>
            </a:xfrm>
            <a:custGeom>
              <a:avLst/>
              <a:gdLst/>
              <a:ahLst/>
              <a:cxnLst/>
              <a:rect l="l" t="t" r="r" b="b"/>
              <a:pathLst>
                <a:path w="943" h="912" fill="none" extrusionOk="0">
                  <a:moveTo>
                    <a:pt x="943" y="0"/>
                  </a:moveTo>
                  <a:cubicBezTo>
                    <a:pt x="882" y="578"/>
                    <a:pt x="0" y="912"/>
                    <a:pt x="0" y="91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2" name="Google Shape;2532;p52"/>
            <p:cNvSpPr/>
            <p:nvPr/>
          </p:nvSpPr>
          <p:spPr>
            <a:xfrm>
              <a:off x="3601354" y="1688178"/>
              <a:ext cx="10416" cy="19673"/>
            </a:xfrm>
            <a:custGeom>
              <a:avLst/>
              <a:gdLst/>
              <a:ahLst/>
              <a:cxnLst/>
              <a:rect l="l" t="t" r="r" b="b"/>
              <a:pathLst>
                <a:path w="548" h="1035" fill="none" extrusionOk="0">
                  <a:moveTo>
                    <a:pt x="547" y="1"/>
                  </a:moveTo>
                  <a:cubicBezTo>
                    <a:pt x="395" y="730"/>
                    <a:pt x="0" y="1034"/>
                    <a:pt x="0" y="103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3" name="Google Shape;2533;p52"/>
            <p:cNvSpPr/>
            <p:nvPr/>
          </p:nvSpPr>
          <p:spPr>
            <a:xfrm>
              <a:off x="3674134" y="1716480"/>
              <a:ext cx="2338" cy="32389"/>
            </a:xfrm>
            <a:custGeom>
              <a:avLst/>
              <a:gdLst/>
              <a:ahLst/>
              <a:cxnLst/>
              <a:rect l="l" t="t" r="r" b="b"/>
              <a:pathLst>
                <a:path w="123" h="1704" fill="none" extrusionOk="0">
                  <a:moveTo>
                    <a:pt x="1" y="1"/>
                  </a:moveTo>
                  <a:cubicBezTo>
                    <a:pt x="123" y="730"/>
                    <a:pt x="123" y="1703"/>
                    <a:pt x="123" y="170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4" name="Google Shape;2534;p52"/>
            <p:cNvSpPr/>
            <p:nvPr/>
          </p:nvSpPr>
          <p:spPr>
            <a:xfrm>
              <a:off x="3719790" y="1639652"/>
              <a:ext cx="32940" cy="8097"/>
            </a:xfrm>
            <a:custGeom>
              <a:avLst/>
              <a:gdLst/>
              <a:ahLst/>
              <a:cxnLst/>
              <a:rect l="l" t="t" r="r" b="b"/>
              <a:pathLst>
                <a:path w="1733" h="426" fill="none" extrusionOk="0">
                  <a:moveTo>
                    <a:pt x="1733" y="0"/>
                  </a:moveTo>
                  <a:cubicBezTo>
                    <a:pt x="1368" y="426"/>
                    <a:pt x="0" y="395"/>
                    <a:pt x="0" y="39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5" name="Google Shape;2535;p52"/>
            <p:cNvSpPr/>
            <p:nvPr/>
          </p:nvSpPr>
          <p:spPr>
            <a:xfrm>
              <a:off x="3477121" y="1548948"/>
              <a:ext cx="24881" cy="14465"/>
            </a:xfrm>
            <a:custGeom>
              <a:avLst/>
              <a:gdLst/>
              <a:ahLst/>
              <a:cxnLst/>
              <a:rect l="l" t="t" r="r" b="b"/>
              <a:pathLst>
                <a:path w="1309" h="761" fill="none" extrusionOk="0">
                  <a:moveTo>
                    <a:pt x="1" y="0"/>
                  </a:moveTo>
                  <a:cubicBezTo>
                    <a:pt x="761" y="31"/>
                    <a:pt x="1308" y="760"/>
                    <a:pt x="1308" y="76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6" name="Google Shape;2536;p52"/>
            <p:cNvSpPr/>
            <p:nvPr/>
          </p:nvSpPr>
          <p:spPr>
            <a:xfrm>
              <a:off x="3575352" y="1520057"/>
              <a:ext cx="9827" cy="31210"/>
            </a:xfrm>
            <a:custGeom>
              <a:avLst/>
              <a:gdLst/>
              <a:ahLst/>
              <a:cxnLst/>
              <a:rect l="l" t="t" r="r" b="b"/>
              <a:pathLst>
                <a:path w="517" h="1642" fill="none" extrusionOk="0">
                  <a:moveTo>
                    <a:pt x="517" y="0"/>
                  </a:moveTo>
                  <a:cubicBezTo>
                    <a:pt x="31" y="730"/>
                    <a:pt x="0" y="1642"/>
                    <a:pt x="0" y="164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7" name="Google Shape;2537;p52"/>
            <p:cNvSpPr/>
            <p:nvPr/>
          </p:nvSpPr>
          <p:spPr>
            <a:xfrm>
              <a:off x="3725568" y="1708972"/>
              <a:ext cx="24273" cy="32959"/>
            </a:xfrm>
            <a:custGeom>
              <a:avLst/>
              <a:gdLst/>
              <a:ahLst/>
              <a:cxnLst/>
              <a:rect l="l" t="t" r="r" b="b"/>
              <a:pathLst>
                <a:path w="1277" h="1734" fill="none" extrusionOk="0">
                  <a:moveTo>
                    <a:pt x="0" y="1"/>
                  </a:moveTo>
                  <a:cubicBezTo>
                    <a:pt x="1277" y="761"/>
                    <a:pt x="1216" y="1733"/>
                    <a:pt x="1216"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8" name="Google Shape;2538;p52"/>
            <p:cNvSpPr/>
            <p:nvPr/>
          </p:nvSpPr>
          <p:spPr>
            <a:xfrm>
              <a:off x="3638894" y="1622317"/>
              <a:ext cx="34689" cy="6957"/>
            </a:xfrm>
            <a:custGeom>
              <a:avLst/>
              <a:gdLst/>
              <a:ahLst/>
              <a:cxnLst/>
              <a:rect l="l" t="t" r="r" b="b"/>
              <a:pathLst>
                <a:path w="1825" h="366" fill="none" extrusionOk="0">
                  <a:moveTo>
                    <a:pt x="1" y="92"/>
                  </a:moveTo>
                  <a:cubicBezTo>
                    <a:pt x="852" y="365"/>
                    <a:pt x="1825" y="0"/>
                    <a:pt x="1825"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9" name="Google Shape;2539;p52"/>
            <p:cNvSpPr/>
            <p:nvPr/>
          </p:nvSpPr>
          <p:spPr>
            <a:xfrm>
              <a:off x="3682801" y="1654097"/>
              <a:ext cx="25451" cy="28321"/>
            </a:xfrm>
            <a:custGeom>
              <a:avLst/>
              <a:gdLst/>
              <a:ahLst/>
              <a:cxnLst/>
              <a:rect l="l" t="t" r="r" b="b"/>
              <a:pathLst>
                <a:path w="1339" h="1490" fill="none" extrusionOk="0">
                  <a:moveTo>
                    <a:pt x="1" y="0"/>
                  </a:moveTo>
                  <a:cubicBezTo>
                    <a:pt x="943" y="183"/>
                    <a:pt x="1338" y="1490"/>
                    <a:pt x="1338" y="149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0" name="Google Shape;2540;p52"/>
            <p:cNvSpPr/>
            <p:nvPr/>
          </p:nvSpPr>
          <p:spPr>
            <a:xfrm>
              <a:off x="3641783" y="1661605"/>
              <a:ext cx="23132" cy="23702"/>
            </a:xfrm>
            <a:custGeom>
              <a:avLst/>
              <a:gdLst/>
              <a:ahLst/>
              <a:cxnLst/>
              <a:rect l="l" t="t" r="r" b="b"/>
              <a:pathLst>
                <a:path w="1217" h="1247" fill="none" extrusionOk="0">
                  <a:moveTo>
                    <a:pt x="1217" y="1247"/>
                  </a:moveTo>
                  <a:cubicBezTo>
                    <a:pt x="639" y="335"/>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1" name="Google Shape;2541;p52"/>
            <p:cNvSpPr/>
            <p:nvPr/>
          </p:nvSpPr>
          <p:spPr>
            <a:xfrm>
              <a:off x="3569573" y="1604982"/>
              <a:ext cx="30051" cy="11576"/>
            </a:xfrm>
            <a:custGeom>
              <a:avLst/>
              <a:gdLst/>
              <a:ahLst/>
              <a:cxnLst/>
              <a:rect l="l" t="t" r="r" b="b"/>
              <a:pathLst>
                <a:path w="1581" h="609" fill="none" extrusionOk="0">
                  <a:moveTo>
                    <a:pt x="1581" y="396"/>
                  </a:moveTo>
                  <a:cubicBezTo>
                    <a:pt x="760" y="609"/>
                    <a:pt x="0" y="1"/>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2" name="Google Shape;2542;p52"/>
            <p:cNvSpPr/>
            <p:nvPr/>
          </p:nvSpPr>
          <p:spPr>
            <a:xfrm>
              <a:off x="3549349" y="1566853"/>
              <a:ext cx="24862" cy="9257"/>
            </a:xfrm>
            <a:custGeom>
              <a:avLst/>
              <a:gdLst/>
              <a:ahLst/>
              <a:cxnLst/>
              <a:rect l="l" t="t" r="r" b="b"/>
              <a:pathLst>
                <a:path w="1308" h="487" fill="none" extrusionOk="0">
                  <a:moveTo>
                    <a:pt x="1307" y="426"/>
                  </a:moveTo>
                  <a:cubicBezTo>
                    <a:pt x="548" y="0"/>
                    <a:pt x="0" y="487"/>
                    <a:pt x="0" y="48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3" name="Google Shape;2543;p52"/>
            <p:cNvSpPr/>
            <p:nvPr/>
          </p:nvSpPr>
          <p:spPr>
            <a:xfrm>
              <a:off x="3517569" y="1578410"/>
              <a:ext cx="12146" cy="16194"/>
            </a:xfrm>
            <a:custGeom>
              <a:avLst/>
              <a:gdLst/>
              <a:ahLst/>
              <a:cxnLst/>
              <a:rect l="l" t="t" r="r" b="b"/>
              <a:pathLst>
                <a:path w="639" h="852" fill="none" extrusionOk="0">
                  <a:moveTo>
                    <a:pt x="639" y="851"/>
                  </a:moveTo>
                  <a:cubicBezTo>
                    <a:pt x="1" y="487"/>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4" name="Google Shape;2544;p52"/>
            <p:cNvSpPr/>
            <p:nvPr/>
          </p:nvSpPr>
          <p:spPr>
            <a:xfrm>
              <a:off x="3569573" y="1647160"/>
              <a:ext cx="8686" cy="32959"/>
            </a:xfrm>
            <a:custGeom>
              <a:avLst/>
              <a:gdLst/>
              <a:ahLst/>
              <a:cxnLst/>
              <a:rect l="l" t="t" r="r" b="b"/>
              <a:pathLst>
                <a:path w="457" h="1734" fill="none" extrusionOk="0">
                  <a:moveTo>
                    <a:pt x="456" y="0"/>
                  </a:moveTo>
                  <a:cubicBezTo>
                    <a:pt x="0" y="821"/>
                    <a:pt x="395" y="1733"/>
                    <a:pt x="395"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5" name="Google Shape;2545;p52"/>
            <p:cNvSpPr/>
            <p:nvPr/>
          </p:nvSpPr>
          <p:spPr>
            <a:xfrm>
              <a:off x="3608273" y="1663905"/>
              <a:ext cx="16784" cy="21402"/>
            </a:xfrm>
            <a:custGeom>
              <a:avLst/>
              <a:gdLst/>
              <a:ahLst/>
              <a:cxnLst/>
              <a:rect l="l" t="t" r="r" b="b"/>
              <a:pathLst>
                <a:path w="883" h="1126" fill="none" extrusionOk="0">
                  <a:moveTo>
                    <a:pt x="1" y="1"/>
                  </a:moveTo>
                  <a:cubicBezTo>
                    <a:pt x="639" y="426"/>
                    <a:pt x="882" y="1126"/>
                    <a:pt x="882" y="1126"/>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546" name="Google Shape;2546;p52"/>
          <p:cNvGrpSpPr/>
          <p:nvPr/>
        </p:nvGrpSpPr>
        <p:grpSpPr>
          <a:xfrm>
            <a:off x="5744541" y="538647"/>
            <a:ext cx="377850" cy="319516"/>
            <a:chOff x="3880403" y="1492325"/>
            <a:chExt cx="377850" cy="319516"/>
          </a:xfrm>
        </p:grpSpPr>
        <p:sp>
          <p:nvSpPr>
            <p:cNvPr id="2547" name="Google Shape;2547;p52"/>
            <p:cNvSpPr/>
            <p:nvPr/>
          </p:nvSpPr>
          <p:spPr>
            <a:xfrm>
              <a:off x="3902357" y="1550640"/>
              <a:ext cx="344929" cy="249454"/>
            </a:xfrm>
            <a:custGeom>
              <a:avLst/>
              <a:gdLst/>
              <a:ahLst/>
              <a:cxnLst/>
              <a:rect l="l" t="t" r="r" b="b"/>
              <a:pathLst>
                <a:path w="18147" h="13124" extrusionOk="0">
                  <a:moveTo>
                    <a:pt x="5947" y="1"/>
                  </a:moveTo>
                  <a:cubicBezTo>
                    <a:pt x="4255" y="1"/>
                    <a:pt x="2961" y="658"/>
                    <a:pt x="2037" y="1705"/>
                  </a:cubicBezTo>
                  <a:cubicBezTo>
                    <a:pt x="0" y="4015"/>
                    <a:pt x="31" y="7632"/>
                    <a:pt x="2645" y="8392"/>
                  </a:cubicBezTo>
                  <a:cubicBezTo>
                    <a:pt x="3245" y="8564"/>
                    <a:pt x="3831" y="8614"/>
                    <a:pt x="4399" y="8614"/>
                  </a:cubicBezTo>
                  <a:cubicBezTo>
                    <a:pt x="5197" y="8614"/>
                    <a:pt x="5959" y="8515"/>
                    <a:pt x="6678" y="8515"/>
                  </a:cubicBezTo>
                  <a:cubicBezTo>
                    <a:pt x="7703" y="8515"/>
                    <a:pt x="8638" y="8717"/>
                    <a:pt x="9453" y="9699"/>
                  </a:cubicBezTo>
                  <a:cubicBezTo>
                    <a:pt x="10905" y="11471"/>
                    <a:pt x="12019" y="13123"/>
                    <a:pt x="13890" y="13123"/>
                  </a:cubicBezTo>
                  <a:cubicBezTo>
                    <a:pt x="14330" y="13123"/>
                    <a:pt x="14812" y="13032"/>
                    <a:pt x="15350" y="12829"/>
                  </a:cubicBezTo>
                  <a:cubicBezTo>
                    <a:pt x="18146" y="11796"/>
                    <a:pt x="17994" y="6446"/>
                    <a:pt x="14104" y="3528"/>
                  </a:cubicBezTo>
                  <a:cubicBezTo>
                    <a:pt x="10742" y="1007"/>
                    <a:pt x="8040" y="1"/>
                    <a:pt x="5947" y="1"/>
                  </a:cubicBezTo>
                  <a:close/>
                </a:path>
              </a:pathLst>
            </a:custGeom>
            <a:solidFill>
              <a:srgbClr val="F3F0E6"/>
            </a:solidFill>
            <a:ln>
              <a:noFill/>
            </a:ln>
          </p:spPr>
          <p:txBody>
            <a:bodyPr spcFirstLastPara="1" wrap="square" lIns="91425" tIns="91425" rIns="91425" bIns="91425" anchor="ctr" anchorCtr="0">
              <a:noAutofit/>
            </a:bodyPr>
            <a:lstStyle/>
            <a:p/>
          </p:txBody>
        </p:sp>
        <p:sp>
          <p:nvSpPr>
            <p:cNvPr id="2548" name="Google Shape;2548;p52"/>
            <p:cNvSpPr/>
            <p:nvPr/>
          </p:nvSpPr>
          <p:spPr>
            <a:xfrm>
              <a:off x="3972855" y="1586051"/>
              <a:ext cx="76961" cy="44097"/>
            </a:xfrm>
            <a:custGeom>
              <a:avLst/>
              <a:gdLst/>
              <a:ahLst/>
              <a:cxnLst/>
              <a:rect l="l" t="t" r="r" b="b"/>
              <a:pathLst>
                <a:path w="4049" h="2320" extrusionOk="0">
                  <a:moveTo>
                    <a:pt x="2423" y="1"/>
                  </a:moveTo>
                  <a:cubicBezTo>
                    <a:pt x="1317" y="1"/>
                    <a:pt x="0" y="663"/>
                    <a:pt x="151" y="1513"/>
                  </a:cubicBezTo>
                  <a:cubicBezTo>
                    <a:pt x="261" y="2072"/>
                    <a:pt x="927" y="2320"/>
                    <a:pt x="1665" y="2320"/>
                  </a:cubicBezTo>
                  <a:cubicBezTo>
                    <a:pt x="2776" y="2320"/>
                    <a:pt x="4049" y="1758"/>
                    <a:pt x="3829" y="845"/>
                  </a:cubicBezTo>
                  <a:cubicBezTo>
                    <a:pt x="3691" y="246"/>
                    <a:pt x="3096" y="1"/>
                    <a:pt x="2423"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49" name="Google Shape;2549;p52"/>
            <p:cNvSpPr/>
            <p:nvPr/>
          </p:nvSpPr>
          <p:spPr>
            <a:xfrm>
              <a:off x="4147382" y="1675576"/>
              <a:ext cx="33719" cy="22087"/>
            </a:xfrm>
            <a:custGeom>
              <a:avLst/>
              <a:gdLst/>
              <a:ahLst/>
              <a:cxnLst/>
              <a:rect l="l" t="t" r="r" b="b"/>
              <a:pathLst>
                <a:path w="1774" h="1162" extrusionOk="0">
                  <a:moveTo>
                    <a:pt x="969" y="0"/>
                  </a:moveTo>
                  <a:cubicBezTo>
                    <a:pt x="504" y="0"/>
                    <a:pt x="1" y="336"/>
                    <a:pt x="301" y="816"/>
                  </a:cubicBezTo>
                  <a:cubicBezTo>
                    <a:pt x="439" y="1062"/>
                    <a:pt x="654" y="1161"/>
                    <a:pt x="870" y="1161"/>
                  </a:cubicBezTo>
                  <a:cubicBezTo>
                    <a:pt x="1319" y="1161"/>
                    <a:pt x="1773" y="730"/>
                    <a:pt x="1547" y="299"/>
                  </a:cubicBezTo>
                  <a:cubicBezTo>
                    <a:pt x="1443" y="91"/>
                    <a:pt x="1211" y="0"/>
                    <a:pt x="969"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50" name="Google Shape;2550;p52"/>
            <p:cNvSpPr/>
            <p:nvPr/>
          </p:nvSpPr>
          <p:spPr>
            <a:xfrm>
              <a:off x="3902357" y="1511389"/>
              <a:ext cx="344929" cy="283687"/>
            </a:xfrm>
            <a:custGeom>
              <a:avLst/>
              <a:gdLst/>
              <a:ahLst/>
              <a:cxnLst/>
              <a:rect l="l" t="t" r="r" b="b"/>
              <a:pathLst>
                <a:path w="18147" h="14925" fill="none" extrusionOk="0">
                  <a:moveTo>
                    <a:pt x="14104" y="4560"/>
                  </a:moveTo>
                  <a:cubicBezTo>
                    <a:pt x="8025" y="1"/>
                    <a:pt x="4104" y="426"/>
                    <a:pt x="2037" y="2736"/>
                  </a:cubicBezTo>
                  <a:cubicBezTo>
                    <a:pt x="0" y="5046"/>
                    <a:pt x="31" y="8663"/>
                    <a:pt x="2645" y="9423"/>
                  </a:cubicBezTo>
                  <a:cubicBezTo>
                    <a:pt x="5289" y="10183"/>
                    <a:pt x="7660" y="8572"/>
                    <a:pt x="9453" y="10761"/>
                  </a:cubicBezTo>
                  <a:cubicBezTo>
                    <a:pt x="11247" y="12919"/>
                    <a:pt x="12523" y="14925"/>
                    <a:pt x="15350" y="13861"/>
                  </a:cubicBezTo>
                  <a:cubicBezTo>
                    <a:pt x="18146" y="12797"/>
                    <a:pt x="17994" y="7478"/>
                    <a:pt x="14104" y="4560"/>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1" name="Google Shape;2551;p52"/>
            <p:cNvSpPr/>
            <p:nvPr/>
          </p:nvSpPr>
          <p:spPr>
            <a:xfrm>
              <a:off x="4062970" y="1507930"/>
              <a:ext cx="6368" cy="30640"/>
            </a:xfrm>
            <a:custGeom>
              <a:avLst/>
              <a:gdLst/>
              <a:ahLst/>
              <a:cxnLst/>
              <a:rect l="l" t="t" r="r" b="b"/>
              <a:pathLst>
                <a:path w="335" h="1612" fill="none" extrusionOk="0">
                  <a:moveTo>
                    <a:pt x="335" y="0"/>
                  </a:moveTo>
                  <a:lnTo>
                    <a:pt x="0" y="161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2" name="Google Shape;2552;p52"/>
            <p:cNvSpPr/>
            <p:nvPr/>
          </p:nvSpPr>
          <p:spPr>
            <a:xfrm>
              <a:off x="4124782" y="1539691"/>
              <a:ext cx="15624" cy="27181"/>
            </a:xfrm>
            <a:custGeom>
              <a:avLst/>
              <a:gdLst/>
              <a:ahLst/>
              <a:cxnLst/>
              <a:rect l="l" t="t" r="r" b="b"/>
              <a:pathLst>
                <a:path w="822" h="1430" fill="none" extrusionOk="0">
                  <a:moveTo>
                    <a:pt x="821" y="1"/>
                  </a:moveTo>
                  <a:lnTo>
                    <a:pt x="1" y="1429"/>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3" name="Google Shape;2553;p52"/>
            <p:cNvSpPr/>
            <p:nvPr/>
          </p:nvSpPr>
          <p:spPr>
            <a:xfrm>
              <a:off x="4186025" y="1596315"/>
              <a:ext cx="14465" cy="15624"/>
            </a:xfrm>
            <a:custGeom>
              <a:avLst/>
              <a:gdLst/>
              <a:ahLst/>
              <a:cxnLst/>
              <a:rect l="l" t="t" r="r" b="b"/>
              <a:pathLst>
                <a:path w="761" h="822" fill="none" extrusionOk="0">
                  <a:moveTo>
                    <a:pt x="760" y="1"/>
                  </a:moveTo>
                  <a:lnTo>
                    <a:pt x="1" y="8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4" name="Google Shape;2554;p52"/>
            <p:cNvSpPr/>
            <p:nvPr/>
          </p:nvSpPr>
          <p:spPr>
            <a:xfrm>
              <a:off x="4225313" y="1671432"/>
              <a:ext cx="30640" cy="2319"/>
            </a:xfrm>
            <a:custGeom>
              <a:avLst/>
              <a:gdLst/>
              <a:ahLst/>
              <a:cxnLst/>
              <a:rect l="l" t="t" r="r" b="b"/>
              <a:pathLst>
                <a:path w="1612" h="122" fill="none" extrusionOk="0">
                  <a:moveTo>
                    <a:pt x="1611" y="0"/>
                  </a:moveTo>
                  <a:lnTo>
                    <a:pt x="0" y="12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5" name="Google Shape;2555;p52"/>
            <p:cNvSpPr/>
            <p:nvPr/>
          </p:nvSpPr>
          <p:spPr>
            <a:xfrm>
              <a:off x="4226473" y="1737864"/>
              <a:ext cx="31781" cy="589"/>
            </a:xfrm>
            <a:custGeom>
              <a:avLst/>
              <a:gdLst/>
              <a:ahLst/>
              <a:cxnLst/>
              <a:rect l="l" t="t" r="r" b="b"/>
              <a:pathLst>
                <a:path w="1672" h="31" fill="none" extrusionOk="0">
                  <a:moveTo>
                    <a:pt x="1672" y="31"/>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6" name="Google Shape;2556;p52"/>
            <p:cNvSpPr/>
            <p:nvPr/>
          </p:nvSpPr>
          <p:spPr>
            <a:xfrm>
              <a:off x="4194122" y="1774833"/>
              <a:ext cx="15605" cy="37008"/>
            </a:xfrm>
            <a:custGeom>
              <a:avLst/>
              <a:gdLst/>
              <a:ahLst/>
              <a:cxnLst/>
              <a:rect l="l" t="t" r="r" b="b"/>
              <a:pathLst>
                <a:path w="821" h="1947" fill="none" extrusionOk="0">
                  <a:moveTo>
                    <a:pt x="0" y="1"/>
                  </a:moveTo>
                  <a:lnTo>
                    <a:pt x="821" y="194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7" name="Google Shape;2557;p52"/>
            <p:cNvSpPr/>
            <p:nvPr/>
          </p:nvSpPr>
          <p:spPr>
            <a:xfrm>
              <a:off x="4102259" y="1760406"/>
              <a:ext cx="19654" cy="31781"/>
            </a:xfrm>
            <a:custGeom>
              <a:avLst/>
              <a:gdLst/>
              <a:ahLst/>
              <a:cxnLst/>
              <a:rect l="l" t="t" r="r" b="b"/>
              <a:pathLst>
                <a:path w="1034" h="1672" fill="none" extrusionOk="0">
                  <a:moveTo>
                    <a:pt x="1034" y="0"/>
                  </a:moveTo>
                  <a:lnTo>
                    <a:pt x="0" y="167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8" name="Google Shape;2558;p52"/>
            <p:cNvSpPr/>
            <p:nvPr/>
          </p:nvSpPr>
          <p:spPr>
            <a:xfrm>
              <a:off x="4050254" y="1702624"/>
              <a:ext cx="17924" cy="23702"/>
            </a:xfrm>
            <a:custGeom>
              <a:avLst/>
              <a:gdLst/>
              <a:ahLst/>
              <a:cxnLst/>
              <a:rect l="l" t="t" r="r" b="b"/>
              <a:pathLst>
                <a:path w="943" h="1247" fill="none" extrusionOk="0">
                  <a:moveTo>
                    <a:pt x="943" y="0"/>
                  </a:moveTo>
                  <a:lnTo>
                    <a:pt x="1" y="124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9" name="Google Shape;2559;p52"/>
            <p:cNvSpPr/>
            <p:nvPr/>
          </p:nvSpPr>
          <p:spPr>
            <a:xfrm>
              <a:off x="3997679" y="1693956"/>
              <a:ext cx="589" cy="32370"/>
            </a:xfrm>
            <a:custGeom>
              <a:avLst/>
              <a:gdLst/>
              <a:ahLst/>
              <a:cxnLst/>
              <a:rect l="l" t="t" r="r" b="b"/>
              <a:pathLst>
                <a:path w="31" h="1703" fill="none" extrusionOk="0">
                  <a:moveTo>
                    <a:pt x="31" y="1"/>
                  </a:moveTo>
                  <a:lnTo>
                    <a:pt x="1" y="170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0" name="Google Shape;2560;p52"/>
            <p:cNvSpPr/>
            <p:nvPr/>
          </p:nvSpPr>
          <p:spPr>
            <a:xfrm>
              <a:off x="3911024" y="1678940"/>
              <a:ext cx="21383" cy="23132"/>
            </a:xfrm>
            <a:custGeom>
              <a:avLst/>
              <a:gdLst/>
              <a:ahLst/>
              <a:cxnLst/>
              <a:rect l="l" t="t" r="r" b="b"/>
              <a:pathLst>
                <a:path w="1125" h="1217" fill="none" extrusionOk="0">
                  <a:moveTo>
                    <a:pt x="1125" y="0"/>
                  </a:moveTo>
                  <a:lnTo>
                    <a:pt x="0" y="121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1" name="Google Shape;2561;p52"/>
            <p:cNvSpPr/>
            <p:nvPr/>
          </p:nvSpPr>
          <p:spPr>
            <a:xfrm>
              <a:off x="3880403" y="1628095"/>
              <a:ext cx="33529" cy="589"/>
            </a:xfrm>
            <a:custGeom>
              <a:avLst/>
              <a:gdLst/>
              <a:ahLst/>
              <a:cxnLst/>
              <a:rect l="l" t="t" r="r" b="b"/>
              <a:pathLst>
                <a:path w="1764" h="31" fill="none" extrusionOk="0">
                  <a:moveTo>
                    <a:pt x="1763" y="0"/>
                  </a:moveTo>
                  <a:lnTo>
                    <a:pt x="0" y="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2" name="Google Shape;2562;p52"/>
            <p:cNvSpPr/>
            <p:nvPr/>
          </p:nvSpPr>
          <p:spPr>
            <a:xfrm>
              <a:off x="3911594" y="1540851"/>
              <a:ext cx="29481" cy="21973"/>
            </a:xfrm>
            <a:custGeom>
              <a:avLst/>
              <a:gdLst/>
              <a:ahLst/>
              <a:cxnLst/>
              <a:rect l="l" t="t" r="r" b="b"/>
              <a:pathLst>
                <a:path w="1551" h="1156" fill="none" extrusionOk="0">
                  <a:moveTo>
                    <a:pt x="1" y="1"/>
                  </a:moveTo>
                  <a:lnTo>
                    <a:pt x="1551" y="115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3" name="Google Shape;2563;p52"/>
            <p:cNvSpPr/>
            <p:nvPr/>
          </p:nvSpPr>
          <p:spPr>
            <a:xfrm>
              <a:off x="4001139" y="1492325"/>
              <a:ext cx="2338" cy="39308"/>
            </a:xfrm>
            <a:custGeom>
              <a:avLst/>
              <a:gdLst/>
              <a:ahLst/>
              <a:cxnLst/>
              <a:rect l="l" t="t" r="r" b="b"/>
              <a:pathLst>
                <a:path w="123" h="2068" fill="none" extrusionOk="0">
                  <a:moveTo>
                    <a:pt x="1" y="0"/>
                  </a:moveTo>
                  <a:lnTo>
                    <a:pt x="122" y="206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564" name="Google Shape;2564;p52"/>
          <p:cNvGrpSpPr/>
          <p:nvPr/>
        </p:nvGrpSpPr>
        <p:grpSpPr>
          <a:xfrm>
            <a:off x="1385015" y="271953"/>
            <a:ext cx="160043" cy="191843"/>
            <a:chOff x="2968138" y="1186114"/>
            <a:chExt cx="160043" cy="191843"/>
          </a:xfrm>
        </p:grpSpPr>
        <p:sp>
          <p:nvSpPr>
            <p:cNvPr id="2565" name="Google Shape;2565;p52"/>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6" name="Google Shape;2566;p52"/>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7" name="Google Shape;2567;p52"/>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8" name="Google Shape;2568;p52"/>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569" name="Google Shape;2569;p52"/>
          <p:cNvGrpSpPr/>
          <p:nvPr/>
        </p:nvGrpSpPr>
        <p:grpSpPr>
          <a:xfrm>
            <a:off x="6263267" y="916156"/>
            <a:ext cx="591057" cy="649980"/>
            <a:chOff x="6147466" y="1228881"/>
            <a:chExt cx="591057" cy="649980"/>
          </a:xfrm>
        </p:grpSpPr>
        <p:sp>
          <p:nvSpPr>
            <p:cNvPr id="2570" name="Google Shape;2570;p52"/>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p:txBody>
        </p:sp>
        <p:sp>
          <p:nvSpPr>
            <p:cNvPr id="2571" name="Google Shape;2571;p52"/>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72" name="Google Shape;2572;p52"/>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73" name="Google Shape;2573;p52"/>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74" name="Google Shape;2574;p52"/>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75" name="Google Shape;2575;p52"/>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76" name="Google Shape;2576;p52"/>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2577" name="Google Shape;2577;p52"/>
          <p:cNvSpPr/>
          <p:nvPr/>
        </p:nvSpPr>
        <p:spPr>
          <a:xfrm>
            <a:off x="7618132" y="918163"/>
            <a:ext cx="123074" cy="201080"/>
          </a:xfrm>
          <a:custGeom>
            <a:avLst/>
            <a:gdLst/>
            <a:ahLst/>
            <a:cxnLst/>
            <a:rect l="l" t="t" r="r" b="b"/>
            <a:pathLst>
              <a:path w="6475" h="10579" fill="none" extrusionOk="0">
                <a:moveTo>
                  <a:pt x="3252" y="1"/>
                </a:moveTo>
                <a:lnTo>
                  <a:pt x="0" y="5290"/>
                </a:lnTo>
                <a:lnTo>
                  <a:pt x="3252" y="10579"/>
                </a:lnTo>
                <a:lnTo>
                  <a:pt x="6474" y="5290"/>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p:txBody>
      </p:sp>
      <p:sp>
        <p:nvSpPr>
          <p:cNvPr id="207" name="TextBox 206"/>
          <p:cNvSpPr txBox="1"/>
          <p:nvPr/>
        </p:nvSpPr>
        <p:spPr>
          <a:xfrm>
            <a:off x="372939" y="900082"/>
            <a:ext cx="5175821" cy="1938992"/>
          </a:xfrm>
          <a:prstGeom prst="rect">
            <a:avLst/>
          </a:prstGeom>
          <a:noFill/>
        </p:spPr>
        <p:txBody>
          <a:bodyPr wrap="square" lIns="91436" tIns="45718" rIns="91436" bIns="45718" rtlCol="0">
            <a:spAutoFit/>
          </a:bodyPr>
          <a:lstStyle/>
          <a:p>
            <a:pPr algn="ctr">
              <a:lnSpc>
                <a:spcPct val="150000"/>
              </a:lnSpc>
            </a:pPr>
            <a:r>
              <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rPr>
              <a:t>II.</a:t>
            </a:r>
            <a:endPar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rPr>
              <a:t>CƠ CHẾ CẢM ỨNG</a:t>
            </a:r>
            <a:endPar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sp>
        <p:nvSpPr>
          <p:cNvPr id="202" name="Slide Number Placeholder 1"/>
          <p:cNvSpPr txBox="1"/>
          <p:nvPr/>
        </p:nvSpPr>
        <p:spPr>
          <a:xfrm>
            <a:off x="8139116" y="4482245"/>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Biostatistics Master’s Degree by Slidesgo">
  <a:themeElements>
    <a:clrScheme name="Simple Light">
      <a:dk1>
        <a:srgbClr val="3F456E"/>
      </a:dk1>
      <a:lt1>
        <a:srgbClr val="F3F0E6"/>
      </a:lt1>
      <a:dk2>
        <a:srgbClr val="2B3055"/>
      </a:dk2>
      <a:lt2>
        <a:srgbClr val="F7D154"/>
      </a:lt2>
      <a:accent1>
        <a:srgbClr val="DA6538"/>
      </a:accent1>
      <a:accent2>
        <a:srgbClr val="99ECE0"/>
      </a:accent2>
      <a:accent3>
        <a:srgbClr val="70BFB3"/>
      </a:accent3>
      <a:accent4>
        <a:srgbClr val="53AA9D"/>
      </a:accent4>
      <a:accent5>
        <a:srgbClr val="A78064"/>
      </a:accent5>
      <a:accent6>
        <a:srgbClr val="FFFFFF"/>
      </a:accent6>
      <a:hlink>
        <a:srgbClr val="0616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5653</Words>
  <PresentationFormat>On-screen Show (16:9)</PresentationFormat>
  <Paragraphs>308</Paragraphs>
  <Slides>27</Slides>
  <Notes>16</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27</vt:i4>
      </vt:variant>
    </vt:vector>
  </HeadingPairs>
  <TitlesOfParts>
    <vt:vector size="44" baseType="lpstr">
      <vt:lpstr>Arial</vt:lpstr>
      <vt:lpstr>SimSun</vt:lpstr>
      <vt:lpstr>Wingdings</vt:lpstr>
      <vt:lpstr>Arial</vt:lpstr>
      <vt:lpstr>Passion One</vt:lpstr>
      <vt:lpstr>Actor</vt:lpstr>
      <vt:lpstr>Roboto Condensed Light</vt:lpstr>
      <vt:lpstr>Segoe Print</vt:lpstr>
      <vt:lpstr>Calibri</vt:lpstr>
      <vt:lpstr>Calibri</vt:lpstr>
      <vt:lpstr>Wingdings</vt:lpstr>
      <vt:lpstr>Microsoft YaHei</vt:lpstr>
      <vt:lpstr>Arial Unicode MS</vt:lpstr>
      <vt:lpstr>Calibri Light</vt:lpstr>
      <vt:lpstr>Biostatistics Master’s Degree by Slidesgo</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2024-08-20T15:29:20Z</dcterms:created>
  <dcterms:modified xsi:type="dcterms:W3CDTF">2024-08-20T15:46:19Z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ABD6A2C57DCE4EDF86E46F1EB183F0D1_12</vt:lpwstr>
  </property>
  <property fmtid="{D5CDD505-2E9C-101B-9397-08002B2CF9AE}" pid="3" name="KSOProductBuildVer">
    <vt:lpwstr>1033-12.2.0.17545</vt:lpwstr>
  </property>
</Properties>
</file>