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83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9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2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9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1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4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3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43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2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8E059-FCAA-418C-BF2D-B669B5125FDA}" type="datetimeFigureOut">
              <a:rPr lang="en-US" smtClean="0"/>
              <a:t>8/14/2021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F5EBA-DC8B-41EA-A32F-1BC145E7AD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3891" y="656311"/>
            <a:ext cx="687185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 HÀNH</a:t>
            </a:r>
            <a:endParaRPr lang="vi-VN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PHÂN TÍCH BIỂU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NHIỆT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LƯỢNG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endParaRPr lang="vi-VN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6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600200"/>
            <a:ext cx="403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 sát biểu đồ nhiệt độ và lượng mưa của Va-len-xi-a, hãy: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-Cho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biết nhiệt độ trung bình tháng cao nhất và tháng thấp nhất.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-Nhiệt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độ chênh lệch giữa tháng cao nhất và tháng thấp nhất là bao nhiêu?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-Những 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tháng nào trong năm có lượng mưa trên </a:t>
            </a:r>
            <a:r>
              <a:rPr lang="nl-NL" sz="2000" b="1" dirty="0" smtClean="0">
                <a:latin typeface="Times New Roman" pitchFamily="18" charset="0"/>
                <a:cs typeface="Times New Roman" pitchFamily="18" charset="0"/>
              </a:rPr>
              <a:t>100mm</a:t>
            </a:r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nl-NL" sz="2000" b="1" dirty="0">
                <a:latin typeface="Times New Roman" pitchFamily="18" charset="0"/>
                <a:cs typeface="Times New Roman" pitchFamily="18" charset="0"/>
              </a:rPr>
              <a:t>Từ những nhận xét về nhiệt độ và lượng mưa của Va-len-xi-a, em hãy cho biết địa điểm này có thuộc đới khí hậu em đã tìm hiểu (trong bài 13) không? Vì sao?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92108"/>
            <a:ext cx="2895600" cy="42514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600200" y="914400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 Bài tập 1: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2274838"/>
            <a:ext cx="7239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Nhiệt độ TB tháng cao nhất: Tháng 7 khoảng 17◦C, thấp nhất tháng 12 khoảng 8◦C.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- Chênh lệch nhiệt độ giữa tháng cao nhất và tháng thấp nhất là 9◦C.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- Những tháng có lượng mưa trên 100mm là tháng 1,2,3,7,8,9,10,11,12.</a:t>
            </a:r>
          </a:p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=&gt; Va-len-xi-a thuộc đới khí hậu ôn đới.</a:t>
            </a:r>
            <a:endParaRPr lang="vi-V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3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46312"/>
            <a:ext cx="7010400" cy="4840288"/>
          </a:xfrm>
          <a:prstGeom prst="rect">
            <a:avLst/>
          </a:prstGeom>
          <a:noFill/>
        </p:spPr>
      </p:pic>
      <p:sp>
        <p:nvSpPr>
          <p:cNvPr id="4" name="Cloud 3"/>
          <p:cNvSpPr/>
          <p:nvPr/>
        </p:nvSpPr>
        <p:spPr>
          <a:xfrm>
            <a:off x="2936631" y="228600"/>
            <a:ext cx="5867400" cy="213360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Quan sát hình 15.2, em hãy so sánh đặc điểm nhiệt độ và lượng mưa của Môn-trê-an (Montreal), Ca-na-đa và Hà Nội, Việt Nam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và hoàn thành phiếu học tập số 1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762000"/>
            <a:ext cx="1364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2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158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55854"/>
              </p:ext>
            </p:extLst>
          </p:nvPr>
        </p:nvGraphicFramePr>
        <p:xfrm>
          <a:off x="1143001" y="1295400"/>
          <a:ext cx="7010398" cy="5191269"/>
        </p:xfrm>
        <a:graphic>
          <a:graphicData uri="http://schemas.openxmlformats.org/drawingml/2006/table">
            <a:tbl>
              <a:tblPr/>
              <a:tblGrid>
                <a:gridCol w="3276599"/>
                <a:gridCol w="76200"/>
                <a:gridCol w="1981200"/>
                <a:gridCol w="1676399"/>
              </a:tblGrid>
              <a:tr h="397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3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Môn-trê-an</a:t>
                      </a:r>
                      <a:endParaRPr lang="en-US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4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Hà </a:t>
                      </a:r>
                      <a:r>
                        <a:rPr lang="en-US" sz="2400" b="1" dirty="0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</a:t>
                      </a:r>
                      <a:r>
                        <a:rPr lang="vi-VN" sz="2400" b="1" dirty="0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ội</a:t>
                      </a:r>
                      <a:endParaRPr lang="en-US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</a:tr>
              <a:tr h="42336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nhiệt độ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433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cao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433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thắp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020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Biên độ nhiệt độ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363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lượng mưa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89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cao nhất (mm)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43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thấp nhất (mm)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043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trung bình năm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24200" y="679176"/>
            <a:ext cx="2164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Phiếu học tập số 1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loud 4"/>
          <p:cNvSpPr/>
          <p:nvPr/>
        </p:nvSpPr>
        <p:spPr>
          <a:xfrm>
            <a:off x="1905001" y="1207476"/>
            <a:ext cx="5257800" cy="321212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 yêu cầu SGK và hoàn thiện phiếu học tập sau: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N1,5: Nhiệt độ Môn – trê – an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N2,6: Nhiệt độ Hà Nội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N3,7: Lượng mưa Môn trê – an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N4,8: Lượng mưa Hà Nội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5929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204214"/>
              </p:ext>
            </p:extLst>
          </p:nvPr>
        </p:nvGraphicFramePr>
        <p:xfrm>
          <a:off x="1447800" y="838200"/>
          <a:ext cx="6705599" cy="5638802"/>
        </p:xfrm>
        <a:graphic>
          <a:graphicData uri="http://schemas.openxmlformats.org/drawingml/2006/table">
            <a:tbl>
              <a:tblPr/>
              <a:tblGrid>
                <a:gridCol w="3552440"/>
                <a:gridCol w="1781560"/>
                <a:gridCol w="1371599"/>
              </a:tblGrid>
              <a:tr h="459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13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Môn-trê-an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Hà nội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0A2"/>
                    </a:solidFill>
                  </a:tcPr>
                </a:tc>
              </a:tr>
              <a:tr h="48951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</a:t>
                      </a: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nhiệt độ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cao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Nhiệt độ tháng thắp nhất (°C)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742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Biên độ nhiệt độ (°C)</a:t>
                      </a:r>
                      <a:endParaRPr lang="en-US" sz="2000" b="1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951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Về</a:t>
                      </a:r>
                      <a:r>
                        <a:rPr lang="en-US" sz="2000" b="1" dirty="0">
                          <a:solidFill>
                            <a:srgbClr val="4E412D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lượng mưa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68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cao nhất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tháng thấp nhất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40501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Lượng mưa trung bình năm (mm)</a:t>
                      </a:r>
                      <a:endParaRPr lang="en-US" sz="20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1724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8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86" y="2379662"/>
            <a:ext cx="7876914" cy="482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880338" y="3528646"/>
            <a:ext cx="1758462" cy="1066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880338" y="3141785"/>
            <a:ext cx="1758462" cy="145366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880338" y="5861538"/>
            <a:ext cx="1758462" cy="386862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loud 9"/>
          <p:cNvSpPr/>
          <p:nvPr/>
        </p:nvSpPr>
        <p:spPr>
          <a:xfrm>
            <a:off x="3189174" y="363416"/>
            <a:ext cx="4442052" cy="2461846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 hãy nối đới khí hậu với cảnh quan phù hợp và giải thích nguyên nhân của sự lựa chọn đó?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363416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7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34291" y="2090172"/>
            <a:ext cx="76754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</a:t>
            </a:r>
          </a:p>
          <a:p>
            <a:pPr algn="ctr"/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bài: phân tích biểu đồ nhiệt độ lượng mưa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 về nguồn nước: trạng thái, những loại nào, hiện trạng ở nơi em sống.</a:t>
            </a:r>
          </a:p>
          <a:p>
            <a:pPr marL="342900" indent="-342900">
              <a:buFontTx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Xem trước vòng tuần hoàn của nước.</a:t>
            </a:r>
            <a:endParaRPr lang="vi-VN" sz="2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9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460</Words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2021-08-14T09:08:00Z</dcterms:created>
  <dcterms:modified xsi:type="dcterms:W3CDTF">2021-08-14T09:50:13Z</dcterms:modified>
</cp:coreProperties>
</file>