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 id="2147483894" r:id="rId2"/>
    <p:sldMasterId id="2147483907" r:id="rId3"/>
  </p:sldMasterIdLst>
  <p:notesMasterIdLst>
    <p:notesMasterId r:id="rId19"/>
  </p:notesMasterIdLst>
  <p:sldIdLst>
    <p:sldId id="320" r:id="rId4"/>
    <p:sldId id="322" r:id="rId5"/>
    <p:sldId id="293" r:id="rId6"/>
    <p:sldId id="321" r:id="rId7"/>
    <p:sldId id="294" r:id="rId8"/>
    <p:sldId id="323" r:id="rId9"/>
    <p:sldId id="325" r:id="rId10"/>
    <p:sldId id="324" r:id="rId11"/>
    <p:sldId id="326" r:id="rId12"/>
    <p:sldId id="327" r:id="rId13"/>
    <p:sldId id="299" r:id="rId14"/>
    <p:sldId id="328" r:id="rId15"/>
    <p:sldId id="315" r:id="rId16"/>
    <p:sldId id="316" r:id="rId17"/>
    <p:sldId id="31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FF9900"/>
    <a:srgbClr val="FFFFCC"/>
    <a:srgbClr val="00FFFF"/>
    <a:srgbClr val="000099"/>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849" autoAdjust="0"/>
  </p:normalViewPr>
  <p:slideViewPr>
    <p:cSldViewPr>
      <p:cViewPr varScale="1">
        <p:scale>
          <a:sx n="67" d="100"/>
          <a:sy n="67" d="100"/>
        </p:scale>
        <p:origin x="129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6/28/2022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0AE39EF-C0E5-4896-B9D3-7E7938E4611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418671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A2CC9-6214-4A4F-A7F2-C474977A49D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83300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754460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111398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883582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793122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8" name="Footer Placeholder 7"/>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9" name="Slide Number Placeholder 8"/>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289998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4" name="Footer Placeholder 3"/>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5" name="Slide Number Placeholder 4"/>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511477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3" name="Footer Placeholder 2"/>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4" name="Slide Number Placeholder 3"/>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160799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697896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546241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276944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375032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257539"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423057"/>
            <a:ext cx="19808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3"/>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3"/>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21612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019299" y="1871132"/>
            <a:ext cx="5111752" cy="1515533"/>
          </a:xfrm>
        </p:spPr>
        <p:txBody>
          <a:bodyPr anchor="b">
            <a:noAutofit/>
          </a:bodyPr>
          <a:lstStyle>
            <a:lvl1pPr algn="ctr">
              <a:defRPr sz="405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019299" y="3657597"/>
            <a:ext cx="5111752"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87425" y="5037663"/>
            <a:ext cx="673100" cy="279400"/>
          </a:xfrm>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a:xfrm>
            <a:off x="2019298" y="5037663"/>
            <a:ext cx="3910976" cy="279400"/>
          </a:xfrm>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a:xfrm>
            <a:off x="6717676" y="5037663"/>
            <a:ext cx="413375" cy="279400"/>
          </a:xfrm>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5" name="Straight Connector 14"/>
          <p:cNvCxnSpPr/>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451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603164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98A5301E-AB93-4945-A0AA-2215B6872DB2}"/>
              </a:ext>
            </a:extLst>
          </p:cNvPr>
          <p:cNvSpPr>
            <a:spLocks noChangeAspect="1"/>
          </p:cNvSpPr>
          <p:nvPr userDrawn="1"/>
        </p:nvSpPr>
        <p:spPr>
          <a:xfrm>
            <a:off x="1403551" y="2602132"/>
            <a:ext cx="1351026"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13" name="Oval 12">
            <a:extLst>
              <a:ext uri="{FF2B5EF4-FFF2-40B4-BE49-F238E27FC236}">
                <a16:creationId xmlns:a16="http://schemas.microsoft.com/office/drawing/2014/main" xmlns="" id="{D2FF1D57-3E5F-584B-94C2-629CD166831B}"/>
              </a:ext>
            </a:extLst>
          </p:cNvPr>
          <p:cNvSpPr>
            <a:spLocks noChangeAspect="1"/>
          </p:cNvSpPr>
          <p:nvPr userDrawn="1"/>
        </p:nvSpPr>
        <p:spPr>
          <a:xfrm>
            <a:off x="3895974" y="2602132"/>
            <a:ext cx="1351026"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15" name="Oval 14">
            <a:extLst>
              <a:ext uri="{FF2B5EF4-FFF2-40B4-BE49-F238E27FC236}">
                <a16:creationId xmlns:a16="http://schemas.microsoft.com/office/drawing/2014/main" xmlns="" id="{90A619F7-99B1-EB46-8946-F77C733C4D86}"/>
              </a:ext>
            </a:extLst>
          </p:cNvPr>
          <p:cNvSpPr>
            <a:spLocks noChangeAspect="1"/>
          </p:cNvSpPr>
          <p:nvPr userDrawn="1"/>
        </p:nvSpPr>
        <p:spPr>
          <a:xfrm>
            <a:off x="6389423" y="2602132"/>
            <a:ext cx="1351026"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2" name="Title 1"/>
          <p:cNvSpPr>
            <a:spLocks noGrp="1"/>
          </p:cNvSpPr>
          <p:nvPr>
            <p:ph type="title"/>
          </p:nvPr>
        </p:nvSpPr>
        <p:spPr>
          <a:xfrm>
            <a:off x="971552" y="982133"/>
            <a:ext cx="7200897" cy="130386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71551" y="4804496"/>
            <a:ext cx="2214000" cy="1109133"/>
          </a:xfrm>
        </p:spPr>
        <p:txBody>
          <a:bodyPr/>
          <a:lstStyle/>
          <a:p>
            <a:pPr lvl="0"/>
            <a:r>
              <a:rPr lang="en-US" smtClean="0"/>
              <a:t>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9" name="Content Placeholder 2">
            <a:extLst>
              <a:ext uri="{FF2B5EF4-FFF2-40B4-BE49-F238E27FC236}">
                <a16:creationId xmlns:a16="http://schemas.microsoft.com/office/drawing/2014/main" xmlns="" id="{D2FC6D4A-DA65-4AB4-A214-ABFCCC77CE2F}"/>
              </a:ext>
            </a:extLst>
          </p:cNvPr>
          <p:cNvSpPr>
            <a:spLocks noGrp="1"/>
          </p:cNvSpPr>
          <p:nvPr>
            <p:ph idx="13"/>
          </p:nvPr>
        </p:nvSpPr>
        <p:spPr>
          <a:xfrm>
            <a:off x="3465000" y="4804496"/>
            <a:ext cx="2214000" cy="1109133"/>
          </a:xfrm>
        </p:spPr>
        <p:txBody>
          <a:bodyPr/>
          <a:lstStyle/>
          <a:p>
            <a:pPr lvl="0"/>
            <a:r>
              <a:rPr lang="en-US" smtClean="0"/>
              <a:t>Edit Master text styles</a:t>
            </a:r>
          </a:p>
          <a:p>
            <a:pPr lvl="1"/>
            <a:r>
              <a:rPr lang="en-US" smtClean="0"/>
              <a:t>Second level</a:t>
            </a:r>
          </a:p>
          <a:p>
            <a:pPr lvl="2"/>
            <a:r>
              <a:rPr lang="en-US" smtClean="0"/>
              <a:t>Third level</a:t>
            </a:r>
          </a:p>
        </p:txBody>
      </p:sp>
      <p:sp>
        <p:nvSpPr>
          <p:cNvPr id="10" name="Content Placeholder 2">
            <a:extLst>
              <a:ext uri="{FF2B5EF4-FFF2-40B4-BE49-F238E27FC236}">
                <a16:creationId xmlns:a16="http://schemas.microsoft.com/office/drawing/2014/main" xmlns="" id="{64EDB116-654D-48D8-BED5-DCA5C06DA378}"/>
              </a:ext>
            </a:extLst>
          </p:cNvPr>
          <p:cNvSpPr>
            <a:spLocks noGrp="1"/>
          </p:cNvSpPr>
          <p:nvPr>
            <p:ph idx="14"/>
          </p:nvPr>
        </p:nvSpPr>
        <p:spPr>
          <a:xfrm>
            <a:off x="5958449" y="4804496"/>
            <a:ext cx="2214000" cy="1109133"/>
          </a:xfrm>
        </p:spPr>
        <p:txBody>
          <a:bodyPr/>
          <a:lstStyle/>
          <a:p>
            <a:pPr lvl="0"/>
            <a:r>
              <a:rPr lang="en-US" smtClean="0"/>
              <a:t>Edit Master text styles</a:t>
            </a:r>
          </a:p>
          <a:p>
            <a:pPr lvl="1"/>
            <a:r>
              <a:rPr lang="en-US" smtClean="0"/>
              <a:t>Second level</a:t>
            </a:r>
          </a:p>
          <a:p>
            <a:pPr lvl="2"/>
            <a:r>
              <a:rPr lang="en-US" smtClean="0"/>
              <a:t>Third level</a:t>
            </a:r>
          </a:p>
        </p:txBody>
      </p:sp>
      <p:sp>
        <p:nvSpPr>
          <p:cNvPr id="12" name="Picture Placeholder 11">
            <a:extLst>
              <a:ext uri="{FF2B5EF4-FFF2-40B4-BE49-F238E27FC236}">
                <a16:creationId xmlns:a16="http://schemas.microsoft.com/office/drawing/2014/main" xmlns="" id="{0E6232E7-9350-493B-BFD0-883015EB07CE}"/>
              </a:ext>
            </a:extLst>
          </p:cNvPr>
          <p:cNvSpPr>
            <a:spLocks noGrp="1" noChangeAspect="1"/>
          </p:cNvSpPr>
          <p:nvPr>
            <p:ph type="pic" sz="quarter" idx="15" hasCustomPrompt="1"/>
          </p:nvPr>
        </p:nvSpPr>
        <p:spPr>
          <a:xfrm>
            <a:off x="1643581" y="2922172"/>
            <a:ext cx="870966" cy="1161288"/>
          </a:xfrm>
          <a:prstGeom prst="ellipse">
            <a:avLst/>
          </a:prstGeom>
          <a:noFill/>
        </p:spPr>
        <p:txBody>
          <a:bodyPr anchor="ctr"/>
          <a:lstStyle>
            <a:lvl1pPr marL="0" indent="0" algn="ctr">
              <a:buNone/>
              <a:defRPr sz="1050" i="1">
                <a:solidFill>
                  <a:schemeClr val="bg1"/>
                </a:solidFill>
              </a:defRPr>
            </a:lvl1pPr>
          </a:lstStyle>
          <a:p>
            <a:r>
              <a:rPr lang="en-ZA" dirty="0"/>
              <a:t>Insert Icon or Picture</a:t>
            </a:r>
          </a:p>
        </p:txBody>
      </p:sp>
      <p:sp>
        <p:nvSpPr>
          <p:cNvPr id="14" name="Picture Placeholder 13">
            <a:extLst>
              <a:ext uri="{FF2B5EF4-FFF2-40B4-BE49-F238E27FC236}">
                <a16:creationId xmlns:a16="http://schemas.microsoft.com/office/drawing/2014/main" xmlns="" id="{E13A6892-C6C0-404F-96AD-993154ED8C7C}"/>
              </a:ext>
            </a:extLst>
          </p:cNvPr>
          <p:cNvSpPr>
            <a:spLocks noGrp="1" noChangeAspect="1"/>
          </p:cNvSpPr>
          <p:nvPr>
            <p:ph type="pic" sz="quarter" idx="16" hasCustomPrompt="1"/>
          </p:nvPr>
        </p:nvSpPr>
        <p:spPr>
          <a:xfrm>
            <a:off x="4136004" y="2922172"/>
            <a:ext cx="870966" cy="1161288"/>
          </a:xfrm>
          <a:prstGeom prst="ellipse">
            <a:avLst/>
          </a:prstGeom>
          <a:solidFill>
            <a:schemeClr val="accent2"/>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1050" i="1">
                <a:solidFill>
                  <a:schemeClr val="bg1"/>
                </a:solidFill>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Insert Icon or Picture</a:t>
            </a:r>
          </a:p>
        </p:txBody>
      </p:sp>
      <p:sp>
        <p:nvSpPr>
          <p:cNvPr id="16" name="Picture Placeholder 15">
            <a:extLst>
              <a:ext uri="{FF2B5EF4-FFF2-40B4-BE49-F238E27FC236}">
                <a16:creationId xmlns:a16="http://schemas.microsoft.com/office/drawing/2014/main" xmlns="" id="{70281C28-F044-4622-B651-CE20C022E723}"/>
              </a:ext>
            </a:extLst>
          </p:cNvPr>
          <p:cNvSpPr>
            <a:spLocks noGrp="1"/>
          </p:cNvSpPr>
          <p:nvPr>
            <p:ph type="pic" sz="quarter" idx="17" hasCustomPrompt="1"/>
          </p:nvPr>
        </p:nvSpPr>
        <p:spPr>
          <a:xfrm>
            <a:off x="6628500" y="2920902"/>
            <a:ext cx="872871" cy="1163828"/>
          </a:xfrm>
          <a:prstGeom prst="ellipse">
            <a:avLst/>
          </a:prstGeom>
          <a:no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1050" b="0" i="1">
                <a:solidFill>
                  <a:schemeClr val="bg1"/>
                </a:solidFill>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Insert Icon or Picture</a:t>
            </a:r>
          </a:p>
        </p:txBody>
      </p:sp>
    </p:spTree>
    <p:extLst>
      <p:ext uri="{BB962C8B-B14F-4D97-AF65-F5344CB8AC3E}">
        <p14:creationId xmlns:p14="http://schemas.microsoft.com/office/powerpoint/2010/main" val="1545142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2624020" y="2421466"/>
            <a:ext cx="55554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24021" y="982133"/>
            <a:ext cx="5548427"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624021" y="2560320"/>
            <a:ext cx="2685286"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7162" y="2560320"/>
            <a:ext cx="2685286"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a16="http://schemas.microsoft.com/office/drawing/2014/main" xmlns="" id="{9C4F6082-2952-43DC-9B9C-74C88B262CE9}"/>
              </a:ext>
            </a:extLst>
          </p:cNvPr>
          <p:cNvSpPr/>
          <p:nvPr userDrawn="1"/>
        </p:nvSpPr>
        <p:spPr>
          <a:xfrm rot="5400000">
            <a:off x="-110920" y="2905099"/>
            <a:ext cx="3220061" cy="2530089"/>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a16="http://schemas.microsoft.com/office/drawing/2014/main" xmlns="" id="{67618976-780E-4131-85CD-66F013F5ACDE}"/>
              </a:ext>
            </a:extLst>
          </p:cNvPr>
          <p:cNvSpPr/>
          <p:nvPr userDrawn="1"/>
        </p:nvSpPr>
        <p:spPr>
          <a:xfrm rot="-120000">
            <a:off x="158535" y="1442831"/>
            <a:ext cx="2415046"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a16="http://schemas.microsoft.com/office/drawing/2014/main" xmlns="" id="{01E4A9BC-C863-435A-8A18-508AE86DCBB7}"/>
              </a:ext>
            </a:extLst>
          </p:cNvPr>
          <p:cNvSpPr>
            <a:spLocks noGrp="1"/>
          </p:cNvSpPr>
          <p:nvPr>
            <p:ph type="pic" sz="quarter" idx="14" hasCustomPrompt="1"/>
          </p:nvPr>
        </p:nvSpPr>
        <p:spPr>
          <a:xfrm rot="-120000" flipH="1">
            <a:off x="316577" y="1691853"/>
            <a:ext cx="2052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2573381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4F82F76-1F28-4871-AA44-ADE3B29E465F}"/>
              </a:ext>
            </a:extLst>
          </p:cNvPr>
          <p:cNvSpPr/>
          <p:nvPr userDrawn="1"/>
        </p:nvSpPr>
        <p:spPr>
          <a:xfrm>
            <a:off x="800100" y="1009666"/>
            <a:ext cx="5292727"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2" name="Title 1"/>
          <p:cNvSpPr>
            <a:spLocks noGrp="1"/>
          </p:cNvSpPr>
          <p:nvPr>
            <p:ph type="title" hasCustomPrompt="1"/>
          </p:nvPr>
        </p:nvSpPr>
        <p:spPr>
          <a:xfrm>
            <a:off x="6162675" y="982133"/>
            <a:ext cx="2009774" cy="1412725"/>
          </a:xfrm>
        </p:spPr>
        <p:txBody>
          <a:bodyPr anchor="t"/>
          <a:lstStyle>
            <a:lvl1pPr algn="r">
              <a:defRPr/>
            </a:lvl1pPr>
          </a:lstStyle>
          <a:p>
            <a:r>
              <a:rPr lang="en-US" dirty="0"/>
              <a:t>Click to title</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1" name="Picture Placeholder 10">
            <a:extLst>
              <a:ext uri="{FF2B5EF4-FFF2-40B4-BE49-F238E27FC236}">
                <a16:creationId xmlns:a16="http://schemas.microsoft.com/office/drawing/2014/main" xmlns="" id="{087D12F9-00B3-48A4-8EFB-78ACCA9F99DC}"/>
              </a:ext>
            </a:extLst>
          </p:cNvPr>
          <p:cNvSpPr>
            <a:spLocks noGrp="1"/>
          </p:cNvSpPr>
          <p:nvPr>
            <p:ph type="pic" sz="quarter" idx="13" hasCustomPrompt="1"/>
          </p:nvPr>
        </p:nvSpPr>
        <p:spPr>
          <a:xfrm>
            <a:off x="4111539" y="1318687"/>
            <a:ext cx="1753870" cy="2881988"/>
          </a:xfrm>
          <a:solidFill>
            <a:schemeClr val="bg1">
              <a:lumMod val="95000"/>
            </a:schemeClr>
          </a:solidFill>
        </p:spPr>
        <p:txBody>
          <a:bodyPr anchor="ctr"/>
          <a:lstStyle>
            <a:lvl1pPr marL="0" indent="0" algn="ctr">
              <a:buNone/>
              <a:defRPr sz="900" i="1"/>
            </a:lvl1pPr>
          </a:lstStyle>
          <a:p>
            <a:r>
              <a:rPr lang="en-ZA" dirty="0"/>
              <a:t>Pictures of buildings</a:t>
            </a:r>
          </a:p>
        </p:txBody>
      </p:sp>
      <p:sp>
        <p:nvSpPr>
          <p:cNvPr id="12" name="Picture Placeholder 10">
            <a:extLst>
              <a:ext uri="{FF2B5EF4-FFF2-40B4-BE49-F238E27FC236}">
                <a16:creationId xmlns:a16="http://schemas.microsoft.com/office/drawing/2014/main" xmlns="" id="{242B44F9-2E79-4910-8D1A-CE37EF05242B}"/>
              </a:ext>
            </a:extLst>
          </p:cNvPr>
          <p:cNvSpPr>
            <a:spLocks noGrp="1"/>
          </p:cNvSpPr>
          <p:nvPr>
            <p:ph type="pic" sz="quarter" idx="14" hasCustomPrompt="1"/>
          </p:nvPr>
        </p:nvSpPr>
        <p:spPr>
          <a:xfrm>
            <a:off x="1030667" y="3128437"/>
            <a:ext cx="2980972" cy="2424639"/>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 Pictures of jobs</a:t>
            </a:r>
          </a:p>
        </p:txBody>
      </p:sp>
      <p:sp>
        <p:nvSpPr>
          <p:cNvPr id="13" name="Picture Placeholder 10">
            <a:extLst>
              <a:ext uri="{FF2B5EF4-FFF2-40B4-BE49-F238E27FC236}">
                <a16:creationId xmlns:a16="http://schemas.microsoft.com/office/drawing/2014/main" xmlns="" id="{68412D06-1A64-446B-8E3E-026437ADFB5D}"/>
              </a:ext>
            </a:extLst>
          </p:cNvPr>
          <p:cNvSpPr>
            <a:spLocks noGrp="1"/>
          </p:cNvSpPr>
          <p:nvPr>
            <p:ph type="pic" sz="quarter" idx="15" hasCustomPrompt="1"/>
          </p:nvPr>
        </p:nvSpPr>
        <p:spPr>
          <a:xfrm>
            <a:off x="2700338" y="1318688"/>
            <a:ext cx="1311300" cy="1680173"/>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Pictures of transportation</a:t>
            </a:r>
          </a:p>
        </p:txBody>
      </p:sp>
      <p:sp>
        <p:nvSpPr>
          <p:cNvPr id="14" name="Picture Placeholder 10">
            <a:extLst>
              <a:ext uri="{FF2B5EF4-FFF2-40B4-BE49-F238E27FC236}">
                <a16:creationId xmlns:a16="http://schemas.microsoft.com/office/drawing/2014/main" xmlns="" id="{3152ED43-82C8-44B9-8B8E-2C0C9CEB1F19}"/>
              </a:ext>
            </a:extLst>
          </p:cNvPr>
          <p:cNvSpPr>
            <a:spLocks noGrp="1"/>
          </p:cNvSpPr>
          <p:nvPr>
            <p:ph type="pic" sz="quarter" idx="16" hasCustomPrompt="1"/>
          </p:nvPr>
        </p:nvSpPr>
        <p:spPr>
          <a:xfrm>
            <a:off x="1030667" y="1318688"/>
            <a:ext cx="1569770" cy="1680173"/>
          </a:xfrm>
          <a:solidFill>
            <a:schemeClr val="bg1">
              <a:lumMod val="95000"/>
            </a:schemeClr>
          </a:solidFill>
        </p:spPr>
        <p:txBody>
          <a:bodyPr anchor="ctr"/>
          <a:lstStyle>
            <a:lvl1pPr marL="0" indent="0" algn="ctr">
              <a:buNone/>
              <a:defRPr sz="900" i="1"/>
            </a:lvl1pPr>
          </a:lstStyle>
          <a:p>
            <a:r>
              <a:rPr lang="en-ZA" dirty="0"/>
              <a:t>Pictures of clothing</a:t>
            </a:r>
          </a:p>
        </p:txBody>
      </p:sp>
      <p:sp>
        <p:nvSpPr>
          <p:cNvPr id="19" name="Picture Placeholder 10">
            <a:extLst>
              <a:ext uri="{FF2B5EF4-FFF2-40B4-BE49-F238E27FC236}">
                <a16:creationId xmlns:a16="http://schemas.microsoft.com/office/drawing/2014/main" xmlns="" id="{0BCC3DC8-BDE4-4B07-A8CA-0321A364356B}"/>
              </a:ext>
            </a:extLst>
          </p:cNvPr>
          <p:cNvSpPr>
            <a:spLocks noGrp="1"/>
          </p:cNvSpPr>
          <p:nvPr>
            <p:ph type="pic" sz="quarter" idx="17" hasCustomPrompt="1"/>
          </p:nvPr>
        </p:nvSpPr>
        <p:spPr>
          <a:xfrm>
            <a:off x="4111539" y="4333875"/>
            <a:ext cx="1753870" cy="1219200"/>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US" dirty="0"/>
              <a:t>Pictures of other items that capture the era</a:t>
            </a:r>
            <a:endParaRPr lang="en-ZA" dirty="0"/>
          </a:p>
        </p:txBody>
      </p:sp>
      <p:sp>
        <p:nvSpPr>
          <p:cNvPr id="21" name="Text Placeholder 20">
            <a:extLst>
              <a:ext uri="{FF2B5EF4-FFF2-40B4-BE49-F238E27FC236}">
                <a16:creationId xmlns:a16="http://schemas.microsoft.com/office/drawing/2014/main" xmlns="" id="{2E769B50-B286-4700-AFD4-EFDA8F2FBA04}"/>
              </a:ext>
            </a:extLst>
          </p:cNvPr>
          <p:cNvSpPr>
            <a:spLocks noGrp="1"/>
          </p:cNvSpPr>
          <p:nvPr>
            <p:ph type="body" sz="quarter" idx="18" hasCustomPrompt="1"/>
          </p:nvPr>
        </p:nvSpPr>
        <p:spPr>
          <a:xfrm>
            <a:off x="6162675" y="2507047"/>
            <a:ext cx="2009774" cy="3349763"/>
          </a:xfrm>
        </p:spPr>
        <p:txBody>
          <a:bodyPr/>
          <a:lstStyle>
            <a:lvl1pPr marL="0" indent="0" algn="r">
              <a:buNone/>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err="1"/>
              <a:t>Subheader</a:t>
            </a:r>
            <a:endParaRPr lang="en-ZA" dirty="0"/>
          </a:p>
        </p:txBody>
      </p:sp>
    </p:spTree>
    <p:extLst>
      <p:ext uri="{BB962C8B-B14F-4D97-AF65-F5344CB8AC3E}">
        <p14:creationId xmlns:p14="http://schemas.microsoft.com/office/powerpoint/2010/main" val="1804988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3CE66FB-7564-43B1-9A0A-6594394A243B}"/>
              </a:ext>
            </a:extLst>
          </p:cNvPr>
          <p:cNvSpPr/>
          <p:nvPr userDrawn="1"/>
        </p:nvSpPr>
        <p:spPr>
          <a:xfrm>
            <a:off x="357188" y="476250"/>
            <a:ext cx="8429625"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Picture Placeholder 10">
            <a:extLst>
              <a:ext uri="{FF2B5EF4-FFF2-40B4-BE49-F238E27FC236}">
                <a16:creationId xmlns:a16="http://schemas.microsoft.com/office/drawing/2014/main" xmlns="" id="{D335E96D-A567-4898-B2BA-3B8C2F40BA6E}"/>
              </a:ext>
            </a:extLst>
          </p:cNvPr>
          <p:cNvSpPr>
            <a:spLocks noGrp="1"/>
          </p:cNvSpPr>
          <p:nvPr>
            <p:ph type="pic" sz="quarter" idx="10" hasCustomPrompt="1"/>
          </p:nvPr>
        </p:nvSpPr>
        <p:spPr>
          <a:xfrm>
            <a:off x="414000" y="567000"/>
            <a:ext cx="8316000" cy="5724000"/>
          </a:xfrm>
          <a:solidFill>
            <a:schemeClr val="bg1">
              <a:lumMod val="95000"/>
            </a:schemeClr>
          </a:solidFill>
        </p:spPr>
        <p:txBody>
          <a:bodyPr anchor="ctr"/>
          <a:lstStyle>
            <a:lvl1pPr marL="0" indent="0" algn="ctr">
              <a:buNone/>
              <a:defRPr sz="1200" i="1">
                <a:solidFill>
                  <a:schemeClr val="tx1">
                    <a:lumMod val="85000"/>
                    <a:lumOff val="15000"/>
                  </a:schemeClr>
                </a:solidFill>
              </a:defRPr>
            </a:lvl1pPr>
          </a:lstStyle>
          <a:p>
            <a:r>
              <a:rPr lang="en-ZA" dirty="0"/>
              <a:t>Insert an iconic picture from the era</a:t>
            </a:r>
          </a:p>
        </p:txBody>
      </p:sp>
      <p:sp>
        <p:nvSpPr>
          <p:cNvPr id="2" name="Title 1"/>
          <p:cNvSpPr>
            <a:spLocks noGrp="1"/>
          </p:cNvSpPr>
          <p:nvPr>
            <p:ph type="title"/>
          </p:nvPr>
        </p:nvSpPr>
        <p:spPr>
          <a:xfrm>
            <a:off x="971552" y="692939"/>
            <a:ext cx="7200897" cy="751418"/>
          </a:xfrm>
        </p:spPr>
        <p:txBody>
          <a:bodyPr/>
          <a:lstStyle/>
          <a:p>
            <a:r>
              <a:rPr lang="en-US" smtClean="0"/>
              <a:t>Click to edit Master title style</a:t>
            </a:r>
            <a:endParaRPr lang="en-US" dirty="0"/>
          </a:p>
        </p:txBody>
      </p:sp>
      <p:pic>
        <p:nvPicPr>
          <p:cNvPr id="7" name="Picture 6" descr="HD-PanelContent-GrommetsCombined.png">
            <a:extLst>
              <a:ext uri="{FF2B5EF4-FFF2-40B4-BE49-F238E27FC236}">
                <a16:creationId xmlns:a16="http://schemas.microsoft.com/office/drawing/2014/main" xmlns=""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496" y="631070"/>
            <a:ext cx="18036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a16="http://schemas.microsoft.com/office/drawing/2014/main" xmlns=""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92144" y="631070"/>
            <a:ext cx="18036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a16="http://schemas.microsoft.com/office/drawing/2014/main" xmlns=""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496" y="5996030"/>
            <a:ext cx="18036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a16="http://schemas.microsoft.com/office/drawing/2014/main" xmlns=""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92144" y="5996030"/>
            <a:ext cx="18036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923333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971551" y="2560320"/>
            <a:ext cx="2685286"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a16="http://schemas.microsoft.com/office/drawing/2014/main" xmlns="" id="{9C4F6082-2952-43DC-9B9C-74C88B262CE9}"/>
              </a:ext>
            </a:extLst>
          </p:cNvPr>
          <p:cNvSpPr/>
          <p:nvPr userDrawn="1"/>
        </p:nvSpPr>
        <p:spPr>
          <a:xfrm rot="5400000">
            <a:off x="4596593" y="2063901"/>
            <a:ext cx="4037344" cy="4481543"/>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a16="http://schemas.microsoft.com/office/drawing/2014/main" xmlns="" id="{67618976-780E-4131-85CD-66F013F5ACDE}"/>
              </a:ext>
            </a:extLst>
          </p:cNvPr>
          <p:cNvSpPr/>
          <p:nvPr userDrawn="1"/>
        </p:nvSpPr>
        <p:spPr>
          <a:xfrm rot="-120000">
            <a:off x="4029085" y="869569"/>
            <a:ext cx="4277768"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a16="http://schemas.microsoft.com/office/drawing/2014/main" xmlns="" id="{01E4A9BC-C863-435A-8A18-508AE86DCBB7}"/>
              </a:ext>
            </a:extLst>
          </p:cNvPr>
          <p:cNvSpPr>
            <a:spLocks noGrp="1"/>
          </p:cNvSpPr>
          <p:nvPr>
            <p:ph type="pic" sz="quarter" idx="14" hasCustomPrompt="1"/>
          </p:nvPr>
        </p:nvSpPr>
        <p:spPr>
          <a:xfrm rot="-120000" flipH="1">
            <a:off x="4188023" y="1077709"/>
            <a:ext cx="3959891"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10880961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a16="http://schemas.microsoft.com/office/drawing/2014/main" xmlns=""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619" cy="6856214"/>
          </a:xfrm>
          <a:prstGeom prst="rect">
            <a:avLst/>
          </a:prstGeom>
        </p:spPr>
      </p:pic>
      <p:cxnSp>
        <p:nvCxnSpPr>
          <p:cNvPr id="7" name="Straight Connector 6"/>
          <p:cNvCxnSpPr>
            <a:cxnSpLocks/>
          </p:cNvCxnSpPr>
          <p:nvPr/>
        </p:nvCxnSpPr>
        <p:spPr>
          <a:xfrm>
            <a:off x="971551" y="2421466"/>
            <a:ext cx="3502249"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3502248" cy="1303867"/>
          </a:xfrm>
        </p:spPr>
        <p:txBody>
          <a:bodyPr/>
          <a:lstStyle/>
          <a:p>
            <a:r>
              <a:rPr lang="en-US" dirty="0"/>
              <a:t>Click to edit title</a:t>
            </a:r>
          </a:p>
        </p:txBody>
      </p:sp>
      <p:sp>
        <p:nvSpPr>
          <p:cNvPr id="3" name="Content Placeholder 2"/>
          <p:cNvSpPr>
            <a:spLocks noGrp="1"/>
          </p:cNvSpPr>
          <p:nvPr>
            <p:ph idx="1"/>
          </p:nvPr>
        </p:nvSpPr>
        <p:spPr>
          <a:xfrm>
            <a:off x="971551" y="2556932"/>
            <a:ext cx="3502250" cy="33189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1" name="Content Placeholder 2">
            <a:extLst>
              <a:ext uri="{FF2B5EF4-FFF2-40B4-BE49-F238E27FC236}">
                <a16:creationId xmlns:a16="http://schemas.microsoft.com/office/drawing/2014/main" xmlns="" id="{68FEA8B0-7C15-481C-885B-E54C78BC32E7}"/>
              </a:ext>
            </a:extLst>
          </p:cNvPr>
          <p:cNvSpPr>
            <a:spLocks noGrp="1"/>
          </p:cNvSpPr>
          <p:nvPr>
            <p:ph idx="13"/>
          </p:nvPr>
        </p:nvSpPr>
        <p:spPr>
          <a:xfrm>
            <a:off x="4670201" y="982133"/>
            <a:ext cx="3502250" cy="41265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a:extLst>
              <a:ext uri="{FF2B5EF4-FFF2-40B4-BE49-F238E27FC236}">
                <a16:creationId xmlns:a16="http://schemas.microsoft.com/office/drawing/2014/main" xmlns="" id="{8DCEB7F9-6056-41AE-93D6-C5D4C94C8F50}"/>
              </a:ext>
            </a:extLst>
          </p:cNvPr>
          <p:cNvSpPr>
            <a:spLocks noGrp="1"/>
          </p:cNvSpPr>
          <p:nvPr>
            <p:ph type="body" sz="quarter" idx="14" hasCustomPrompt="1"/>
          </p:nvPr>
        </p:nvSpPr>
        <p:spPr>
          <a:xfrm rot="21043309">
            <a:off x="6091622" y="5338537"/>
            <a:ext cx="2059767" cy="425315"/>
          </a:xfrm>
        </p:spPr>
        <p:txBody>
          <a:bodyPr/>
          <a:lstStyle>
            <a:lvl1pPr marL="0" indent="0" algn="r">
              <a:buNone/>
              <a:defRPr i="0">
                <a:latin typeface="Lucida Handwriting" panose="03010101010101010101" pitchFamily="66"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Generation XYZ</a:t>
            </a:r>
            <a:endParaRPr lang="en-ZA" dirty="0"/>
          </a:p>
        </p:txBody>
      </p:sp>
    </p:spTree>
    <p:extLst>
      <p:ext uri="{BB962C8B-B14F-4D97-AF65-F5344CB8AC3E}">
        <p14:creationId xmlns:p14="http://schemas.microsoft.com/office/powerpoint/2010/main" val="3021723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971550" y="979709"/>
            <a:ext cx="7200898" cy="1822514"/>
          </a:xfrm>
        </p:spPr>
        <p:txBody>
          <a:bodyPr anchor="b">
            <a:normAutofit/>
          </a:bodyPr>
          <a:lstStyle>
            <a:lvl1pPr algn="ctr">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0" y="3073155"/>
            <a:ext cx="7200898" cy="520392"/>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6" name="Straight Connector 15"/>
          <p:cNvCxnSpPr/>
          <p:nvPr/>
        </p:nvCxnSpPr>
        <p:spPr>
          <a:xfrm>
            <a:off x="1509542" y="2937688"/>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xmlns="" id="{4202A890-9091-4399-80AF-8AF212A1ED43}"/>
              </a:ext>
            </a:extLst>
          </p:cNvPr>
          <p:cNvSpPr>
            <a:spLocks noGrp="1"/>
          </p:cNvSpPr>
          <p:nvPr>
            <p:ph idx="13" hasCustomPrompt="1"/>
          </p:nvPr>
        </p:nvSpPr>
        <p:spPr>
          <a:xfrm>
            <a:off x="971551" y="3864480"/>
            <a:ext cx="2214000" cy="1109133"/>
          </a:xfrm>
          <a:ln w="44450" cap="sq" cmpd="thinThick">
            <a:solidFill>
              <a:schemeClr val="accent1"/>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xmlns="" id="{F1661F6C-2BB1-41AF-BF4C-144E940F7B25}"/>
              </a:ext>
            </a:extLst>
          </p:cNvPr>
          <p:cNvSpPr>
            <a:spLocks noGrp="1"/>
          </p:cNvSpPr>
          <p:nvPr>
            <p:ph idx="14" hasCustomPrompt="1"/>
          </p:nvPr>
        </p:nvSpPr>
        <p:spPr>
          <a:xfrm>
            <a:off x="3465000" y="3864480"/>
            <a:ext cx="2214000" cy="1109133"/>
          </a:xfrm>
          <a:ln w="44450" cap="sq" cmpd="thinThick">
            <a:solidFill>
              <a:schemeClr val="accent3"/>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xmlns="" id="{3AFB258B-8362-4F6C-94EF-7C1F32CEBF2D}"/>
              </a:ext>
            </a:extLst>
          </p:cNvPr>
          <p:cNvSpPr>
            <a:spLocks noGrp="1"/>
          </p:cNvSpPr>
          <p:nvPr>
            <p:ph idx="15" hasCustomPrompt="1"/>
          </p:nvPr>
        </p:nvSpPr>
        <p:spPr>
          <a:xfrm>
            <a:off x="5958449" y="3864480"/>
            <a:ext cx="2214000" cy="1109133"/>
          </a:xfrm>
          <a:ln w="44450" cap="sq" cmpd="thinThick">
            <a:solidFill>
              <a:schemeClr val="accent2"/>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Tree>
    <p:extLst>
      <p:ext uri="{BB962C8B-B14F-4D97-AF65-F5344CB8AC3E}">
        <p14:creationId xmlns:p14="http://schemas.microsoft.com/office/powerpoint/2010/main" val="4027740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11300" y="3846052"/>
            <a:ext cx="6119018"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6" name="Straight Connector 15"/>
          <p:cNvCxnSpPr/>
          <p:nvPr/>
        </p:nvCxnSpPr>
        <p:spPr>
          <a:xfrm>
            <a:off x="1509542"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576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629002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1550" y="2530739"/>
            <a:ext cx="3538728" cy="476250"/>
          </a:xfrm>
        </p:spPr>
        <p:txBody>
          <a:bodyPr anchor="b">
            <a:noAutofit/>
          </a:bodyPr>
          <a:lstStyle>
            <a:lvl1pPr marL="0" indent="0">
              <a:buNone/>
              <a:defRPr sz="2100" b="0">
                <a:solidFill>
                  <a:schemeClr val="accent3"/>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71550" y="3116262"/>
            <a:ext cx="3538728"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5503" y="2530739"/>
            <a:ext cx="3538728" cy="476250"/>
          </a:xfrm>
        </p:spPr>
        <p:txBody>
          <a:bodyPr anchor="b">
            <a:noAutofit/>
          </a:bodyPr>
          <a:lstStyle>
            <a:lvl1pPr marL="0" indent="0">
              <a:buNone/>
              <a:defRPr sz="2100" b="0">
                <a:solidFill>
                  <a:schemeClr val="accent2">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35503" y="3116262"/>
            <a:ext cx="3538728"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8" name="Footer Placeholder 7"/>
          <p:cNvSpPr>
            <a:spLocks noGrp="1"/>
          </p:cNvSpPr>
          <p:nvPr>
            <p:ph type="ftr" sz="quarter" idx="11"/>
          </p:nvPr>
        </p:nvSpPr>
        <p:spPr/>
        <p:txBody>
          <a:bodyPr/>
          <a:lstStyle/>
          <a:p>
            <a:pPr defTabSz="342900">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8" name="Straight Connector 1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417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a16="http://schemas.microsoft.com/office/drawing/2014/main" xmlns="" id="{9C4F6082-2952-43DC-9B9C-74C88B262CE9}"/>
              </a:ext>
            </a:extLst>
          </p:cNvPr>
          <p:cNvSpPr/>
          <p:nvPr userDrawn="1"/>
        </p:nvSpPr>
        <p:spPr>
          <a:xfrm rot="5400000">
            <a:off x="4596593" y="2063901"/>
            <a:ext cx="4037344" cy="4481543"/>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a16="http://schemas.microsoft.com/office/drawing/2014/main" xmlns="" id="{67618976-780E-4131-85CD-66F013F5ACDE}"/>
              </a:ext>
            </a:extLst>
          </p:cNvPr>
          <p:cNvSpPr/>
          <p:nvPr userDrawn="1"/>
        </p:nvSpPr>
        <p:spPr>
          <a:xfrm rot="-120000">
            <a:off x="4029085" y="869569"/>
            <a:ext cx="4277768"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a16="http://schemas.microsoft.com/office/drawing/2014/main" xmlns="" id="{01E4A9BC-C863-435A-8A18-508AE86DCBB7}"/>
              </a:ext>
            </a:extLst>
          </p:cNvPr>
          <p:cNvSpPr>
            <a:spLocks noGrp="1"/>
          </p:cNvSpPr>
          <p:nvPr>
            <p:ph type="pic" sz="quarter" idx="14" hasCustomPrompt="1"/>
          </p:nvPr>
        </p:nvSpPr>
        <p:spPr>
          <a:xfrm rot="-120000" flipH="1">
            <a:off x="4188023" y="1077709"/>
            <a:ext cx="3959891"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
        <p:nvSpPr>
          <p:cNvPr id="13" name="Text Placeholder 3">
            <a:extLst>
              <a:ext uri="{FF2B5EF4-FFF2-40B4-BE49-F238E27FC236}">
                <a16:creationId xmlns:a16="http://schemas.microsoft.com/office/drawing/2014/main" xmlns="" id="{809CB875-1032-49F8-A74E-BD0BA58F9727}"/>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229122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3966221" y="895548"/>
            <a:ext cx="4403494" cy="49749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3" name="Text Placeholder 3">
            <a:extLst>
              <a:ext uri="{FF2B5EF4-FFF2-40B4-BE49-F238E27FC236}">
                <a16:creationId xmlns:a16="http://schemas.microsoft.com/office/drawing/2014/main" xmlns="" id="{379CAAA9-085A-46C2-A892-DE935E67C328}"/>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435639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4" name="Footer Placeholder 3"/>
          <p:cNvSpPr>
            <a:spLocks noGrp="1"/>
          </p:cNvSpPr>
          <p:nvPr>
            <p:ph type="ftr" sz="quarter" idx="11"/>
          </p:nvPr>
        </p:nvSpPr>
        <p:spPr/>
        <p:txBody>
          <a:bodyPr/>
          <a:lstStyle/>
          <a:p>
            <a:pPr defTabSz="342900">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248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3" name="Footer Placeholder 2"/>
          <p:cNvSpPr>
            <a:spLocks noGrp="1"/>
          </p:cNvSpPr>
          <p:nvPr>
            <p:ph type="ftr" sz="quarter" idx="11"/>
          </p:nvPr>
        </p:nvSpPr>
        <p:spPr/>
        <p:txBody>
          <a:bodyPr/>
          <a:lstStyle/>
          <a:p>
            <a:pPr defTabSz="342900">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2523356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4.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t>6/28/2022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r" defTabSz="342900">
              <a:defRPr/>
            </a:pPr>
            <a:fld id="{846CE7D5-CF57-46EF-B807-FDD0502418D4}" type="datetimeFigureOut">
              <a:rPr lang="en-US" sz="750" smtClean="0">
                <a:solidFill>
                  <a:prstClr val="black"/>
                </a:solidFill>
                <a:latin typeface="Trebuchet MS"/>
              </a:rPr>
              <a:pPr algn="r" defTabSz="342900">
                <a:defRPr/>
              </a:pPr>
              <a:t>6/28/2022</a:t>
            </a:fld>
            <a:endParaRPr lang="en-US" sz="750">
              <a:solidFill>
                <a:prstClr val="black"/>
              </a:solidFill>
              <a:latin typeface="Trebuchet M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56252963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9141619" cy="6856214"/>
          </a:xfrm>
          <a:prstGeom prst="rect">
            <a:avLst/>
          </a:prstGeom>
        </p:spPr>
      </p:pic>
      <p:sp>
        <p:nvSpPr>
          <p:cNvPr id="2" name="Title Placeholder 1"/>
          <p:cNvSpPr>
            <a:spLocks noGrp="1"/>
          </p:cNvSpPr>
          <p:nvPr>
            <p:ph type="title"/>
          </p:nvPr>
        </p:nvSpPr>
        <p:spPr>
          <a:xfrm>
            <a:off x="971552" y="982133"/>
            <a:ext cx="7200897" cy="1303867"/>
          </a:xfrm>
          <a:prstGeom prst="rect">
            <a:avLst/>
          </a:prstGeom>
          <a:effectLst/>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71551" y="2556932"/>
            <a:ext cx="7200897" cy="3318936"/>
          </a:xfrm>
          <a:prstGeom prst="rect">
            <a:avLst/>
          </a:prstGeom>
        </p:spPr>
        <p:txBody>
          <a:bodyPr vert="horz" lIns="91440" tIns="45720" rIns="91440" bIns="4572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defRPr/>
            </a:pPr>
            <a:fld id="{846CE7D5-CF57-46EF-B807-FDD0502418D4}" type="datetimeFigureOut">
              <a:rPr lang="en-US" smtClean="0">
                <a:solidFill>
                  <a:prstClr val="black"/>
                </a:solidFill>
              </a:rPr>
              <a:pPr defTabSz="342900">
                <a:defRPr/>
              </a:pPr>
              <a:t>6/28/2022</a:t>
            </a:fld>
            <a:endParaRPr lang="en-US">
              <a:solidFill>
                <a:prstClr val="black"/>
              </a:solidFill>
            </a:endParaRPr>
          </a:p>
        </p:txBody>
      </p:sp>
      <p:sp>
        <p:nvSpPr>
          <p:cNvPr id="5" name="Footer Placeholder 4"/>
          <p:cNvSpPr>
            <a:spLocks noGrp="1"/>
          </p:cNvSpPr>
          <p:nvPr>
            <p:ph type="ftr" sz="quarter" idx="3"/>
          </p:nvPr>
        </p:nvSpPr>
        <p:spPr>
          <a:xfrm>
            <a:off x="971551" y="5969000"/>
            <a:ext cx="5479425"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defRPr/>
            </a:pPr>
            <a:endParaRPr lang="en-US">
              <a:solidFill>
                <a:prstClr val="black"/>
              </a:solidFill>
            </a:endParaRPr>
          </a:p>
        </p:txBody>
      </p:sp>
      <p:sp>
        <p:nvSpPr>
          <p:cNvPr id="6" name="Slide Number Placeholder 5"/>
          <p:cNvSpPr>
            <a:spLocks noGrp="1"/>
          </p:cNvSpPr>
          <p:nvPr>
            <p:ph type="sldNum" sz="quarter" idx="4"/>
          </p:nvPr>
        </p:nvSpPr>
        <p:spPr>
          <a:xfrm>
            <a:off x="7765426" y="5969000"/>
            <a:ext cx="40702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172369484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342900" rtl="0" eaLnBrk="1" latinLnBrk="0" hangingPunct="1">
        <a:spcBef>
          <a:spcPct val="0"/>
        </a:spcBef>
        <a:buNone/>
        <a:defRPr sz="3300" b="0" i="0" u="none"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9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825"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215"/>
          <p:cNvSpPr>
            <a:spLocks noChangeArrowheads="1" noChangeShapeType="1" noTextEdit="1"/>
          </p:cNvSpPr>
          <p:nvPr/>
        </p:nvSpPr>
        <p:spPr bwMode="auto">
          <a:xfrm>
            <a:off x="1894578" y="2249689"/>
            <a:ext cx="6220303" cy="3863720"/>
          </a:xfrm>
          <a:prstGeom prst="rect">
            <a:avLst/>
          </a:prstGeom>
        </p:spPr>
        <p:txBody>
          <a:bodyPr spcFirstLastPara="1" wrap="none" fromWordArt="1">
            <a:prstTxWarp prst="textArchUp">
              <a:avLst/>
            </a:prstTxWarp>
          </a:bodyPr>
          <a:lstStyle/>
          <a:p>
            <a:pPr algn="ctr">
              <a:defRPr/>
            </a:pPr>
            <a:r>
              <a:rPr lang="vi-VN"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Chào mừng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các</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em</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đến</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với</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môn</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Tin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học</a:t>
            </a:r>
            <a:endPar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endParaRPr>
          </a:p>
        </p:txBody>
      </p:sp>
      <p:sp>
        <p:nvSpPr>
          <p:cNvPr id="10" name="Text Box 216"/>
          <p:cNvSpPr txBox="1">
            <a:spLocks noChangeArrowheads="1"/>
          </p:cNvSpPr>
          <p:nvPr/>
        </p:nvSpPr>
        <p:spPr bwMode="auto">
          <a:xfrm>
            <a:off x="3230724" y="3158970"/>
            <a:ext cx="354330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defRPr/>
            </a:pPr>
            <a:r>
              <a:rPr lang="en-US" sz="2625" b="1" dirty="0" err="1">
                <a:solidFill>
                  <a:srgbClr val="0000FF"/>
                </a:solidFill>
                <a:latin typeface="Times New Roman" pitchFamily="18" charset="0"/>
              </a:rPr>
              <a:t>Môn</a:t>
            </a:r>
            <a:r>
              <a:rPr lang="en-US" sz="2625" b="1" dirty="0">
                <a:solidFill>
                  <a:srgbClr val="0000FF"/>
                </a:solidFill>
                <a:latin typeface="Times New Roman" pitchFamily="18" charset="0"/>
              </a:rPr>
              <a:t>: Tin </a:t>
            </a:r>
            <a:r>
              <a:rPr lang="en-US" sz="2625" b="1" dirty="0" err="1">
                <a:solidFill>
                  <a:srgbClr val="0000FF"/>
                </a:solidFill>
                <a:latin typeface="Times New Roman" pitchFamily="18" charset="0"/>
              </a:rPr>
              <a:t>học</a:t>
            </a:r>
            <a:r>
              <a:rPr lang="en-US" sz="2625" b="1" dirty="0">
                <a:solidFill>
                  <a:srgbClr val="0000FF"/>
                </a:solidFill>
                <a:latin typeface="Times New Roman" pitchFamily="18" charset="0"/>
              </a:rPr>
              <a:t> - </a:t>
            </a:r>
            <a:r>
              <a:rPr lang="en-US" sz="2625" b="1" dirty="0" err="1">
                <a:solidFill>
                  <a:srgbClr val="0000FF"/>
                </a:solidFill>
                <a:latin typeface="Times New Roman" pitchFamily="18" charset="0"/>
              </a:rPr>
              <a:t>Lớp</a:t>
            </a:r>
            <a:r>
              <a:rPr lang="en-US" sz="2625" b="1" dirty="0">
                <a:solidFill>
                  <a:srgbClr val="0000FF"/>
                </a:solidFill>
                <a:latin typeface="Times New Roman" pitchFamily="18" charset="0"/>
              </a:rPr>
              <a:t> 3</a:t>
            </a:r>
          </a:p>
        </p:txBody>
      </p:sp>
      <p:sp>
        <p:nvSpPr>
          <p:cNvPr id="11" name="WordArt 11"/>
          <p:cNvSpPr>
            <a:spLocks noChangeArrowheads="1" noChangeShapeType="1" noTextEdit="1"/>
          </p:cNvSpPr>
          <p:nvPr/>
        </p:nvSpPr>
        <p:spPr bwMode="auto">
          <a:xfrm>
            <a:off x="2915041" y="1221685"/>
            <a:ext cx="4003471" cy="425456"/>
          </a:xfrm>
          <a:prstGeom prst="rect">
            <a:avLst/>
          </a:prstGeom>
        </p:spPr>
        <p:txBody>
          <a:bodyPr wrap="none" fromWordArt="1">
            <a:prstTxWarp prst="textPlain">
              <a:avLst>
                <a:gd name="adj" fmla="val 50000"/>
              </a:avLst>
            </a:prstTxWarp>
          </a:bodyPr>
          <a:lstStyle/>
          <a:p>
            <a:pPr algn="ctr">
              <a:defRPr/>
            </a:pPr>
            <a:r>
              <a:rPr lang="en-US" sz="2700" b="1" kern="10" dirty="0">
                <a:ln w="13462">
                  <a:solidFill>
                    <a:prstClr val="black"/>
                  </a:solidFill>
                  <a:prstDash val="solid"/>
                </a:ln>
                <a:solidFill>
                  <a:srgbClr val="0000FF"/>
                </a:solidFill>
                <a:latin typeface="Times New Roman" panose="02020603050405020304" pitchFamily="18" charset="0"/>
                <a:cs typeface="Times New Roman" panose="02020603050405020304" pitchFamily="18" charset="0"/>
              </a:rPr>
              <a:t>PHÒNG GD&amp;ĐT  THANH TRÌ</a:t>
            </a:r>
          </a:p>
          <a:p>
            <a:pPr algn="ctr">
              <a:defRPr/>
            </a:pPr>
            <a:r>
              <a:rPr lang="en-US" sz="2700" b="1" kern="10" dirty="0">
                <a:ln w="13462">
                  <a:solidFill>
                    <a:prstClr val="black"/>
                  </a:solidFill>
                  <a:prstDash val="solid"/>
                </a:ln>
                <a:solidFill>
                  <a:srgbClr val="0000FF"/>
                </a:solidFill>
                <a:latin typeface="Times New Roman" panose="02020603050405020304" pitchFamily="18" charset="0"/>
                <a:cs typeface="Times New Roman" panose="02020603050405020304" pitchFamily="18" charset="0"/>
              </a:rPr>
              <a:t>TRƯỜNG </a:t>
            </a:r>
            <a:r>
              <a:rPr lang="en-US" sz="2700" b="1" kern="10">
                <a:ln w="13462">
                  <a:solidFill>
                    <a:prstClr val="black"/>
                  </a:solidFill>
                  <a:prstDash val="solid"/>
                </a:ln>
                <a:solidFill>
                  <a:srgbClr val="0000FF"/>
                </a:solidFill>
                <a:latin typeface="Times New Roman" panose="02020603050405020304" pitchFamily="18" charset="0"/>
                <a:cs typeface="Times New Roman" panose="02020603050405020304" pitchFamily="18" charset="0"/>
              </a:rPr>
              <a:t>TIỂU HỌC </a:t>
            </a:r>
            <a:r>
              <a:rPr lang="en-US" sz="2700" b="1" kern="10" dirty="0">
                <a:ln w="13462">
                  <a:solidFill>
                    <a:prstClr val="black"/>
                  </a:solidFill>
                  <a:prstDash val="solid"/>
                </a:ln>
                <a:solidFill>
                  <a:srgbClr val="0000FF"/>
                </a:solidFill>
                <a:latin typeface="Times New Roman" panose="02020603050405020304" pitchFamily="18" charset="0"/>
                <a:cs typeface="Times New Roman" panose="02020603050405020304" pitchFamily="18" charset="0"/>
              </a:rPr>
              <a:t>TẢ THANH OAI</a:t>
            </a:r>
          </a:p>
        </p:txBody>
      </p:sp>
      <p:cxnSp>
        <p:nvCxnSpPr>
          <p:cNvPr id="12" name="Straight Connector 11"/>
          <p:cNvCxnSpPr/>
          <p:nvPr/>
        </p:nvCxnSpPr>
        <p:spPr>
          <a:xfrm>
            <a:off x="3929806" y="1670547"/>
            <a:ext cx="214513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 Box 216"/>
          <p:cNvSpPr txBox="1">
            <a:spLocks noChangeArrowheads="1"/>
          </p:cNvSpPr>
          <p:nvPr/>
        </p:nvSpPr>
        <p:spPr bwMode="auto">
          <a:xfrm>
            <a:off x="3145126" y="4665043"/>
            <a:ext cx="35433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defRPr/>
            </a:pPr>
            <a:r>
              <a:rPr lang="en-US" sz="2250" b="1" i="1" u="sng" dirty="0" err="1">
                <a:solidFill>
                  <a:srgbClr val="0000FF"/>
                </a:solidFill>
                <a:latin typeface="Times New Roman" pitchFamily="18" charset="0"/>
              </a:rPr>
              <a:t>Giáo</a:t>
            </a:r>
            <a:r>
              <a:rPr lang="en-US" sz="2250" b="1" i="1" u="sng" dirty="0">
                <a:solidFill>
                  <a:srgbClr val="0000FF"/>
                </a:solidFill>
                <a:latin typeface="Times New Roman" pitchFamily="18" charset="0"/>
              </a:rPr>
              <a:t> </a:t>
            </a:r>
            <a:r>
              <a:rPr lang="en-US" sz="2250" b="1" i="1" u="sng" dirty="0" err="1">
                <a:solidFill>
                  <a:srgbClr val="0000FF"/>
                </a:solidFill>
                <a:latin typeface="Times New Roman" pitchFamily="18" charset="0"/>
              </a:rPr>
              <a:t>viên</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Nguyễn</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Thị</a:t>
            </a:r>
            <a:r>
              <a:rPr lang="en-US" sz="2250" b="1" i="1" dirty="0">
                <a:solidFill>
                  <a:srgbClr val="0000FF"/>
                </a:solidFill>
                <a:latin typeface="Times New Roman" pitchFamily="18" charset="0"/>
              </a:rPr>
              <a:t> Lai</a:t>
            </a:r>
          </a:p>
        </p:txBody>
      </p:sp>
      <p:grpSp>
        <p:nvGrpSpPr>
          <p:cNvPr id="14" name="Group 13"/>
          <p:cNvGrpSpPr/>
          <p:nvPr/>
        </p:nvGrpSpPr>
        <p:grpSpPr>
          <a:xfrm>
            <a:off x="1" y="857368"/>
            <a:ext cx="1509233" cy="5256041"/>
            <a:chOff x="0" y="157"/>
            <a:chExt cx="2012311" cy="700805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64871" b="404"/>
            <a:stretch/>
          </p:blipFill>
          <p:spPr>
            <a:xfrm>
              <a:off x="75935" y="157"/>
              <a:ext cx="1936376" cy="4816719"/>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7058" r="71647" b="-980"/>
            <a:stretch/>
          </p:blipFill>
          <p:spPr>
            <a:xfrm>
              <a:off x="0" y="3452532"/>
              <a:ext cx="1996138" cy="3555679"/>
            </a:xfrm>
            <a:prstGeom prst="rect">
              <a:avLst/>
            </a:prstGeom>
          </p:spPr>
        </p:pic>
      </p:grpSp>
      <p:pic>
        <p:nvPicPr>
          <p:cNvPr id="17"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24" y="4897064"/>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51" y="5345680"/>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226" y="5372712"/>
            <a:ext cx="265047" cy="2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911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466725" y="1371600"/>
            <a:ext cx="8153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s-ES" sz="2800" u="sng" smtClean="0">
                <a:solidFill>
                  <a:srgbClr val="0000CC"/>
                </a:solidFill>
                <a:latin typeface="Times New Roman" panose="02020603050405020304" pitchFamily="18" charset="0"/>
                <a:cs typeface="Times New Roman" panose="02020603050405020304" pitchFamily="18" charset="0"/>
              </a:rPr>
              <a:t>HĐ1</a:t>
            </a:r>
            <a:r>
              <a:rPr lang="es-ES" sz="2800">
                <a:solidFill>
                  <a:srgbClr val="0000CC"/>
                </a:solidFill>
                <a:latin typeface="Times New Roman" panose="02020603050405020304" pitchFamily="18" charset="0"/>
                <a:cs typeface="Times New Roman" panose="02020603050405020304" pitchFamily="18" charset="0"/>
              </a:rPr>
              <a:t>: Tìm kiếm thông tin hữu ích mà em biết đã thảo luận ở HĐ 2.</a:t>
            </a:r>
            <a:endParaRPr lang="en-US" sz="2800">
              <a:solidFill>
                <a:srgbClr val="0000CC"/>
              </a:solidFill>
              <a:latin typeface="Times New Roman" panose="02020603050405020304" pitchFamily="18" charset="0"/>
              <a:cs typeface="Times New Roman" panose="02020603050405020304" pitchFamily="18" charset="0"/>
            </a:endParaRPr>
          </a:p>
        </p:txBody>
      </p:sp>
      <p:sp>
        <p:nvSpPr>
          <p:cNvPr id="21" name="TextBox 20"/>
          <p:cNvSpPr txBox="1">
            <a:spLocks noChangeArrowheads="1"/>
          </p:cNvSpPr>
          <p:nvPr/>
        </p:nvSpPr>
        <p:spPr bwMode="auto">
          <a:xfrm>
            <a:off x="495300" y="2732276"/>
            <a:ext cx="8496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s-ES" sz="2800" u="sng">
                <a:solidFill>
                  <a:srgbClr val="0000CC"/>
                </a:solidFill>
                <a:latin typeface="Times New Roman" panose="02020603050405020304" pitchFamily="18" charset="0"/>
                <a:ea typeface="Times New Roman" panose="02020603050405020304" pitchFamily="18" charset="0"/>
              </a:rPr>
              <a:t>HĐ2</a:t>
            </a:r>
            <a:r>
              <a:rPr lang="es-ES" sz="2800">
                <a:solidFill>
                  <a:srgbClr val="0000CC"/>
                </a:solidFill>
                <a:latin typeface="Times New Roman" panose="02020603050405020304" pitchFamily="18" charset="0"/>
                <a:ea typeface="Times New Roman" panose="02020603050405020304" pitchFamily="18" charset="0"/>
              </a:rPr>
              <a:t>: GV đưa một số thông tin, YCHS phân biệt được thông tin hữu ích và tìm kiếm các thông tin đó trên Internet.</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2956" y="1913870"/>
            <a:ext cx="8622917" cy="2787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CHƠI</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indent="342900" algn="ctr">
              <a:lnSpc>
                <a:spcPct val="150000"/>
              </a:lnSpc>
              <a:spcBef>
                <a:spcPts val="1350"/>
              </a:spcBef>
            </a:pP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NHANH</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663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7819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1356431" y="2788981"/>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a:solidFill>
                  <a:prstClr val="black"/>
                </a:solidFill>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1405877" y="4451224"/>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a:solidFill>
                  <a:prstClr val="black"/>
                </a:solidFill>
                <a:latin typeface="Times New Roman" panose="02020603050405020304" pitchFamily="18" charset="0"/>
                <a:cs typeface="Times New Roman" panose="02020603050405020304" pitchFamily="18" charset="0"/>
              </a:rPr>
              <a:t>D</a:t>
            </a:r>
          </a:p>
        </p:txBody>
      </p:sp>
      <p:sp>
        <p:nvSpPr>
          <p:cNvPr id="10" name="Rectangle 6"/>
          <p:cNvSpPr>
            <a:spLocks noChangeArrowheads="1"/>
          </p:cNvSpPr>
          <p:nvPr/>
        </p:nvSpPr>
        <p:spPr bwMode="auto">
          <a:xfrm>
            <a:off x="1391590" y="3983072"/>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a:solidFill>
                  <a:prstClr val="black"/>
                </a:solidFill>
                <a:latin typeface="Times New Roman" panose="02020603050405020304" pitchFamily="18" charset="0"/>
                <a:cs typeface="Times New Roman" panose="02020603050405020304" pitchFamily="18" charset="0"/>
              </a:rPr>
              <a:t>C</a:t>
            </a:r>
          </a:p>
        </p:txBody>
      </p:sp>
      <p:sp>
        <p:nvSpPr>
          <p:cNvPr id="11" name="Rectangle 7"/>
          <p:cNvSpPr>
            <a:spLocks noChangeArrowheads="1"/>
          </p:cNvSpPr>
          <p:nvPr/>
        </p:nvSpPr>
        <p:spPr bwMode="auto">
          <a:xfrm>
            <a:off x="1379977" y="3419521"/>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a:solidFill>
                  <a:prstClr val="black"/>
                </a:solidFill>
                <a:latin typeface="Times New Roman" panose="02020603050405020304" pitchFamily="18" charset="0"/>
                <a:cs typeface="Times New Roman" panose="02020603050405020304" pitchFamily="18" charset="0"/>
              </a:rPr>
              <a:t>B</a:t>
            </a:r>
          </a:p>
        </p:txBody>
      </p:sp>
      <p:sp>
        <p:nvSpPr>
          <p:cNvPr id="9" name="TextBox 8"/>
          <p:cNvSpPr txBox="1"/>
          <p:nvPr/>
        </p:nvSpPr>
        <p:spPr>
          <a:xfrm>
            <a:off x="1769172" y="2788981"/>
            <a:ext cx="2421828" cy="461665"/>
          </a:xfrm>
          <a:prstGeom prst="rect">
            <a:avLst/>
          </a:prstGeom>
          <a:noFill/>
        </p:spPr>
        <p:txBody>
          <a:bodyPr wrap="square" rtlCol="0">
            <a:spAutoFit/>
          </a:bodyPr>
          <a:lstStyle/>
          <a:p>
            <a:r>
              <a:rPr lang="en-US" sz="2400" smtClean="0">
                <a:solidFill>
                  <a:prstClr val="black"/>
                </a:solidFill>
              </a:rPr>
              <a:t>Chơi điện tử</a:t>
            </a:r>
            <a:endParaRPr lang="en-US" sz="2400">
              <a:solidFill>
                <a:prstClr val="black"/>
              </a:solidFill>
            </a:endParaRPr>
          </a:p>
        </p:txBody>
      </p:sp>
      <p:sp>
        <p:nvSpPr>
          <p:cNvPr id="17" name="TextBox 16"/>
          <p:cNvSpPr txBox="1"/>
          <p:nvPr/>
        </p:nvSpPr>
        <p:spPr>
          <a:xfrm>
            <a:off x="1783948" y="3989559"/>
            <a:ext cx="2421828" cy="461665"/>
          </a:xfrm>
          <a:prstGeom prst="rect">
            <a:avLst/>
          </a:prstGeom>
          <a:noFill/>
        </p:spPr>
        <p:txBody>
          <a:bodyPr wrap="square" rtlCol="0">
            <a:spAutoFit/>
          </a:bodyPr>
          <a:lstStyle/>
          <a:p>
            <a:r>
              <a:rPr lang="en-US" sz="2400" smtClean="0">
                <a:solidFill>
                  <a:prstClr val="black"/>
                </a:solidFill>
              </a:rPr>
              <a:t>Học bài</a:t>
            </a:r>
            <a:endParaRPr lang="en-US" sz="2400">
              <a:solidFill>
                <a:prstClr val="black"/>
              </a:solidFill>
            </a:endParaRPr>
          </a:p>
        </p:txBody>
      </p:sp>
      <p:sp>
        <p:nvSpPr>
          <p:cNvPr id="18" name="TextBox 17"/>
          <p:cNvSpPr txBox="1"/>
          <p:nvPr/>
        </p:nvSpPr>
        <p:spPr>
          <a:xfrm>
            <a:off x="1764403" y="3398107"/>
            <a:ext cx="4904581" cy="461665"/>
          </a:xfrm>
          <a:prstGeom prst="rect">
            <a:avLst/>
          </a:prstGeom>
          <a:noFill/>
        </p:spPr>
        <p:txBody>
          <a:bodyPr wrap="square" rtlCol="0">
            <a:spAutoFit/>
          </a:bodyPr>
          <a:lstStyle/>
          <a:p>
            <a:r>
              <a:rPr lang="en-US" sz="2400" smtClean="0">
                <a:solidFill>
                  <a:prstClr val="black"/>
                </a:solidFill>
              </a:rPr>
              <a:t>Xem những tranh mà em yêu thích</a:t>
            </a:r>
            <a:endParaRPr lang="en-US" sz="2400">
              <a:solidFill>
                <a:prstClr val="black"/>
              </a:solidFill>
            </a:endParaRPr>
          </a:p>
        </p:txBody>
      </p:sp>
      <p:sp>
        <p:nvSpPr>
          <p:cNvPr id="20" name="TextBox 19"/>
          <p:cNvSpPr txBox="1"/>
          <p:nvPr/>
        </p:nvSpPr>
        <p:spPr>
          <a:xfrm>
            <a:off x="1857182" y="4462371"/>
            <a:ext cx="2421828" cy="461665"/>
          </a:xfrm>
          <a:prstGeom prst="rect">
            <a:avLst/>
          </a:prstGeom>
          <a:noFill/>
        </p:spPr>
        <p:txBody>
          <a:bodyPr wrap="square" rtlCol="0">
            <a:spAutoFit/>
          </a:bodyPr>
          <a:lstStyle/>
          <a:p>
            <a:r>
              <a:rPr lang="en-US" sz="2400" smtClean="0">
                <a:solidFill>
                  <a:prstClr val="black"/>
                </a:solidFill>
              </a:rPr>
              <a:t>Nghe nhạc</a:t>
            </a:r>
            <a:endParaRPr lang="en-US" sz="2400">
              <a:solidFill>
                <a:prstClr val="black"/>
              </a:solidFill>
            </a:endParaRPr>
          </a:p>
        </p:txBody>
      </p:sp>
      <p:sp>
        <p:nvSpPr>
          <p:cNvPr id="16" name="TextBox 3"/>
          <p:cNvSpPr txBox="1">
            <a:spLocks noChangeArrowheads="1"/>
          </p:cNvSpPr>
          <p:nvPr/>
        </p:nvSpPr>
        <p:spPr bwMode="auto">
          <a:xfrm>
            <a:off x="547831" y="1038554"/>
            <a:ext cx="8000702" cy="92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1</a:t>
            </a:r>
            <a:r>
              <a:rPr lang="en-US" altLang="en-US" sz="2701" b="1" smtClean="0">
                <a:solidFill>
                  <a:srgbClr val="0000CC"/>
                </a:solidFill>
                <a:latin typeface="Times New Roman" panose="02020603050405020304" pitchFamily="18" charset="0"/>
                <a:cs typeface="Times New Roman" panose="02020603050405020304" pitchFamily="18" charset="0"/>
              </a:rPr>
              <a:t>: </a:t>
            </a:r>
            <a:r>
              <a:rPr lang="en-US" altLang="en-US" sz="2701" b="1" smtClean="0"/>
              <a:t>Theo em những việc nào sau đây không phù hợp khi sử dụng Internet?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3" name="Oval 2"/>
          <p:cNvSpPr/>
          <p:nvPr/>
        </p:nvSpPr>
        <p:spPr>
          <a:xfrm>
            <a:off x="1246565" y="2771043"/>
            <a:ext cx="579759" cy="5797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000702" cy="92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2</a:t>
            </a:r>
            <a:r>
              <a:rPr lang="en-US" altLang="en-US" sz="2701" b="1" smtClean="0">
                <a:solidFill>
                  <a:srgbClr val="0000CC"/>
                </a:solidFill>
                <a:latin typeface="Times New Roman" panose="02020603050405020304" pitchFamily="18" charset="0"/>
                <a:cs typeface="Times New Roman" panose="02020603050405020304" pitchFamily="18" charset="0"/>
              </a:rPr>
              <a:t>: </a:t>
            </a:r>
            <a:r>
              <a:rPr lang="en-US" altLang="en-US" sz="2701" b="1" smtClean="0"/>
              <a:t>Trên Internet không có những thông tin phù hợp với em.</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1391359" y="3859142"/>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5408101" y="3821193"/>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B</a:t>
            </a:r>
            <a:endParaRPr lang="en-US" altLang="en-US" sz="2701" b="1" dirty="0">
              <a:latin typeface="Times New Roman" panose="02020603050405020304" pitchFamily="18" charset="0"/>
              <a:cs typeface="Times New Roman" panose="02020603050405020304" pitchFamily="18" charset="0"/>
            </a:endParaRPr>
          </a:p>
        </p:txBody>
      </p:sp>
      <p:pic>
        <p:nvPicPr>
          <p:cNvPr id="13" name="Picture 12" descr="sm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5347" y="3607884"/>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654" y="3801977"/>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1866602" y="3912773"/>
            <a:ext cx="1882938"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Đúng</a:t>
            </a:r>
            <a:endParaRPr lang="en-US" sz="2101" b="1" dirty="0">
              <a:solidFill>
                <a:srgbClr val="FF0000"/>
              </a:solidFill>
            </a:endParaRPr>
          </a:p>
        </p:txBody>
      </p:sp>
      <p:sp>
        <p:nvSpPr>
          <p:cNvPr id="19" name="TextBox 8"/>
          <p:cNvSpPr txBox="1">
            <a:spLocks noChangeArrowheads="1"/>
          </p:cNvSpPr>
          <p:nvPr/>
        </p:nvSpPr>
        <p:spPr bwMode="auto">
          <a:xfrm>
            <a:off x="5881100" y="3894278"/>
            <a:ext cx="1514801"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Sai</a:t>
            </a:r>
            <a:endParaRPr lang="en-US" sz="2101" b="1" dirty="0">
              <a:solidFill>
                <a:srgbClr val="FF0000"/>
              </a:solidFill>
            </a:endParaRPr>
          </a:p>
        </p:txBody>
      </p:sp>
    </p:spTree>
    <p:extLst>
      <p:ext uri="{BB962C8B-B14F-4D97-AF65-F5344CB8AC3E}">
        <p14:creationId xmlns:p14="http://schemas.microsoft.com/office/powerpoint/2010/main" val="203789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487228" cy="92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3</a:t>
            </a:r>
            <a:r>
              <a:rPr lang="en-US" altLang="en-US" sz="2701" b="1" smtClean="0">
                <a:solidFill>
                  <a:srgbClr val="0000CC"/>
                </a:solidFill>
                <a:latin typeface="Times New Roman" panose="02020603050405020304" pitchFamily="18" charset="0"/>
                <a:cs typeface="Times New Roman" panose="02020603050405020304" pitchFamily="18" charset="0"/>
              </a:rPr>
              <a:t>: </a:t>
            </a:r>
            <a:r>
              <a:rPr lang="en-US" altLang="en-US" sz="2701" b="1" smtClean="0"/>
              <a:t>Em có thể nhờ bố mẹ hoặc cô giáo giúp em lựa chọn những thông tin hữu ích trên Internet.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5415562" y="2879613"/>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latin typeface="Times New Roman" panose="02020603050405020304" pitchFamily="18" charset="0"/>
                <a:cs typeface="Times New Roman" panose="02020603050405020304" pitchFamily="18" charset="0"/>
              </a:rPr>
              <a:t>B</a:t>
            </a:r>
          </a:p>
        </p:txBody>
      </p:sp>
      <p:sp>
        <p:nvSpPr>
          <p:cNvPr id="8" name="Rectangle 5"/>
          <p:cNvSpPr>
            <a:spLocks noChangeArrowheads="1"/>
          </p:cNvSpPr>
          <p:nvPr/>
        </p:nvSpPr>
        <p:spPr bwMode="auto">
          <a:xfrm>
            <a:off x="1942488" y="2928450"/>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latin typeface="Times New Roman" panose="02020603050405020304" pitchFamily="18" charset="0"/>
                <a:cs typeface="Times New Roman" panose="02020603050405020304" pitchFamily="18" charset="0"/>
              </a:rPr>
              <a:t>A</a:t>
            </a:r>
          </a:p>
        </p:txBody>
      </p:sp>
      <p:pic>
        <p:nvPicPr>
          <p:cNvPr id="13" name="Picture 12" descr="sm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702163"/>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857" y="2822448"/>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2471374" y="3007052"/>
            <a:ext cx="1882938"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Đúng</a:t>
            </a:r>
            <a:endParaRPr lang="en-US" sz="2101" b="1" dirty="0">
              <a:solidFill>
                <a:srgbClr val="FF0000"/>
              </a:solidFill>
            </a:endParaRPr>
          </a:p>
        </p:txBody>
      </p:sp>
      <p:sp>
        <p:nvSpPr>
          <p:cNvPr id="19" name="TextBox 8"/>
          <p:cNvSpPr txBox="1">
            <a:spLocks noChangeArrowheads="1"/>
          </p:cNvSpPr>
          <p:nvPr/>
        </p:nvSpPr>
        <p:spPr bwMode="auto">
          <a:xfrm>
            <a:off x="5950170" y="2950781"/>
            <a:ext cx="1514801"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Sai</a:t>
            </a:r>
            <a:endParaRPr lang="en-US" sz="2101" b="1" dirty="0">
              <a:solidFill>
                <a:srgbClr val="FF0000"/>
              </a:solidFill>
            </a:endParaRPr>
          </a:p>
        </p:txBody>
      </p:sp>
    </p:spTree>
    <p:extLst>
      <p:ext uri="{BB962C8B-B14F-4D97-AF65-F5344CB8AC3E}">
        <p14:creationId xmlns:p14="http://schemas.microsoft.com/office/powerpoint/2010/main" val="352617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20638"/>
            <a:ext cx="9086850" cy="6837363"/>
          </a:xfrm>
        </p:spPr>
      </p:pic>
      <p:sp>
        <p:nvSpPr>
          <p:cNvPr id="5" name="Heart 4"/>
          <p:cNvSpPr/>
          <p:nvPr/>
        </p:nvSpPr>
        <p:spPr>
          <a:xfrm rot="1015216">
            <a:off x="2089267" y="364065"/>
            <a:ext cx="5131910" cy="3600497"/>
          </a:xfrm>
          <a:prstGeom prst="hear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i="1" dirty="0" err="1" smtClean="0">
                <a:solidFill>
                  <a:srgbClr val="FF0000"/>
                </a:solidFill>
              </a:rPr>
              <a:t>Chúc</a:t>
            </a:r>
            <a:r>
              <a:rPr lang="en-US" sz="4000" b="1" i="1" dirty="0" smtClean="0">
                <a:solidFill>
                  <a:srgbClr val="FF0000"/>
                </a:solidFill>
              </a:rPr>
              <a:t> </a:t>
            </a:r>
            <a:r>
              <a:rPr lang="en-US" sz="4000" b="1" i="1" dirty="0" err="1" smtClean="0">
                <a:solidFill>
                  <a:srgbClr val="FF0000"/>
                </a:solidFill>
              </a:rPr>
              <a:t>các</a:t>
            </a:r>
            <a:r>
              <a:rPr lang="en-US" sz="4000" b="1" i="1" dirty="0" smtClean="0">
                <a:solidFill>
                  <a:srgbClr val="FF0000"/>
                </a:solidFill>
              </a:rPr>
              <a:t> </a:t>
            </a:r>
            <a:r>
              <a:rPr lang="en-US" sz="4000" b="1" i="1" dirty="0" err="1" smtClean="0">
                <a:solidFill>
                  <a:srgbClr val="FF0000"/>
                </a:solidFill>
              </a:rPr>
              <a:t>em</a:t>
            </a:r>
            <a:r>
              <a:rPr lang="en-US" sz="4000" b="1" i="1" dirty="0" smtClean="0">
                <a:solidFill>
                  <a:srgbClr val="FF0000"/>
                </a:solidFill>
              </a:rPr>
              <a:t> </a:t>
            </a:r>
            <a:r>
              <a:rPr lang="en-US" sz="4000" b="1" i="1" dirty="0" err="1" smtClean="0">
                <a:solidFill>
                  <a:srgbClr val="FF0000"/>
                </a:solidFill>
              </a:rPr>
              <a:t>chăm</a:t>
            </a:r>
            <a:r>
              <a:rPr lang="en-US" sz="4000" b="1" i="1" dirty="0" smtClean="0">
                <a:solidFill>
                  <a:srgbClr val="FF0000"/>
                </a:solidFill>
              </a:rPr>
              <a:t> </a:t>
            </a:r>
            <a:r>
              <a:rPr lang="en-US" sz="4000" b="1" i="1" dirty="0" err="1" smtClean="0">
                <a:solidFill>
                  <a:srgbClr val="FF0000"/>
                </a:solidFill>
              </a:rPr>
              <a:t>ngoan</a:t>
            </a:r>
            <a:r>
              <a:rPr lang="en-US" sz="4000" b="1" i="1" dirty="0" smtClean="0">
                <a:solidFill>
                  <a:srgbClr val="FF0000"/>
                </a:solidFill>
              </a:rPr>
              <a:t> </a:t>
            </a:r>
            <a:r>
              <a:rPr lang="en-US" sz="4000" b="1" i="1" dirty="0" err="1" smtClean="0">
                <a:solidFill>
                  <a:srgbClr val="FF0000"/>
                </a:solidFill>
              </a:rPr>
              <a:t>học</a:t>
            </a:r>
            <a:r>
              <a:rPr lang="en-US" sz="4000" b="1" i="1" dirty="0" smtClean="0">
                <a:solidFill>
                  <a:srgbClr val="FF0000"/>
                </a:solidFill>
              </a:rPr>
              <a:t> </a:t>
            </a:r>
            <a:r>
              <a:rPr lang="en-US" sz="4000" b="1" i="1" dirty="0" err="1" smtClean="0">
                <a:solidFill>
                  <a:srgbClr val="FF0000"/>
                </a:solidFill>
              </a:rPr>
              <a:t>giỏi</a:t>
            </a:r>
            <a:endParaRPr lang="en-US" sz="4000" b="1" i="1" dirty="0">
              <a:solidFill>
                <a:srgbClr val="FF0000"/>
              </a:solidFill>
            </a:endParaRPr>
          </a:p>
        </p:txBody>
      </p:sp>
      <p:sp>
        <p:nvSpPr>
          <p:cNvPr id="2" name="Freeform 1"/>
          <p:cNvSpPr/>
          <p:nvPr/>
        </p:nvSpPr>
        <p:spPr>
          <a:xfrm>
            <a:off x="2662774" y="3889611"/>
            <a:ext cx="1472498" cy="1241947"/>
          </a:xfrm>
          <a:custGeom>
            <a:avLst/>
            <a:gdLst>
              <a:gd name="connsiteX0" fmla="*/ 1472498 w 1472498"/>
              <a:gd name="connsiteY0" fmla="*/ 0 h 1241947"/>
              <a:gd name="connsiteX1" fmla="*/ 1049417 w 1472498"/>
              <a:gd name="connsiteY1" fmla="*/ 109183 h 1241947"/>
              <a:gd name="connsiteX2" fmla="*/ 994826 w 1472498"/>
              <a:gd name="connsiteY2" fmla="*/ 136478 h 1241947"/>
              <a:gd name="connsiteX3" fmla="*/ 953883 w 1472498"/>
              <a:gd name="connsiteY3" fmla="*/ 150126 h 1241947"/>
              <a:gd name="connsiteX4" fmla="*/ 912939 w 1472498"/>
              <a:gd name="connsiteY4" fmla="*/ 177421 h 1241947"/>
              <a:gd name="connsiteX5" fmla="*/ 831053 w 1472498"/>
              <a:gd name="connsiteY5" fmla="*/ 204717 h 1241947"/>
              <a:gd name="connsiteX6" fmla="*/ 790110 w 1472498"/>
              <a:gd name="connsiteY6" fmla="*/ 218365 h 1241947"/>
              <a:gd name="connsiteX7" fmla="*/ 653632 w 1472498"/>
              <a:gd name="connsiteY7" fmla="*/ 232012 h 1241947"/>
              <a:gd name="connsiteX8" fmla="*/ 558098 w 1472498"/>
              <a:gd name="connsiteY8" fmla="*/ 259308 h 1241947"/>
              <a:gd name="connsiteX9" fmla="*/ 517154 w 1472498"/>
              <a:gd name="connsiteY9" fmla="*/ 272956 h 1241947"/>
              <a:gd name="connsiteX10" fmla="*/ 435268 w 1472498"/>
              <a:gd name="connsiteY10" fmla="*/ 286603 h 1241947"/>
              <a:gd name="connsiteX11" fmla="*/ 394325 w 1472498"/>
              <a:gd name="connsiteY11" fmla="*/ 313899 h 1241947"/>
              <a:gd name="connsiteX12" fmla="*/ 353381 w 1472498"/>
              <a:gd name="connsiteY12" fmla="*/ 327547 h 1241947"/>
              <a:gd name="connsiteX13" fmla="*/ 326086 w 1472498"/>
              <a:gd name="connsiteY13" fmla="*/ 368490 h 1241947"/>
              <a:gd name="connsiteX14" fmla="*/ 285142 w 1472498"/>
              <a:gd name="connsiteY14" fmla="*/ 423081 h 1241947"/>
              <a:gd name="connsiteX15" fmla="*/ 230551 w 1472498"/>
              <a:gd name="connsiteY15" fmla="*/ 464024 h 1241947"/>
              <a:gd name="connsiteX16" fmla="*/ 175960 w 1472498"/>
              <a:gd name="connsiteY16" fmla="*/ 559559 h 1241947"/>
              <a:gd name="connsiteX17" fmla="*/ 135017 w 1472498"/>
              <a:gd name="connsiteY17" fmla="*/ 586854 h 1241947"/>
              <a:gd name="connsiteX18" fmla="*/ 39483 w 1472498"/>
              <a:gd name="connsiteY18" fmla="*/ 627797 h 1241947"/>
              <a:gd name="connsiteX19" fmla="*/ 25835 w 1472498"/>
              <a:gd name="connsiteY19" fmla="*/ 818866 h 1241947"/>
              <a:gd name="connsiteX20" fmla="*/ 80426 w 1472498"/>
              <a:gd name="connsiteY20" fmla="*/ 900753 h 1241947"/>
              <a:gd name="connsiteX21" fmla="*/ 107722 w 1472498"/>
              <a:gd name="connsiteY21" fmla="*/ 1078174 h 1241947"/>
              <a:gd name="connsiteX22" fmla="*/ 175960 w 1472498"/>
              <a:gd name="connsiteY22" fmla="*/ 1160060 h 1241947"/>
              <a:gd name="connsiteX23" fmla="*/ 175960 w 1472498"/>
              <a:gd name="connsiteY23" fmla="*/ 1241947 h 12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2498" h="1241947">
                <a:moveTo>
                  <a:pt x="1472498" y="0"/>
                </a:moveTo>
                <a:cubicBezTo>
                  <a:pt x="1324616" y="24647"/>
                  <a:pt x="1189036" y="39375"/>
                  <a:pt x="1049417" y="109183"/>
                </a:cubicBezTo>
                <a:cubicBezTo>
                  <a:pt x="1031220" y="118281"/>
                  <a:pt x="1013526" y="128464"/>
                  <a:pt x="994826" y="136478"/>
                </a:cubicBezTo>
                <a:cubicBezTo>
                  <a:pt x="981603" y="142145"/>
                  <a:pt x="966750" y="143692"/>
                  <a:pt x="953883" y="150126"/>
                </a:cubicBezTo>
                <a:cubicBezTo>
                  <a:pt x="939212" y="157461"/>
                  <a:pt x="927928" y="170759"/>
                  <a:pt x="912939" y="177421"/>
                </a:cubicBezTo>
                <a:cubicBezTo>
                  <a:pt x="886647" y="189106"/>
                  <a:pt x="858348" y="195618"/>
                  <a:pt x="831053" y="204717"/>
                </a:cubicBezTo>
                <a:cubicBezTo>
                  <a:pt x="817405" y="209266"/>
                  <a:pt x="804425" y="216934"/>
                  <a:pt x="790110" y="218365"/>
                </a:cubicBezTo>
                <a:lnTo>
                  <a:pt x="653632" y="232012"/>
                </a:lnTo>
                <a:lnTo>
                  <a:pt x="558098" y="259308"/>
                </a:lnTo>
                <a:cubicBezTo>
                  <a:pt x="544318" y="263442"/>
                  <a:pt x="531198" y="269835"/>
                  <a:pt x="517154" y="272956"/>
                </a:cubicBezTo>
                <a:cubicBezTo>
                  <a:pt x="490141" y="278959"/>
                  <a:pt x="462563" y="282054"/>
                  <a:pt x="435268" y="286603"/>
                </a:cubicBezTo>
                <a:cubicBezTo>
                  <a:pt x="421620" y="295702"/>
                  <a:pt x="408996" y="306563"/>
                  <a:pt x="394325" y="313899"/>
                </a:cubicBezTo>
                <a:cubicBezTo>
                  <a:pt x="381458" y="320333"/>
                  <a:pt x="364615" y="318560"/>
                  <a:pt x="353381" y="327547"/>
                </a:cubicBezTo>
                <a:cubicBezTo>
                  <a:pt x="340573" y="337793"/>
                  <a:pt x="335620" y="355143"/>
                  <a:pt x="326086" y="368490"/>
                </a:cubicBezTo>
                <a:cubicBezTo>
                  <a:pt x="312865" y="386999"/>
                  <a:pt x="301226" y="406997"/>
                  <a:pt x="285142" y="423081"/>
                </a:cubicBezTo>
                <a:cubicBezTo>
                  <a:pt x="269058" y="439165"/>
                  <a:pt x="248748" y="450376"/>
                  <a:pt x="230551" y="464024"/>
                </a:cubicBezTo>
                <a:cubicBezTo>
                  <a:pt x="219846" y="485434"/>
                  <a:pt x="195251" y="540268"/>
                  <a:pt x="175960" y="559559"/>
                </a:cubicBezTo>
                <a:cubicBezTo>
                  <a:pt x="164362" y="571157"/>
                  <a:pt x="149258" y="578716"/>
                  <a:pt x="135017" y="586854"/>
                </a:cubicBezTo>
                <a:cubicBezTo>
                  <a:pt x="87793" y="613839"/>
                  <a:pt x="85420" y="612485"/>
                  <a:pt x="39483" y="627797"/>
                </a:cubicBezTo>
                <a:cubicBezTo>
                  <a:pt x="-8024" y="699057"/>
                  <a:pt x="-12769" y="687612"/>
                  <a:pt x="25835" y="818866"/>
                </a:cubicBezTo>
                <a:cubicBezTo>
                  <a:pt x="35092" y="850338"/>
                  <a:pt x="80426" y="900753"/>
                  <a:pt x="80426" y="900753"/>
                </a:cubicBezTo>
                <a:cubicBezTo>
                  <a:pt x="80475" y="901145"/>
                  <a:pt x="97301" y="1057333"/>
                  <a:pt x="107722" y="1078174"/>
                </a:cubicBezTo>
                <a:cubicBezTo>
                  <a:pt x="127621" y="1117971"/>
                  <a:pt x="165700" y="1113888"/>
                  <a:pt x="175960" y="1160060"/>
                </a:cubicBezTo>
                <a:cubicBezTo>
                  <a:pt x="181881" y="1186706"/>
                  <a:pt x="175960" y="1214651"/>
                  <a:pt x="175960" y="1241947"/>
                </a:cubicBezTo>
              </a:path>
            </a:pathLst>
          </a:custGeom>
          <a:noFill/>
          <a:ln>
            <a:solidFill>
              <a:srgbClr val="00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52463"/>
      </p:ext>
    </p:extLst>
  </p:cSld>
  <p:clrMapOvr>
    <a:masterClrMapping/>
  </p:clrMapOvr>
  <p:transition spd="slow" advClick="0"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685800"/>
            <a:ext cx="2895600" cy="769441"/>
          </a:xfrm>
          <a:prstGeom prst="rect">
            <a:avLst/>
          </a:prstGeom>
          <a:solidFill>
            <a:srgbClr val="FFFF00"/>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err="1" smtClean="0">
                <a:ln/>
                <a:solidFill>
                  <a:srgbClr val="00CC00"/>
                </a:solidFill>
                <a:effectLst/>
              </a:rPr>
              <a:t>Khởi</a:t>
            </a:r>
            <a:r>
              <a:rPr lang="en-US" sz="4400" b="1" cap="none" spc="0" dirty="0" smtClean="0">
                <a:ln/>
                <a:solidFill>
                  <a:srgbClr val="00CC00"/>
                </a:solidFill>
                <a:effectLst/>
              </a:rPr>
              <a:t> </a:t>
            </a:r>
            <a:r>
              <a:rPr lang="en-US" sz="4400" b="1" cap="none" spc="0" dirty="0" err="1" smtClean="0">
                <a:ln/>
                <a:solidFill>
                  <a:srgbClr val="00CC00"/>
                </a:solidFill>
                <a:effectLst/>
              </a:rPr>
              <a:t>động</a:t>
            </a:r>
            <a:endParaRPr lang="en-US" sz="4400" b="1" cap="none" spc="0" dirty="0">
              <a:ln/>
              <a:solidFill>
                <a:srgbClr val="00CC00"/>
              </a:solidFill>
              <a:effectLst/>
            </a:endParaRPr>
          </a:p>
        </p:txBody>
      </p:sp>
      <p:pic>
        <p:nvPicPr>
          <p:cNvPr id="5" name="M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455240"/>
            <a:ext cx="8134350" cy="4259759"/>
          </a:xfrm>
          <a:prstGeom prst="rect">
            <a:avLst/>
          </a:prstGeom>
        </p:spPr>
      </p:pic>
    </p:spTree>
    <p:extLst>
      <p:ext uri="{BB962C8B-B14F-4D97-AF65-F5344CB8AC3E}">
        <p14:creationId xmlns:p14="http://schemas.microsoft.com/office/powerpoint/2010/main" val="2950577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83" t="5555" r="8750" b="11112"/>
          <a:stretch/>
        </p:blipFill>
        <p:spPr bwMode="auto">
          <a:xfrm>
            <a:off x="0" y="-533400"/>
            <a:ext cx="9144000" cy="72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1143000" y="609600"/>
            <a:ext cx="6324600" cy="3505200"/>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Times New Roman" panose="02020603050405020304" pitchFamily="18" charset="0"/>
                <a:cs typeface="Times New Roman" panose="02020603050405020304" pitchFamily="18" charset="0"/>
              </a:rPr>
              <a:t>Đoạn Video vừa rồi có nội dung gì? Có phù hợp với lứa tuổi HS chúng mình không?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530528"/>
      </p:ext>
    </p:extLst>
  </p:cSld>
  <p:clrMapOvr>
    <a:masterClrMapping/>
  </p:clrMapOvr>
  <p:transition spd="slow" advTm="3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6" descr="White marble"/>
          <p:cNvSpPr txBox="1">
            <a:spLocks noChangeArrowheads="1"/>
          </p:cNvSpPr>
          <p:nvPr/>
        </p:nvSpPr>
        <p:spPr bwMode="gray">
          <a:xfrm>
            <a:off x="846159" y="2690583"/>
            <a:ext cx="27227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gn="ctr" defTabSz="685800">
              <a:lnSpc>
                <a:spcPct val="100000"/>
              </a:lnSpc>
              <a:spcBef>
                <a:spcPct val="0"/>
              </a:spcBef>
              <a:buFont typeface="Wingdings" panose="05000000000000000000" pitchFamily="2" charset="2"/>
              <a:buChar char="Ø"/>
              <a:defRPr/>
            </a:pPr>
            <a:r>
              <a:rPr lang="en-US" altLang="en-US" sz="2400" b="1" u="sng" dirty="0" err="1">
                <a:solidFill>
                  <a:srgbClr val="FF0000"/>
                </a:solidFill>
                <a:latin typeface="Times New Roman" panose="02020603050405020304" pitchFamily="18" charset="0"/>
                <a:cs typeface="Times New Roman" panose="02020603050405020304" pitchFamily="18" charset="0"/>
              </a:rPr>
              <a:t>Mục</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tiêu</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bài</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học</a:t>
            </a:r>
            <a:r>
              <a:rPr lang="en-US" altLang="en-US" sz="2400" b="1" u="sng" dirty="0">
                <a:solidFill>
                  <a:srgbClr val="FF0000"/>
                </a:solidFill>
                <a:latin typeface="Times New Roman" panose="02020603050405020304" pitchFamily="18" charset="0"/>
                <a:cs typeface="Times New Roman" panose="02020603050405020304" pitchFamily="18" charset="0"/>
              </a:rPr>
              <a:t>:</a:t>
            </a:r>
          </a:p>
        </p:txBody>
      </p:sp>
      <p:grpSp>
        <p:nvGrpSpPr>
          <p:cNvPr id="4" name="Group 3"/>
          <p:cNvGrpSpPr>
            <a:grpSpLocks/>
          </p:cNvGrpSpPr>
          <p:nvPr/>
        </p:nvGrpSpPr>
        <p:grpSpPr bwMode="auto">
          <a:xfrm>
            <a:off x="762000" y="3212976"/>
            <a:ext cx="8002575" cy="952589"/>
            <a:chOff x="912" y="1008"/>
            <a:chExt cx="4293" cy="691"/>
          </a:xfrm>
        </p:grpSpPr>
        <p:sp>
          <p:nvSpPr>
            <p:cNvPr id="5" name="AutoShape 4"/>
            <p:cNvSpPr>
              <a:spLocks noChangeArrowheads="1"/>
            </p:cNvSpPr>
            <p:nvPr/>
          </p:nvSpPr>
          <p:spPr bwMode="gray">
            <a:xfrm>
              <a:off x="912" y="1008"/>
              <a:ext cx="4251" cy="691"/>
            </a:xfrm>
            <a:prstGeom prst="roundRect">
              <a:avLst>
                <a:gd name="adj" fmla="val 10889"/>
              </a:avLst>
            </a:prstGeom>
            <a:solidFill>
              <a:srgbClr val="FFFFCC"/>
            </a:solidFill>
            <a:ln w="38100">
              <a:solidFill>
                <a:srgbClr val="FFFFFF"/>
              </a:solidFill>
              <a:round/>
              <a:headEnd/>
              <a:tailEnd/>
            </a:ln>
            <a:effectLst>
              <a:outerShdw dist="135003" dir="2928844" algn="ctr" rotWithShape="0">
                <a:srgbClr val="000000">
                  <a:alpha val="50000"/>
                </a:srgbClr>
              </a:outerShdw>
            </a:effectLst>
          </p:spPr>
          <p:txBody>
            <a:bodyPr wrap="none" anchor="ctr"/>
            <a:lstStyle/>
            <a:p>
              <a:pPr defTabSz="685800">
                <a:defRPr/>
              </a:pPr>
              <a:endParaRPr lang="en-US" sz="1350">
                <a:solidFill>
                  <a:prstClr val="black"/>
                </a:solidFill>
              </a:endParaRPr>
            </a:p>
          </p:txBody>
        </p:sp>
        <p:sp>
          <p:nvSpPr>
            <p:cNvPr id="7" name="Text Box 9"/>
            <p:cNvSpPr txBox="1">
              <a:spLocks noChangeArrowheads="1"/>
            </p:cNvSpPr>
            <p:nvPr/>
          </p:nvSpPr>
          <p:spPr bwMode="gray">
            <a:xfrm>
              <a:off x="962" y="1035"/>
              <a:ext cx="4243"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defRPr/>
              </a:pPr>
              <a:r>
                <a:rPr lang="en-US" sz="2400">
                  <a:latin typeface="Times New Roman" panose="02020603050405020304" pitchFamily="18" charset="0"/>
                  <a:cs typeface="Times New Roman" panose="02020603050405020304" pitchFamily="18" charset="0"/>
                </a:rPr>
                <a:t>Biết được không phải thông tin nào trên Internet cũng phù hợp với lứa tuổi.</a:t>
              </a:r>
              <a:endParaRPr lang="en-US" sz="2300" dirty="0">
                <a:solidFill>
                  <a:prstClr val="black"/>
                </a:solidFill>
                <a:latin typeface="Times New Roman" panose="02020603050405020304" pitchFamily="18" charset="0"/>
                <a:cs typeface="Times New Roman" panose="02020603050405020304" pitchFamily="18" charset="0"/>
              </a:endParaRPr>
            </a:p>
          </p:txBody>
        </p:sp>
      </p:grpSp>
      <p:pic>
        <p:nvPicPr>
          <p:cNvPr id="28"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51" y="1281515"/>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0226" y="1281515"/>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0226" y="5347329"/>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51" y="5345680"/>
            <a:ext cx="265047" cy="265047"/>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1"/>
          <p:cNvSpPr txBox="1">
            <a:spLocks noChangeArrowheads="1"/>
          </p:cNvSpPr>
          <p:nvPr/>
        </p:nvSpPr>
        <p:spPr bwMode="auto">
          <a:xfrm>
            <a:off x="1396329" y="1186072"/>
            <a:ext cx="6909471" cy="830997"/>
          </a:xfrm>
          <a:prstGeom prst="rect">
            <a:avLst/>
          </a:prstGeom>
          <a:noFill/>
          <a:ln w="9525">
            <a:noFill/>
            <a:miter lim="800000"/>
            <a:headEnd/>
            <a:tailEnd/>
          </a:ln>
          <a:effectLst/>
        </p:spPr>
        <p:txBody>
          <a:bodyPr wrap="square">
            <a:spAutoFit/>
          </a:bodyPr>
          <a:lstStyle/>
          <a:p>
            <a:pPr algn="ctr" defTabSz="685800">
              <a:defRPr/>
            </a:pPr>
            <a:r>
              <a:rPr lang="en-US" sz="2400" b="1">
                <a:latin typeface="Times New Roman" panose="02020603050405020304" pitchFamily="18" charset="0"/>
                <a:cs typeface="Times New Roman" panose="02020603050405020304" pitchFamily="18" charset="0"/>
              </a:rPr>
              <a:t>Bài 2: Nhận biết những thông tin trên Internet không phù hợp với em</a:t>
            </a:r>
            <a:endParaRPr lang="en-US" sz="2400" b="1" dirty="0">
              <a:solidFill>
                <a:srgbClr val="002060"/>
              </a:solidFill>
              <a:latin typeface="Times New Roman" pitchFamily="18" charset="0"/>
              <a:cs typeface="Times New Roman" panose="02020603050405020304" pitchFamily="18" charset="0"/>
            </a:endParaRPr>
          </a:p>
        </p:txBody>
      </p:sp>
      <p:sp>
        <p:nvSpPr>
          <p:cNvPr id="24" name="Text Box 11"/>
          <p:cNvSpPr txBox="1">
            <a:spLocks noChangeArrowheads="1"/>
          </p:cNvSpPr>
          <p:nvPr/>
        </p:nvSpPr>
        <p:spPr bwMode="auto">
          <a:xfrm>
            <a:off x="3568928" y="773900"/>
            <a:ext cx="1947918" cy="461665"/>
          </a:xfrm>
          <a:prstGeom prst="rect">
            <a:avLst/>
          </a:prstGeom>
          <a:noFill/>
          <a:ln w="9525">
            <a:noFill/>
            <a:miter lim="800000"/>
            <a:headEnd/>
            <a:tailEnd/>
          </a:ln>
          <a:effectLst/>
        </p:spPr>
        <p:txBody>
          <a:bodyPr wrap="square">
            <a:spAutoFit/>
          </a:bodyPr>
          <a:lstStyle/>
          <a:p>
            <a:pPr defTabSz="685800">
              <a:defRPr/>
            </a:pPr>
            <a:r>
              <a:rPr lang="en-US" sz="2400" b="1" u="sng" dirty="0" err="1">
                <a:solidFill>
                  <a:srgbClr val="002060"/>
                </a:solidFill>
                <a:latin typeface="Times New Roman" pitchFamily="18" charset="0"/>
              </a:rPr>
              <a:t>Môn</a:t>
            </a:r>
            <a:r>
              <a:rPr lang="en-US" sz="2400" b="1" u="sng">
                <a:solidFill>
                  <a:srgbClr val="002060"/>
                </a:solidFill>
                <a:latin typeface="Times New Roman" pitchFamily="18" charset="0"/>
              </a:rPr>
              <a:t>:</a:t>
            </a:r>
            <a:r>
              <a:rPr lang="en-US" sz="2400" b="1">
                <a:solidFill>
                  <a:srgbClr val="002060"/>
                </a:solidFill>
                <a:latin typeface="Times New Roman" pitchFamily="18" charset="0"/>
              </a:rPr>
              <a:t> </a:t>
            </a:r>
            <a:r>
              <a:rPr lang="en-US" sz="2400" b="1" smtClean="0">
                <a:solidFill>
                  <a:srgbClr val="002060"/>
                </a:solidFill>
                <a:latin typeface="Times New Roman" pitchFamily="18" charset="0"/>
              </a:rPr>
              <a:t>Tin</a:t>
            </a:r>
            <a:endParaRPr lang="en-US" sz="2400" b="1" dirty="0">
              <a:solidFill>
                <a:srgbClr val="002060"/>
              </a:solidFill>
              <a:latin typeface="Times New Roman" pitchFamily="18" charset="0"/>
            </a:endParaRPr>
          </a:p>
        </p:txBody>
      </p:sp>
      <p:sp>
        <p:nvSpPr>
          <p:cNvPr id="23" name="TextBox 22"/>
          <p:cNvSpPr txBox="1"/>
          <p:nvPr/>
        </p:nvSpPr>
        <p:spPr>
          <a:xfrm>
            <a:off x="3583215" y="1922525"/>
            <a:ext cx="2938795" cy="461665"/>
          </a:xfrm>
          <a:prstGeom prst="rect">
            <a:avLst/>
          </a:prstGeom>
          <a:noFill/>
        </p:spPr>
        <p:txBody>
          <a:bodyPr wrap="square" rtlCol="0">
            <a:spAutoFit/>
          </a:bodyPr>
          <a:lstStyle/>
          <a:p>
            <a:r>
              <a:rPr lang="en-US" sz="2400" b="1">
                <a:solidFill>
                  <a:srgbClr val="FF6600"/>
                </a:solidFill>
                <a:latin typeface="Times New Roman" panose="02020603050405020304" pitchFamily="18" charset="0"/>
                <a:cs typeface="Times New Roman" panose="02020603050405020304" pitchFamily="18" charset="0"/>
              </a:rPr>
              <a:t>(</a:t>
            </a:r>
            <a:r>
              <a:rPr lang="en-US" sz="2400" b="1" smtClean="0">
                <a:solidFill>
                  <a:srgbClr val="FF6600"/>
                </a:solidFill>
                <a:latin typeface="Times New Roman" panose="02020603050405020304" pitchFamily="18" charset="0"/>
                <a:cs typeface="Times New Roman" panose="02020603050405020304" pitchFamily="18" charset="0"/>
              </a:rPr>
              <a:t>SGK - </a:t>
            </a:r>
            <a:r>
              <a:rPr lang="en-US" sz="2400" b="1" err="1">
                <a:solidFill>
                  <a:srgbClr val="FF6600"/>
                </a:solidFill>
                <a:latin typeface="Times New Roman" panose="02020603050405020304" pitchFamily="18" charset="0"/>
                <a:cs typeface="Times New Roman" panose="02020603050405020304" pitchFamily="18" charset="0"/>
              </a:rPr>
              <a:t>trang</a:t>
            </a:r>
            <a:r>
              <a:rPr lang="en-US" sz="2400" b="1">
                <a:solidFill>
                  <a:srgbClr val="FF6600"/>
                </a:solidFill>
                <a:latin typeface="Times New Roman" panose="02020603050405020304" pitchFamily="18" charset="0"/>
                <a:cs typeface="Times New Roman" panose="02020603050405020304" pitchFamily="18" charset="0"/>
              </a:rPr>
              <a:t> </a:t>
            </a:r>
            <a:r>
              <a:rPr lang="en-US" sz="2400" b="1" smtClean="0">
                <a:solidFill>
                  <a:srgbClr val="FF6600"/>
                </a:solidFill>
                <a:latin typeface="Times New Roman" panose="02020603050405020304" pitchFamily="18" charset="0"/>
                <a:cs typeface="Times New Roman" panose="02020603050405020304" pitchFamily="18" charset="0"/>
              </a:rPr>
              <a:t>35) </a:t>
            </a:r>
            <a:endParaRPr lang="en-US" sz="24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699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08" y="-2049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55191" y="354093"/>
            <a:ext cx="746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nl-NL" b="1" smtClean="0">
                <a:latin typeface="Times New Roman" panose="02020603050405020304" pitchFamily="18" charset="0"/>
                <a:cs typeface="Times New Roman" panose="02020603050405020304" pitchFamily="18" charset="0"/>
              </a:rPr>
              <a:t> 1</a:t>
            </a:r>
            <a:r>
              <a:rPr lang="en-US" smtClean="0">
                <a:latin typeface="Times New Roman" panose="02020603050405020304" pitchFamily="18" charset="0"/>
                <a:cs typeface="Times New Roman" panose="02020603050405020304" pitchFamily="18" charset="0"/>
              </a:rPr>
              <a:t>. </a:t>
            </a:r>
            <a:r>
              <a:rPr lang="pt-BR" b="1">
                <a:latin typeface="Times New Roman" panose="02020603050405020304" pitchFamily="18" charset="0"/>
                <a:cs typeface="Times New Roman" panose="02020603050405020304" pitchFamily="18" charset="0"/>
              </a:rPr>
              <a:t>Trên Internet có những thông tin không phù hợp với em </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5191" y="1351067"/>
            <a:ext cx="7862887" cy="954107"/>
          </a:xfrm>
          <a:prstGeom prst="rect">
            <a:avLst/>
          </a:prstGeom>
        </p:spPr>
        <p:txBody>
          <a:bodyPr wrap="square">
            <a:spAutoFit/>
          </a:bodyPr>
          <a:lstStyle/>
          <a:p>
            <a:r>
              <a:rPr lang="pt-BR" sz="2800" spc="30" smtClean="0">
                <a:solidFill>
                  <a:srgbClr val="0000CC"/>
                </a:solidFill>
                <a:latin typeface="Times New Roman" panose="02020603050405020304" pitchFamily="18" charset="0"/>
                <a:ea typeface="Times New Roman" panose="02020603050405020304" pitchFamily="18" charset="0"/>
              </a:rPr>
              <a:t>Đọc và thảo luận </a:t>
            </a:r>
            <a:r>
              <a:rPr lang="pt-BR" sz="2800" spc="30">
                <a:solidFill>
                  <a:srgbClr val="0000CC"/>
                </a:solidFill>
                <a:latin typeface="Times New Roman" panose="02020603050405020304" pitchFamily="18" charset="0"/>
                <a:ea typeface="Times New Roman" panose="02020603050405020304" pitchFamily="18" charset="0"/>
              </a:rPr>
              <a:t>nội dung phần 1 trong SGK trang 35 để trả lời các </a:t>
            </a:r>
            <a:r>
              <a:rPr lang="pt-BR" sz="2800" spc="30">
                <a:solidFill>
                  <a:srgbClr val="0000CC"/>
                </a:solidFill>
                <a:latin typeface="Times New Roman" panose="02020603050405020304" pitchFamily="18" charset="0"/>
                <a:ea typeface="Times New Roman" panose="02020603050405020304" pitchFamily="18" charset="0"/>
              </a:rPr>
              <a:t>câu </a:t>
            </a:r>
            <a:r>
              <a:rPr lang="pt-BR" sz="2800" spc="30" smtClean="0">
                <a:solidFill>
                  <a:srgbClr val="0000CC"/>
                </a:solidFill>
                <a:latin typeface="Times New Roman" panose="02020603050405020304" pitchFamily="18" charset="0"/>
                <a:ea typeface="Times New Roman" panose="02020603050405020304" pitchFamily="18" charset="0"/>
              </a:rPr>
              <a:t>hỏi.</a:t>
            </a:r>
            <a:endParaRPr lang="en-US" sz="2800">
              <a:solidFill>
                <a:srgbClr val="0000CC"/>
              </a:solidFill>
            </a:endParaRPr>
          </a:p>
        </p:txBody>
      </p:sp>
      <p:sp>
        <p:nvSpPr>
          <p:cNvPr id="5" name="Oval 4"/>
          <p:cNvSpPr/>
          <p:nvPr/>
        </p:nvSpPr>
        <p:spPr>
          <a:xfrm>
            <a:off x="609600" y="2233439"/>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a:t>
            </a:r>
            <a:endParaRPr lang="en-US" b="1">
              <a:solidFill>
                <a:srgbClr val="FF0000"/>
              </a:solidFill>
            </a:endParaRPr>
          </a:p>
        </p:txBody>
      </p:sp>
      <p:sp>
        <p:nvSpPr>
          <p:cNvPr id="14" name="Rectangle 13"/>
          <p:cNvSpPr/>
          <p:nvPr/>
        </p:nvSpPr>
        <p:spPr>
          <a:xfrm>
            <a:off x="1157287" y="2233439"/>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Theo em những việc nào sau đây không phù hợp?</a:t>
            </a:r>
            <a:endParaRPr lang="en-US" sz="2400"/>
          </a:p>
        </p:txBody>
      </p:sp>
      <p:sp>
        <p:nvSpPr>
          <p:cNvPr id="16" name="Rectangle 15"/>
          <p:cNvSpPr/>
          <p:nvPr/>
        </p:nvSpPr>
        <p:spPr>
          <a:xfrm>
            <a:off x="914400" y="3048000"/>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1. Chơi hoặc xem trò chơi bạo lực.</a:t>
            </a:r>
            <a:endParaRPr lang="en-US" sz="2400"/>
          </a:p>
        </p:txBody>
      </p:sp>
      <p:sp>
        <p:nvSpPr>
          <p:cNvPr id="17" name="Rectangle 16"/>
          <p:cNvSpPr/>
          <p:nvPr/>
        </p:nvSpPr>
        <p:spPr>
          <a:xfrm>
            <a:off x="914400" y="3410699"/>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2. Đọc thêm thông tin về bài học.</a:t>
            </a:r>
            <a:endParaRPr lang="en-US" sz="2400"/>
          </a:p>
        </p:txBody>
      </p:sp>
      <p:sp>
        <p:nvSpPr>
          <p:cNvPr id="18" name="Rectangle 17"/>
          <p:cNvSpPr/>
          <p:nvPr/>
        </p:nvSpPr>
        <p:spPr>
          <a:xfrm>
            <a:off x="914400" y="3807550"/>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3. Xem phim ảnh không phù hợp với lứa tuổi.</a:t>
            </a:r>
            <a:endParaRPr lang="en-US" sz="2400"/>
          </a:p>
        </p:txBody>
      </p:sp>
      <p:sp>
        <p:nvSpPr>
          <p:cNvPr id="19" name="Rectangle 18"/>
          <p:cNvSpPr/>
          <p:nvPr/>
        </p:nvSpPr>
        <p:spPr>
          <a:xfrm>
            <a:off x="922213" y="4170250"/>
            <a:ext cx="7360791" cy="830997"/>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4. Xem những bức tranh các bạn vẽ về chủ để mà em yêu thích.</a:t>
            </a:r>
            <a:endParaRPr lang="en-US" sz="2400"/>
          </a:p>
        </p:txBody>
      </p:sp>
      <p:sp>
        <p:nvSpPr>
          <p:cNvPr id="20" name="Rectangle 19"/>
          <p:cNvSpPr/>
          <p:nvPr/>
        </p:nvSpPr>
        <p:spPr>
          <a:xfrm>
            <a:off x="922213" y="4894620"/>
            <a:ext cx="7360791" cy="830997"/>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5. Xem những thông tin mà bố mẹ em trao đổi, làm việc trên Internet.</a:t>
            </a:r>
            <a:endParaRPr lang="en-US" sz="2400"/>
          </a:p>
        </p:txBody>
      </p:sp>
      <p:sp>
        <p:nvSpPr>
          <p:cNvPr id="21" name="Rectangle 20"/>
          <p:cNvSpPr/>
          <p:nvPr/>
        </p:nvSpPr>
        <p:spPr>
          <a:xfrm>
            <a:off x="922213" y="2685582"/>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Sử dụng Internet để:</a:t>
            </a:r>
            <a:endParaRPr lang="en-US" sz="2400"/>
          </a:p>
        </p:txBody>
      </p:sp>
      <p:sp>
        <p:nvSpPr>
          <p:cNvPr id="6" name="Multiply 5"/>
          <p:cNvSpPr/>
          <p:nvPr/>
        </p:nvSpPr>
        <p:spPr>
          <a:xfrm>
            <a:off x="5486400" y="3200727"/>
            <a:ext cx="304800" cy="2634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21"/>
          <p:cNvSpPr/>
          <p:nvPr/>
        </p:nvSpPr>
        <p:spPr>
          <a:xfrm>
            <a:off x="6781800" y="3921614"/>
            <a:ext cx="304800" cy="2634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2667000" y="5363947"/>
            <a:ext cx="304800" cy="2634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heckerboard(across)">
                                      <p:cBhvr>
                                        <p:cTn id="16" dur="500"/>
                                        <p:tgtEl>
                                          <p:spTgt spid="2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6" grpId="0"/>
      <p:bldP spid="17" grpId="0"/>
      <p:bldP spid="18" grpId="0"/>
      <p:bldP spid="19" grpId="0"/>
      <p:bldP spid="20" grpId="0"/>
      <p:bldP spid="21" grpId="0"/>
      <p:bldP spid="6"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08" y="-2478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3400" y="1105937"/>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a:t>
            </a:r>
            <a:endParaRPr lang="en-US" b="1">
              <a:solidFill>
                <a:srgbClr val="FF0000"/>
              </a:solidFill>
            </a:endParaRPr>
          </a:p>
        </p:txBody>
      </p:sp>
      <p:sp>
        <p:nvSpPr>
          <p:cNvPr id="14" name="Rectangle 13"/>
          <p:cNvSpPr/>
          <p:nvPr/>
        </p:nvSpPr>
        <p:spPr>
          <a:xfrm>
            <a:off x="990600" y="838200"/>
            <a:ext cx="7360791" cy="1200329"/>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Một bạn cho rằng trò chơi học tập trên Internet rất bổ ích nên có thể chơi bao lâu tùy thích”. Theo em bạn đó nói đúng không? Hãy giải thích tại sao</a:t>
            </a:r>
            <a:endParaRPr lang="en-US" sz="2400"/>
          </a:p>
        </p:txBody>
      </p:sp>
    </p:spTree>
    <p:extLst>
      <p:ext uri="{BB962C8B-B14F-4D97-AF65-F5344CB8AC3E}">
        <p14:creationId xmlns:p14="http://schemas.microsoft.com/office/powerpoint/2010/main" val="39798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1125" y="107104"/>
            <a:ext cx="94753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sz="3000" b="1">
                <a:latin typeface="Times New Roman" panose="02020603050405020304" pitchFamily="18" charset="0"/>
                <a:ea typeface="Times New Roman" panose="02020603050405020304" pitchFamily="18" charset="0"/>
              </a:rPr>
              <a:t>2. Xem trên Internet những thông tin phù hợp với em </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30042" y="999188"/>
            <a:ext cx="8813958" cy="954107"/>
          </a:xfrm>
          <a:prstGeom prst="rect">
            <a:avLst/>
          </a:prstGeom>
        </p:spPr>
        <p:txBody>
          <a:bodyPr wrap="square">
            <a:spAutoFit/>
          </a:bodyPr>
          <a:lstStyle/>
          <a:p>
            <a:r>
              <a:rPr lang="pt-BR" sz="2800" spc="30" smtClean="0">
                <a:solidFill>
                  <a:srgbClr val="0000CC"/>
                </a:solidFill>
                <a:latin typeface="Times New Roman" panose="02020603050405020304" pitchFamily="18" charset="0"/>
                <a:ea typeface="Times New Roman" panose="02020603050405020304" pitchFamily="18" charset="0"/>
              </a:rPr>
              <a:t>Đọc và thảo luận </a:t>
            </a:r>
            <a:r>
              <a:rPr lang="pt-BR" sz="2800" spc="30">
                <a:solidFill>
                  <a:srgbClr val="0000CC"/>
                </a:solidFill>
                <a:latin typeface="Times New Roman" panose="02020603050405020304" pitchFamily="18" charset="0"/>
                <a:ea typeface="Times New Roman" panose="02020603050405020304" pitchFamily="18" charset="0"/>
              </a:rPr>
              <a:t>nội dung </a:t>
            </a:r>
            <a:r>
              <a:rPr lang="pt-BR" sz="2800" spc="30">
                <a:solidFill>
                  <a:srgbClr val="0000CC"/>
                </a:solidFill>
                <a:latin typeface="Times New Roman" panose="02020603050405020304" pitchFamily="18" charset="0"/>
                <a:ea typeface="Times New Roman" panose="02020603050405020304" pitchFamily="18" charset="0"/>
              </a:rPr>
              <a:t>phần </a:t>
            </a:r>
            <a:r>
              <a:rPr lang="pt-BR" sz="2800" spc="30" smtClean="0">
                <a:solidFill>
                  <a:srgbClr val="0000CC"/>
                </a:solidFill>
                <a:latin typeface="Times New Roman" panose="02020603050405020304" pitchFamily="18" charset="0"/>
                <a:ea typeface="Times New Roman" panose="02020603050405020304" pitchFamily="18" charset="0"/>
              </a:rPr>
              <a:t>2 </a:t>
            </a:r>
            <a:r>
              <a:rPr lang="pt-BR" sz="2800" spc="30">
                <a:solidFill>
                  <a:srgbClr val="0000CC"/>
                </a:solidFill>
                <a:latin typeface="Times New Roman" panose="02020603050405020304" pitchFamily="18" charset="0"/>
                <a:ea typeface="Times New Roman" panose="02020603050405020304" pitchFamily="18" charset="0"/>
              </a:rPr>
              <a:t>trong SGK </a:t>
            </a:r>
            <a:r>
              <a:rPr lang="pt-BR" sz="2800" spc="30">
                <a:solidFill>
                  <a:srgbClr val="0000CC"/>
                </a:solidFill>
                <a:latin typeface="Times New Roman" panose="02020603050405020304" pitchFamily="18" charset="0"/>
                <a:ea typeface="Times New Roman" panose="02020603050405020304" pitchFamily="18" charset="0"/>
              </a:rPr>
              <a:t>trang </a:t>
            </a:r>
            <a:r>
              <a:rPr lang="pt-BR" sz="2800" spc="30" smtClean="0">
                <a:solidFill>
                  <a:srgbClr val="0000CC"/>
                </a:solidFill>
                <a:latin typeface="Times New Roman" panose="02020603050405020304" pitchFamily="18" charset="0"/>
                <a:ea typeface="Times New Roman" panose="02020603050405020304" pitchFamily="18" charset="0"/>
              </a:rPr>
              <a:t>3 </a:t>
            </a:r>
            <a:r>
              <a:rPr lang="pt-BR" sz="2800" spc="30">
                <a:solidFill>
                  <a:srgbClr val="0000CC"/>
                </a:solidFill>
                <a:latin typeface="Times New Roman" panose="02020603050405020304" pitchFamily="18" charset="0"/>
                <a:ea typeface="Times New Roman" panose="02020603050405020304" pitchFamily="18" charset="0"/>
              </a:rPr>
              <a:t>để trả lời các </a:t>
            </a:r>
            <a:r>
              <a:rPr lang="pt-BR" sz="2800" spc="30">
                <a:solidFill>
                  <a:srgbClr val="0000CC"/>
                </a:solidFill>
                <a:latin typeface="Times New Roman" panose="02020603050405020304" pitchFamily="18" charset="0"/>
                <a:ea typeface="Times New Roman" panose="02020603050405020304" pitchFamily="18" charset="0"/>
              </a:rPr>
              <a:t>câu </a:t>
            </a:r>
            <a:r>
              <a:rPr lang="pt-BR" sz="2800" spc="30" smtClean="0">
                <a:solidFill>
                  <a:srgbClr val="0000CC"/>
                </a:solidFill>
                <a:latin typeface="Times New Roman" panose="02020603050405020304" pitchFamily="18" charset="0"/>
                <a:ea typeface="Times New Roman" panose="02020603050405020304" pitchFamily="18" charset="0"/>
              </a:rPr>
              <a:t>hỏi.</a:t>
            </a:r>
            <a:endParaRPr lang="en-US" sz="2800">
              <a:solidFill>
                <a:srgbClr val="0000CC"/>
              </a:solidFill>
            </a:endParaRPr>
          </a:p>
        </p:txBody>
      </p:sp>
      <p:sp>
        <p:nvSpPr>
          <p:cNvPr id="24" name="TextBox 23"/>
          <p:cNvSpPr txBox="1"/>
          <p:nvPr/>
        </p:nvSpPr>
        <p:spPr>
          <a:xfrm>
            <a:off x="2993569" y="5023738"/>
            <a:ext cx="1109120" cy="369332"/>
          </a:xfrm>
          <a:prstGeom prst="rect">
            <a:avLst/>
          </a:prstGeom>
          <a:noFill/>
        </p:spPr>
        <p:txBody>
          <a:bodyPr wrap="square" rtlCol="0">
            <a:spAutoFit/>
          </a:bodyPr>
          <a:lstStyle/>
          <a:p>
            <a:r>
              <a:rPr lang="en-US" b="1" smtClean="0"/>
              <a:t>Đàn bầu</a:t>
            </a:r>
            <a:endParaRPr lang="en-US" b="1"/>
          </a:p>
        </p:txBody>
      </p:sp>
      <p:pic>
        <p:nvPicPr>
          <p:cNvPr id="2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535" y="4082368"/>
            <a:ext cx="1681020" cy="941371"/>
          </a:xfr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2" y="2260254"/>
            <a:ext cx="1025422" cy="154093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196" y="2262957"/>
            <a:ext cx="840510" cy="1877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931" y="2353272"/>
            <a:ext cx="1109473" cy="1428867"/>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396" y="2309936"/>
            <a:ext cx="1431669" cy="1391044"/>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6" y="4273563"/>
            <a:ext cx="1675416" cy="941371"/>
          </a:xfrm>
          <a:prstGeom prst="rect">
            <a:avLst/>
          </a:prstGeom>
        </p:spPr>
      </p:pic>
      <p:sp>
        <p:nvSpPr>
          <p:cNvPr id="31" name="TextBox 30"/>
          <p:cNvSpPr txBox="1"/>
          <p:nvPr/>
        </p:nvSpPr>
        <p:spPr>
          <a:xfrm>
            <a:off x="473662" y="3608205"/>
            <a:ext cx="1274975" cy="369332"/>
          </a:xfrm>
          <a:prstGeom prst="rect">
            <a:avLst/>
          </a:prstGeom>
          <a:noFill/>
        </p:spPr>
        <p:txBody>
          <a:bodyPr wrap="square" rtlCol="0">
            <a:spAutoFit/>
          </a:bodyPr>
          <a:lstStyle/>
          <a:p>
            <a:r>
              <a:rPr lang="en-US" b="1" smtClean="0"/>
              <a:t>Đàn gáo</a:t>
            </a:r>
            <a:endParaRPr lang="en-US" b="1"/>
          </a:p>
        </p:txBody>
      </p:sp>
      <p:sp>
        <p:nvSpPr>
          <p:cNvPr id="32" name="TextBox 31"/>
          <p:cNvSpPr txBox="1"/>
          <p:nvPr/>
        </p:nvSpPr>
        <p:spPr>
          <a:xfrm>
            <a:off x="1856207" y="3627232"/>
            <a:ext cx="853287" cy="646331"/>
          </a:xfrm>
          <a:prstGeom prst="rect">
            <a:avLst/>
          </a:prstGeom>
          <a:noFill/>
        </p:spPr>
        <p:txBody>
          <a:bodyPr wrap="square" rtlCol="0">
            <a:spAutoFit/>
          </a:bodyPr>
          <a:lstStyle/>
          <a:p>
            <a:r>
              <a:rPr lang="en-US" b="1" smtClean="0"/>
              <a:t>Đàn T’rưng</a:t>
            </a:r>
            <a:endParaRPr lang="en-US" b="1"/>
          </a:p>
        </p:txBody>
      </p:sp>
      <p:sp>
        <p:nvSpPr>
          <p:cNvPr id="33" name="TextBox 32"/>
          <p:cNvSpPr txBox="1"/>
          <p:nvPr/>
        </p:nvSpPr>
        <p:spPr>
          <a:xfrm>
            <a:off x="2993568" y="3825475"/>
            <a:ext cx="1267918" cy="369332"/>
          </a:xfrm>
          <a:prstGeom prst="rect">
            <a:avLst/>
          </a:prstGeom>
          <a:noFill/>
        </p:spPr>
        <p:txBody>
          <a:bodyPr wrap="square" rtlCol="0">
            <a:spAutoFit/>
          </a:bodyPr>
          <a:lstStyle/>
          <a:p>
            <a:r>
              <a:rPr lang="en-US" b="1" smtClean="0"/>
              <a:t>Đàn tì bà</a:t>
            </a:r>
            <a:endParaRPr lang="en-US" b="1"/>
          </a:p>
        </p:txBody>
      </p:sp>
      <p:sp>
        <p:nvSpPr>
          <p:cNvPr id="34" name="TextBox 33"/>
          <p:cNvSpPr txBox="1"/>
          <p:nvPr/>
        </p:nvSpPr>
        <p:spPr>
          <a:xfrm>
            <a:off x="655191" y="5023739"/>
            <a:ext cx="1203937" cy="369332"/>
          </a:xfrm>
          <a:prstGeom prst="rect">
            <a:avLst/>
          </a:prstGeom>
          <a:noFill/>
        </p:spPr>
        <p:txBody>
          <a:bodyPr wrap="square" rtlCol="0">
            <a:spAutoFit/>
          </a:bodyPr>
          <a:lstStyle/>
          <a:p>
            <a:r>
              <a:rPr lang="en-US" b="1" smtClean="0"/>
              <a:t>Đàn tranh</a:t>
            </a:r>
            <a:endParaRPr lang="en-US" b="1"/>
          </a:p>
        </p:txBody>
      </p:sp>
      <p:sp>
        <p:nvSpPr>
          <p:cNvPr id="35" name="TextBox 34"/>
          <p:cNvSpPr txBox="1"/>
          <p:nvPr/>
        </p:nvSpPr>
        <p:spPr>
          <a:xfrm>
            <a:off x="4056196" y="4048955"/>
            <a:ext cx="2514600" cy="369332"/>
          </a:xfrm>
          <a:prstGeom prst="rect">
            <a:avLst/>
          </a:prstGeom>
          <a:noFill/>
        </p:spPr>
        <p:txBody>
          <a:bodyPr wrap="square" rtlCol="0">
            <a:spAutoFit/>
          </a:bodyPr>
          <a:lstStyle/>
          <a:p>
            <a:r>
              <a:rPr lang="en-US" b="1" smtClean="0"/>
              <a:t>Đàn nguyệt</a:t>
            </a:r>
            <a:endParaRPr lang="en-US" b="1"/>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257" y="2305174"/>
            <a:ext cx="2997149" cy="2909760"/>
          </a:xfrm>
          <a:prstGeom prst="rect">
            <a:avLst/>
          </a:prstGeom>
        </p:spPr>
      </p:pic>
    </p:spTree>
    <p:extLst>
      <p:ext uri="{BB962C8B-B14F-4D97-AF65-F5344CB8AC3E}">
        <p14:creationId xmlns:p14="http://schemas.microsoft.com/office/powerpoint/2010/main" val="378378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par>
                                <p:cTn id="13" presetID="5"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heckerboard(across)">
                                      <p:cBhvr>
                                        <p:cTn id="18" dur="500"/>
                                        <p:tgtEl>
                                          <p:spTgt spid="26"/>
                                        </p:tgtEl>
                                      </p:cBhvr>
                                    </p:animEffect>
                                  </p:childTnLst>
                                </p:cTn>
                              </p:par>
                              <p:par>
                                <p:cTn id="19" presetID="5" presetClass="entr" presetSubtype="1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par>
                                <p:cTn id="22" presetID="5" presetClass="entr" presetSubtype="1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heckerboard(across)">
                                      <p:cBhvr>
                                        <p:cTn id="24" dur="500"/>
                                        <p:tgtEl>
                                          <p:spTgt spid="28"/>
                                        </p:tgtEl>
                                      </p:cBhvr>
                                    </p:animEffect>
                                  </p:childTnLst>
                                </p:cTn>
                              </p:par>
                              <p:par>
                                <p:cTn id="25" presetID="5" presetClass="entr" presetSubtype="1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heckerboard(across)">
                                      <p:cBhvr>
                                        <p:cTn id="27" dur="500"/>
                                        <p:tgtEl>
                                          <p:spTgt spid="29"/>
                                        </p:tgtEl>
                                      </p:cBhvr>
                                    </p:animEffect>
                                  </p:childTnLst>
                                </p:cTn>
                              </p:par>
                              <p:par>
                                <p:cTn id="28" presetID="5" presetClass="entr" presetSubtype="1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heckerboard(across)">
                                      <p:cBhvr>
                                        <p:cTn id="30" dur="500"/>
                                        <p:tgtEl>
                                          <p:spTgt spid="3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heckerboard(across)">
                                      <p:cBhvr>
                                        <p:cTn id="33" dur="500"/>
                                        <p:tgtEl>
                                          <p:spTgt spid="3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heckerboard(across)">
                                      <p:cBhvr>
                                        <p:cTn id="36" dur="500"/>
                                        <p:tgtEl>
                                          <p:spTgt spid="3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heckerboard(across)">
                                      <p:cBhvr>
                                        <p:cTn id="39" dur="500"/>
                                        <p:tgtEl>
                                          <p:spTgt spid="3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heckerboard(across)">
                                      <p:cBhvr>
                                        <p:cTn id="42" dur="500"/>
                                        <p:tgtEl>
                                          <p:spTgt spid="34"/>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heckerboard(across)">
                                      <p:cBhvr>
                                        <p:cTn id="45" dur="500"/>
                                        <p:tgtEl>
                                          <p:spTgt spid="35"/>
                                        </p:tgtEl>
                                      </p:cBhvr>
                                    </p:animEffect>
                                  </p:childTnLst>
                                </p:cTn>
                              </p:par>
                              <p:par>
                                <p:cTn id="46" presetID="5"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heckerboard(across)">
                                      <p:cBhvr>
                                        <p:cTn id="4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31" grpId="0"/>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907" y="173469"/>
            <a:ext cx="8972755" cy="1569660"/>
          </a:xfrm>
          <a:prstGeom prst="rect">
            <a:avLst/>
          </a:prstGeom>
        </p:spPr>
        <p:txBody>
          <a:bodyPr wrap="square">
            <a:spAutoFit/>
          </a:bodyPr>
          <a:lstStyle/>
          <a:p>
            <a:r>
              <a:rPr lang="pt-BR" sz="2400" spc="30" smtClean="0">
                <a:solidFill>
                  <a:srgbClr val="0000CC"/>
                </a:solidFill>
                <a:latin typeface="Times New Roman" panose="02020603050405020304" pitchFamily="18" charset="0"/>
                <a:ea typeface="Times New Roman" panose="02020603050405020304" pitchFamily="18" charset="0"/>
              </a:rPr>
              <a:t>- Hình 2, hình 3 mô tả những hình ảnh và video tìm được trên Internet. Những thông tin này có thú vị và giúp em mở rộng hiểu biết không? Và đó là những thông tin gì.</a:t>
            </a:r>
          </a:p>
          <a:p>
            <a:r>
              <a:rPr lang="pt-BR" sz="2400" spc="30" smtClean="0">
                <a:solidFill>
                  <a:srgbClr val="0000CC"/>
                </a:solidFill>
                <a:latin typeface="Times New Roman" panose="02020603050405020304" pitchFamily="18" charset="0"/>
              </a:rPr>
              <a:t>- Em hãy kể tên những thông tin hữu ích trên Internet mà em biết.</a:t>
            </a:r>
            <a:endParaRPr lang="en-US" sz="2400">
              <a:solidFill>
                <a:srgbClr val="0000CC"/>
              </a:solidFill>
            </a:endParaRPr>
          </a:p>
        </p:txBody>
      </p:sp>
      <p:sp>
        <p:nvSpPr>
          <p:cNvPr id="24" name="TextBox 23"/>
          <p:cNvSpPr txBox="1"/>
          <p:nvPr/>
        </p:nvSpPr>
        <p:spPr>
          <a:xfrm>
            <a:off x="2993569" y="5023738"/>
            <a:ext cx="1109120" cy="369332"/>
          </a:xfrm>
          <a:prstGeom prst="rect">
            <a:avLst/>
          </a:prstGeom>
          <a:noFill/>
        </p:spPr>
        <p:txBody>
          <a:bodyPr wrap="square" rtlCol="0">
            <a:spAutoFit/>
          </a:bodyPr>
          <a:lstStyle/>
          <a:p>
            <a:r>
              <a:rPr lang="en-US" b="1" smtClean="0"/>
              <a:t>Đàn bầu</a:t>
            </a:r>
            <a:endParaRPr lang="en-US" b="1"/>
          </a:p>
        </p:txBody>
      </p:sp>
      <p:pic>
        <p:nvPicPr>
          <p:cNvPr id="2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535" y="4082368"/>
            <a:ext cx="1681020" cy="941371"/>
          </a:xfr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2" y="2260254"/>
            <a:ext cx="1025422" cy="154093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196" y="2262957"/>
            <a:ext cx="840510" cy="1877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931" y="2353272"/>
            <a:ext cx="1109473" cy="1428867"/>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396" y="2309936"/>
            <a:ext cx="1431669" cy="1391044"/>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6" y="4273563"/>
            <a:ext cx="1675416" cy="941371"/>
          </a:xfrm>
          <a:prstGeom prst="rect">
            <a:avLst/>
          </a:prstGeom>
        </p:spPr>
      </p:pic>
      <p:sp>
        <p:nvSpPr>
          <p:cNvPr id="31" name="TextBox 30"/>
          <p:cNvSpPr txBox="1"/>
          <p:nvPr/>
        </p:nvSpPr>
        <p:spPr>
          <a:xfrm>
            <a:off x="473662" y="3608205"/>
            <a:ext cx="1274975" cy="369332"/>
          </a:xfrm>
          <a:prstGeom prst="rect">
            <a:avLst/>
          </a:prstGeom>
          <a:noFill/>
        </p:spPr>
        <p:txBody>
          <a:bodyPr wrap="square" rtlCol="0">
            <a:spAutoFit/>
          </a:bodyPr>
          <a:lstStyle/>
          <a:p>
            <a:r>
              <a:rPr lang="en-US" b="1" smtClean="0"/>
              <a:t>Đàn gáo</a:t>
            </a:r>
            <a:endParaRPr lang="en-US" b="1"/>
          </a:p>
        </p:txBody>
      </p:sp>
      <p:sp>
        <p:nvSpPr>
          <p:cNvPr id="32" name="TextBox 31"/>
          <p:cNvSpPr txBox="1"/>
          <p:nvPr/>
        </p:nvSpPr>
        <p:spPr>
          <a:xfrm>
            <a:off x="1856207" y="3627232"/>
            <a:ext cx="853287" cy="646331"/>
          </a:xfrm>
          <a:prstGeom prst="rect">
            <a:avLst/>
          </a:prstGeom>
          <a:noFill/>
        </p:spPr>
        <p:txBody>
          <a:bodyPr wrap="square" rtlCol="0">
            <a:spAutoFit/>
          </a:bodyPr>
          <a:lstStyle/>
          <a:p>
            <a:r>
              <a:rPr lang="en-US" b="1" smtClean="0"/>
              <a:t>Đàn T’rưng</a:t>
            </a:r>
            <a:endParaRPr lang="en-US" b="1"/>
          </a:p>
        </p:txBody>
      </p:sp>
      <p:sp>
        <p:nvSpPr>
          <p:cNvPr id="33" name="TextBox 32"/>
          <p:cNvSpPr txBox="1"/>
          <p:nvPr/>
        </p:nvSpPr>
        <p:spPr>
          <a:xfrm>
            <a:off x="2993568" y="3825475"/>
            <a:ext cx="1267918" cy="369332"/>
          </a:xfrm>
          <a:prstGeom prst="rect">
            <a:avLst/>
          </a:prstGeom>
          <a:noFill/>
        </p:spPr>
        <p:txBody>
          <a:bodyPr wrap="square" rtlCol="0">
            <a:spAutoFit/>
          </a:bodyPr>
          <a:lstStyle/>
          <a:p>
            <a:r>
              <a:rPr lang="en-US" b="1" smtClean="0"/>
              <a:t>Đàn tì bà</a:t>
            </a:r>
            <a:endParaRPr lang="en-US" b="1"/>
          </a:p>
        </p:txBody>
      </p:sp>
      <p:sp>
        <p:nvSpPr>
          <p:cNvPr id="34" name="TextBox 33"/>
          <p:cNvSpPr txBox="1"/>
          <p:nvPr/>
        </p:nvSpPr>
        <p:spPr>
          <a:xfrm>
            <a:off x="655191" y="5023739"/>
            <a:ext cx="1203937" cy="369332"/>
          </a:xfrm>
          <a:prstGeom prst="rect">
            <a:avLst/>
          </a:prstGeom>
          <a:noFill/>
        </p:spPr>
        <p:txBody>
          <a:bodyPr wrap="square" rtlCol="0">
            <a:spAutoFit/>
          </a:bodyPr>
          <a:lstStyle/>
          <a:p>
            <a:r>
              <a:rPr lang="en-US" b="1" smtClean="0"/>
              <a:t>Đàn tranh</a:t>
            </a:r>
            <a:endParaRPr lang="en-US" b="1"/>
          </a:p>
        </p:txBody>
      </p:sp>
      <p:sp>
        <p:nvSpPr>
          <p:cNvPr id="35" name="TextBox 34"/>
          <p:cNvSpPr txBox="1"/>
          <p:nvPr/>
        </p:nvSpPr>
        <p:spPr>
          <a:xfrm>
            <a:off x="4056196" y="4048955"/>
            <a:ext cx="2514600" cy="369332"/>
          </a:xfrm>
          <a:prstGeom prst="rect">
            <a:avLst/>
          </a:prstGeom>
          <a:noFill/>
        </p:spPr>
        <p:txBody>
          <a:bodyPr wrap="square" rtlCol="0">
            <a:spAutoFit/>
          </a:bodyPr>
          <a:lstStyle/>
          <a:p>
            <a:r>
              <a:rPr lang="en-US" b="1" smtClean="0"/>
              <a:t>Đàn nguyệt</a:t>
            </a:r>
            <a:endParaRPr lang="en-US" b="1"/>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257" y="2305174"/>
            <a:ext cx="2997149" cy="3087896"/>
          </a:xfrm>
          <a:prstGeom prst="rect">
            <a:avLst/>
          </a:prstGeom>
        </p:spPr>
      </p:pic>
      <p:sp>
        <p:nvSpPr>
          <p:cNvPr id="36" name="TextBox 35"/>
          <p:cNvSpPr txBox="1"/>
          <p:nvPr/>
        </p:nvSpPr>
        <p:spPr>
          <a:xfrm>
            <a:off x="1077024" y="5651415"/>
            <a:ext cx="956663" cy="369332"/>
          </a:xfrm>
          <a:prstGeom prst="rect">
            <a:avLst/>
          </a:prstGeom>
          <a:noFill/>
        </p:spPr>
        <p:txBody>
          <a:bodyPr wrap="square" rtlCol="0">
            <a:spAutoFit/>
          </a:bodyPr>
          <a:lstStyle/>
          <a:p>
            <a:r>
              <a:rPr lang="en-US" b="1" smtClean="0">
                <a:solidFill>
                  <a:srgbClr val="0000CC"/>
                </a:solidFill>
              </a:rPr>
              <a:t>Hình 2.</a:t>
            </a:r>
            <a:endParaRPr lang="en-US" b="1">
              <a:solidFill>
                <a:srgbClr val="0000CC"/>
              </a:solidFill>
            </a:endParaRPr>
          </a:p>
        </p:txBody>
      </p:sp>
      <p:sp>
        <p:nvSpPr>
          <p:cNvPr id="37" name="TextBox 36"/>
          <p:cNvSpPr txBox="1"/>
          <p:nvPr/>
        </p:nvSpPr>
        <p:spPr>
          <a:xfrm>
            <a:off x="1856207" y="5651415"/>
            <a:ext cx="2138677" cy="369332"/>
          </a:xfrm>
          <a:prstGeom prst="rect">
            <a:avLst/>
          </a:prstGeom>
          <a:noFill/>
        </p:spPr>
        <p:txBody>
          <a:bodyPr wrap="square" rtlCol="0">
            <a:spAutoFit/>
          </a:bodyPr>
          <a:lstStyle/>
          <a:p>
            <a:r>
              <a:rPr lang="en-US" b="1" smtClean="0">
                <a:solidFill>
                  <a:srgbClr val="0000CC"/>
                </a:solidFill>
              </a:rPr>
              <a:t>Nhạc cụ dân tộc</a:t>
            </a:r>
            <a:endParaRPr lang="en-US" b="1">
              <a:solidFill>
                <a:srgbClr val="0000CC"/>
              </a:solidFill>
            </a:endParaRPr>
          </a:p>
        </p:txBody>
      </p:sp>
      <p:sp>
        <p:nvSpPr>
          <p:cNvPr id="38" name="TextBox 37"/>
          <p:cNvSpPr txBox="1"/>
          <p:nvPr/>
        </p:nvSpPr>
        <p:spPr>
          <a:xfrm>
            <a:off x="5845140" y="5638800"/>
            <a:ext cx="956663" cy="369332"/>
          </a:xfrm>
          <a:prstGeom prst="rect">
            <a:avLst/>
          </a:prstGeom>
          <a:noFill/>
        </p:spPr>
        <p:txBody>
          <a:bodyPr wrap="square" rtlCol="0">
            <a:spAutoFit/>
          </a:bodyPr>
          <a:lstStyle/>
          <a:p>
            <a:r>
              <a:rPr lang="en-US" b="1" smtClean="0">
                <a:solidFill>
                  <a:srgbClr val="0000CC"/>
                </a:solidFill>
              </a:rPr>
              <a:t>Hình 3.</a:t>
            </a:r>
            <a:endParaRPr lang="en-US" b="1">
              <a:solidFill>
                <a:srgbClr val="0000CC"/>
              </a:solidFill>
            </a:endParaRPr>
          </a:p>
        </p:txBody>
      </p:sp>
      <p:sp>
        <p:nvSpPr>
          <p:cNvPr id="39" name="TextBox 38"/>
          <p:cNvSpPr txBox="1"/>
          <p:nvPr/>
        </p:nvSpPr>
        <p:spPr>
          <a:xfrm>
            <a:off x="6624323" y="5638800"/>
            <a:ext cx="2138677" cy="369332"/>
          </a:xfrm>
          <a:prstGeom prst="rect">
            <a:avLst/>
          </a:prstGeom>
          <a:noFill/>
        </p:spPr>
        <p:txBody>
          <a:bodyPr wrap="square" rtlCol="0">
            <a:spAutoFit/>
          </a:bodyPr>
          <a:lstStyle/>
          <a:p>
            <a:r>
              <a:rPr lang="en-US" b="1" smtClean="0">
                <a:solidFill>
                  <a:srgbClr val="0000CC"/>
                </a:solidFill>
              </a:rPr>
              <a:t>Video bài hát</a:t>
            </a:r>
            <a:endParaRPr lang="en-US" b="1">
              <a:solidFill>
                <a:srgbClr val="0000CC"/>
              </a:solidFill>
            </a:endParaRPr>
          </a:p>
        </p:txBody>
      </p:sp>
    </p:spTree>
    <p:extLst>
      <p:ext uri="{BB962C8B-B14F-4D97-AF65-F5344CB8AC3E}">
        <p14:creationId xmlns:p14="http://schemas.microsoft.com/office/powerpoint/2010/main" val="35278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heckerboard(across)">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checkerboard(across)">
                                      <p:cBhvr>
                                        <p:cTn id="20" dur="500"/>
                                        <p:tgtEl>
                                          <p:spTgt spid="3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a:defRPr/>
            </a:pPr>
            <a:endParaRPr lang="en-US">
              <a:solidFill>
                <a:prstClr val="black"/>
              </a:solidFill>
              <a:latin typeface="Arial" charset="0"/>
            </a:endParaRPr>
          </a:p>
        </p:txBody>
      </p:sp>
      <p:sp>
        <p:nvSpPr>
          <p:cNvPr id="13" name="Rectangle 1"/>
          <p:cNvSpPr txBox="1">
            <a:spLocks noChangeArrowheads="1"/>
          </p:cNvSpPr>
          <p:nvPr/>
        </p:nvSpPr>
        <p:spPr>
          <a:xfrm>
            <a:off x="2956" y="1913870"/>
            <a:ext cx="8622917" cy="11867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 HÀNH</a:t>
            </a:r>
            <a:endPar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602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Digital Time Capsule SB - v5" id="{7D52FEA8-CE0D-4B98-8CCA-0CCE0FF5E9C1}" vid="{9ABB75D2-37B2-4B8B-B0A6-3CCF3185D6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975</TotalTime>
  <Words>527</Words>
  <Application>Microsoft Office PowerPoint</Application>
  <PresentationFormat>On-screen Show (4:3)</PresentationFormat>
  <Paragraphs>71</Paragraphs>
  <Slides>15</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宋体</vt:lpstr>
      <vt:lpstr>Arial</vt:lpstr>
      <vt:lpstr>Calibri</vt:lpstr>
      <vt:lpstr>Calibri Light</vt:lpstr>
      <vt:lpstr>Lucida Handwriting</vt:lpstr>
      <vt:lpstr>Rockwell</vt:lpstr>
      <vt:lpstr>Times New Roman</vt:lpstr>
      <vt:lpstr>Trebuchet MS</vt:lpstr>
      <vt:lpstr>Wingdings</vt:lpstr>
      <vt:lpstr>Office Theme</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Admin</cp:lastModifiedBy>
  <cp:revision>99</cp:revision>
  <dcterms:created xsi:type="dcterms:W3CDTF">2017-10-03T01:20:28Z</dcterms:created>
  <dcterms:modified xsi:type="dcterms:W3CDTF">2022-06-28T00:15:00Z</dcterms:modified>
</cp:coreProperties>
</file>