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68" r:id="rId4"/>
    <p:sldId id="270" r:id="rId5"/>
    <p:sldId id="271" r:id="rId6"/>
    <p:sldId id="272" r:id="rId7"/>
  </p:sldIdLst>
  <p:sldSz cx="12192000" cy="6858000"/>
  <p:notesSz cx="6858000" cy="9144000"/>
  <p:embeddedFontLst>
    <p:embeddedFont>
      <p:font typeface="Calibri" panose="020F0502020204030204" pitchFamily="34" charset="0"/>
      <p:regular r:id="rId8"/>
      <p:bold r:id="rId9"/>
      <p:italic r:id="rId10"/>
      <p:boldItalic r:id="rId11"/>
    </p:embeddedFont>
    <p:embeddedFont>
      <p:font typeface="Tahoma" panose="020B0604030504040204" pitchFamily="34" charset="0"/>
      <p:regular r:id="rId12"/>
      <p:bold r:id="rId13"/>
    </p:embeddedFont>
    <p:embeddedFont>
      <p:font typeface="Roboto" panose="02000000000000000000" pitchFamily="2" charset="0"/>
      <p:bold r:id="rId14"/>
    </p:embeddedFont>
    <p:embeddedFont>
      <p:font typeface="Calibri Light" panose="020F0302020204030204" pitchFamily="34"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580297"/>
            <a:ext cx="9027072" cy="707886"/>
          </a:xfrm>
          <a:prstGeom prst="rect">
            <a:avLst/>
          </a:prstGeom>
        </p:spPr>
        <p:txBody>
          <a:bodyPr wrap="square">
            <a:spAutoFit/>
          </a:bodyPr>
          <a:lstStyle/>
          <a:p>
            <a:r>
              <a:rPr lang="en-US" sz="4000" b="1" dirty="0">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chào</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cô</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giáo</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chuyên</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điều</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a:t>
            </a: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PowerPoint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miễn</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phí</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dẫn</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PowerPoint</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Nhà</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sáng</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tạo</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trò</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chơi</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PowerPoint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hàng</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đầu</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a:t>
            </a: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PowerPoint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mua</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Chuyên</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kênh</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giáo</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dục</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Đã đăng ký kênh TRỢ GIẢNG ch</a:t>
              </a:r>
              <a:r>
                <a:rPr lang="vi-VN" sz="1600">
                  <a:solidFill>
                    <a:prstClr val="white"/>
                  </a:solidFill>
                  <a:latin typeface="Tahoma" panose="020B0604030504040204" pitchFamily="34" charset="0"/>
                  <a:ea typeface="Tahoma" panose="020B0604030504040204" pitchFamily="34" charset="0"/>
                  <a:cs typeface="Tahoma" panose="020B0604030504040204" pitchFamily="34" charset="0"/>
                </a:rPr>
                <a:t>ư</a:t>
              </a: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a đó ?</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TotalTime>
  <Words>540</Words>
  <PresentationFormat>Widescreen</PresentationFormat>
  <Paragraphs>54</Paragraphs>
  <Slides>6</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Calibri</vt:lpstr>
      <vt:lpstr>Tahoma</vt:lpstr>
      <vt:lpstr>DK Crayon Crumble</vt:lpstr>
      <vt:lpstr>Arial</vt:lpstr>
      <vt:lpstr>Roboto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2019-03-13T16:43:13Z</dcterms:created>
  <dcterms:modified xsi:type="dcterms:W3CDTF">2020-10-30T06:01:00Z</dcterms:modified>
</cp:coreProperties>
</file>