
<file path=[Content_Types].xml><?xml version="1.0" encoding="utf-8"?>
<Types xmlns="http://schemas.openxmlformats.org/package/2006/content-types">
  <Default Extension="png" ContentType="image/png"/>
  <Default Extension="mp3" ContentType="audio/unknown"/>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changesInfos/changesInfo1.xml" ContentType="application/vnd.ms-powerpoint.changesinfo+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97" r:id="rId2"/>
  </p:sldMasterIdLst>
  <p:notesMasterIdLst>
    <p:notesMasterId r:id="rId32"/>
  </p:notesMasterIdLst>
  <p:sldIdLst>
    <p:sldId id="387" r:id="rId3"/>
    <p:sldId id="468" r:id="rId4"/>
    <p:sldId id="388" r:id="rId5"/>
    <p:sldId id="434" r:id="rId6"/>
    <p:sldId id="435" r:id="rId7"/>
    <p:sldId id="436" r:id="rId8"/>
    <p:sldId id="438" r:id="rId9"/>
    <p:sldId id="441" r:id="rId10"/>
    <p:sldId id="437" r:id="rId11"/>
    <p:sldId id="443" r:id="rId12"/>
    <p:sldId id="442" r:id="rId13"/>
    <p:sldId id="466" r:id="rId14"/>
    <p:sldId id="439" r:id="rId15"/>
    <p:sldId id="464" r:id="rId16"/>
    <p:sldId id="469" r:id="rId17"/>
    <p:sldId id="465" r:id="rId18"/>
    <p:sldId id="444" r:id="rId19"/>
    <p:sldId id="445" r:id="rId20"/>
    <p:sldId id="454" r:id="rId21"/>
    <p:sldId id="456" r:id="rId22"/>
    <p:sldId id="448" r:id="rId23"/>
    <p:sldId id="463" r:id="rId24"/>
    <p:sldId id="450" r:id="rId25"/>
    <p:sldId id="449" r:id="rId26"/>
    <p:sldId id="259" r:id="rId27"/>
    <p:sldId id="256" r:id="rId28"/>
    <p:sldId id="461" r:id="rId29"/>
    <p:sldId id="262" r:id="rId30"/>
    <p:sldId id="263" r:id="rId3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p:cViewPr>
        <p:scale>
          <a:sx n="73" d="100"/>
          <a:sy n="73" d="100"/>
        </p:scale>
        <p:origin x="-2034" y="-1050"/>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viewProps" Target="view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presProps" Target="presProps.xml"/><Relationship Id="rId46" Type="http://schemas.microsoft.com/office/2016/11/relationships/changesInfo" Target="changesInfos/changesInfo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notesMaster" Target="notesMasters/notesMaster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ai Thu Ha" userId="d1379d4f-dc73-4b5e-a750-b1b89982e635" providerId="ADAL" clId="{E5911E3F-03C4-4D25-80A2-F39317E25862}"/>
    <pc:docChg chg="undo custSel addSld delSld modSld delMainMaster modMainMaster">
      <pc:chgData name="Mai Thu Ha" userId="d1379d4f-dc73-4b5e-a750-b1b89982e635" providerId="ADAL" clId="{E5911E3F-03C4-4D25-80A2-F39317E25862}" dt="2022-07-23T09:49:12.028" v="3628" actId="2711"/>
      <pc:docMkLst>
        <pc:docMk/>
      </pc:docMkLst>
      <pc:sldChg chg="modSp del">
        <pc:chgData name="Mai Thu Ha" userId="d1379d4f-dc73-4b5e-a750-b1b89982e635" providerId="ADAL" clId="{E5911E3F-03C4-4D25-80A2-F39317E25862}" dt="2022-07-21T07:34:02.963" v="3150"/>
        <pc:sldMkLst>
          <pc:docMk/>
          <pc:sldMk cId="1941695794" sldId="256"/>
        </pc:sldMkLst>
        <pc:spChg chg="mod">
          <ac:chgData name="Mai Thu Ha" userId="d1379d4f-dc73-4b5e-a750-b1b89982e635" providerId="ADAL" clId="{E5911E3F-03C4-4D25-80A2-F39317E25862}" dt="2022-07-21T07:34:02.963" v="3150"/>
          <ac:spMkLst>
            <pc:docMk/>
            <pc:sldMk cId="1941695794" sldId="256"/>
            <ac:spMk id="24" creationId="{4605F6AC-8356-4661-B6A4-309609CF4CCF}"/>
          </ac:spMkLst>
        </pc:spChg>
      </pc:sldChg>
      <pc:sldChg chg="del">
        <pc:chgData name="Mai Thu Ha" userId="d1379d4f-dc73-4b5e-a750-b1b89982e635" providerId="ADAL" clId="{E5911E3F-03C4-4D25-80A2-F39317E25862}" dt="2022-07-06T08:08:35.903" v="1" actId="47"/>
        <pc:sldMkLst>
          <pc:docMk/>
          <pc:sldMk cId="2954127006" sldId="256"/>
        </pc:sldMkLst>
      </pc:sldChg>
      <pc:sldChg chg="addSp delSp modSp mod setBg modNotes">
        <pc:chgData name="Mai Thu Ha" userId="d1379d4f-dc73-4b5e-a750-b1b89982e635" providerId="ADAL" clId="{E5911E3F-03C4-4D25-80A2-F39317E25862}" dt="2022-07-07T07:49:34.785" v="2852" actId="478"/>
        <pc:sldMkLst>
          <pc:docMk/>
          <pc:sldMk cId="0" sldId="257"/>
        </pc:sldMkLst>
        <pc:spChg chg="add del mod">
          <ac:chgData name="Mai Thu Ha" userId="d1379d4f-dc73-4b5e-a750-b1b89982e635" providerId="ADAL" clId="{E5911E3F-03C4-4D25-80A2-F39317E25862}" dt="2022-07-07T07:49:34.785" v="2852" actId="478"/>
          <ac:spMkLst>
            <pc:docMk/>
            <pc:sldMk cId="0" sldId="257"/>
            <ac:spMk id="2" creationId="{2B56B49F-78AF-9BD0-B8C0-41E3C80EA998}"/>
          </ac:spMkLst>
        </pc:spChg>
        <pc:spChg chg="mod">
          <ac:chgData name="Mai Thu Ha" userId="d1379d4f-dc73-4b5e-a750-b1b89982e635" providerId="ADAL" clId="{E5911E3F-03C4-4D25-80A2-F39317E25862}" dt="2022-07-07T01:45:13.015" v="1571" actId="2711"/>
          <ac:spMkLst>
            <pc:docMk/>
            <pc:sldMk cId="0" sldId="257"/>
            <ac:spMk id="14509"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10"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11"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14"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17"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20"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22"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23"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25"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29"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32"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33"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35"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36"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38"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40"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41"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44"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45"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49"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52"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55"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57"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58"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60"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64"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67"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68"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70"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71"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73"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75"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76"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79" creationId="{00000000-0000-0000-0000-000000000000}"/>
          </ac:spMkLst>
        </pc:spChg>
        <pc:spChg chg="mod">
          <ac:chgData name="Mai Thu Ha" userId="d1379d4f-dc73-4b5e-a750-b1b89982e635" providerId="ADAL" clId="{E5911E3F-03C4-4D25-80A2-F39317E25862}" dt="2022-07-07T01:45:13.015" v="1571" actId="2711"/>
          <ac:spMkLst>
            <pc:docMk/>
            <pc:sldMk cId="0" sldId="257"/>
            <ac:spMk id="14580" creationId="{00000000-0000-0000-0000-000000000000}"/>
          </ac:spMkLst>
        </pc:spChg>
      </pc:sldChg>
      <pc:sldChg chg="addSp modSp del mod setBg">
        <pc:chgData name="Mai Thu Ha" userId="d1379d4f-dc73-4b5e-a750-b1b89982e635" providerId="ADAL" clId="{E5911E3F-03C4-4D25-80A2-F39317E25862}" dt="2022-07-07T07:28:33.572" v="2680" actId="47"/>
        <pc:sldMkLst>
          <pc:docMk/>
          <pc:sldMk cId="0" sldId="258"/>
        </pc:sldMkLst>
        <pc:spChg chg="mod">
          <ac:chgData name="Mai Thu Ha" userId="d1379d4f-dc73-4b5e-a750-b1b89982e635" providerId="ADAL" clId="{E5911E3F-03C4-4D25-80A2-F39317E25862}" dt="2022-07-07T07:25:20.979" v="2645" actId="20577"/>
          <ac:spMkLst>
            <pc:docMk/>
            <pc:sldMk cId="0" sldId="258"/>
            <ac:spMk id="14587" creationId="{00000000-0000-0000-0000-000000000000}"/>
          </ac:spMkLst>
        </pc:spChg>
        <pc:picChg chg="add mod">
          <ac:chgData name="Mai Thu Ha" userId="d1379d4f-dc73-4b5e-a750-b1b89982e635" providerId="ADAL" clId="{E5911E3F-03C4-4D25-80A2-F39317E25862}" dt="2022-07-07T07:25:26.043" v="2647" actId="1076"/>
          <ac:picMkLst>
            <pc:docMk/>
            <pc:sldMk cId="0" sldId="258"/>
            <ac:picMk id="16" creationId="{CCB2096D-D223-ABF5-4635-2B7F21AED81A}"/>
          </ac:picMkLst>
        </pc:picChg>
      </pc:sldChg>
      <pc:sldChg chg="delSp modSp del mod delAnim">
        <pc:chgData name="Mai Thu Ha" userId="d1379d4f-dc73-4b5e-a750-b1b89982e635" providerId="ADAL" clId="{E5911E3F-03C4-4D25-80A2-F39317E25862}" dt="2022-07-21T07:30:05.485" v="3149" actId="207"/>
        <pc:sldMkLst>
          <pc:docMk/>
          <pc:sldMk cId="129369210" sldId="259"/>
        </pc:sldMkLst>
        <pc:spChg chg="del">
          <ac:chgData name="Mai Thu Ha" userId="d1379d4f-dc73-4b5e-a750-b1b89982e635" providerId="ADAL" clId="{E5911E3F-03C4-4D25-80A2-F39317E25862}" dt="2022-07-21T07:28:36.314" v="3143" actId="478"/>
          <ac:spMkLst>
            <pc:docMk/>
            <pc:sldMk cId="129369210" sldId="259"/>
            <ac:spMk id="14" creationId="{2254BD6F-C222-4EBF-A18A-FDA724EC8AEA}"/>
          </ac:spMkLst>
        </pc:spChg>
        <pc:spChg chg="mod">
          <ac:chgData name="Mai Thu Ha" userId="d1379d4f-dc73-4b5e-a750-b1b89982e635" providerId="ADAL" clId="{E5911E3F-03C4-4D25-80A2-F39317E25862}" dt="2022-07-21T07:30:05.485" v="3149" actId="207"/>
          <ac:spMkLst>
            <pc:docMk/>
            <pc:sldMk cId="129369210" sldId="259"/>
            <ac:spMk id="15" creationId="{D0E6AFB4-275F-4728-9A13-27E00F9EA3A2}"/>
          </ac:spMkLst>
        </pc:spChg>
        <pc:spChg chg="del">
          <ac:chgData name="Mai Thu Ha" userId="d1379d4f-dc73-4b5e-a750-b1b89982e635" providerId="ADAL" clId="{E5911E3F-03C4-4D25-80A2-F39317E25862}" dt="2022-07-21T07:25:43.047" v="3109" actId="478"/>
          <ac:spMkLst>
            <pc:docMk/>
            <pc:sldMk cId="129369210" sldId="259"/>
            <ac:spMk id="16" creationId="{CA2E0476-BE10-4768-BE1B-A9C0072703C2}"/>
          </ac:spMkLst>
        </pc:spChg>
        <pc:spChg chg="del mod">
          <ac:chgData name="Mai Thu Ha" userId="d1379d4f-dc73-4b5e-a750-b1b89982e635" providerId="ADAL" clId="{E5911E3F-03C4-4D25-80A2-F39317E25862}" dt="2022-07-21T07:28:35.167" v="3142" actId="478"/>
          <ac:spMkLst>
            <pc:docMk/>
            <pc:sldMk cId="129369210" sldId="259"/>
            <ac:spMk id="24" creationId="{4605F6AC-8356-4661-B6A4-309609CF4CCF}"/>
          </ac:spMkLst>
        </pc:spChg>
        <pc:spChg chg="mod">
          <ac:chgData name="Mai Thu Ha" userId="d1379d4f-dc73-4b5e-a750-b1b89982e635" providerId="ADAL" clId="{E5911E3F-03C4-4D25-80A2-F39317E25862}" dt="2022-07-21T07:29:21.812" v="3148" actId="207"/>
          <ac:spMkLst>
            <pc:docMk/>
            <pc:sldMk cId="129369210" sldId="259"/>
            <ac:spMk id="25" creationId="{9897B1B9-EB78-41AF-AC33-1E8F7714B11F}"/>
          </ac:spMkLst>
        </pc:spChg>
        <pc:spChg chg="del">
          <ac:chgData name="Mai Thu Ha" userId="d1379d4f-dc73-4b5e-a750-b1b89982e635" providerId="ADAL" clId="{E5911E3F-03C4-4D25-80A2-F39317E25862}" dt="2022-07-21T07:25:42.048" v="3108" actId="478"/>
          <ac:spMkLst>
            <pc:docMk/>
            <pc:sldMk cId="129369210" sldId="259"/>
            <ac:spMk id="27" creationId="{D96707EC-5A82-4050-B897-6DBAB63AC957}"/>
          </ac:spMkLst>
        </pc:spChg>
        <pc:spChg chg="del">
          <ac:chgData name="Mai Thu Ha" userId="d1379d4f-dc73-4b5e-a750-b1b89982e635" providerId="ADAL" clId="{E5911E3F-03C4-4D25-80A2-F39317E25862}" dt="2022-07-21T07:25:44.743" v="3111" actId="478"/>
          <ac:spMkLst>
            <pc:docMk/>
            <pc:sldMk cId="129369210" sldId="259"/>
            <ac:spMk id="31" creationId="{8DD63B39-09F3-4F04-83CD-408FC7619A90}"/>
          </ac:spMkLst>
        </pc:spChg>
        <pc:spChg chg="del">
          <ac:chgData name="Mai Thu Ha" userId="d1379d4f-dc73-4b5e-a750-b1b89982e635" providerId="ADAL" clId="{E5911E3F-03C4-4D25-80A2-F39317E25862}" dt="2022-07-21T07:25:46.518" v="3113" actId="478"/>
          <ac:spMkLst>
            <pc:docMk/>
            <pc:sldMk cId="129369210" sldId="259"/>
            <ac:spMk id="32" creationId="{A6F11D1C-4D08-4BAF-9A3D-4AC673B9036B}"/>
          </ac:spMkLst>
        </pc:spChg>
        <pc:spChg chg="del">
          <ac:chgData name="Mai Thu Ha" userId="d1379d4f-dc73-4b5e-a750-b1b89982e635" providerId="ADAL" clId="{E5911E3F-03C4-4D25-80A2-F39317E25862}" dt="2022-07-21T07:25:43.896" v="3110" actId="478"/>
          <ac:spMkLst>
            <pc:docMk/>
            <pc:sldMk cId="129369210" sldId="259"/>
            <ac:spMk id="33" creationId="{9B5DABB8-849A-4D2D-930C-9CA07BFC5BDE}"/>
          </ac:spMkLst>
        </pc:spChg>
        <pc:spChg chg="del">
          <ac:chgData name="Mai Thu Ha" userId="d1379d4f-dc73-4b5e-a750-b1b89982e635" providerId="ADAL" clId="{E5911E3F-03C4-4D25-80A2-F39317E25862}" dt="2022-07-21T07:25:45.727" v="3112" actId="478"/>
          <ac:spMkLst>
            <pc:docMk/>
            <pc:sldMk cId="129369210" sldId="259"/>
            <ac:spMk id="34" creationId="{42A746A3-96B8-42A5-8EFA-A104DB6B2F69}"/>
          </ac:spMkLst>
        </pc:spChg>
        <pc:cxnChg chg="mod">
          <ac:chgData name="Mai Thu Ha" userId="d1379d4f-dc73-4b5e-a750-b1b89982e635" providerId="ADAL" clId="{E5911E3F-03C4-4D25-80A2-F39317E25862}" dt="2022-07-21T07:28:44.249" v="3145" actId="1076"/>
          <ac:cxnSpMkLst>
            <pc:docMk/>
            <pc:sldMk cId="129369210" sldId="259"/>
            <ac:cxnSpMk id="21" creationId="{B4199134-2609-4E66-A329-2863BCCC5133}"/>
          </ac:cxnSpMkLst>
        </pc:cxnChg>
        <pc:cxnChg chg="del">
          <ac:chgData name="Mai Thu Ha" userId="d1379d4f-dc73-4b5e-a750-b1b89982e635" providerId="ADAL" clId="{E5911E3F-03C4-4D25-80A2-F39317E25862}" dt="2022-07-21T07:25:50.730" v="3114" actId="478"/>
          <ac:cxnSpMkLst>
            <pc:docMk/>
            <pc:sldMk cId="129369210" sldId="259"/>
            <ac:cxnSpMk id="22" creationId="{2F7D700C-B032-496C-9680-57633EB31182}"/>
          </ac:cxnSpMkLst>
        </pc:cxnChg>
      </pc:sldChg>
      <pc:sldChg chg="addSp delSp modSp mod">
        <pc:chgData name="Mai Thu Ha" userId="d1379d4f-dc73-4b5e-a750-b1b89982e635" providerId="ADAL" clId="{E5911E3F-03C4-4D25-80A2-F39317E25862}" dt="2022-07-23T04:00:32.552" v="3177" actId="1076"/>
        <pc:sldMkLst>
          <pc:docMk/>
          <pc:sldMk cId="0" sldId="260"/>
        </pc:sldMkLst>
        <pc:spChg chg="mod">
          <ac:chgData name="Mai Thu Ha" userId="d1379d4f-dc73-4b5e-a750-b1b89982e635" providerId="ADAL" clId="{E5911E3F-03C4-4D25-80A2-F39317E25862}" dt="2022-07-07T07:46:42.106" v="2831"/>
          <ac:spMkLst>
            <pc:docMk/>
            <pc:sldMk cId="0" sldId="260"/>
            <ac:spMk id="30" creationId="{D6330AEF-1F16-8220-F9E9-C758A77F6FAC}"/>
          </ac:spMkLst>
        </pc:spChg>
        <pc:spChg chg="mod">
          <ac:chgData name="Mai Thu Ha" userId="d1379d4f-dc73-4b5e-a750-b1b89982e635" providerId="ADAL" clId="{E5911E3F-03C4-4D25-80A2-F39317E25862}" dt="2022-07-07T07:46:42.106" v="2831"/>
          <ac:spMkLst>
            <pc:docMk/>
            <pc:sldMk cId="0" sldId="260"/>
            <ac:spMk id="31" creationId="{94DE6DC7-8039-6F20-F570-E402C374DC75}"/>
          </ac:spMkLst>
        </pc:spChg>
        <pc:spChg chg="mod">
          <ac:chgData name="Mai Thu Ha" userId="d1379d4f-dc73-4b5e-a750-b1b89982e635" providerId="ADAL" clId="{E5911E3F-03C4-4D25-80A2-F39317E25862}" dt="2022-07-07T07:46:42.106" v="2831"/>
          <ac:spMkLst>
            <pc:docMk/>
            <pc:sldMk cId="0" sldId="260"/>
            <ac:spMk id="32" creationId="{F5947730-B0E9-F317-806C-264EAF045B5F}"/>
          </ac:spMkLst>
        </pc:spChg>
        <pc:spChg chg="mod">
          <ac:chgData name="Mai Thu Ha" userId="d1379d4f-dc73-4b5e-a750-b1b89982e635" providerId="ADAL" clId="{E5911E3F-03C4-4D25-80A2-F39317E25862}" dt="2022-07-07T07:46:42.106" v="2831"/>
          <ac:spMkLst>
            <pc:docMk/>
            <pc:sldMk cId="0" sldId="260"/>
            <ac:spMk id="33" creationId="{367197AD-9902-834C-631F-7F9351263B5D}"/>
          </ac:spMkLst>
        </pc:spChg>
        <pc:spChg chg="mod">
          <ac:chgData name="Mai Thu Ha" userId="d1379d4f-dc73-4b5e-a750-b1b89982e635" providerId="ADAL" clId="{E5911E3F-03C4-4D25-80A2-F39317E25862}" dt="2022-07-07T07:46:42.106" v="2831"/>
          <ac:spMkLst>
            <pc:docMk/>
            <pc:sldMk cId="0" sldId="260"/>
            <ac:spMk id="34" creationId="{260FCAB7-4B3C-A5C4-81C4-A585DC09FD1D}"/>
          </ac:spMkLst>
        </pc:spChg>
        <pc:spChg chg="mod">
          <ac:chgData name="Mai Thu Ha" userId="d1379d4f-dc73-4b5e-a750-b1b89982e635" providerId="ADAL" clId="{E5911E3F-03C4-4D25-80A2-F39317E25862}" dt="2022-07-07T07:46:42.106" v="2831"/>
          <ac:spMkLst>
            <pc:docMk/>
            <pc:sldMk cId="0" sldId="260"/>
            <ac:spMk id="35" creationId="{33C34DA4-1F06-2867-C3C4-2FA4A2896DB9}"/>
          </ac:spMkLst>
        </pc:spChg>
        <pc:spChg chg="add mod">
          <ac:chgData name="Mai Thu Ha" userId="d1379d4f-dc73-4b5e-a750-b1b89982e635" providerId="ADAL" clId="{E5911E3F-03C4-4D25-80A2-F39317E25862}" dt="2022-07-07T08:22:22.447" v="2982" actId="1076"/>
          <ac:spMkLst>
            <pc:docMk/>
            <pc:sldMk cId="0" sldId="260"/>
            <ac:spMk id="38" creationId="{BAA5FC51-ED8A-BA78-BA03-B7CA7540A15E}"/>
          </ac:spMkLst>
        </pc:spChg>
        <pc:spChg chg="mod">
          <ac:chgData name="Mai Thu Ha" userId="d1379d4f-dc73-4b5e-a750-b1b89982e635" providerId="ADAL" clId="{E5911E3F-03C4-4D25-80A2-F39317E25862}" dt="2022-07-07T07:46:17.513" v="2826" actId="207"/>
          <ac:spMkLst>
            <pc:docMk/>
            <pc:sldMk cId="0" sldId="260"/>
            <ac:spMk id="14633" creationId="{00000000-0000-0000-0000-000000000000}"/>
          </ac:spMkLst>
        </pc:spChg>
        <pc:spChg chg="del mod">
          <ac:chgData name="Mai Thu Ha" userId="d1379d4f-dc73-4b5e-a750-b1b89982e635" providerId="ADAL" clId="{E5911E3F-03C4-4D25-80A2-F39317E25862}" dt="2022-07-07T07:46:30.456" v="2829" actId="478"/>
          <ac:spMkLst>
            <pc:docMk/>
            <pc:sldMk cId="0" sldId="260"/>
            <ac:spMk id="14634" creationId="{00000000-0000-0000-0000-000000000000}"/>
          </ac:spMkLst>
        </pc:spChg>
        <pc:grpChg chg="add mod">
          <ac:chgData name="Mai Thu Ha" userId="d1379d4f-dc73-4b5e-a750-b1b89982e635" providerId="ADAL" clId="{E5911E3F-03C4-4D25-80A2-F39317E25862}" dt="2022-07-07T07:46:46.217" v="2832" actId="1076"/>
          <ac:grpSpMkLst>
            <pc:docMk/>
            <pc:sldMk cId="0" sldId="260"/>
            <ac:grpSpMk id="24" creationId="{4887D067-66AD-86C2-23A1-EF65523036F4}"/>
          </ac:grpSpMkLst>
        </pc:grpChg>
        <pc:grpChg chg="mod">
          <ac:chgData name="Mai Thu Ha" userId="d1379d4f-dc73-4b5e-a750-b1b89982e635" providerId="ADAL" clId="{E5911E3F-03C4-4D25-80A2-F39317E25862}" dt="2022-07-07T07:46:42.106" v="2831"/>
          <ac:grpSpMkLst>
            <pc:docMk/>
            <pc:sldMk cId="0" sldId="260"/>
            <ac:grpSpMk id="26" creationId="{E22B3947-540B-F8A4-CDD6-A0166E83A8B9}"/>
          </ac:grpSpMkLst>
        </pc:grpChg>
        <pc:grpChg chg="mod">
          <ac:chgData name="Mai Thu Ha" userId="d1379d4f-dc73-4b5e-a750-b1b89982e635" providerId="ADAL" clId="{E5911E3F-03C4-4D25-80A2-F39317E25862}" dt="2022-07-07T07:46:42.106" v="2831"/>
          <ac:grpSpMkLst>
            <pc:docMk/>
            <pc:sldMk cId="0" sldId="260"/>
            <ac:grpSpMk id="27" creationId="{8F0C69F0-84A6-86D6-E8F2-689EF5480856}"/>
          </ac:grpSpMkLst>
        </pc:grpChg>
        <pc:grpChg chg="mod">
          <ac:chgData name="Mai Thu Ha" userId="d1379d4f-dc73-4b5e-a750-b1b89982e635" providerId="ADAL" clId="{E5911E3F-03C4-4D25-80A2-F39317E25862}" dt="2022-07-07T07:46:42.106" v="2831"/>
          <ac:grpSpMkLst>
            <pc:docMk/>
            <pc:sldMk cId="0" sldId="260"/>
            <ac:grpSpMk id="28" creationId="{600724AD-1A6A-BF6E-FA85-DC371908652E}"/>
          </ac:grpSpMkLst>
        </pc:grpChg>
        <pc:picChg chg="add mod">
          <ac:chgData name="Mai Thu Ha" userId="d1379d4f-dc73-4b5e-a750-b1b89982e635" providerId="ADAL" clId="{E5911E3F-03C4-4D25-80A2-F39317E25862}" dt="2022-07-23T04:00:32.552" v="3177" actId="1076"/>
          <ac:picMkLst>
            <pc:docMk/>
            <pc:sldMk cId="0" sldId="260"/>
            <ac:picMk id="2" creationId="{ABE39A74-A2DA-1900-6322-8575B349DF24}"/>
          </ac:picMkLst>
        </pc:picChg>
        <pc:picChg chg="add mod">
          <ac:chgData name="Mai Thu Ha" userId="d1379d4f-dc73-4b5e-a750-b1b89982e635" providerId="ADAL" clId="{E5911E3F-03C4-4D25-80A2-F39317E25862}" dt="2022-07-07T08:25:17.319" v="2995" actId="1076"/>
          <ac:picMkLst>
            <pc:docMk/>
            <pc:sldMk cId="0" sldId="260"/>
            <ac:picMk id="4" creationId="{90C41491-B62E-492C-3A1C-116A75C03ED1}"/>
          </ac:picMkLst>
        </pc:picChg>
        <pc:picChg chg="add mod">
          <ac:chgData name="Mai Thu Ha" userId="d1379d4f-dc73-4b5e-a750-b1b89982e635" providerId="ADAL" clId="{E5911E3F-03C4-4D25-80A2-F39317E25862}" dt="2022-07-23T04:00:19.995" v="3174" actId="14100"/>
          <ac:picMkLst>
            <pc:docMk/>
            <pc:sldMk cId="0" sldId="260"/>
            <ac:picMk id="5" creationId="{F524A9DC-D4ED-078B-32C7-D20C9547B711}"/>
          </ac:picMkLst>
        </pc:picChg>
        <pc:cxnChg chg="mod">
          <ac:chgData name="Mai Thu Ha" userId="d1379d4f-dc73-4b5e-a750-b1b89982e635" providerId="ADAL" clId="{E5911E3F-03C4-4D25-80A2-F39317E25862}" dt="2022-07-07T07:46:42.106" v="2831"/>
          <ac:cxnSpMkLst>
            <pc:docMk/>
            <pc:sldMk cId="0" sldId="260"/>
            <ac:cxnSpMk id="25" creationId="{90DF70AD-F14C-0A0B-B705-E5352F4554D5}"/>
          </ac:cxnSpMkLst>
        </pc:cxnChg>
        <pc:cxnChg chg="mod">
          <ac:chgData name="Mai Thu Ha" userId="d1379d4f-dc73-4b5e-a750-b1b89982e635" providerId="ADAL" clId="{E5911E3F-03C4-4D25-80A2-F39317E25862}" dt="2022-07-07T07:46:42.106" v="2831"/>
          <ac:cxnSpMkLst>
            <pc:docMk/>
            <pc:sldMk cId="0" sldId="260"/>
            <ac:cxnSpMk id="29" creationId="{90F676C6-F956-C662-857F-3487C8E2E4AF}"/>
          </ac:cxnSpMkLst>
        </pc:cxnChg>
      </pc:sldChg>
      <pc:sldChg chg="del">
        <pc:chgData name="Mai Thu Ha" userId="d1379d4f-dc73-4b5e-a750-b1b89982e635" providerId="ADAL" clId="{E5911E3F-03C4-4D25-80A2-F39317E25862}" dt="2022-07-07T07:46:34.816" v="2830" actId="47"/>
        <pc:sldMkLst>
          <pc:docMk/>
          <pc:sldMk cId="4127448355" sldId="261"/>
        </pc:sldMkLst>
        <pc:spChg chg="mod">
          <ac:chgData name="Mai Thu Ha" userId="d1379d4f-dc73-4b5e-a750-b1b89982e635" providerId="ADAL" clId="{E5911E3F-03C4-4D25-80A2-F39317E25862}" dt="2022-07-21T07:34:02.963" v="3150"/>
          <ac:spMkLst>
            <pc:docMk/>
            <pc:sldMk cId="4127448355" sldId="261"/>
            <ac:spMk id="24" creationId="{4605F6AC-8356-4661-B6A4-309609CF4CCF}"/>
          </ac:spMkLst>
        </pc:spChg>
      </pc:sldChg>
      <pc:sldChg chg="del">
        <pc:chgData name="Mai Thu Ha" userId="d1379d4f-dc73-4b5e-a750-b1b89982e635" providerId="ADAL" clId="{E5911E3F-03C4-4D25-80A2-F39317E25862}" dt="2022-07-07T07:46:52.237" v="2834" actId="47"/>
        <pc:sldMkLst>
          <pc:docMk/>
          <pc:sldMk cId="3405319497" sldId="262"/>
        </pc:sldMkLst>
        <pc:spChg chg="mod">
          <ac:chgData name="Mai Thu Ha" userId="d1379d4f-dc73-4b5e-a750-b1b89982e635" providerId="ADAL" clId="{E5911E3F-03C4-4D25-80A2-F39317E25862}" dt="2022-07-21T07:34:02.963" v="3150"/>
          <ac:spMkLst>
            <pc:docMk/>
            <pc:sldMk cId="3405319497" sldId="262"/>
            <ac:spMk id="24" creationId="{4605F6AC-8356-4661-B6A4-309609CF4CCF}"/>
          </ac:spMkLst>
        </pc:spChg>
      </pc:sldChg>
      <pc:sldChg chg="del">
        <pc:chgData name="Mai Thu Ha" userId="d1379d4f-dc73-4b5e-a750-b1b89982e635" providerId="ADAL" clId="{E5911E3F-03C4-4D25-80A2-F39317E25862}" dt="2022-07-07T07:46:51.226" v="2833" actId="47"/>
        <pc:sldMkLst>
          <pc:docMk/>
          <pc:sldMk cId="4117383751" sldId="263"/>
        </pc:sldMkLst>
        <pc:spChg chg="mod">
          <ac:chgData name="Mai Thu Ha" userId="d1379d4f-dc73-4b5e-a750-b1b89982e635" providerId="ADAL" clId="{E5911E3F-03C4-4D25-80A2-F39317E25862}" dt="2022-07-21T07:34:02.963" v="3150"/>
          <ac:spMkLst>
            <pc:docMk/>
            <pc:sldMk cId="4117383751" sldId="263"/>
            <ac:spMk id="24" creationId="{4605F6AC-8356-4661-B6A4-309609CF4CCF}"/>
          </ac:spMkLst>
        </pc:spChg>
      </pc:sldChg>
      <pc:sldChg chg="del">
        <pc:chgData name="Mai Thu Ha" userId="d1379d4f-dc73-4b5e-a750-b1b89982e635" providerId="ADAL" clId="{E5911E3F-03C4-4D25-80A2-F39317E25862}" dt="2022-07-06T08:36:47.129" v="304" actId="47"/>
        <pc:sldMkLst>
          <pc:docMk/>
          <pc:sldMk cId="0" sldId="292"/>
        </pc:sldMkLst>
      </pc:sldChg>
      <pc:sldChg chg="del">
        <pc:chgData name="Mai Thu Ha" userId="d1379d4f-dc73-4b5e-a750-b1b89982e635" providerId="ADAL" clId="{E5911E3F-03C4-4D25-80A2-F39317E25862}" dt="2022-07-06T08:07:12.816" v="0" actId="47"/>
        <pc:sldMkLst>
          <pc:docMk/>
          <pc:sldMk cId="0" sldId="294"/>
        </pc:sldMkLst>
      </pc:sldChg>
      <pc:sldChg chg="del">
        <pc:chgData name="Mai Thu Ha" userId="d1379d4f-dc73-4b5e-a750-b1b89982e635" providerId="ADAL" clId="{E5911E3F-03C4-4D25-80A2-F39317E25862}" dt="2022-07-06T08:07:12.816" v="0" actId="47"/>
        <pc:sldMkLst>
          <pc:docMk/>
          <pc:sldMk cId="0" sldId="296"/>
        </pc:sldMkLst>
      </pc:sldChg>
      <pc:sldChg chg="addSp delSp modSp del mod">
        <pc:chgData name="Mai Thu Ha" userId="d1379d4f-dc73-4b5e-a750-b1b89982e635" providerId="ADAL" clId="{E5911E3F-03C4-4D25-80A2-F39317E25862}" dt="2022-07-07T07:37:07.530" v="2753" actId="47"/>
        <pc:sldMkLst>
          <pc:docMk/>
          <pc:sldMk cId="0" sldId="297"/>
        </pc:sldMkLst>
        <pc:spChg chg="mod">
          <ac:chgData name="Mai Thu Ha" userId="d1379d4f-dc73-4b5e-a750-b1b89982e635" providerId="ADAL" clId="{E5911E3F-03C4-4D25-80A2-F39317E25862}" dt="2022-07-06T08:13:42.156" v="85" actId="20577"/>
          <ac:spMkLst>
            <pc:docMk/>
            <pc:sldMk cId="0" sldId="297"/>
            <ac:spMk id="2" creationId="{00000000-0000-0000-0000-000000000000}"/>
          </ac:spMkLst>
        </pc:spChg>
        <pc:spChg chg="add del mod">
          <ac:chgData name="Mai Thu Ha" userId="d1379d4f-dc73-4b5e-a750-b1b89982e635" providerId="ADAL" clId="{E5911E3F-03C4-4D25-80A2-F39317E25862}" dt="2022-07-06T08:13:12.135" v="82" actId="478"/>
          <ac:spMkLst>
            <pc:docMk/>
            <pc:sldMk cId="0" sldId="297"/>
            <ac:spMk id="4" creationId="{88E09F9E-97A4-F81A-21D6-F5E9E81243E0}"/>
          </ac:spMkLst>
        </pc:spChg>
        <pc:spChg chg="add del mod">
          <ac:chgData name="Mai Thu Ha" userId="d1379d4f-dc73-4b5e-a750-b1b89982e635" providerId="ADAL" clId="{E5911E3F-03C4-4D25-80A2-F39317E25862}" dt="2022-07-06T08:13:15.991" v="84" actId="478"/>
          <ac:spMkLst>
            <pc:docMk/>
            <pc:sldMk cId="0" sldId="297"/>
            <ac:spMk id="6" creationId="{770C276A-E0C6-BDFC-CF6B-4E16604BDF63}"/>
          </ac:spMkLst>
        </pc:spChg>
        <pc:spChg chg="mod">
          <ac:chgData name="Mai Thu Ha" userId="d1379d4f-dc73-4b5e-a750-b1b89982e635" providerId="ADAL" clId="{E5911E3F-03C4-4D25-80A2-F39317E25862}" dt="2022-07-07T01:49:10.362" v="1584" actId="14100"/>
          <ac:spMkLst>
            <pc:docMk/>
            <pc:sldMk cId="0" sldId="297"/>
            <ac:spMk id="18" creationId="{00000000-0000-0000-0000-000000000000}"/>
          </ac:spMkLst>
        </pc:spChg>
        <pc:picChg chg="del">
          <ac:chgData name="Mai Thu Ha" userId="d1379d4f-dc73-4b5e-a750-b1b89982e635" providerId="ADAL" clId="{E5911E3F-03C4-4D25-80A2-F39317E25862}" dt="2022-07-06T08:13:02.151" v="81" actId="478"/>
          <ac:picMkLst>
            <pc:docMk/>
            <pc:sldMk cId="0" sldId="297"/>
            <ac:picMk id="14" creationId="{00000000-0000-0000-0000-000000000000}"/>
          </ac:picMkLst>
        </pc:picChg>
        <pc:picChg chg="del">
          <ac:chgData name="Mai Thu Ha" userId="d1379d4f-dc73-4b5e-a750-b1b89982e635" providerId="ADAL" clId="{E5911E3F-03C4-4D25-80A2-F39317E25862}" dt="2022-07-06T08:13:01.061" v="80" actId="478"/>
          <ac:picMkLst>
            <pc:docMk/>
            <pc:sldMk cId="0" sldId="297"/>
            <ac:picMk id="16" creationId="{00000000-0000-0000-0000-000000000000}"/>
          </ac:picMkLst>
        </pc:picChg>
      </pc:sldChg>
      <pc:sldChg chg="del">
        <pc:chgData name="Mai Thu Ha" userId="d1379d4f-dc73-4b5e-a750-b1b89982e635" providerId="ADAL" clId="{E5911E3F-03C4-4D25-80A2-F39317E25862}" dt="2022-07-06T08:07:12.816" v="0" actId="47"/>
        <pc:sldMkLst>
          <pc:docMk/>
          <pc:sldMk cId="0" sldId="321"/>
        </pc:sldMkLst>
      </pc:sldChg>
      <pc:sldChg chg="del">
        <pc:chgData name="Mai Thu Ha" userId="d1379d4f-dc73-4b5e-a750-b1b89982e635" providerId="ADAL" clId="{E5911E3F-03C4-4D25-80A2-F39317E25862}" dt="2022-07-06T08:07:12.816" v="0" actId="47"/>
        <pc:sldMkLst>
          <pc:docMk/>
          <pc:sldMk cId="2310328865" sldId="323"/>
        </pc:sldMkLst>
      </pc:sldChg>
      <pc:sldChg chg="addSp delSp modSp mod">
        <pc:chgData name="Mai Thu Ha" userId="d1379d4f-dc73-4b5e-a750-b1b89982e635" providerId="ADAL" clId="{E5911E3F-03C4-4D25-80A2-F39317E25862}" dt="2022-07-07T06:47:25.193" v="2435" actId="207"/>
        <pc:sldMkLst>
          <pc:docMk/>
          <pc:sldMk cId="0" sldId="387"/>
        </pc:sldMkLst>
        <pc:spChg chg="mod">
          <ac:chgData name="Mai Thu Ha" userId="d1379d4f-dc73-4b5e-a750-b1b89982e635" providerId="ADAL" clId="{E5911E3F-03C4-4D25-80A2-F39317E25862}" dt="2022-07-07T06:47:25.193" v="2435" actId="207"/>
          <ac:spMkLst>
            <pc:docMk/>
            <pc:sldMk cId="0" sldId="387"/>
            <ac:spMk id="7" creationId="{00000000-0000-0000-0000-000000000000}"/>
          </ac:spMkLst>
        </pc:spChg>
        <pc:graphicFrameChg chg="del">
          <ac:chgData name="Mai Thu Ha" userId="d1379d4f-dc73-4b5e-a750-b1b89982e635" providerId="ADAL" clId="{E5911E3F-03C4-4D25-80A2-F39317E25862}" dt="2022-07-06T08:11:28.434" v="28" actId="478"/>
          <ac:graphicFrameMkLst>
            <pc:docMk/>
            <pc:sldMk cId="0" sldId="387"/>
            <ac:graphicFrameMk id="3" creationId="{00000000-0000-0000-0000-000000000000}"/>
          </ac:graphicFrameMkLst>
        </pc:graphicFrameChg>
        <pc:picChg chg="mod">
          <ac:chgData name="Mai Thu Ha" userId="d1379d4f-dc73-4b5e-a750-b1b89982e635" providerId="ADAL" clId="{E5911E3F-03C4-4D25-80A2-F39317E25862}" dt="2022-07-06T08:11:49.827" v="32" actId="1076"/>
          <ac:picMkLst>
            <pc:docMk/>
            <pc:sldMk cId="0" sldId="387"/>
            <ac:picMk id="5" creationId="{00000000-0000-0000-0000-000000000000}"/>
          </ac:picMkLst>
        </pc:picChg>
        <pc:picChg chg="del">
          <ac:chgData name="Mai Thu Ha" userId="d1379d4f-dc73-4b5e-a750-b1b89982e635" providerId="ADAL" clId="{E5911E3F-03C4-4D25-80A2-F39317E25862}" dt="2022-07-06T08:11:21.106" v="27" actId="478"/>
          <ac:picMkLst>
            <pc:docMk/>
            <pc:sldMk cId="0" sldId="387"/>
            <ac:picMk id="6" creationId="{00000000-0000-0000-0000-000000000000}"/>
          </ac:picMkLst>
        </pc:picChg>
        <pc:picChg chg="add mod">
          <ac:chgData name="Mai Thu Ha" userId="d1379d4f-dc73-4b5e-a750-b1b89982e635" providerId="ADAL" clId="{E5911E3F-03C4-4D25-80A2-F39317E25862}" dt="2022-07-06T08:11:48.879" v="31" actId="1076"/>
          <ac:picMkLst>
            <pc:docMk/>
            <pc:sldMk cId="0" sldId="387"/>
            <ac:picMk id="8" creationId="{84693F0D-8826-D6D8-AE66-8D682FFF3F96}"/>
          </ac:picMkLst>
        </pc:picChg>
        <pc:picChg chg="del">
          <ac:chgData name="Mai Thu Ha" userId="d1379d4f-dc73-4b5e-a750-b1b89982e635" providerId="ADAL" clId="{E5911E3F-03C4-4D25-80A2-F39317E25862}" dt="2022-07-06T08:11:18.703" v="26" actId="478"/>
          <ac:picMkLst>
            <pc:docMk/>
            <pc:sldMk cId="0" sldId="387"/>
            <ac:picMk id="11" creationId="{00000000-0000-0000-0000-000000000000}"/>
          </ac:picMkLst>
        </pc:picChg>
      </pc:sldChg>
      <pc:sldChg chg="addSp delSp modSp mod delAnim">
        <pc:chgData name="Mai Thu Ha" userId="d1379d4f-dc73-4b5e-a750-b1b89982e635" providerId="ADAL" clId="{E5911E3F-03C4-4D25-80A2-F39317E25862}" dt="2022-07-23T08:27:33.101" v="3294" actId="1076"/>
        <pc:sldMkLst>
          <pc:docMk/>
          <pc:sldMk cId="0" sldId="388"/>
        </pc:sldMkLst>
        <pc:spChg chg="add del mod">
          <ac:chgData name="Mai Thu Ha" userId="d1379d4f-dc73-4b5e-a750-b1b89982e635" providerId="ADAL" clId="{E5911E3F-03C4-4D25-80A2-F39317E25862}" dt="2022-07-06T09:41:42.280" v="1515" actId="478"/>
          <ac:spMkLst>
            <pc:docMk/>
            <pc:sldMk cId="0" sldId="388"/>
            <ac:spMk id="2" creationId="{D1B53718-E5D7-A038-9E37-3C857A963A87}"/>
          </ac:spMkLst>
        </pc:spChg>
        <pc:spChg chg="add del mod">
          <ac:chgData name="Mai Thu Ha" userId="d1379d4f-dc73-4b5e-a750-b1b89982e635" providerId="ADAL" clId="{E5911E3F-03C4-4D25-80A2-F39317E25862}" dt="2022-07-06T08:46:19.320" v="340" actId="478"/>
          <ac:spMkLst>
            <pc:docMk/>
            <pc:sldMk cId="0" sldId="388"/>
            <ac:spMk id="4" creationId="{25222CCF-BACB-A906-1681-BE8216957A2C}"/>
          </ac:spMkLst>
        </pc:spChg>
        <pc:spChg chg="add del mod">
          <ac:chgData name="Mai Thu Ha" userId="d1379d4f-dc73-4b5e-a750-b1b89982e635" providerId="ADAL" clId="{E5911E3F-03C4-4D25-80A2-F39317E25862}" dt="2022-07-06T08:46:48.634" v="344" actId="478"/>
          <ac:spMkLst>
            <pc:docMk/>
            <pc:sldMk cId="0" sldId="388"/>
            <ac:spMk id="7" creationId="{B46D0419-D77B-C330-0BC9-5BC9E94C1C89}"/>
          </ac:spMkLst>
        </pc:spChg>
        <pc:spChg chg="add mod">
          <ac:chgData name="Mai Thu Ha" userId="d1379d4f-dc73-4b5e-a750-b1b89982e635" providerId="ADAL" clId="{E5911E3F-03C4-4D25-80A2-F39317E25862}" dt="2022-07-23T08:27:28.141" v="3293" actId="1076"/>
          <ac:spMkLst>
            <pc:docMk/>
            <pc:sldMk cId="0" sldId="388"/>
            <ac:spMk id="9" creationId="{3972E6C6-9937-A0D3-7EA5-4794830C2070}"/>
          </ac:spMkLst>
        </pc:spChg>
        <pc:spChg chg="add mod">
          <ac:chgData name="Mai Thu Ha" userId="d1379d4f-dc73-4b5e-a750-b1b89982e635" providerId="ADAL" clId="{E5911E3F-03C4-4D25-80A2-F39317E25862}" dt="2022-07-06T08:55:08.514" v="427" actId="1076"/>
          <ac:spMkLst>
            <pc:docMk/>
            <pc:sldMk cId="0" sldId="388"/>
            <ac:spMk id="10" creationId="{48353ED5-6197-F004-39EF-88021093799B}"/>
          </ac:spMkLst>
        </pc:spChg>
        <pc:spChg chg="add mod">
          <ac:chgData name="Mai Thu Ha" userId="d1379d4f-dc73-4b5e-a750-b1b89982e635" providerId="ADAL" clId="{E5911E3F-03C4-4D25-80A2-F39317E25862}" dt="2022-07-23T08:27:33.101" v="3294" actId="1076"/>
          <ac:spMkLst>
            <pc:docMk/>
            <pc:sldMk cId="0" sldId="388"/>
            <ac:spMk id="16" creationId="{F3C290D9-CC58-4E3C-6862-D44AB4025601}"/>
          </ac:spMkLst>
        </pc:spChg>
        <pc:spChg chg="add mod">
          <ac:chgData name="Mai Thu Ha" userId="d1379d4f-dc73-4b5e-a750-b1b89982e635" providerId="ADAL" clId="{E5911E3F-03C4-4D25-80A2-F39317E25862}" dt="2022-07-23T08:26:46.013" v="3283" actId="1076"/>
          <ac:spMkLst>
            <pc:docMk/>
            <pc:sldMk cId="0" sldId="388"/>
            <ac:spMk id="19" creationId="{30257ED8-67DC-BC98-7B78-EE93A24F628F}"/>
          </ac:spMkLst>
        </pc:spChg>
        <pc:spChg chg="mod">
          <ac:chgData name="Mai Thu Ha" userId="d1379d4f-dc73-4b5e-a750-b1b89982e635" providerId="ADAL" clId="{E5911E3F-03C4-4D25-80A2-F39317E25862}" dt="2022-07-07T01:46:44.091" v="1577" actId="207"/>
          <ac:spMkLst>
            <pc:docMk/>
            <pc:sldMk cId="0" sldId="388"/>
            <ac:spMk id="20" creationId="{00000000-0000-0000-0000-000000000000}"/>
          </ac:spMkLst>
        </pc:spChg>
        <pc:spChg chg="add mod">
          <ac:chgData name="Mai Thu Ha" userId="d1379d4f-dc73-4b5e-a750-b1b89982e635" providerId="ADAL" clId="{E5911E3F-03C4-4D25-80A2-F39317E25862}" dt="2022-07-23T08:27:17.137" v="3290" actId="1076"/>
          <ac:spMkLst>
            <pc:docMk/>
            <pc:sldMk cId="0" sldId="388"/>
            <ac:spMk id="21" creationId="{2B56FC0A-FC31-A74F-B148-D434D52C45A9}"/>
          </ac:spMkLst>
        </pc:spChg>
        <pc:spChg chg="add mod">
          <ac:chgData name="Mai Thu Ha" userId="d1379d4f-dc73-4b5e-a750-b1b89982e635" providerId="ADAL" clId="{E5911E3F-03C4-4D25-80A2-F39317E25862}" dt="2022-07-23T08:27:10.855" v="3288" actId="1076"/>
          <ac:spMkLst>
            <pc:docMk/>
            <pc:sldMk cId="0" sldId="388"/>
            <ac:spMk id="22" creationId="{03BEF46E-C519-362F-90D9-2884AFD7C2F5}"/>
          </ac:spMkLst>
        </pc:spChg>
        <pc:spChg chg="add mod">
          <ac:chgData name="Mai Thu Ha" userId="d1379d4f-dc73-4b5e-a750-b1b89982e635" providerId="ADAL" clId="{E5911E3F-03C4-4D25-80A2-F39317E25862}" dt="2022-07-06T09:41:46.521" v="1517" actId="1076"/>
          <ac:spMkLst>
            <pc:docMk/>
            <pc:sldMk cId="0" sldId="388"/>
            <ac:spMk id="41" creationId="{AEF5AE3A-F4E8-DB95-4594-3FBA5A7B1E49}"/>
          </ac:spMkLst>
        </pc:spChg>
        <pc:spChg chg="add del mod">
          <ac:chgData name="Mai Thu Ha" userId="d1379d4f-dc73-4b5e-a750-b1b89982e635" providerId="ADAL" clId="{E5911E3F-03C4-4D25-80A2-F39317E25862}" dt="2022-07-06T08:44:05.758" v="318" actId="478"/>
          <ac:spMkLst>
            <pc:docMk/>
            <pc:sldMk cId="0" sldId="388"/>
            <ac:spMk id="138" creationId="{00000000-0000-0000-0000-000000000000}"/>
          </ac:spMkLst>
        </pc:spChg>
        <pc:grpChg chg="add del mod">
          <ac:chgData name="Mai Thu Ha" userId="d1379d4f-dc73-4b5e-a750-b1b89982e635" providerId="ADAL" clId="{E5911E3F-03C4-4D25-80A2-F39317E25862}" dt="2022-07-23T08:12:06.810" v="3204" actId="478"/>
          <ac:grpSpMkLst>
            <pc:docMk/>
            <pc:sldMk cId="0" sldId="388"/>
            <ac:grpSpMk id="14" creationId="{BA6B7A30-245A-0058-FBA0-538846E61FA1}"/>
          </ac:grpSpMkLst>
        </pc:grpChg>
        <pc:grpChg chg="add del mod">
          <ac:chgData name="Mai Thu Ha" userId="d1379d4f-dc73-4b5e-a750-b1b89982e635" providerId="ADAL" clId="{E5911E3F-03C4-4D25-80A2-F39317E25862}" dt="2022-07-23T08:27:13.625" v="3289" actId="1076"/>
          <ac:grpSpMkLst>
            <pc:docMk/>
            <pc:sldMk cId="0" sldId="388"/>
            <ac:grpSpMk id="15" creationId="{BD1AB118-A21A-0E78-36B1-3ACEA29F4573}"/>
          </ac:grpSpMkLst>
        </pc:grpChg>
        <pc:grpChg chg="del mod">
          <ac:chgData name="Mai Thu Ha" userId="d1379d4f-dc73-4b5e-a750-b1b89982e635" providerId="ADAL" clId="{E5911E3F-03C4-4D25-80A2-F39317E25862}" dt="2022-07-06T08:44:07.169" v="319" actId="478"/>
          <ac:grpSpMkLst>
            <pc:docMk/>
            <pc:sldMk cId="0" sldId="388"/>
            <ac:grpSpMk id="134" creationId="{00000000-0000-0000-0000-000000000000}"/>
          </ac:grpSpMkLst>
        </pc:grpChg>
        <pc:picChg chg="add del mod">
          <ac:chgData name="Mai Thu Ha" userId="d1379d4f-dc73-4b5e-a750-b1b89982e635" providerId="ADAL" clId="{E5911E3F-03C4-4D25-80A2-F39317E25862}" dt="2022-07-06T08:45:57.223" v="333" actId="478"/>
          <ac:picMkLst>
            <pc:docMk/>
            <pc:sldMk cId="0" sldId="388"/>
            <ac:picMk id="5" creationId="{4F04FD4E-4537-345F-4FF1-D22F64718700}"/>
          </ac:picMkLst>
        </pc:picChg>
        <pc:picChg chg="add del mod">
          <ac:chgData name="Mai Thu Ha" userId="d1379d4f-dc73-4b5e-a750-b1b89982e635" providerId="ADAL" clId="{E5911E3F-03C4-4D25-80A2-F39317E25862}" dt="2022-07-06T09:09:07.426" v="627" actId="478"/>
          <ac:picMkLst>
            <pc:docMk/>
            <pc:sldMk cId="0" sldId="388"/>
            <ac:picMk id="8" creationId="{5B0070E9-3D03-B3C3-B641-3B8161580C44}"/>
          </ac:picMkLst>
        </pc:picChg>
        <pc:picChg chg="add del">
          <ac:chgData name="Mai Thu Ha" userId="d1379d4f-dc73-4b5e-a750-b1b89982e635" providerId="ADAL" clId="{E5911E3F-03C4-4D25-80A2-F39317E25862}" dt="2022-07-06T08:56:54.539" v="430" actId="478"/>
          <ac:picMkLst>
            <pc:docMk/>
            <pc:sldMk cId="0" sldId="388"/>
            <ac:picMk id="11" creationId="{BE8D7AF9-3088-9598-0DF6-5085BA83AD94}"/>
          </ac:picMkLst>
        </pc:picChg>
        <pc:picChg chg="add mod">
          <ac:chgData name="Mai Thu Ha" userId="d1379d4f-dc73-4b5e-a750-b1b89982e635" providerId="ADAL" clId="{E5911E3F-03C4-4D25-80A2-F39317E25862}" dt="2022-07-23T08:27:13.625" v="3289" actId="1076"/>
          <ac:picMkLst>
            <pc:docMk/>
            <pc:sldMk cId="0" sldId="388"/>
            <ac:picMk id="12" creationId="{E9E574D1-5D8B-442F-4C44-EFF2F7044004}"/>
          </ac:picMkLst>
        </pc:picChg>
        <pc:picChg chg="add mod">
          <ac:chgData name="Mai Thu Ha" userId="d1379d4f-dc73-4b5e-a750-b1b89982e635" providerId="ADAL" clId="{E5911E3F-03C4-4D25-80A2-F39317E25862}" dt="2022-07-07T08:02:16.791" v="2858" actId="1076"/>
          <ac:picMkLst>
            <pc:docMk/>
            <pc:sldMk cId="0" sldId="388"/>
            <ac:picMk id="13" creationId="{24247CBA-47FC-27BA-B39F-5F9C204BFFD0}"/>
          </ac:picMkLst>
        </pc:picChg>
        <pc:picChg chg="add del mod">
          <ac:chgData name="Mai Thu Ha" userId="d1379d4f-dc73-4b5e-a750-b1b89982e635" providerId="ADAL" clId="{E5911E3F-03C4-4D25-80A2-F39317E25862}" dt="2022-07-06T09:26:28.253" v="769" actId="478"/>
          <ac:picMkLst>
            <pc:docMk/>
            <pc:sldMk cId="0" sldId="388"/>
            <ac:picMk id="17" creationId="{B5B063C0-E984-0135-2A19-318C729040F1}"/>
          </ac:picMkLst>
        </pc:picChg>
        <pc:picChg chg="add del mod">
          <ac:chgData name="Mai Thu Ha" userId="d1379d4f-dc73-4b5e-a750-b1b89982e635" providerId="ADAL" clId="{E5911E3F-03C4-4D25-80A2-F39317E25862}" dt="2022-07-23T08:11:12.334" v="3194" actId="478"/>
          <ac:picMkLst>
            <pc:docMk/>
            <pc:sldMk cId="0" sldId="388"/>
            <ac:picMk id="18" creationId="{F86F5EFB-CADC-6D06-ACD2-7833E3F5ECEF}"/>
          </ac:picMkLst>
        </pc:picChg>
        <pc:picChg chg="del">
          <ac:chgData name="Mai Thu Ha" userId="d1379d4f-dc73-4b5e-a750-b1b89982e635" providerId="ADAL" clId="{E5911E3F-03C4-4D25-80A2-F39317E25862}" dt="2022-07-06T08:46:30.934" v="343" actId="478"/>
          <ac:picMkLst>
            <pc:docMk/>
            <pc:sldMk cId="0" sldId="388"/>
            <ac:picMk id="23" creationId="{00000000-0000-0000-0000-000000000000}"/>
          </ac:picMkLst>
        </pc:picChg>
        <pc:picChg chg="add mod">
          <ac:chgData name="Mai Thu Ha" userId="d1379d4f-dc73-4b5e-a750-b1b89982e635" providerId="ADAL" clId="{E5911E3F-03C4-4D25-80A2-F39317E25862}" dt="2022-07-23T08:27:07.409" v="3287" actId="14100"/>
          <ac:picMkLst>
            <pc:docMk/>
            <pc:sldMk cId="0" sldId="388"/>
            <ac:picMk id="23" creationId="{5DC7E0CB-2E95-4F43-9552-7E1420B26B12}"/>
          </ac:picMkLst>
        </pc:picChg>
        <pc:picChg chg="add mod">
          <ac:chgData name="Mai Thu Ha" userId="d1379d4f-dc73-4b5e-a750-b1b89982e635" providerId="ADAL" clId="{E5911E3F-03C4-4D25-80A2-F39317E25862}" dt="2022-07-23T08:27:25.297" v="3292" actId="1076"/>
          <ac:picMkLst>
            <pc:docMk/>
            <pc:sldMk cId="0" sldId="388"/>
            <ac:picMk id="24" creationId="{F11C6846-B25F-FDC4-E96B-A73573F166A5}"/>
          </ac:picMkLst>
        </pc:picChg>
        <pc:picChg chg="del">
          <ac:chgData name="Mai Thu Ha" userId="d1379d4f-dc73-4b5e-a750-b1b89982e635" providerId="ADAL" clId="{E5911E3F-03C4-4D25-80A2-F39317E25862}" dt="2022-07-06T08:45:44.824" v="328" actId="478"/>
          <ac:picMkLst>
            <pc:docMk/>
            <pc:sldMk cId="0" sldId="388"/>
            <ac:picMk id="25" creationId="{00000000-0000-0000-0000-000000000000}"/>
          </ac:picMkLst>
        </pc:picChg>
        <pc:picChg chg="del">
          <ac:chgData name="Mai Thu Ha" userId="d1379d4f-dc73-4b5e-a750-b1b89982e635" providerId="ADAL" clId="{E5911E3F-03C4-4D25-80A2-F39317E25862}" dt="2022-07-06T08:46:00.900" v="334" actId="478"/>
          <ac:picMkLst>
            <pc:docMk/>
            <pc:sldMk cId="0" sldId="388"/>
            <ac:picMk id="26" creationId="{00000000-0000-0000-0000-000000000000}"/>
          </ac:picMkLst>
        </pc:picChg>
        <pc:picChg chg="del">
          <ac:chgData name="Mai Thu Ha" userId="d1379d4f-dc73-4b5e-a750-b1b89982e635" providerId="ADAL" clId="{E5911E3F-03C4-4D25-80A2-F39317E25862}" dt="2022-07-06T08:46:02.743" v="335" actId="478"/>
          <ac:picMkLst>
            <pc:docMk/>
            <pc:sldMk cId="0" sldId="388"/>
            <ac:picMk id="27" creationId="{00000000-0000-0000-0000-000000000000}"/>
          </ac:picMkLst>
        </pc:picChg>
        <pc:picChg chg="del">
          <ac:chgData name="Mai Thu Ha" userId="d1379d4f-dc73-4b5e-a750-b1b89982e635" providerId="ADAL" clId="{E5911E3F-03C4-4D25-80A2-F39317E25862}" dt="2022-07-06T08:46:20.575" v="341" actId="478"/>
          <ac:picMkLst>
            <pc:docMk/>
            <pc:sldMk cId="0" sldId="388"/>
            <ac:picMk id="30" creationId="{00000000-0000-0000-0000-000000000000}"/>
          </ac:picMkLst>
        </pc:picChg>
        <pc:picChg chg="del">
          <ac:chgData name="Mai Thu Ha" userId="d1379d4f-dc73-4b5e-a750-b1b89982e635" providerId="ADAL" clId="{E5911E3F-03C4-4D25-80A2-F39317E25862}" dt="2022-07-06T08:46:21.518" v="342" actId="478"/>
          <ac:picMkLst>
            <pc:docMk/>
            <pc:sldMk cId="0" sldId="388"/>
            <ac:picMk id="31" creationId="{00000000-0000-0000-0000-000000000000}"/>
          </ac:picMkLst>
        </pc:picChg>
        <pc:picChg chg="del">
          <ac:chgData name="Mai Thu Ha" userId="d1379d4f-dc73-4b5e-a750-b1b89982e635" providerId="ADAL" clId="{E5911E3F-03C4-4D25-80A2-F39317E25862}" dt="2022-07-06T08:46:50.748" v="345" actId="478"/>
          <ac:picMkLst>
            <pc:docMk/>
            <pc:sldMk cId="0" sldId="388"/>
            <ac:picMk id="32" creationId="{00000000-0000-0000-0000-000000000000}"/>
          </ac:picMkLst>
        </pc:picChg>
        <pc:picChg chg="del">
          <ac:chgData name="Mai Thu Ha" userId="d1379d4f-dc73-4b5e-a750-b1b89982e635" providerId="ADAL" clId="{E5911E3F-03C4-4D25-80A2-F39317E25862}" dt="2022-07-06T08:46:13.465" v="339" actId="478"/>
          <ac:picMkLst>
            <pc:docMk/>
            <pc:sldMk cId="0" sldId="388"/>
            <ac:picMk id="34" creationId="{00000000-0000-0000-0000-000000000000}"/>
          </ac:picMkLst>
        </pc:picChg>
        <pc:picChg chg="del">
          <ac:chgData name="Mai Thu Ha" userId="d1379d4f-dc73-4b5e-a750-b1b89982e635" providerId="ADAL" clId="{E5911E3F-03C4-4D25-80A2-F39317E25862}" dt="2022-07-06T08:46:11.468" v="338" actId="478"/>
          <ac:picMkLst>
            <pc:docMk/>
            <pc:sldMk cId="0" sldId="388"/>
            <ac:picMk id="35" creationId="{00000000-0000-0000-0000-000000000000}"/>
          </ac:picMkLst>
        </pc:picChg>
        <pc:picChg chg="del">
          <ac:chgData name="Mai Thu Ha" userId="d1379d4f-dc73-4b5e-a750-b1b89982e635" providerId="ADAL" clId="{E5911E3F-03C4-4D25-80A2-F39317E25862}" dt="2022-07-06T08:46:07.026" v="337" actId="478"/>
          <ac:picMkLst>
            <pc:docMk/>
            <pc:sldMk cId="0" sldId="388"/>
            <ac:picMk id="36" creationId="{00000000-0000-0000-0000-000000000000}"/>
          </ac:picMkLst>
        </pc:picChg>
        <pc:picChg chg="add del mod">
          <ac:chgData name="Mai Thu Ha" userId="d1379d4f-dc73-4b5e-a750-b1b89982e635" providerId="ADAL" clId="{E5911E3F-03C4-4D25-80A2-F39317E25862}" dt="2022-07-23T08:11:09.176" v="3193" actId="478"/>
          <ac:picMkLst>
            <pc:docMk/>
            <pc:sldMk cId="0" sldId="388"/>
            <ac:picMk id="1026" creationId="{A2000FC3-503A-327B-0E23-F4679BE0CD50}"/>
          </ac:picMkLst>
        </pc:picChg>
        <pc:picChg chg="add del mod">
          <ac:chgData name="Mai Thu Ha" userId="d1379d4f-dc73-4b5e-a750-b1b89982e635" providerId="ADAL" clId="{E5911E3F-03C4-4D25-80A2-F39317E25862}" dt="2022-07-23T08:26:42.105" v="3282" actId="1076"/>
          <ac:picMkLst>
            <pc:docMk/>
            <pc:sldMk cId="0" sldId="388"/>
            <ac:picMk id="1028" creationId="{80D00E3F-FD6B-548C-1EE9-C80A57D13C07}"/>
          </ac:picMkLst>
        </pc:picChg>
        <pc:picChg chg="add mod">
          <ac:chgData name="Mai Thu Ha" userId="d1379d4f-dc73-4b5e-a750-b1b89982e635" providerId="ADAL" clId="{E5911E3F-03C4-4D25-80A2-F39317E25862}" dt="2022-07-23T08:27:13.625" v="3289" actId="1076"/>
          <ac:picMkLst>
            <pc:docMk/>
            <pc:sldMk cId="0" sldId="388"/>
            <ac:picMk id="1030" creationId="{9447501B-B16A-C270-7436-E3D1621F0943}"/>
          </ac:picMkLst>
        </pc:picChg>
        <pc:picChg chg="add mod">
          <ac:chgData name="Mai Thu Ha" userId="d1379d4f-dc73-4b5e-a750-b1b89982e635" providerId="ADAL" clId="{E5911E3F-03C4-4D25-80A2-F39317E25862}" dt="2022-07-23T08:27:13.625" v="3289" actId="1076"/>
          <ac:picMkLst>
            <pc:docMk/>
            <pc:sldMk cId="0" sldId="388"/>
            <ac:picMk id="1032" creationId="{ECB66935-CF25-38FA-7A45-0555542F7971}"/>
          </ac:picMkLst>
        </pc:picChg>
        <pc:picChg chg="add mod">
          <ac:chgData name="Mai Thu Ha" userId="d1379d4f-dc73-4b5e-a750-b1b89982e635" providerId="ADAL" clId="{E5911E3F-03C4-4D25-80A2-F39317E25862}" dt="2022-07-07T08:02:16.791" v="2858" actId="1076"/>
          <ac:picMkLst>
            <pc:docMk/>
            <pc:sldMk cId="0" sldId="388"/>
            <ac:picMk id="1034" creationId="{594F4C6F-257B-9996-9577-B0D6E8450F60}"/>
          </ac:picMkLst>
        </pc:picChg>
        <pc:picChg chg="add mod">
          <ac:chgData name="Mai Thu Ha" userId="d1379d4f-dc73-4b5e-a750-b1b89982e635" providerId="ADAL" clId="{E5911E3F-03C4-4D25-80A2-F39317E25862}" dt="2022-07-07T08:02:16.791" v="2858" actId="1076"/>
          <ac:picMkLst>
            <pc:docMk/>
            <pc:sldMk cId="0" sldId="388"/>
            <ac:picMk id="1036" creationId="{6A6B5BA4-B3CC-C3E1-6AEE-BC576EBFA9CA}"/>
          </ac:picMkLst>
        </pc:picChg>
        <pc:picChg chg="add del mod">
          <ac:chgData name="Mai Thu Ha" userId="d1379d4f-dc73-4b5e-a750-b1b89982e635" providerId="ADAL" clId="{E5911E3F-03C4-4D25-80A2-F39317E25862}" dt="2022-07-23T08:10:53.760" v="3189" actId="478"/>
          <ac:picMkLst>
            <pc:docMk/>
            <pc:sldMk cId="0" sldId="388"/>
            <ac:picMk id="1038" creationId="{80C9C39A-E3C1-4428-FFD8-F23B91422A6D}"/>
          </ac:picMkLst>
        </pc:picChg>
        <pc:cxnChg chg="mod">
          <ac:chgData name="Mai Thu Ha" userId="d1379d4f-dc73-4b5e-a750-b1b89982e635" providerId="ADAL" clId="{E5911E3F-03C4-4D25-80A2-F39317E25862}" dt="2022-07-06T08:38:51.177" v="306"/>
          <ac:cxnSpMkLst>
            <pc:docMk/>
            <pc:sldMk cId="0" sldId="388"/>
            <ac:cxnSpMk id="135" creationId="{00000000-0000-0000-0000-000000000000}"/>
          </ac:cxnSpMkLst>
        </pc:cxnChg>
        <pc:cxnChg chg="mod">
          <ac:chgData name="Mai Thu Ha" userId="d1379d4f-dc73-4b5e-a750-b1b89982e635" providerId="ADAL" clId="{E5911E3F-03C4-4D25-80A2-F39317E25862}" dt="2022-07-06T08:38:51.177" v="306"/>
          <ac:cxnSpMkLst>
            <pc:docMk/>
            <pc:sldMk cId="0" sldId="388"/>
            <ac:cxnSpMk id="137" creationId="{00000000-0000-0000-0000-000000000000}"/>
          </ac:cxnSpMkLst>
        </pc:cxnChg>
      </pc:sldChg>
      <pc:sldChg chg="del">
        <pc:chgData name="Mai Thu Ha" userId="d1379d4f-dc73-4b5e-a750-b1b89982e635" providerId="ADAL" clId="{E5911E3F-03C4-4D25-80A2-F39317E25862}" dt="2022-07-06T08:29:08.591" v="90" actId="47"/>
        <pc:sldMkLst>
          <pc:docMk/>
          <pc:sldMk cId="0" sldId="389"/>
        </pc:sldMkLst>
      </pc:sldChg>
      <pc:sldChg chg="addSp delSp modSp mod setBg delAnim">
        <pc:chgData name="Mai Thu Ha" userId="d1379d4f-dc73-4b5e-a750-b1b89982e635" providerId="ADAL" clId="{E5911E3F-03C4-4D25-80A2-F39317E25862}" dt="2022-07-07T08:01:43.888" v="2854" actId="14100"/>
        <pc:sldMkLst>
          <pc:docMk/>
          <pc:sldMk cId="0" sldId="393"/>
        </pc:sldMkLst>
        <pc:spChg chg="del">
          <ac:chgData name="Mai Thu Ha" userId="d1379d4f-dc73-4b5e-a750-b1b89982e635" providerId="ADAL" clId="{E5911E3F-03C4-4D25-80A2-F39317E25862}" dt="2022-07-07T07:40:28.329" v="2770" actId="478"/>
          <ac:spMkLst>
            <pc:docMk/>
            <pc:sldMk cId="0" sldId="393"/>
            <ac:spMk id="2" creationId="{00000000-0000-0000-0000-000000000000}"/>
          </ac:spMkLst>
        </pc:spChg>
        <pc:spChg chg="add mod">
          <ac:chgData name="Mai Thu Ha" userId="d1379d4f-dc73-4b5e-a750-b1b89982e635" providerId="ADAL" clId="{E5911E3F-03C4-4D25-80A2-F39317E25862}" dt="2022-07-07T07:43:23.544" v="2788" actId="14100"/>
          <ac:spMkLst>
            <pc:docMk/>
            <pc:sldMk cId="0" sldId="393"/>
            <ac:spMk id="5" creationId="{C994F6C8-D566-6EFD-F69D-A94577837224}"/>
          </ac:spMkLst>
        </pc:spChg>
        <pc:spChg chg="add del mod">
          <ac:chgData name="Mai Thu Ha" userId="d1379d4f-dc73-4b5e-a750-b1b89982e635" providerId="ADAL" clId="{E5911E3F-03C4-4D25-80A2-F39317E25862}" dt="2022-07-06T09:41:20.429" v="1509" actId="478"/>
          <ac:spMkLst>
            <pc:docMk/>
            <pc:sldMk cId="0" sldId="393"/>
            <ac:spMk id="11" creationId="{91351CE5-1BCF-249D-EBCB-1BD16D10FA40}"/>
          </ac:spMkLst>
        </pc:spChg>
        <pc:spChg chg="add mod">
          <ac:chgData name="Mai Thu Ha" userId="d1379d4f-dc73-4b5e-a750-b1b89982e635" providerId="ADAL" clId="{E5911E3F-03C4-4D25-80A2-F39317E25862}" dt="2022-07-07T07:43:16.403" v="2785" actId="1076"/>
          <ac:spMkLst>
            <pc:docMk/>
            <pc:sldMk cId="0" sldId="393"/>
            <ac:spMk id="12" creationId="{A1E449E7-7827-FE76-9827-B57DDA740FFD}"/>
          </ac:spMkLst>
        </pc:spChg>
        <pc:spChg chg="mod">
          <ac:chgData name="Mai Thu Ha" userId="d1379d4f-dc73-4b5e-a750-b1b89982e635" providerId="ADAL" clId="{E5911E3F-03C4-4D25-80A2-F39317E25862}" dt="2022-07-07T08:01:43.888" v="2854" actId="14100"/>
          <ac:spMkLst>
            <pc:docMk/>
            <pc:sldMk cId="0" sldId="393"/>
            <ac:spMk id="73" creationId="{00000000-0000-0000-0000-000000000000}"/>
          </ac:spMkLst>
        </pc:spChg>
        <pc:grpChg chg="del">
          <ac:chgData name="Mai Thu Ha" userId="d1379d4f-dc73-4b5e-a750-b1b89982e635" providerId="ADAL" clId="{E5911E3F-03C4-4D25-80A2-F39317E25862}" dt="2022-07-06T08:44:17.105" v="324" actId="478"/>
          <ac:grpSpMkLst>
            <pc:docMk/>
            <pc:sldMk cId="0" sldId="393"/>
            <ac:grpSpMk id="134" creationId="{00000000-0000-0000-0000-000000000000}"/>
          </ac:grpSpMkLst>
        </pc:grpChg>
        <pc:picChg chg="add del mod">
          <ac:chgData name="Mai Thu Ha" userId="d1379d4f-dc73-4b5e-a750-b1b89982e635" providerId="ADAL" clId="{E5911E3F-03C4-4D25-80A2-F39317E25862}" dt="2022-07-07T07:37:32.033" v="2754" actId="478"/>
          <ac:picMkLst>
            <pc:docMk/>
            <pc:sldMk cId="0" sldId="393"/>
            <ac:picMk id="3" creationId="{7ABFFA86-BBC9-173B-0A42-5A5620B6C784}"/>
          </ac:picMkLst>
        </pc:picChg>
        <pc:picChg chg="add mod">
          <ac:chgData name="Mai Thu Ha" userId="d1379d4f-dc73-4b5e-a750-b1b89982e635" providerId="ADAL" clId="{E5911E3F-03C4-4D25-80A2-F39317E25862}" dt="2022-07-07T07:43:17.943" v="2786" actId="1076"/>
          <ac:picMkLst>
            <pc:docMk/>
            <pc:sldMk cId="0" sldId="393"/>
            <ac:picMk id="4" creationId="{8F2D52EB-DAEE-4511-4D1C-B8E015140537}"/>
          </ac:picMkLst>
        </pc:picChg>
        <pc:picChg chg="del mod">
          <ac:chgData name="Mai Thu Ha" userId="d1379d4f-dc73-4b5e-a750-b1b89982e635" providerId="ADAL" clId="{E5911E3F-03C4-4D25-80A2-F39317E25862}" dt="2022-07-06T08:43:31.108" v="313" actId="478"/>
          <ac:picMkLst>
            <pc:docMk/>
            <pc:sldMk cId="0" sldId="393"/>
            <ac:picMk id="5122" creationId="{00000000-0000-0000-0000-000000000000}"/>
          </ac:picMkLst>
        </pc:picChg>
      </pc:sldChg>
      <pc:sldChg chg="del">
        <pc:chgData name="Mai Thu Ha" userId="d1379d4f-dc73-4b5e-a750-b1b89982e635" providerId="ADAL" clId="{E5911E3F-03C4-4D25-80A2-F39317E25862}" dt="2022-07-06T08:36:44.678" v="303" actId="47"/>
        <pc:sldMkLst>
          <pc:docMk/>
          <pc:sldMk cId="0" sldId="405"/>
        </pc:sldMkLst>
      </pc:sldChg>
      <pc:sldChg chg="del">
        <pc:chgData name="Mai Thu Ha" userId="d1379d4f-dc73-4b5e-a750-b1b89982e635" providerId="ADAL" clId="{E5911E3F-03C4-4D25-80A2-F39317E25862}" dt="2022-07-06T08:11:03.922" v="24" actId="47"/>
        <pc:sldMkLst>
          <pc:docMk/>
          <pc:sldMk cId="0" sldId="420"/>
        </pc:sldMkLst>
      </pc:sldChg>
      <pc:sldChg chg="addSp delSp modSp del mod modAnim">
        <pc:chgData name="Mai Thu Ha" userId="d1379d4f-dc73-4b5e-a750-b1b89982e635" providerId="ADAL" clId="{E5911E3F-03C4-4D25-80A2-F39317E25862}" dt="2022-07-07T06:48:39.020" v="2445" actId="47"/>
        <pc:sldMkLst>
          <pc:docMk/>
          <pc:sldMk cId="2620145595" sldId="432"/>
        </pc:sldMkLst>
        <pc:spChg chg="mod">
          <ac:chgData name="Mai Thu Ha" userId="d1379d4f-dc73-4b5e-a750-b1b89982e635" providerId="ADAL" clId="{E5911E3F-03C4-4D25-80A2-F39317E25862}" dt="2022-07-06T08:33:18.245" v="166"/>
          <ac:spMkLst>
            <pc:docMk/>
            <pc:sldMk cId="2620145595" sldId="432"/>
            <ac:spMk id="2" creationId="{378320C8-F18D-76C4-7FC4-5EC1465358EC}"/>
          </ac:spMkLst>
        </pc:spChg>
        <pc:spChg chg="del">
          <ac:chgData name="Mai Thu Ha" userId="d1379d4f-dc73-4b5e-a750-b1b89982e635" providerId="ADAL" clId="{E5911E3F-03C4-4D25-80A2-F39317E25862}" dt="2022-07-06T08:31:46.352" v="96" actId="478"/>
          <ac:spMkLst>
            <pc:docMk/>
            <pc:sldMk cId="2620145595" sldId="432"/>
            <ac:spMk id="3" creationId="{03A7723C-9CF6-F33C-7BCB-D5E495685F73}"/>
          </ac:spMkLst>
        </pc:spChg>
        <pc:grpChg chg="add mod">
          <ac:chgData name="Mai Thu Ha" userId="d1379d4f-dc73-4b5e-a750-b1b89982e635" providerId="ADAL" clId="{E5911E3F-03C4-4D25-80A2-F39317E25862}" dt="2022-07-06T08:36:20.174" v="302" actId="1076"/>
          <ac:grpSpMkLst>
            <pc:docMk/>
            <pc:sldMk cId="2620145595" sldId="432"/>
            <ac:grpSpMk id="6" creationId="{037E2AE7-4A58-65CF-DCFA-8C6089BA2FF9}"/>
          </ac:grpSpMkLst>
        </pc:grpChg>
        <pc:graphicFrameChg chg="mod">
          <ac:chgData name="Mai Thu Ha" userId="d1379d4f-dc73-4b5e-a750-b1b89982e635" providerId="ADAL" clId="{E5911E3F-03C4-4D25-80A2-F39317E25862}" dt="2022-07-06T08:35:32.224" v="298"/>
          <ac:graphicFrameMkLst>
            <pc:docMk/>
            <pc:sldMk cId="2620145595" sldId="432"/>
            <ac:graphicFrameMk id="4" creationId="{2618CC6C-441A-9E9F-0597-738A62FF7EE8}"/>
          </ac:graphicFrameMkLst>
        </pc:graphicFrameChg>
        <pc:graphicFrameChg chg="add mod">
          <ac:chgData name="Mai Thu Ha" userId="d1379d4f-dc73-4b5e-a750-b1b89982e635" providerId="ADAL" clId="{E5911E3F-03C4-4D25-80A2-F39317E25862}" dt="2022-07-06T08:34:42.653" v="257"/>
          <ac:graphicFrameMkLst>
            <pc:docMk/>
            <pc:sldMk cId="2620145595" sldId="432"/>
            <ac:graphicFrameMk id="5" creationId="{8A994E07-2C8C-8D26-62B0-91B93E6F253D}"/>
          </ac:graphicFrameMkLst>
        </pc:graphicFrameChg>
        <pc:picChg chg="mod">
          <ac:chgData name="Mai Thu Ha" userId="d1379d4f-dc73-4b5e-a750-b1b89982e635" providerId="ADAL" clId="{E5911E3F-03C4-4D25-80A2-F39317E25862}" dt="2022-07-06T08:36:00.026" v="299"/>
          <ac:picMkLst>
            <pc:docMk/>
            <pc:sldMk cId="2620145595" sldId="432"/>
            <ac:picMk id="7" creationId="{9B112393-C9EF-DB46-8D1D-3D1930111881}"/>
          </ac:picMkLst>
        </pc:picChg>
        <pc:picChg chg="mod">
          <ac:chgData name="Mai Thu Ha" userId="d1379d4f-dc73-4b5e-a750-b1b89982e635" providerId="ADAL" clId="{E5911E3F-03C4-4D25-80A2-F39317E25862}" dt="2022-07-06T08:36:00.026" v="299"/>
          <ac:picMkLst>
            <pc:docMk/>
            <pc:sldMk cId="2620145595" sldId="432"/>
            <ac:picMk id="8" creationId="{430D7079-F0C4-E87C-FA95-14A2885F441C}"/>
          </ac:picMkLst>
        </pc:picChg>
      </pc:sldChg>
      <pc:sldChg chg="modSp del mod">
        <pc:chgData name="Mai Thu Ha" userId="d1379d4f-dc73-4b5e-a750-b1b89982e635" providerId="ADAL" clId="{E5911E3F-03C4-4D25-80A2-F39317E25862}" dt="2022-07-06T08:31:02.422" v="94" actId="2696"/>
        <pc:sldMkLst>
          <pc:docMk/>
          <pc:sldMk cId="3375104022" sldId="432"/>
        </pc:sldMkLst>
        <pc:spChg chg="mod">
          <ac:chgData name="Mai Thu Ha" userId="d1379d4f-dc73-4b5e-a750-b1b89982e635" providerId="ADAL" clId="{E5911E3F-03C4-4D25-80A2-F39317E25862}" dt="2022-07-06T08:30:56.084" v="93" actId="5793"/>
          <ac:spMkLst>
            <pc:docMk/>
            <pc:sldMk cId="3375104022" sldId="432"/>
            <ac:spMk id="2" creationId="{378320C8-F18D-76C4-7FC4-5EC1465358EC}"/>
          </ac:spMkLst>
        </pc:spChg>
      </pc:sldChg>
      <pc:sldChg chg="del">
        <pc:chgData name="Mai Thu Ha" userId="d1379d4f-dc73-4b5e-a750-b1b89982e635" providerId="ADAL" clId="{E5911E3F-03C4-4D25-80A2-F39317E25862}" dt="2022-07-06T08:31:19.902" v="95" actId="2696"/>
        <pc:sldMkLst>
          <pc:docMk/>
          <pc:sldMk cId="4177511285" sldId="432"/>
        </pc:sldMkLst>
      </pc:sldChg>
      <pc:sldChg chg="modSp del mod">
        <pc:chgData name="Mai Thu Ha" userId="d1379d4f-dc73-4b5e-a750-b1b89982e635" providerId="ADAL" clId="{E5911E3F-03C4-4D25-80A2-F39317E25862}" dt="2022-07-07T01:55:33.976" v="1585" actId="47"/>
        <pc:sldMkLst>
          <pc:docMk/>
          <pc:sldMk cId="3604866014" sldId="433"/>
        </pc:sldMkLst>
        <pc:spChg chg="mod">
          <ac:chgData name="Mai Thu Ha" userId="d1379d4f-dc73-4b5e-a750-b1b89982e635" providerId="ADAL" clId="{E5911E3F-03C4-4D25-80A2-F39317E25862}" dt="2022-07-07T01:47:01.621" v="1580" actId="207"/>
          <ac:spMkLst>
            <pc:docMk/>
            <pc:sldMk cId="3604866014" sldId="433"/>
            <ac:spMk id="73" creationId="{00000000-0000-0000-0000-000000000000}"/>
          </ac:spMkLst>
        </pc:spChg>
      </pc:sldChg>
      <pc:sldChg chg="addSp delSp modSp add mod">
        <pc:chgData name="Mai Thu Ha" userId="d1379d4f-dc73-4b5e-a750-b1b89982e635" providerId="ADAL" clId="{E5911E3F-03C4-4D25-80A2-F39317E25862}" dt="2022-07-23T08:13:42.369" v="3222" actId="14100"/>
        <pc:sldMkLst>
          <pc:docMk/>
          <pc:sldMk cId="3739826743" sldId="434"/>
        </pc:sldMkLst>
        <pc:spChg chg="del mod">
          <ac:chgData name="Mai Thu Ha" userId="d1379d4f-dc73-4b5e-a750-b1b89982e635" providerId="ADAL" clId="{E5911E3F-03C4-4D25-80A2-F39317E25862}" dt="2022-07-06T09:41:49.961" v="1518" actId="478"/>
          <ac:spMkLst>
            <pc:docMk/>
            <pc:sldMk cId="3739826743" sldId="434"/>
            <ac:spMk id="2" creationId="{D1B53718-E5D7-A038-9E37-3C857A963A87}"/>
          </ac:spMkLst>
        </pc:spChg>
        <pc:spChg chg="add mod">
          <ac:chgData name="Mai Thu Ha" userId="d1379d4f-dc73-4b5e-a750-b1b89982e635" providerId="ADAL" clId="{E5911E3F-03C4-4D25-80A2-F39317E25862}" dt="2022-07-06T09:35:33.820" v="1147" actId="255"/>
          <ac:spMkLst>
            <pc:docMk/>
            <pc:sldMk cId="3739826743" sldId="434"/>
            <ac:spMk id="4" creationId="{8A45F970-5626-BD53-5BC0-A8E46AB7B861}"/>
          </ac:spMkLst>
        </pc:spChg>
        <pc:spChg chg="del mod">
          <ac:chgData name="Mai Thu Ha" userId="d1379d4f-dc73-4b5e-a750-b1b89982e635" providerId="ADAL" clId="{E5911E3F-03C4-4D25-80A2-F39317E25862}" dt="2022-07-06T09:34:45.003" v="1110" actId="478"/>
          <ac:spMkLst>
            <pc:docMk/>
            <pc:sldMk cId="3739826743" sldId="434"/>
            <ac:spMk id="9" creationId="{3972E6C6-9937-A0D3-7EA5-4794830C2070}"/>
          </ac:spMkLst>
        </pc:spChg>
        <pc:spChg chg="del">
          <ac:chgData name="Mai Thu Ha" userId="d1379d4f-dc73-4b5e-a750-b1b89982e635" providerId="ADAL" clId="{E5911E3F-03C4-4D25-80A2-F39317E25862}" dt="2022-07-06T09:30:09.715" v="841" actId="478"/>
          <ac:spMkLst>
            <pc:docMk/>
            <pc:sldMk cId="3739826743" sldId="434"/>
            <ac:spMk id="10" creationId="{48353ED5-6197-F004-39EF-88021093799B}"/>
          </ac:spMkLst>
        </pc:spChg>
        <pc:spChg chg="mod">
          <ac:chgData name="Mai Thu Ha" userId="d1379d4f-dc73-4b5e-a750-b1b89982e635" providerId="ADAL" clId="{E5911E3F-03C4-4D25-80A2-F39317E25862}" dt="2022-07-06T09:35:47.032" v="1150" actId="1076"/>
          <ac:spMkLst>
            <pc:docMk/>
            <pc:sldMk cId="3739826743" sldId="434"/>
            <ac:spMk id="16" creationId="{F3C290D9-CC58-4E3C-6862-D44AB4025601}"/>
          </ac:spMkLst>
        </pc:spChg>
        <pc:spChg chg="mod">
          <ac:chgData name="Mai Thu Ha" userId="d1379d4f-dc73-4b5e-a750-b1b89982e635" providerId="ADAL" clId="{E5911E3F-03C4-4D25-80A2-F39317E25862}" dt="2022-07-20T04:00:59.377" v="3000" actId="20577"/>
          <ac:spMkLst>
            <pc:docMk/>
            <pc:sldMk cId="3739826743" sldId="434"/>
            <ac:spMk id="20" creationId="{00000000-0000-0000-0000-000000000000}"/>
          </ac:spMkLst>
        </pc:spChg>
        <pc:spChg chg="add mod">
          <ac:chgData name="Mai Thu Ha" userId="d1379d4f-dc73-4b5e-a750-b1b89982e635" providerId="ADAL" clId="{E5911E3F-03C4-4D25-80A2-F39317E25862}" dt="2022-07-06T09:41:54.021" v="1520" actId="1076"/>
          <ac:spMkLst>
            <pc:docMk/>
            <pc:sldMk cId="3739826743" sldId="434"/>
            <ac:spMk id="21" creationId="{6D0134EE-D03C-A5A3-CDFE-43FB8CB5D74A}"/>
          </ac:spMkLst>
        </pc:spChg>
        <pc:grpChg chg="del">
          <ac:chgData name="Mai Thu Ha" userId="d1379d4f-dc73-4b5e-a750-b1b89982e635" providerId="ADAL" clId="{E5911E3F-03C4-4D25-80A2-F39317E25862}" dt="2022-07-06T09:11:40.917" v="735" actId="478"/>
          <ac:grpSpMkLst>
            <pc:docMk/>
            <pc:sldMk cId="3739826743" sldId="434"/>
            <ac:grpSpMk id="14" creationId="{BA6B7A30-245A-0058-FBA0-538846E61FA1}"/>
          </ac:grpSpMkLst>
        </pc:grpChg>
        <pc:grpChg chg="del">
          <ac:chgData name="Mai Thu Ha" userId="d1379d4f-dc73-4b5e-a750-b1b89982e635" providerId="ADAL" clId="{E5911E3F-03C4-4D25-80A2-F39317E25862}" dt="2022-07-06T09:11:40.917" v="735" actId="478"/>
          <ac:grpSpMkLst>
            <pc:docMk/>
            <pc:sldMk cId="3739826743" sldId="434"/>
            <ac:grpSpMk id="15" creationId="{BD1AB118-A21A-0E78-36B1-3ACEA29F4573}"/>
          </ac:grpSpMkLst>
        </pc:grpChg>
        <pc:picChg chg="add del mod">
          <ac:chgData name="Mai Thu Ha" userId="d1379d4f-dc73-4b5e-a750-b1b89982e635" providerId="ADAL" clId="{E5911E3F-03C4-4D25-80A2-F39317E25862}" dt="2022-07-23T08:13:28.833" v="3218" actId="478"/>
          <ac:picMkLst>
            <pc:docMk/>
            <pc:sldMk cId="3739826743" sldId="434"/>
            <ac:picMk id="3" creationId="{D7099EB6-FA35-E16A-58E1-7443718551B0}"/>
          </ac:picMkLst>
        </pc:picChg>
        <pc:picChg chg="add mod">
          <ac:chgData name="Mai Thu Ha" userId="d1379d4f-dc73-4b5e-a750-b1b89982e635" providerId="ADAL" clId="{E5911E3F-03C4-4D25-80A2-F39317E25862}" dt="2022-07-23T08:13:42.369" v="3222" actId="14100"/>
          <ac:picMkLst>
            <pc:docMk/>
            <pc:sldMk cId="3739826743" sldId="434"/>
            <ac:picMk id="7" creationId="{AC17A067-28D7-6251-9486-E89F6EFA6E36}"/>
          </ac:picMkLst>
        </pc:picChg>
        <pc:picChg chg="del">
          <ac:chgData name="Mai Thu Ha" userId="d1379d4f-dc73-4b5e-a750-b1b89982e635" providerId="ADAL" clId="{E5911E3F-03C4-4D25-80A2-F39317E25862}" dt="2022-07-06T09:11:43.599" v="737" actId="478"/>
          <ac:picMkLst>
            <pc:docMk/>
            <pc:sldMk cId="3739826743" sldId="434"/>
            <ac:picMk id="1026" creationId="{A2000FC3-503A-327B-0E23-F4679BE0CD50}"/>
          </ac:picMkLst>
        </pc:picChg>
        <pc:picChg chg="del">
          <ac:chgData name="Mai Thu Ha" userId="d1379d4f-dc73-4b5e-a750-b1b89982e635" providerId="ADAL" clId="{E5911E3F-03C4-4D25-80A2-F39317E25862}" dt="2022-07-06T09:11:42.582" v="736" actId="478"/>
          <ac:picMkLst>
            <pc:docMk/>
            <pc:sldMk cId="3739826743" sldId="434"/>
            <ac:picMk id="1028" creationId="{80D00E3F-FD6B-548C-1EE9-C80A57D13C07}"/>
          </ac:picMkLst>
        </pc:picChg>
        <pc:picChg chg="del">
          <ac:chgData name="Mai Thu Ha" userId="d1379d4f-dc73-4b5e-a750-b1b89982e635" providerId="ADAL" clId="{E5911E3F-03C4-4D25-80A2-F39317E25862}" dt="2022-07-06T09:11:44.505" v="738" actId="478"/>
          <ac:picMkLst>
            <pc:docMk/>
            <pc:sldMk cId="3739826743" sldId="434"/>
            <ac:picMk id="1038" creationId="{80C9C39A-E3C1-4428-FFD8-F23B91422A6D}"/>
          </ac:picMkLst>
        </pc:picChg>
      </pc:sldChg>
      <pc:sldChg chg="addSp delSp modSp add mod">
        <pc:chgData name="Mai Thu Ha" userId="d1379d4f-dc73-4b5e-a750-b1b89982e635" providerId="ADAL" clId="{E5911E3F-03C4-4D25-80A2-F39317E25862}" dt="2022-07-23T08:15:23.538" v="3233" actId="1076"/>
        <pc:sldMkLst>
          <pc:docMk/>
          <pc:sldMk cId="2099025244" sldId="435"/>
        </pc:sldMkLst>
        <pc:spChg chg="del">
          <ac:chgData name="Mai Thu Ha" userId="d1379d4f-dc73-4b5e-a750-b1b89982e635" providerId="ADAL" clId="{E5911E3F-03C4-4D25-80A2-F39317E25862}" dt="2022-07-06T09:42:00.348" v="1521" actId="478"/>
          <ac:spMkLst>
            <pc:docMk/>
            <pc:sldMk cId="2099025244" sldId="435"/>
            <ac:spMk id="2" creationId="{D1B53718-E5D7-A038-9E37-3C857A963A87}"/>
          </ac:spMkLst>
        </pc:spChg>
        <pc:spChg chg="del">
          <ac:chgData name="Mai Thu Ha" userId="d1379d4f-dc73-4b5e-a750-b1b89982e635" providerId="ADAL" clId="{E5911E3F-03C4-4D25-80A2-F39317E25862}" dt="2022-07-06T09:43:30.513" v="1542" actId="478"/>
          <ac:spMkLst>
            <pc:docMk/>
            <pc:sldMk cId="2099025244" sldId="435"/>
            <ac:spMk id="4" creationId="{8A45F970-5626-BD53-5BC0-A8E46AB7B861}"/>
          </ac:spMkLst>
        </pc:spChg>
        <pc:spChg chg="add del mod">
          <ac:chgData name="Mai Thu Ha" userId="d1379d4f-dc73-4b5e-a750-b1b89982e635" providerId="ADAL" clId="{E5911E3F-03C4-4D25-80A2-F39317E25862}" dt="2022-07-06T09:39:32.379" v="1336" actId="478"/>
          <ac:spMkLst>
            <pc:docMk/>
            <pc:sldMk cId="2099025244" sldId="435"/>
            <ac:spMk id="5" creationId="{D72A18A6-CF5E-98F2-F1DF-9DB6C3885B8C}"/>
          </ac:spMkLst>
        </pc:spChg>
        <pc:spChg chg="add mod">
          <ac:chgData name="Mai Thu Ha" userId="d1379d4f-dc73-4b5e-a750-b1b89982e635" providerId="ADAL" clId="{E5911E3F-03C4-4D25-80A2-F39317E25862}" dt="2022-07-07T07:45:12.582" v="2810" actId="1076"/>
          <ac:spMkLst>
            <pc:docMk/>
            <pc:sldMk cId="2099025244" sldId="435"/>
            <ac:spMk id="8" creationId="{A84DACE6-A668-EC1D-CF1D-0C3EBD759277}"/>
          </ac:spMkLst>
        </pc:spChg>
        <pc:spChg chg="add mod">
          <ac:chgData name="Mai Thu Ha" userId="d1379d4f-dc73-4b5e-a750-b1b89982e635" providerId="ADAL" clId="{E5911E3F-03C4-4D25-80A2-F39317E25862}" dt="2022-07-07T07:44:52.543" v="2806" actId="1076"/>
          <ac:spMkLst>
            <pc:docMk/>
            <pc:sldMk cId="2099025244" sldId="435"/>
            <ac:spMk id="9" creationId="{61CDB4AC-750E-00F4-EC94-5E02D18DF601}"/>
          </ac:spMkLst>
        </pc:spChg>
        <pc:spChg chg="add mod">
          <ac:chgData name="Mai Thu Ha" userId="d1379d4f-dc73-4b5e-a750-b1b89982e635" providerId="ADAL" clId="{E5911E3F-03C4-4D25-80A2-F39317E25862}" dt="2022-07-07T07:44:33.242" v="2801" actId="1076"/>
          <ac:spMkLst>
            <pc:docMk/>
            <pc:sldMk cId="2099025244" sldId="435"/>
            <ac:spMk id="10" creationId="{49A6A020-F89C-EC8F-26B4-7B7345625E33}"/>
          </ac:spMkLst>
        </pc:spChg>
        <pc:spChg chg="mod">
          <ac:chgData name="Mai Thu Ha" userId="d1379d4f-dc73-4b5e-a750-b1b89982e635" providerId="ADAL" clId="{E5911E3F-03C4-4D25-80A2-F39317E25862}" dt="2022-07-07T07:45:02.570" v="2808" actId="1076"/>
          <ac:spMkLst>
            <pc:docMk/>
            <pc:sldMk cId="2099025244" sldId="435"/>
            <ac:spMk id="16" creationId="{F3C290D9-CC58-4E3C-6862-D44AB4025601}"/>
          </ac:spMkLst>
        </pc:spChg>
        <pc:spChg chg="mod">
          <ac:chgData name="Mai Thu Ha" userId="d1379d4f-dc73-4b5e-a750-b1b89982e635" providerId="ADAL" clId="{E5911E3F-03C4-4D25-80A2-F39317E25862}" dt="2022-07-07T07:44:01.467" v="2794" actId="14100"/>
          <ac:spMkLst>
            <pc:docMk/>
            <pc:sldMk cId="2099025244" sldId="435"/>
            <ac:spMk id="20" creationId="{00000000-0000-0000-0000-000000000000}"/>
          </ac:spMkLst>
        </pc:spChg>
        <pc:picChg chg="del">
          <ac:chgData name="Mai Thu Ha" userId="d1379d4f-dc73-4b5e-a750-b1b89982e635" providerId="ADAL" clId="{E5911E3F-03C4-4D25-80A2-F39317E25862}" dt="2022-07-06T09:39:25.579" v="1334" actId="478"/>
          <ac:picMkLst>
            <pc:docMk/>
            <pc:sldMk cId="2099025244" sldId="435"/>
            <ac:picMk id="3" creationId="{D7099EB6-FA35-E16A-58E1-7443718551B0}"/>
          </ac:picMkLst>
        </pc:picChg>
        <pc:picChg chg="add del mod">
          <ac:chgData name="Mai Thu Ha" userId="d1379d4f-dc73-4b5e-a750-b1b89982e635" providerId="ADAL" clId="{E5911E3F-03C4-4D25-80A2-F39317E25862}" dt="2022-07-07T07:43:41.287" v="2789" actId="478"/>
          <ac:picMkLst>
            <pc:docMk/>
            <pc:sldMk cId="2099025244" sldId="435"/>
            <ac:picMk id="6" creationId="{5A0C8463-3DBA-1FF3-10F8-B3317C8EECCE}"/>
          </ac:picMkLst>
        </pc:picChg>
        <pc:picChg chg="add mod">
          <ac:chgData name="Mai Thu Ha" userId="d1379d4f-dc73-4b5e-a750-b1b89982e635" providerId="ADAL" clId="{E5911E3F-03C4-4D25-80A2-F39317E25862}" dt="2022-07-07T07:45:09.610" v="2809" actId="1076"/>
          <ac:picMkLst>
            <pc:docMk/>
            <pc:sldMk cId="2099025244" sldId="435"/>
            <ac:picMk id="7" creationId="{69981351-3B82-EA98-4ABE-B9A6ACB4C584}"/>
          </ac:picMkLst>
        </pc:picChg>
        <pc:picChg chg="add del mod">
          <ac:chgData name="Mai Thu Ha" userId="d1379d4f-dc73-4b5e-a750-b1b89982e635" providerId="ADAL" clId="{E5911E3F-03C4-4D25-80A2-F39317E25862}" dt="2022-07-23T08:15:21.189" v="3232" actId="478"/>
          <ac:picMkLst>
            <pc:docMk/>
            <pc:sldMk cId="2099025244" sldId="435"/>
            <ac:picMk id="11" creationId="{0FE39475-2819-C7BC-14FE-383F65B53614}"/>
          </ac:picMkLst>
        </pc:picChg>
        <pc:picChg chg="add del mod">
          <ac:chgData name="Mai Thu Ha" userId="d1379d4f-dc73-4b5e-a750-b1b89982e635" providerId="ADAL" clId="{E5911E3F-03C4-4D25-80A2-F39317E25862}" dt="2022-07-23T08:15:04.093" v="3227" actId="478"/>
          <ac:picMkLst>
            <pc:docMk/>
            <pc:sldMk cId="2099025244" sldId="435"/>
            <ac:picMk id="12" creationId="{426C891F-7BB5-B0EC-1447-20A075E202AE}"/>
          </ac:picMkLst>
        </pc:picChg>
        <pc:picChg chg="add mod">
          <ac:chgData name="Mai Thu Ha" userId="d1379d4f-dc73-4b5e-a750-b1b89982e635" providerId="ADAL" clId="{E5911E3F-03C4-4D25-80A2-F39317E25862}" dt="2022-07-23T08:15:23.538" v="3233" actId="1076"/>
          <ac:picMkLst>
            <pc:docMk/>
            <pc:sldMk cId="2099025244" sldId="435"/>
            <ac:picMk id="13" creationId="{F6DE7252-906B-6E59-F680-EDE6B5C4DFA5}"/>
          </ac:picMkLst>
        </pc:picChg>
      </pc:sldChg>
      <pc:sldChg chg="addSp delSp modSp add mod delAnim modAnim">
        <pc:chgData name="Mai Thu Ha" userId="d1379d4f-dc73-4b5e-a750-b1b89982e635" providerId="ADAL" clId="{E5911E3F-03C4-4D25-80A2-F39317E25862}" dt="2022-07-23T08:28:03.175" v="3297"/>
        <pc:sldMkLst>
          <pc:docMk/>
          <pc:sldMk cId="1184759703" sldId="436"/>
        </pc:sldMkLst>
        <pc:spChg chg="add mod">
          <ac:chgData name="Mai Thu Ha" userId="d1379d4f-dc73-4b5e-a750-b1b89982e635" providerId="ADAL" clId="{E5911E3F-03C4-4D25-80A2-F39317E25862}" dt="2022-07-23T08:27:56.865" v="3296" actId="1076"/>
          <ac:spMkLst>
            <pc:docMk/>
            <pc:sldMk cId="1184759703" sldId="436"/>
            <ac:spMk id="3" creationId="{F260CF94-9F53-710A-8E24-5B44C2A2382F}"/>
          </ac:spMkLst>
        </pc:spChg>
        <pc:spChg chg="del">
          <ac:chgData name="Mai Thu Ha" userId="d1379d4f-dc73-4b5e-a750-b1b89982e635" providerId="ADAL" clId="{E5911E3F-03C4-4D25-80A2-F39317E25862}" dt="2022-07-07T01:59:30.275" v="1590" actId="478"/>
          <ac:spMkLst>
            <pc:docMk/>
            <pc:sldMk cId="1184759703" sldId="436"/>
            <ac:spMk id="8" creationId="{A84DACE6-A668-EC1D-CF1D-0C3EBD759277}"/>
          </ac:spMkLst>
        </pc:spChg>
        <pc:spChg chg="del">
          <ac:chgData name="Mai Thu Ha" userId="d1379d4f-dc73-4b5e-a750-b1b89982e635" providerId="ADAL" clId="{E5911E3F-03C4-4D25-80A2-F39317E25862}" dt="2022-07-07T01:59:31.785" v="1591" actId="478"/>
          <ac:spMkLst>
            <pc:docMk/>
            <pc:sldMk cId="1184759703" sldId="436"/>
            <ac:spMk id="9" creationId="{61CDB4AC-750E-00F4-EC94-5E02D18DF601}"/>
          </ac:spMkLst>
        </pc:spChg>
        <pc:spChg chg="del">
          <ac:chgData name="Mai Thu Ha" userId="d1379d4f-dc73-4b5e-a750-b1b89982e635" providerId="ADAL" clId="{E5911E3F-03C4-4D25-80A2-F39317E25862}" dt="2022-07-07T01:59:33.546" v="1592" actId="478"/>
          <ac:spMkLst>
            <pc:docMk/>
            <pc:sldMk cId="1184759703" sldId="436"/>
            <ac:spMk id="16" creationId="{F3C290D9-CC58-4E3C-6862-D44AB4025601}"/>
          </ac:spMkLst>
        </pc:spChg>
        <pc:spChg chg="del mod">
          <ac:chgData name="Mai Thu Ha" userId="d1379d4f-dc73-4b5e-a750-b1b89982e635" providerId="ADAL" clId="{E5911E3F-03C4-4D25-80A2-F39317E25862}" dt="2022-07-07T02:01:52.886" v="1602" actId="478"/>
          <ac:spMkLst>
            <pc:docMk/>
            <pc:sldMk cId="1184759703" sldId="436"/>
            <ac:spMk id="20" creationId="{00000000-0000-0000-0000-000000000000}"/>
          </ac:spMkLst>
        </pc:spChg>
        <pc:picChg chg="add mod">
          <ac:chgData name="Mai Thu Ha" userId="d1379d4f-dc73-4b5e-a750-b1b89982e635" providerId="ADAL" clId="{E5911E3F-03C4-4D25-80A2-F39317E25862}" dt="2022-07-07T01:59:36.869" v="1594" actId="1076"/>
          <ac:picMkLst>
            <pc:docMk/>
            <pc:sldMk cId="1184759703" sldId="436"/>
            <ac:picMk id="2" creationId="{B38E03FE-7594-28EF-DB13-6636210847B5}"/>
          </ac:picMkLst>
        </pc:picChg>
        <pc:picChg chg="del">
          <ac:chgData name="Mai Thu Ha" userId="d1379d4f-dc73-4b5e-a750-b1b89982e635" providerId="ADAL" clId="{E5911E3F-03C4-4D25-80A2-F39317E25862}" dt="2022-07-07T01:59:23.806" v="1587" actId="478"/>
          <ac:picMkLst>
            <pc:docMk/>
            <pc:sldMk cId="1184759703" sldId="436"/>
            <ac:picMk id="6" creationId="{5A0C8463-3DBA-1FF3-10F8-B3317C8EECCE}"/>
          </ac:picMkLst>
        </pc:picChg>
        <pc:picChg chg="del">
          <ac:chgData name="Mai Thu Ha" userId="d1379d4f-dc73-4b5e-a750-b1b89982e635" providerId="ADAL" clId="{E5911E3F-03C4-4D25-80A2-F39317E25862}" dt="2022-07-07T01:59:24.939" v="1588" actId="478"/>
          <ac:picMkLst>
            <pc:docMk/>
            <pc:sldMk cId="1184759703" sldId="436"/>
            <ac:picMk id="7" creationId="{69981351-3B82-EA98-4ABE-B9A6ACB4C584}"/>
          </ac:picMkLst>
        </pc:picChg>
        <pc:picChg chg="del">
          <ac:chgData name="Mai Thu Ha" userId="d1379d4f-dc73-4b5e-a750-b1b89982e635" providerId="ADAL" clId="{E5911E3F-03C4-4D25-80A2-F39317E25862}" dt="2022-07-07T01:59:25.855" v="1589" actId="478"/>
          <ac:picMkLst>
            <pc:docMk/>
            <pc:sldMk cId="1184759703" sldId="436"/>
            <ac:picMk id="11" creationId="{0FE39475-2819-C7BC-14FE-383F65B53614}"/>
          </ac:picMkLst>
        </pc:picChg>
        <pc:picChg chg="add mod">
          <ac:chgData name="Mai Thu Ha" userId="d1379d4f-dc73-4b5e-a750-b1b89982e635" providerId="ADAL" clId="{E5911E3F-03C4-4D25-80A2-F39317E25862}" dt="2022-07-07T01:59:55.939" v="1597" actId="1076"/>
          <ac:picMkLst>
            <pc:docMk/>
            <pc:sldMk cId="1184759703" sldId="436"/>
            <ac:picMk id="1026" creationId="{A776A6AF-18BE-CFC9-E7F5-F90AA542A91F}"/>
          </ac:picMkLst>
        </pc:picChg>
      </pc:sldChg>
      <pc:sldChg chg="addSp delSp modSp mod delAnim">
        <pc:chgData name="Mai Thu Ha" userId="d1379d4f-dc73-4b5e-a750-b1b89982e635" providerId="ADAL" clId="{E5911E3F-03C4-4D25-80A2-F39317E25862}" dt="2022-07-23T08:29:45.032" v="3320" actId="1076"/>
        <pc:sldMkLst>
          <pc:docMk/>
          <pc:sldMk cId="430932067" sldId="437"/>
        </pc:sldMkLst>
        <pc:spChg chg="mod">
          <ac:chgData name="Mai Thu Ha" userId="d1379d4f-dc73-4b5e-a750-b1b89982e635" providerId="ADAL" clId="{E5911E3F-03C4-4D25-80A2-F39317E25862}" dt="2022-07-23T08:29:38.992" v="3318" actId="1076"/>
          <ac:spMkLst>
            <pc:docMk/>
            <pc:sldMk cId="430932067" sldId="437"/>
            <ac:spMk id="9" creationId="{4AEF2F94-0376-3C12-8BC2-C438F68F7BCE}"/>
          </ac:spMkLst>
        </pc:spChg>
        <pc:spChg chg="mod">
          <ac:chgData name="Mai Thu Ha" userId="d1379d4f-dc73-4b5e-a750-b1b89982e635" providerId="ADAL" clId="{E5911E3F-03C4-4D25-80A2-F39317E25862}" dt="2022-07-07T02:30:42.616" v="1817" actId="20577"/>
          <ac:spMkLst>
            <pc:docMk/>
            <pc:sldMk cId="430932067" sldId="437"/>
            <ac:spMk id="11" creationId="{991B3A8E-D374-F53E-9042-3A2FAA111206}"/>
          </ac:spMkLst>
        </pc:spChg>
        <pc:spChg chg="mod">
          <ac:chgData name="Mai Thu Ha" userId="d1379d4f-dc73-4b5e-a750-b1b89982e635" providerId="ADAL" clId="{E5911E3F-03C4-4D25-80A2-F39317E25862}" dt="2022-07-07T02:50:10.824" v="1830" actId="1076"/>
          <ac:spMkLst>
            <pc:docMk/>
            <pc:sldMk cId="430932067" sldId="437"/>
            <ac:spMk id="12" creationId="{0A7C74A0-B960-0061-636A-F5E99B0F334D}"/>
          </ac:spMkLst>
        </pc:spChg>
        <pc:spChg chg="del">
          <ac:chgData name="Mai Thu Ha" userId="d1379d4f-dc73-4b5e-a750-b1b89982e635" providerId="ADAL" clId="{E5911E3F-03C4-4D25-80A2-F39317E25862}" dt="2022-07-07T02:26:34.657" v="1785" actId="478"/>
          <ac:spMkLst>
            <pc:docMk/>
            <pc:sldMk cId="430932067" sldId="437"/>
            <ac:spMk id="13" creationId="{FD872AA3-27BC-28F8-3A1D-E46AF521881B}"/>
          </ac:spMkLst>
        </pc:spChg>
        <pc:spChg chg="add mod">
          <ac:chgData name="Mai Thu Ha" userId="d1379d4f-dc73-4b5e-a750-b1b89982e635" providerId="ADAL" clId="{E5911E3F-03C4-4D25-80A2-F39317E25862}" dt="2022-07-23T08:29:45.032" v="3320" actId="1076"/>
          <ac:spMkLst>
            <pc:docMk/>
            <pc:sldMk cId="430932067" sldId="437"/>
            <ac:spMk id="14" creationId="{FCF81B5F-7F91-D238-321F-866DB5CB6489}"/>
          </ac:spMkLst>
        </pc:spChg>
        <pc:picChg chg="del">
          <ac:chgData name="Mai Thu Ha" userId="d1379d4f-dc73-4b5e-a750-b1b89982e635" providerId="ADAL" clId="{E5911E3F-03C4-4D25-80A2-F39317E25862}" dt="2022-07-07T02:26:18.813" v="1783" actId="478"/>
          <ac:picMkLst>
            <pc:docMk/>
            <pc:sldMk cId="430932067" sldId="437"/>
            <ac:picMk id="4" creationId="{58208E09-20E7-190E-FACE-2AF6142CEAB3}"/>
          </ac:picMkLst>
        </pc:picChg>
        <pc:picChg chg="del">
          <ac:chgData name="Mai Thu Ha" userId="d1379d4f-dc73-4b5e-a750-b1b89982e635" providerId="ADAL" clId="{E5911E3F-03C4-4D25-80A2-F39317E25862}" dt="2022-07-07T02:26:21.279" v="1784" actId="478"/>
          <ac:picMkLst>
            <pc:docMk/>
            <pc:sldMk cId="430932067" sldId="437"/>
            <ac:picMk id="6" creationId="{2E177F4E-EBFF-74D8-0526-46FE52566DA6}"/>
          </ac:picMkLst>
        </pc:picChg>
        <pc:picChg chg="del">
          <ac:chgData name="Mai Thu Ha" userId="d1379d4f-dc73-4b5e-a750-b1b89982e635" providerId="ADAL" clId="{E5911E3F-03C4-4D25-80A2-F39317E25862}" dt="2022-07-07T02:26:38.036" v="1786" actId="478"/>
          <ac:picMkLst>
            <pc:docMk/>
            <pc:sldMk cId="430932067" sldId="437"/>
            <ac:picMk id="2052" creationId="{9FF84F7E-3780-6AF7-F09F-E16C284934BB}"/>
          </ac:picMkLst>
        </pc:picChg>
        <pc:picChg chg="add mod">
          <ac:chgData name="Mai Thu Ha" userId="d1379d4f-dc73-4b5e-a750-b1b89982e635" providerId="ADAL" clId="{E5911E3F-03C4-4D25-80A2-F39317E25862}" dt="2022-07-23T08:29:36.252" v="3317" actId="1076"/>
          <ac:picMkLst>
            <pc:docMk/>
            <pc:sldMk cId="430932067" sldId="437"/>
            <ac:picMk id="5122" creationId="{4B3FF4D0-6E84-6E10-8664-64B63A6327CF}"/>
          </ac:picMkLst>
        </pc:picChg>
        <pc:picChg chg="add mod">
          <ac:chgData name="Mai Thu Ha" userId="d1379d4f-dc73-4b5e-a750-b1b89982e635" providerId="ADAL" clId="{E5911E3F-03C4-4D25-80A2-F39317E25862}" dt="2022-07-07T02:51:43.927" v="1839" actId="14100"/>
          <ac:picMkLst>
            <pc:docMk/>
            <pc:sldMk cId="430932067" sldId="437"/>
            <ac:picMk id="5124" creationId="{4EC93CA2-95E5-6A5B-530C-78EE00AB0BA4}"/>
          </ac:picMkLst>
        </pc:picChg>
        <pc:picChg chg="add mod">
          <ac:chgData name="Mai Thu Ha" userId="d1379d4f-dc73-4b5e-a750-b1b89982e635" providerId="ADAL" clId="{E5911E3F-03C4-4D25-80A2-F39317E25862}" dt="2022-07-23T08:29:42.324" v="3319" actId="1076"/>
          <ac:picMkLst>
            <pc:docMk/>
            <pc:sldMk cId="430932067" sldId="437"/>
            <ac:picMk id="5126" creationId="{68FE9A47-5739-1F96-BDB7-5DA307511333}"/>
          </ac:picMkLst>
        </pc:picChg>
      </pc:sldChg>
      <pc:sldChg chg="addSp delSp modSp add del mod modAnim">
        <pc:chgData name="Mai Thu Ha" userId="d1379d4f-dc73-4b5e-a750-b1b89982e635" providerId="ADAL" clId="{E5911E3F-03C4-4D25-80A2-F39317E25862}" dt="2022-07-07T02:26:03.850" v="1782" actId="2696"/>
        <pc:sldMkLst>
          <pc:docMk/>
          <pc:sldMk cId="1751822220" sldId="437"/>
        </pc:sldMkLst>
        <pc:spChg chg="del mod">
          <ac:chgData name="Mai Thu Ha" userId="d1379d4f-dc73-4b5e-a750-b1b89982e635" providerId="ADAL" clId="{E5911E3F-03C4-4D25-80A2-F39317E25862}" dt="2022-07-07T02:17:29.633" v="1751" actId="478"/>
          <ac:spMkLst>
            <pc:docMk/>
            <pc:sldMk cId="1751822220" sldId="437"/>
            <ac:spMk id="3" creationId="{F260CF94-9F53-710A-8E24-5B44C2A2382F}"/>
          </ac:spMkLst>
        </pc:spChg>
        <pc:spChg chg="add del">
          <ac:chgData name="Mai Thu Ha" userId="d1379d4f-dc73-4b5e-a750-b1b89982e635" providerId="ADAL" clId="{E5911E3F-03C4-4D25-80A2-F39317E25862}" dt="2022-07-07T02:10:17.605" v="1700" actId="478"/>
          <ac:spMkLst>
            <pc:docMk/>
            <pc:sldMk cId="1751822220" sldId="437"/>
            <ac:spMk id="5" creationId="{9EC116F3-F286-6C59-398C-C67713618F82}"/>
          </ac:spMkLst>
        </pc:spChg>
        <pc:spChg chg="add mod">
          <ac:chgData name="Mai Thu Ha" userId="d1379d4f-dc73-4b5e-a750-b1b89982e635" providerId="ADAL" clId="{E5911E3F-03C4-4D25-80A2-F39317E25862}" dt="2022-07-07T02:18:45.526" v="1768" actId="1076"/>
          <ac:spMkLst>
            <pc:docMk/>
            <pc:sldMk cId="1751822220" sldId="437"/>
            <ac:spMk id="9" creationId="{4AEF2F94-0376-3C12-8BC2-C438F68F7BCE}"/>
          </ac:spMkLst>
        </pc:spChg>
        <pc:spChg chg="mod">
          <ac:chgData name="Mai Thu Ha" userId="d1379d4f-dc73-4b5e-a750-b1b89982e635" providerId="ADAL" clId="{E5911E3F-03C4-4D25-80A2-F39317E25862}" dt="2022-07-07T02:07:04.393" v="1694" actId="207"/>
          <ac:spMkLst>
            <pc:docMk/>
            <pc:sldMk cId="1751822220" sldId="437"/>
            <ac:spMk id="10" creationId="{49A6A020-F89C-EC8F-26B4-7B7345625E33}"/>
          </ac:spMkLst>
        </pc:spChg>
        <pc:spChg chg="add mod">
          <ac:chgData name="Mai Thu Ha" userId="d1379d4f-dc73-4b5e-a750-b1b89982e635" providerId="ADAL" clId="{E5911E3F-03C4-4D25-80A2-F39317E25862}" dt="2022-07-07T02:18:41.610" v="1767" actId="1076"/>
          <ac:spMkLst>
            <pc:docMk/>
            <pc:sldMk cId="1751822220" sldId="437"/>
            <ac:spMk id="11" creationId="{991B3A8E-D374-F53E-9042-3A2FAA111206}"/>
          </ac:spMkLst>
        </pc:spChg>
        <pc:spChg chg="add mod">
          <ac:chgData name="Mai Thu Ha" userId="d1379d4f-dc73-4b5e-a750-b1b89982e635" providerId="ADAL" clId="{E5911E3F-03C4-4D25-80A2-F39317E25862}" dt="2022-07-07T02:19:09.576" v="1773" actId="2085"/>
          <ac:spMkLst>
            <pc:docMk/>
            <pc:sldMk cId="1751822220" sldId="437"/>
            <ac:spMk id="12" creationId="{0A7C74A0-B960-0061-636A-F5E99B0F334D}"/>
          </ac:spMkLst>
        </pc:spChg>
        <pc:spChg chg="add mod">
          <ac:chgData name="Mai Thu Ha" userId="d1379d4f-dc73-4b5e-a750-b1b89982e635" providerId="ADAL" clId="{E5911E3F-03C4-4D25-80A2-F39317E25862}" dt="2022-07-07T02:19:02.086" v="1772" actId="1076"/>
          <ac:spMkLst>
            <pc:docMk/>
            <pc:sldMk cId="1751822220" sldId="437"/>
            <ac:spMk id="13" creationId="{FD872AA3-27BC-28F8-3A1D-E46AF521881B}"/>
          </ac:spMkLst>
        </pc:spChg>
        <pc:picChg chg="del">
          <ac:chgData name="Mai Thu Ha" userId="d1379d4f-dc73-4b5e-a750-b1b89982e635" providerId="ADAL" clId="{E5911E3F-03C4-4D25-80A2-F39317E25862}" dt="2022-07-07T02:07:38.268" v="1695" actId="478"/>
          <ac:picMkLst>
            <pc:docMk/>
            <pc:sldMk cId="1751822220" sldId="437"/>
            <ac:picMk id="2" creationId="{B38E03FE-7594-28EF-DB13-6636210847B5}"/>
          </ac:picMkLst>
        </pc:picChg>
        <pc:picChg chg="add mod">
          <ac:chgData name="Mai Thu Ha" userId="d1379d4f-dc73-4b5e-a750-b1b89982e635" providerId="ADAL" clId="{E5911E3F-03C4-4D25-80A2-F39317E25862}" dt="2022-07-07T02:18:48.843" v="1769" actId="1076"/>
          <ac:picMkLst>
            <pc:docMk/>
            <pc:sldMk cId="1751822220" sldId="437"/>
            <ac:picMk id="4" creationId="{58208E09-20E7-190E-FACE-2AF6142CEAB3}"/>
          </ac:picMkLst>
        </pc:picChg>
        <pc:picChg chg="add mod">
          <ac:chgData name="Mai Thu Ha" userId="d1379d4f-dc73-4b5e-a750-b1b89982e635" providerId="ADAL" clId="{E5911E3F-03C4-4D25-80A2-F39317E25862}" dt="2022-07-07T02:18:51.902" v="1770" actId="1076"/>
          <ac:picMkLst>
            <pc:docMk/>
            <pc:sldMk cId="1751822220" sldId="437"/>
            <ac:picMk id="6" creationId="{2E177F4E-EBFF-74D8-0526-46FE52566DA6}"/>
          </ac:picMkLst>
        </pc:picChg>
        <pc:picChg chg="del">
          <ac:chgData name="Mai Thu Ha" userId="d1379d4f-dc73-4b5e-a750-b1b89982e635" providerId="ADAL" clId="{E5911E3F-03C4-4D25-80A2-F39317E25862}" dt="2022-07-07T02:07:39.553" v="1696" actId="478"/>
          <ac:picMkLst>
            <pc:docMk/>
            <pc:sldMk cId="1751822220" sldId="437"/>
            <ac:picMk id="1026" creationId="{A776A6AF-18BE-CFC9-E7F5-F90AA542A91F}"/>
          </ac:picMkLst>
        </pc:picChg>
        <pc:picChg chg="add mod">
          <ac:chgData name="Mai Thu Ha" userId="d1379d4f-dc73-4b5e-a750-b1b89982e635" providerId="ADAL" clId="{E5911E3F-03C4-4D25-80A2-F39317E25862}" dt="2022-07-07T02:18:38.198" v="1766" actId="1076"/>
          <ac:picMkLst>
            <pc:docMk/>
            <pc:sldMk cId="1751822220" sldId="437"/>
            <ac:picMk id="2052" creationId="{9FF84F7E-3780-6AF7-F09F-E16C284934BB}"/>
          </ac:picMkLst>
        </pc:picChg>
      </pc:sldChg>
      <pc:sldChg chg="addSp delSp modSp add mod">
        <pc:chgData name="Mai Thu Ha" userId="d1379d4f-dc73-4b5e-a750-b1b89982e635" providerId="ADAL" clId="{E5911E3F-03C4-4D25-80A2-F39317E25862}" dt="2022-07-23T08:28:27.687" v="3299" actId="2711"/>
        <pc:sldMkLst>
          <pc:docMk/>
          <pc:sldMk cId="586628283" sldId="438"/>
        </pc:sldMkLst>
        <pc:spChg chg="mod">
          <ac:chgData name="Mai Thu Ha" userId="d1379d4f-dc73-4b5e-a750-b1b89982e635" providerId="ADAL" clId="{E5911E3F-03C4-4D25-80A2-F39317E25862}" dt="2022-07-23T08:28:21.680" v="3298" actId="2711"/>
          <ac:spMkLst>
            <pc:docMk/>
            <pc:sldMk cId="586628283" sldId="438"/>
            <ac:spMk id="9" creationId="{4AEF2F94-0376-3C12-8BC2-C438F68F7BCE}"/>
          </ac:spMkLst>
        </pc:spChg>
        <pc:spChg chg="mod">
          <ac:chgData name="Mai Thu Ha" userId="d1379d4f-dc73-4b5e-a750-b1b89982e635" providerId="ADAL" clId="{E5911E3F-03C4-4D25-80A2-F39317E25862}" dt="2022-07-23T08:28:21.680" v="3298" actId="2711"/>
          <ac:spMkLst>
            <pc:docMk/>
            <pc:sldMk cId="586628283" sldId="438"/>
            <ac:spMk id="10" creationId="{49A6A020-F89C-EC8F-26B4-7B7345625E33}"/>
          </ac:spMkLst>
        </pc:spChg>
        <pc:spChg chg="mod">
          <ac:chgData name="Mai Thu Ha" userId="d1379d4f-dc73-4b5e-a750-b1b89982e635" providerId="ADAL" clId="{E5911E3F-03C4-4D25-80A2-F39317E25862}" dt="2022-07-23T08:28:21.680" v="3298" actId="2711"/>
          <ac:spMkLst>
            <pc:docMk/>
            <pc:sldMk cId="586628283" sldId="438"/>
            <ac:spMk id="11" creationId="{991B3A8E-D374-F53E-9042-3A2FAA111206}"/>
          </ac:spMkLst>
        </pc:spChg>
        <pc:spChg chg="mod">
          <ac:chgData name="Mai Thu Ha" userId="d1379d4f-dc73-4b5e-a750-b1b89982e635" providerId="ADAL" clId="{E5911E3F-03C4-4D25-80A2-F39317E25862}" dt="2022-07-23T08:28:21.680" v="3298" actId="2711"/>
          <ac:spMkLst>
            <pc:docMk/>
            <pc:sldMk cId="586628283" sldId="438"/>
            <ac:spMk id="12" creationId="{0A7C74A0-B960-0061-636A-F5E99B0F334D}"/>
          </ac:spMkLst>
        </pc:spChg>
        <pc:spChg chg="mod">
          <ac:chgData name="Mai Thu Ha" userId="d1379d4f-dc73-4b5e-a750-b1b89982e635" providerId="ADAL" clId="{E5911E3F-03C4-4D25-80A2-F39317E25862}" dt="2022-07-23T08:28:27.687" v="3299" actId="2711"/>
          <ac:spMkLst>
            <pc:docMk/>
            <pc:sldMk cId="586628283" sldId="438"/>
            <ac:spMk id="13" creationId="{FD872AA3-27BC-28F8-3A1D-E46AF521881B}"/>
          </ac:spMkLst>
        </pc:spChg>
        <pc:spChg chg="add del">
          <ac:chgData name="Mai Thu Ha" userId="d1379d4f-dc73-4b5e-a750-b1b89982e635" providerId="ADAL" clId="{E5911E3F-03C4-4D25-80A2-F39317E25862}" dt="2022-07-07T02:25:12.736" v="1778" actId="478"/>
          <ac:spMkLst>
            <pc:docMk/>
            <pc:sldMk cId="586628283" sldId="438"/>
            <ac:spMk id="14" creationId="{029BCF08-5C9D-F90B-4161-C05AD53F0F73}"/>
          </ac:spMkLst>
        </pc:spChg>
        <pc:spChg chg="add del">
          <ac:chgData name="Mai Thu Ha" userId="d1379d4f-dc73-4b5e-a750-b1b89982e635" providerId="ADAL" clId="{E5911E3F-03C4-4D25-80A2-F39317E25862}" dt="2022-07-07T02:25:21.544" v="1781" actId="478"/>
          <ac:spMkLst>
            <pc:docMk/>
            <pc:sldMk cId="586628283" sldId="438"/>
            <ac:spMk id="15" creationId="{B2B3F5FF-2DB6-7D1F-5377-1770D7DFA4C1}"/>
          </ac:spMkLst>
        </pc:spChg>
        <pc:picChg chg="mod">
          <ac:chgData name="Mai Thu Ha" userId="d1379d4f-dc73-4b5e-a750-b1b89982e635" providerId="ADAL" clId="{E5911E3F-03C4-4D25-80A2-F39317E25862}" dt="2022-07-23T08:28:21.680" v="3298" actId="2711"/>
          <ac:picMkLst>
            <pc:docMk/>
            <pc:sldMk cId="586628283" sldId="438"/>
            <ac:picMk id="4" creationId="{58208E09-20E7-190E-FACE-2AF6142CEAB3}"/>
          </ac:picMkLst>
        </pc:picChg>
        <pc:picChg chg="mod">
          <ac:chgData name="Mai Thu Ha" userId="d1379d4f-dc73-4b5e-a750-b1b89982e635" providerId="ADAL" clId="{E5911E3F-03C4-4D25-80A2-F39317E25862}" dt="2022-07-23T08:28:21.680" v="3298" actId="2711"/>
          <ac:picMkLst>
            <pc:docMk/>
            <pc:sldMk cId="586628283" sldId="438"/>
            <ac:picMk id="6" creationId="{2E177F4E-EBFF-74D8-0526-46FE52566DA6}"/>
          </ac:picMkLst>
        </pc:picChg>
        <pc:picChg chg="mod">
          <ac:chgData name="Mai Thu Ha" userId="d1379d4f-dc73-4b5e-a750-b1b89982e635" providerId="ADAL" clId="{E5911E3F-03C4-4D25-80A2-F39317E25862}" dt="2022-07-23T08:28:21.680" v="3298" actId="2711"/>
          <ac:picMkLst>
            <pc:docMk/>
            <pc:sldMk cId="586628283" sldId="438"/>
            <ac:picMk id="2052" creationId="{9FF84F7E-3780-6AF7-F09F-E16C284934BB}"/>
          </ac:picMkLst>
        </pc:picChg>
      </pc:sldChg>
      <pc:sldChg chg="addSp delSp modSp add mod delAnim modAnim">
        <pc:chgData name="Mai Thu Ha" userId="d1379d4f-dc73-4b5e-a750-b1b89982e635" providerId="ADAL" clId="{E5911E3F-03C4-4D25-80A2-F39317E25862}" dt="2022-07-23T09:09:04.049" v="3465"/>
        <pc:sldMkLst>
          <pc:docMk/>
          <pc:sldMk cId="1271085467" sldId="439"/>
        </pc:sldMkLst>
        <pc:spChg chg="add mod">
          <ac:chgData name="Mai Thu Ha" userId="d1379d4f-dc73-4b5e-a750-b1b89982e635" providerId="ADAL" clId="{E5911E3F-03C4-4D25-80A2-F39317E25862}" dt="2022-07-23T09:08:48.643" v="3463" actId="20577"/>
          <ac:spMkLst>
            <pc:docMk/>
            <pc:sldMk cId="1271085467" sldId="439"/>
            <ac:spMk id="2" creationId="{B2568915-E074-AA9A-7D52-0EFB2047B0DC}"/>
          </ac:spMkLst>
        </pc:spChg>
        <pc:spChg chg="add mod">
          <ac:chgData name="Mai Thu Ha" userId="d1379d4f-dc73-4b5e-a750-b1b89982e635" providerId="ADAL" clId="{E5911E3F-03C4-4D25-80A2-F39317E25862}" dt="2022-07-23T08:30:19.696" v="3323" actId="1076"/>
          <ac:spMkLst>
            <pc:docMk/>
            <pc:sldMk cId="1271085467" sldId="439"/>
            <ac:spMk id="6" creationId="{F690F282-E4D0-0E3C-9DB3-5949F5895F6E}"/>
          </ac:spMkLst>
        </pc:spChg>
        <pc:spChg chg="add mod">
          <ac:chgData name="Mai Thu Ha" userId="d1379d4f-dc73-4b5e-a750-b1b89982e635" providerId="ADAL" clId="{E5911E3F-03C4-4D25-80A2-F39317E25862}" dt="2022-07-23T08:30:35.564" v="3327" actId="1076"/>
          <ac:spMkLst>
            <pc:docMk/>
            <pc:sldMk cId="1271085467" sldId="439"/>
            <ac:spMk id="7" creationId="{D8D0BB58-ECEB-224E-54AB-B8D2FFE49400}"/>
          </ac:spMkLst>
        </pc:spChg>
        <pc:spChg chg="del mod">
          <ac:chgData name="Mai Thu Ha" userId="d1379d4f-dc73-4b5e-a750-b1b89982e635" providerId="ADAL" clId="{E5911E3F-03C4-4D25-80A2-F39317E25862}" dt="2022-07-07T03:11:13.979" v="1948" actId="478"/>
          <ac:spMkLst>
            <pc:docMk/>
            <pc:sldMk cId="1271085467" sldId="439"/>
            <ac:spMk id="9" creationId="{4AEF2F94-0376-3C12-8BC2-C438F68F7BCE}"/>
          </ac:spMkLst>
        </pc:spChg>
        <pc:spChg chg="mod">
          <ac:chgData name="Mai Thu Ha" userId="d1379d4f-dc73-4b5e-a750-b1b89982e635" providerId="ADAL" clId="{E5911E3F-03C4-4D25-80A2-F39317E25862}" dt="2022-07-23T08:30:23.892" v="3324" actId="1076"/>
          <ac:spMkLst>
            <pc:docMk/>
            <pc:sldMk cId="1271085467" sldId="439"/>
            <ac:spMk id="10" creationId="{49A6A020-F89C-EC8F-26B4-7B7345625E33}"/>
          </ac:spMkLst>
        </pc:spChg>
        <pc:spChg chg="del mod">
          <ac:chgData name="Mai Thu Ha" userId="d1379d4f-dc73-4b5e-a750-b1b89982e635" providerId="ADAL" clId="{E5911E3F-03C4-4D25-80A2-F39317E25862}" dt="2022-07-07T03:11:18.837" v="1950" actId="478"/>
          <ac:spMkLst>
            <pc:docMk/>
            <pc:sldMk cId="1271085467" sldId="439"/>
            <ac:spMk id="11" creationId="{991B3A8E-D374-F53E-9042-3A2FAA111206}"/>
          </ac:spMkLst>
        </pc:spChg>
        <pc:spChg chg="del mod">
          <ac:chgData name="Mai Thu Ha" userId="d1379d4f-dc73-4b5e-a750-b1b89982e635" providerId="ADAL" clId="{E5911E3F-03C4-4D25-80A2-F39317E25862}" dt="2022-07-23T09:07:06.566" v="3435" actId="478"/>
          <ac:spMkLst>
            <pc:docMk/>
            <pc:sldMk cId="1271085467" sldId="439"/>
            <ac:spMk id="12" creationId="{0A7C74A0-B960-0061-636A-F5E99B0F334D}"/>
          </ac:spMkLst>
        </pc:spChg>
        <pc:graphicFrameChg chg="add del mod">
          <ac:chgData name="Mai Thu Ha" userId="d1379d4f-dc73-4b5e-a750-b1b89982e635" providerId="ADAL" clId="{E5911E3F-03C4-4D25-80A2-F39317E25862}" dt="2022-07-23T09:08:06.919" v="3452"/>
          <ac:graphicFrameMkLst>
            <pc:docMk/>
            <pc:sldMk cId="1271085467" sldId="439"/>
            <ac:graphicFrameMk id="3" creationId="{B19DDAD1-1CF5-2420-F027-341B4A4A304F}"/>
          </ac:graphicFrameMkLst>
        </pc:graphicFrameChg>
      </pc:sldChg>
      <pc:sldChg chg="modSp add del mod">
        <pc:chgData name="Mai Thu Ha" userId="d1379d4f-dc73-4b5e-a750-b1b89982e635" providerId="ADAL" clId="{E5911E3F-03C4-4D25-80A2-F39317E25862}" dt="2022-07-23T09:10:53.471" v="3470" actId="47"/>
        <pc:sldMkLst>
          <pc:docMk/>
          <pc:sldMk cId="316426314" sldId="440"/>
        </pc:sldMkLst>
        <pc:spChg chg="mod">
          <ac:chgData name="Mai Thu Ha" userId="d1379d4f-dc73-4b5e-a750-b1b89982e635" providerId="ADAL" clId="{E5911E3F-03C4-4D25-80A2-F39317E25862}" dt="2022-07-23T08:49:40.903" v="3426" actId="14100"/>
          <ac:spMkLst>
            <pc:docMk/>
            <pc:sldMk cId="316426314" sldId="440"/>
            <ac:spMk id="12" creationId="{0A7C74A0-B960-0061-636A-F5E99B0F334D}"/>
          </ac:spMkLst>
        </pc:spChg>
      </pc:sldChg>
      <pc:sldChg chg="addSp delSp modSp add mod">
        <pc:chgData name="Mai Thu Ha" userId="d1379d4f-dc73-4b5e-a750-b1b89982e635" providerId="ADAL" clId="{E5911E3F-03C4-4D25-80A2-F39317E25862}" dt="2022-07-23T08:29:19.140" v="3314" actId="1076"/>
        <pc:sldMkLst>
          <pc:docMk/>
          <pc:sldMk cId="253796508" sldId="441"/>
        </pc:sldMkLst>
        <pc:spChg chg="mod">
          <ac:chgData name="Mai Thu Ha" userId="d1379d4f-dc73-4b5e-a750-b1b89982e635" providerId="ADAL" clId="{E5911E3F-03C4-4D25-80A2-F39317E25862}" dt="2022-07-23T08:28:52.104" v="3306" actId="1076"/>
          <ac:spMkLst>
            <pc:docMk/>
            <pc:sldMk cId="253796508" sldId="441"/>
            <ac:spMk id="9" creationId="{4AEF2F94-0376-3C12-8BC2-C438F68F7BCE}"/>
          </ac:spMkLst>
        </pc:spChg>
        <pc:spChg chg="mod">
          <ac:chgData name="Mai Thu Ha" userId="d1379d4f-dc73-4b5e-a750-b1b89982e635" providerId="ADAL" clId="{E5911E3F-03C4-4D25-80A2-F39317E25862}" dt="2022-07-23T08:29:19.140" v="3314" actId="1076"/>
          <ac:spMkLst>
            <pc:docMk/>
            <pc:sldMk cId="253796508" sldId="441"/>
            <ac:spMk id="11" creationId="{991B3A8E-D374-F53E-9042-3A2FAA111206}"/>
          </ac:spMkLst>
        </pc:spChg>
        <pc:spChg chg="del">
          <ac:chgData name="Mai Thu Ha" userId="d1379d4f-dc73-4b5e-a750-b1b89982e635" providerId="ADAL" clId="{E5911E3F-03C4-4D25-80A2-F39317E25862}" dt="2022-07-07T02:53:39.765" v="1849" actId="478"/>
          <ac:spMkLst>
            <pc:docMk/>
            <pc:sldMk cId="253796508" sldId="441"/>
            <ac:spMk id="14" creationId="{FCF81B5F-7F91-D238-321F-866DB5CB6489}"/>
          </ac:spMkLst>
        </pc:spChg>
        <pc:picChg chg="add mod">
          <ac:chgData name="Mai Thu Ha" userId="d1379d4f-dc73-4b5e-a750-b1b89982e635" providerId="ADAL" clId="{E5911E3F-03C4-4D25-80A2-F39317E25862}" dt="2022-07-23T08:29:00.244" v="3308" actId="1076"/>
          <ac:picMkLst>
            <pc:docMk/>
            <pc:sldMk cId="253796508" sldId="441"/>
            <ac:picMk id="2" creationId="{B1F5C131-3E9A-C716-6DED-D723A6082494}"/>
          </ac:picMkLst>
        </pc:picChg>
        <pc:picChg chg="del">
          <ac:chgData name="Mai Thu Ha" userId="d1379d4f-dc73-4b5e-a750-b1b89982e635" providerId="ADAL" clId="{E5911E3F-03C4-4D25-80A2-F39317E25862}" dt="2022-07-07T02:55:14.562" v="1859" actId="478"/>
          <ac:picMkLst>
            <pc:docMk/>
            <pc:sldMk cId="253796508" sldId="441"/>
            <ac:picMk id="5122" creationId="{4B3FF4D0-6E84-6E10-8664-64B63A6327CF}"/>
          </ac:picMkLst>
        </pc:picChg>
        <pc:picChg chg="del mod">
          <ac:chgData name="Mai Thu Ha" userId="d1379d4f-dc73-4b5e-a750-b1b89982e635" providerId="ADAL" clId="{E5911E3F-03C4-4D25-80A2-F39317E25862}" dt="2022-07-07T02:53:42.610" v="1851" actId="478"/>
          <ac:picMkLst>
            <pc:docMk/>
            <pc:sldMk cId="253796508" sldId="441"/>
            <ac:picMk id="5124" creationId="{4EC93CA2-95E5-6A5B-530C-78EE00AB0BA4}"/>
          </ac:picMkLst>
        </pc:picChg>
        <pc:picChg chg="del">
          <ac:chgData name="Mai Thu Ha" userId="d1379d4f-dc73-4b5e-a750-b1b89982e635" providerId="ADAL" clId="{E5911E3F-03C4-4D25-80A2-F39317E25862}" dt="2022-07-07T02:53:37.448" v="1848" actId="478"/>
          <ac:picMkLst>
            <pc:docMk/>
            <pc:sldMk cId="253796508" sldId="441"/>
            <ac:picMk id="5126" creationId="{68FE9A47-5739-1F96-BDB7-5DA307511333}"/>
          </ac:picMkLst>
        </pc:picChg>
        <pc:picChg chg="add mod">
          <ac:chgData name="Mai Thu Ha" userId="d1379d4f-dc73-4b5e-a750-b1b89982e635" providerId="ADAL" clId="{E5911E3F-03C4-4D25-80A2-F39317E25862}" dt="2022-07-23T08:28:55.469" v="3307" actId="1076"/>
          <ac:picMkLst>
            <pc:docMk/>
            <pc:sldMk cId="253796508" sldId="441"/>
            <ac:picMk id="7170" creationId="{A5FA1E5D-2ECD-2C24-42DF-143C8D68A4D0}"/>
          </ac:picMkLst>
        </pc:picChg>
        <pc:picChg chg="add del">
          <ac:chgData name="Mai Thu Ha" userId="d1379d4f-dc73-4b5e-a750-b1b89982e635" providerId="ADAL" clId="{E5911E3F-03C4-4D25-80A2-F39317E25862}" dt="2022-07-07T02:56:26.964" v="1864" actId="478"/>
          <ac:picMkLst>
            <pc:docMk/>
            <pc:sldMk cId="253796508" sldId="441"/>
            <ac:picMk id="7172" creationId="{4DD0682A-5D6E-7150-7714-D532BBA622A7}"/>
          </ac:picMkLst>
        </pc:picChg>
        <pc:picChg chg="add del">
          <ac:chgData name="Mai Thu Ha" userId="d1379d4f-dc73-4b5e-a750-b1b89982e635" providerId="ADAL" clId="{E5911E3F-03C4-4D25-80A2-F39317E25862}" dt="2022-07-07T02:57:24.096" v="1866" actId="478"/>
          <ac:picMkLst>
            <pc:docMk/>
            <pc:sldMk cId="253796508" sldId="441"/>
            <ac:picMk id="7174" creationId="{301ED64F-C9EB-086D-BA94-DB53D43BA5ED}"/>
          </ac:picMkLst>
        </pc:picChg>
        <pc:picChg chg="add mod">
          <ac:chgData name="Mai Thu Ha" userId="d1379d4f-dc73-4b5e-a750-b1b89982e635" providerId="ADAL" clId="{E5911E3F-03C4-4D25-80A2-F39317E25862}" dt="2022-07-23T08:28:48.933" v="3305" actId="14100"/>
          <ac:picMkLst>
            <pc:docMk/>
            <pc:sldMk cId="253796508" sldId="441"/>
            <ac:picMk id="7176" creationId="{A93E7CB0-4917-AEF7-4BA4-EF2E2C79C15F}"/>
          </ac:picMkLst>
        </pc:picChg>
        <pc:picChg chg="add mod">
          <ac:chgData name="Mai Thu Ha" userId="d1379d4f-dc73-4b5e-a750-b1b89982e635" providerId="ADAL" clId="{E5911E3F-03C4-4D25-80A2-F39317E25862}" dt="2022-07-23T08:29:15.121" v="3313" actId="14100"/>
          <ac:picMkLst>
            <pc:docMk/>
            <pc:sldMk cId="253796508" sldId="441"/>
            <ac:picMk id="7178" creationId="{D1A99C29-65B3-CDD6-7481-6CBD38F2128B}"/>
          </ac:picMkLst>
        </pc:picChg>
        <pc:picChg chg="add del mod">
          <ac:chgData name="Mai Thu Ha" userId="d1379d4f-dc73-4b5e-a750-b1b89982e635" providerId="ADAL" clId="{E5911E3F-03C4-4D25-80A2-F39317E25862}" dt="2022-07-07T03:03:15.868" v="1887" actId="478"/>
          <ac:picMkLst>
            <pc:docMk/>
            <pc:sldMk cId="253796508" sldId="441"/>
            <ac:picMk id="7180" creationId="{A515CBBF-5FBC-021C-3D7A-AF8403BE4B11}"/>
          </ac:picMkLst>
        </pc:picChg>
        <pc:picChg chg="add del">
          <ac:chgData name="Mai Thu Ha" userId="d1379d4f-dc73-4b5e-a750-b1b89982e635" providerId="ADAL" clId="{E5911E3F-03C4-4D25-80A2-F39317E25862}" dt="2022-07-07T03:02:18.508" v="1884" actId="478"/>
          <ac:picMkLst>
            <pc:docMk/>
            <pc:sldMk cId="253796508" sldId="441"/>
            <ac:picMk id="7182" creationId="{7FAA4C7D-2799-EDD1-056C-6114759429B6}"/>
          </ac:picMkLst>
        </pc:picChg>
      </pc:sldChg>
      <pc:sldChg chg="delSp modSp add mod">
        <pc:chgData name="Mai Thu Ha" userId="d1379d4f-dc73-4b5e-a750-b1b89982e635" providerId="ADAL" clId="{E5911E3F-03C4-4D25-80A2-F39317E25862}" dt="2022-07-20T07:42:35.572" v="3006" actId="20577"/>
        <pc:sldMkLst>
          <pc:docMk/>
          <pc:sldMk cId="979758715" sldId="442"/>
        </pc:sldMkLst>
        <pc:spChg chg="del">
          <ac:chgData name="Mai Thu Ha" userId="d1379d4f-dc73-4b5e-a750-b1b89982e635" providerId="ADAL" clId="{E5911E3F-03C4-4D25-80A2-F39317E25862}" dt="2022-07-07T03:05:49.122" v="1895" actId="478"/>
          <ac:spMkLst>
            <pc:docMk/>
            <pc:sldMk cId="979758715" sldId="442"/>
            <ac:spMk id="9" creationId="{4AEF2F94-0376-3C12-8BC2-C438F68F7BCE}"/>
          </ac:spMkLst>
        </pc:spChg>
        <pc:spChg chg="del">
          <ac:chgData name="Mai Thu Ha" userId="d1379d4f-dc73-4b5e-a750-b1b89982e635" providerId="ADAL" clId="{E5911E3F-03C4-4D25-80A2-F39317E25862}" dt="2022-07-07T03:05:51.132" v="1896" actId="478"/>
          <ac:spMkLst>
            <pc:docMk/>
            <pc:sldMk cId="979758715" sldId="442"/>
            <ac:spMk id="11" creationId="{991B3A8E-D374-F53E-9042-3A2FAA111206}"/>
          </ac:spMkLst>
        </pc:spChg>
        <pc:spChg chg="mod">
          <ac:chgData name="Mai Thu Ha" userId="d1379d4f-dc73-4b5e-a750-b1b89982e635" providerId="ADAL" clId="{E5911E3F-03C4-4D25-80A2-F39317E25862}" dt="2022-07-20T07:42:35.572" v="3006" actId="20577"/>
          <ac:spMkLst>
            <pc:docMk/>
            <pc:sldMk cId="979758715" sldId="442"/>
            <ac:spMk id="12" creationId="{0A7C74A0-B960-0061-636A-F5E99B0F334D}"/>
          </ac:spMkLst>
        </pc:spChg>
        <pc:spChg chg="del">
          <ac:chgData name="Mai Thu Ha" userId="d1379d4f-dc73-4b5e-a750-b1b89982e635" providerId="ADAL" clId="{E5911E3F-03C4-4D25-80A2-F39317E25862}" dt="2022-07-07T03:05:51.132" v="1896" actId="478"/>
          <ac:spMkLst>
            <pc:docMk/>
            <pc:sldMk cId="979758715" sldId="442"/>
            <ac:spMk id="14" creationId="{FCF81B5F-7F91-D238-321F-866DB5CB6489}"/>
          </ac:spMkLst>
        </pc:spChg>
        <pc:picChg chg="del">
          <ac:chgData name="Mai Thu Ha" userId="d1379d4f-dc73-4b5e-a750-b1b89982e635" providerId="ADAL" clId="{E5911E3F-03C4-4D25-80A2-F39317E25862}" dt="2022-07-07T03:05:47.402" v="1894" actId="478"/>
          <ac:picMkLst>
            <pc:docMk/>
            <pc:sldMk cId="979758715" sldId="442"/>
            <ac:picMk id="5122" creationId="{4B3FF4D0-6E84-6E10-8664-64B63A6327CF}"/>
          </ac:picMkLst>
        </pc:picChg>
        <pc:picChg chg="del">
          <ac:chgData name="Mai Thu Ha" userId="d1379d4f-dc73-4b5e-a750-b1b89982e635" providerId="ADAL" clId="{E5911E3F-03C4-4D25-80A2-F39317E25862}" dt="2022-07-07T03:05:45.884" v="1893" actId="478"/>
          <ac:picMkLst>
            <pc:docMk/>
            <pc:sldMk cId="979758715" sldId="442"/>
            <ac:picMk id="5124" creationId="{4EC93CA2-95E5-6A5B-530C-78EE00AB0BA4}"/>
          </ac:picMkLst>
        </pc:picChg>
        <pc:picChg chg="del">
          <ac:chgData name="Mai Thu Ha" userId="d1379d4f-dc73-4b5e-a750-b1b89982e635" providerId="ADAL" clId="{E5911E3F-03C4-4D25-80A2-F39317E25862}" dt="2022-07-07T03:05:51.132" v="1896" actId="478"/>
          <ac:picMkLst>
            <pc:docMk/>
            <pc:sldMk cId="979758715" sldId="442"/>
            <ac:picMk id="5126" creationId="{68FE9A47-5739-1F96-BDB7-5DA307511333}"/>
          </ac:picMkLst>
        </pc:picChg>
      </pc:sldChg>
      <pc:sldChg chg="modSp add mod">
        <pc:chgData name="Mai Thu Ha" userId="d1379d4f-dc73-4b5e-a750-b1b89982e635" providerId="ADAL" clId="{E5911E3F-03C4-4D25-80A2-F39317E25862}" dt="2022-07-07T03:07:25.097" v="1924" actId="14100"/>
        <pc:sldMkLst>
          <pc:docMk/>
          <pc:sldMk cId="365301592" sldId="443"/>
        </pc:sldMkLst>
        <pc:spChg chg="mod">
          <ac:chgData name="Mai Thu Ha" userId="d1379d4f-dc73-4b5e-a750-b1b89982e635" providerId="ADAL" clId="{E5911E3F-03C4-4D25-80A2-F39317E25862}" dt="2022-07-07T03:07:25.097" v="1924" actId="14100"/>
          <ac:spMkLst>
            <pc:docMk/>
            <pc:sldMk cId="365301592" sldId="443"/>
            <ac:spMk id="12" creationId="{0A7C74A0-B960-0061-636A-F5E99B0F334D}"/>
          </ac:spMkLst>
        </pc:spChg>
      </pc:sldChg>
      <pc:sldChg chg="delSp modSp add mod delAnim modAnim">
        <pc:chgData name="Mai Thu Ha" userId="d1379d4f-dc73-4b5e-a750-b1b89982e635" providerId="ADAL" clId="{E5911E3F-03C4-4D25-80A2-F39317E25862}" dt="2022-07-23T09:10:07.878" v="3469"/>
        <pc:sldMkLst>
          <pc:docMk/>
          <pc:sldMk cId="713268205" sldId="444"/>
        </pc:sldMkLst>
        <pc:spChg chg="mod">
          <ac:chgData name="Mai Thu Ha" userId="d1379d4f-dc73-4b5e-a750-b1b89982e635" providerId="ADAL" clId="{E5911E3F-03C4-4D25-80A2-F39317E25862}" dt="2022-07-23T09:10:07.878" v="3469"/>
          <ac:spMkLst>
            <pc:docMk/>
            <pc:sldMk cId="713268205" sldId="444"/>
            <ac:spMk id="7" creationId="{D8D0BB58-ECEB-224E-54AB-B8D2FFE49400}"/>
          </ac:spMkLst>
        </pc:spChg>
        <pc:spChg chg="del">
          <ac:chgData name="Mai Thu Ha" userId="d1379d4f-dc73-4b5e-a750-b1b89982e635" providerId="ADAL" clId="{E5911E3F-03C4-4D25-80A2-F39317E25862}" dt="2022-07-07T03:26:21.148" v="1996" actId="478"/>
          <ac:spMkLst>
            <pc:docMk/>
            <pc:sldMk cId="713268205" sldId="444"/>
            <ac:spMk id="12" creationId="{0A7C74A0-B960-0061-636A-F5E99B0F334D}"/>
          </ac:spMkLst>
        </pc:spChg>
      </pc:sldChg>
      <pc:sldChg chg="addSp delSp modSp add mod modAnim">
        <pc:chgData name="Mai Thu Ha" userId="d1379d4f-dc73-4b5e-a750-b1b89982e635" providerId="ADAL" clId="{E5911E3F-03C4-4D25-80A2-F39317E25862}" dt="2022-07-23T09:16:17.212" v="3522" actId="20577"/>
        <pc:sldMkLst>
          <pc:docMk/>
          <pc:sldMk cId="4293130977" sldId="445"/>
        </pc:sldMkLst>
        <pc:spChg chg="add del mod">
          <ac:chgData name="Mai Thu Ha" userId="d1379d4f-dc73-4b5e-a750-b1b89982e635" providerId="ADAL" clId="{E5911E3F-03C4-4D25-80A2-F39317E25862}" dt="2022-07-07T03:30:24.495" v="2015" actId="478"/>
          <ac:spMkLst>
            <pc:docMk/>
            <pc:sldMk cId="4293130977" sldId="445"/>
            <ac:spMk id="3" creationId="{D6BC3D0B-0C0D-02D1-713A-BB1DA044F310}"/>
          </ac:spMkLst>
        </pc:spChg>
        <pc:spChg chg="add del mod">
          <ac:chgData name="Mai Thu Ha" userId="d1379d4f-dc73-4b5e-a750-b1b89982e635" providerId="ADAL" clId="{E5911E3F-03C4-4D25-80A2-F39317E25862}" dt="2022-07-07T03:30:34.785" v="2018" actId="478"/>
          <ac:spMkLst>
            <pc:docMk/>
            <pc:sldMk cId="4293130977" sldId="445"/>
            <ac:spMk id="5" creationId="{0457E4FE-333D-433D-285E-2E30AD764AC4}"/>
          </ac:spMkLst>
        </pc:spChg>
        <pc:spChg chg="add del mod">
          <ac:chgData name="Mai Thu Ha" userId="d1379d4f-dc73-4b5e-a750-b1b89982e635" providerId="ADAL" clId="{E5911E3F-03C4-4D25-80A2-F39317E25862}" dt="2022-07-07T03:30:38.501" v="2020" actId="478"/>
          <ac:spMkLst>
            <pc:docMk/>
            <pc:sldMk cId="4293130977" sldId="445"/>
            <ac:spMk id="7" creationId="{96718C67-3A88-9467-7AA1-825D1AFF7053}"/>
          </ac:spMkLst>
        </pc:spChg>
        <pc:spChg chg="add del mod">
          <ac:chgData name="Mai Thu Ha" userId="d1379d4f-dc73-4b5e-a750-b1b89982e635" providerId="ADAL" clId="{E5911E3F-03C4-4D25-80A2-F39317E25862}" dt="2022-07-07T03:30:42.164" v="2022" actId="478"/>
          <ac:spMkLst>
            <pc:docMk/>
            <pc:sldMk cId="4293130977" sldId="445"/>
            <ac:spMk id="9" creationId="{999BEA46-7EB5-035F-6371-5D580B98AB73}"/>
          </ac:spMkLst>
        </pc:spChg>
        <pc:spChg chg="add mod">
          <ac:chgData name="Mai Thu Ha" userId="d1379d4f-dc73-4b5e-a750-b1b89982e635" providerId="ADAL" clId="{E5911E3F-03C4-4D25-80A2-F39317E25862}" dt="2022-07-23T09:13:14.173" v="3485" actId="1076"/>
          <ac:spMkLst>
            <pc:docMk/>
            <pc:sldMk cId="4293130977" sldId="445"/>
            <ac:spMk id="23" creationId="{97A78039-FBA6-88FF-8FB0-55D8992463E9}"/>
          </ac:spMkLst>
        </pc:spChg>
        <pc:spChg chg="add mod">
          <ac:chgData name="Mai Thu Ha" userId="d1379d4f-dc73-4b5e-a750-b1b89982e635" providerId="ADAL" clId="{E5911E3F-03C4-4D25-80A2-F39317E25862}" dt="2022-07-23T09:16:17.212" v="3522" actId="20577"/>
          <ac:spMkLst>
            <pc:docMk/>
            <pc:sldMk cId="4293130977" sldId="445"/>
            <ac:spMk id="24" creationId="{FBA4C6CC-246C-F548-61EF-8DAD268F4AD2}"/>
          </ac:spMkLst>
        </pc:spChg>
        <pc:spChg chg="mod">
          <ac:chgData name="Mai Thu Ha" userId="d1379d4f-dc73-4b5e-a750-b1b89982e635" providerId="ADAL" clId="{E5911E3F-03C4-4D25-80A2-F39317E25862}" dt="2022-07-23T09:12:08.631" v="3471" actId="1076"/>
          <ac:spMkLst>
            <pc:docMk/>
            <pc:sldMk cId="4293130977" sldId="445"/>
            <ac:spMk id="14604" creationId="{00000000-0000-0000-0000-000000000000}"/>
          </ac:spMkLst>
        </pc:spChg>
        <pc:spChg chg="mod">
          <ac:chgData name="Mai Thu Ha" userId="d1379d4f-dc73-4b5e-a750-b1b89982e635" providerId="ADAL" clId="{E5911E3F-03C4-4D25-80A2-F39317E25862}" dt="2022-07-23T09:12:08.631" v="3471" actId="1076"/>
          <ac:spMkLst>
            <pc:docMk/>
            <pc:sldMk cId="4293130977" sldId="445"/>
            <ac:spMk id="14605" creationId="{00000000-0000-0000-0000-000000000000}"/>
          </ac:spMkLst>
        </pc:spChg>
        <pc:spChg chg="mod">
          <ac:chgData name="Mai Thu Ha" userId="d1379d4f-dc73-4b5e-a750-b1b89982e635" providerId="ADAL" clId="{E5911E3F-03C4-4D25-80A2-F39317E25862}" dt="2022-07-23T09:12:08.631" v="3471" actId="1076"/>
          <ac:spMkLst>
            <pc:docMk/>
            <pc:sldMk cId="4293130977" sldId="445"/>
            <ac:spMk id="14606" creationId="{00000000-0000-0000-0000-000000000000}"/>
          </ac:spMkLst>
        </pc:spChg>
        <pc:spChg chg="mod">
          <ac:chgData name="Mai Thu Ha" userId="d1379d4f-dc73-4b5e-a750-b1b89982e635" providerId="ADAL" clId="{E5911E3F-03C4-4D25-80A2-F39317E25862}" dt="2022-07-23T09:12:08.631" v="3471" actId="1076"/>
          <ac:spMkLst>
            <pc:docMk/>
            <pc:sldMk cId="4293130977" sldId="445"/>
            <ac:spMk id="14607" creationId="{00000000-0000-0000-0000-000000000000}"/>
          </ac:spMkLst>
        </pc:spChg>
        <pc:spChg chg="mod">
          <ac:chgData name="Mai Thu Ha" userId="d1379d4f-dc73-4b5e-a750-b1b89982e635" providerId="ADAL" clId="{E5911E3F-03C4-4D25-80A2-F39317E25862}" dt="2022-07-23T09:12:08.631" v="3471" actId="1076"/>
          <ac:spMkLst>
            <pc:docMk/>
            <pc:sldMk cId="4293130977" sldId="445"/>
            <ac:spMk id="14608" creationId="{00000000-0000-0000-0000-000000000000}"/>
          </ac:spMkLst>
        </pc:spChg>
        <pc:spChg chg="del">
          <ac:chgData name="Mai Thu Ha" userId="d1379d4f-dc73-4b5e-a750-b1b89982e635" providerId="ADAL" clId="{E5911E3F-03C4-4D25-80A2-F39317E25862}" dt="2022-07-07T03:30:20.116" v="2014" actId="478"/>
          <ac:spMkLst>
            <pc:docMk/>
            <pc:sldMk cId="4293130977" sldId="445"/>
            <ac:spMk id="14609" creationId="{00000000-0000-0000-0000-000000000000}"/>
          </ac:spMkLst>
        </pc:spChg>
        <pc:spChg chg="mod">
          <ac:chgData name="Mai Thu Ha" userId="d1379d4f-dc73-4b5e-a750-b1b89982e635" providerId="ADAL" clId="{E5911E3F-03C4-4D25-80A2-F39317E25862}" dt="2022-07-23T09:12:08.631" v="3471" actId="1076"/>
          <ac:spMkLst>
            <pc:docMk/>
            <pc:sldMk cId="4293130977" sldId="445"/>
            <ac:spMk id="14610" creationId="{00000000-0000-0000-0000-000000000000}"/>
          </ac:spMkLst>
        </pc:spChg>
        <pc:spChg chg="del">
          <ac:chgData name="Mai Thu Ha" userId="d1379d4f-dc73-4b5e-a750-b1b89982e635" providerId="ADAL" clId="{E5911E3F-03C4-4D25-80A2-F39317E25862}" dt="2022-07-07T03:30:30.627" v="2017" actId="478"/>
          <ac:spMkLst>
            <pc:docMk/>
            <pc:sldMk cId="4293130977" sldId="445"/>
            <ac:spMk id="14611" creationId="{00000000-0000-0000-0000-000000000000}"/>
          </ac:spMkLst>
        </pc:spChg>
        <pc:spChg chg="mod">
          <ac:chgData name="Mai Thu Ha" userId="d1379d4f-dc73-4b5e-a750-b1b89982e635" providerId="ADAL" clId="{E5911E3F-03C4-4D25-80A2-F39317E25862}" dt="2022-07-23T09:12:08.631" v="3471" actId="1076"/>
          <ac:spMkLst>
            <pc:docMk/>
            <pc:sldMk cId="4293130977" sldId="445"/>
            <ac:spMk id="14612" creationId="{00000000-0000-0000-0000-000000000000}"/>
          </ac:spMkLst>
        </pc:spChg>
        <pc:spChg chg="del">
          <ac:chgData name="Mai Thu Ha" userId="d1379d4f-dc73-4b5e-a750-b1b89982e635" providerId="ADAL" clId="{E5911E3F-03C4-4D25-80A2-F39317E25862}" dt="2022-07-07T03:30:37.017" v="2019" actId="478"/>
          <ac:spMkLst>
            <pc:docMk/>
            <pc:sldMk cId="4293130977" sldId="445"/>
            <ac:spMk id="14613" creationId="{00000000-0000-0000-0000-000000000000}"/>
          </ac:spMkLst>
        </pc:spChg>
        <pc:spChg chg="mod">
          <ac:chgData name="Mai Thu Ha" userId="d1379d4f-dc73-4b5e-a750-b1b89982e635" providerId="ADAL" clId="{E5911E3F-03C4-4D25-80A2-F39317E25862}" dt="2022-07-23T09:12:08.631" v="3471" actId="1076"/>
          <ac:spMkLst>
            <pc:docMk/>
            <pc:sldMk cId="4293130977" sldId="445"/>
            <ac:spMk id="14614" creationId="{00000000-0000-0000-0000-000000000000}"/>
          </ac:spMkLst>
        </pc:spChg>
        <pc:spChg chg="del">
          <ac:chgData name="Mai Thu Ha" userId="d1379d4f-dc73-4b5e-a750-b1b89982e635" providerId="ADAL" clId="{E5911E3F-03C4-4D25-80A2-F39317E25862}" dt="2022-07-07T03:30:39.743" v="2021" actId="478"/>
          <ac:spMkLst>
            <pc:docMk/>
            <pc:sldMk cId="4293130977" sldId="445"/>
            <ac:spMk id="14615" creationId="{00000000-0000-0000-0000-000000000000}"/>
          </ac:spMkLst>
        </pc:spChg>
        <pc:spChg chg="mod">
          <ac:chgData name="Mai Thu Ha" userId="d1379d4f-dc73-4b5e-a750-b1b89982e635" providerId="ADAL" clId="{E5911E3F-03C4-4D25-80A2-F39317E25862}" dt="2022-07-23T09:12:49.831" v="3482" actId="255"/>
          <ac:spMkLst>
            <pc:docMk/>
            <pc:sldMk cId="4293130977" sldId="445"/>
            <ac:spMk id="14616" creationId="{00000000-0000-0000-0000-000000000000}"/>
          </ac:spMkLst>
        </pc:spChg>
        <pc:graphicFrameChg chg="add del mod">
          <ac:chgData name="Mai Thu Ha" userId="d1379d4f-dc73-4b5e-a750-b1b89982e635" providerId="ADAL" clId="{E5911E3F-03C4-4D25-80A2-F39317E25862}" dt="2022-07-23T09:13:43.390" v="3490"/>
          <ac:graphicFrameMkLst>
            <pc:docMk/>
            <pc:sldMk cId="4293130977" sldId="445"/>
            <ac:graphicFrameMk id="2" creationId="{AF6A3BB6-F12A-0BD5-530B-85E1FE375DC4}"/>
          </ac:graphicFrameMkLst>
        </pc:graphicFrameChg>
      </pc:sldChg>
      <pc:sldChg chg="add del">
        <pc:chgData name="Mai Thu Ha" userId="d1379d4f-dc73-4b5e-a750-b1b89982e635" providerId="ADAL" clId="{E5911E3F-03C4-4D25-80A2-F39317E25862}" dt="2022-07-07T07:45:44.522" v="2811" actId="47"/>
        <pc:sldMkLst>
          <pc:docMk/>
          <pc:sldMk cId="2664954180" sldId="446"/>
        </pc:sldMkLst>
      </pc:sldChg>
      <pc:sldChg chg="addSp delSp modSp add del mod modAnim modShow">
        <pc:chgData name="Mai Thu Ha" userId="d1379d4f-dc73-4b5e-a750-b1b89982e635" providerId="ADAL" clId="{E5911E3F-03C4-4D25-80A2-F39317E25862}" dt="2022-07-23T09:09:46.628" v="3468" actId="47"/>
        <pc:sldMkLst>
          <pc:docMk/>
          <pc:sldMk cId="79724485" sldId="447"/>
        </pc:sldMkLst>
        <pc:spChg chg="add del mod">
          <ac:chgData name="Mai Thu Ha" userId="d1379d4f-dc73-4b5e-a750-b1b89982e635" providerId="ADAL" clId="{E5911E3F-03C4-4D25-80A2-F39317E25862}" dt="2022-07-23T03:57:19.464" v="3154" actId="478"/>
          <ac:spMkLst>
            <pc:docMk/>
            <pc:sldMk cId="79724485" sldId="447"/>
            <ac:spMk id="3" creationId="{E3643936-FEFF-FA7A-1C79-829519C36441}"/>
          </ac:spMkLst>
        </pc:spChg>
        <pc:spChg chg="mod">
          <ac:chgData name="Mai Thu Ha" userId="d1379d4f-dc73-4b5e-a750-b1b89982e635" providerId="ADAL" clId="{E5911E3F-03C4-4D25-80A2-F39317E25862}" dt="2022-07-07T03:42:22.625" v="2058" actId="1076"/>
          <ac:spMkLst>
            <pc:docMk/>
            <pc:sldMk cId="79724485" sldId="447"/>
            <ac:spMk id="14659" creationId="{00000000-0000-0000-0000-000000000000}"/>
          </ac:spMkLst>
        </pc:spChg>
        <pc:spChg chg="mod">
          <ac:chgData name="Mai Thu Ha" userId="d1379d4f-dc73-4b5e-a750-b1b89982e635" providerId="ADAL" clId="{E5911E3F-03C4-4D25-80A2-F39317E25862}" dt="2022-07-23T08:35:11.171" v="3331" actId="20577"/>
          <ac:spMkLst>
            <pc:docMk/>
            <pc:sldMk cId="79724485" sldId="447"/>
            <ac:spMk id="14660" creationId="{00000000-0000-0000-0000-000000000000}"/>
          </ac:spMkLst>
        </pc:spChg>
        <pc:spChg chg="del mod">
          <ac:chgData name="Mai Thu Ha" userId="d1379d4f-dc73-4b5e-a750-b1b89982e635" providerId="ADAL" clId="{E5911E3F-03C4-4D25-80A2-F39317E25862}" dt="2022-07-23T03:57:16.201" v="3153" actId="478"/>
          <ac:spMkLst>
            <pc:docMk/>
            <pc:sldMk cId="79724485" sldId="447"/>
            <ac:spMk id="14661" creationId="{00000000-0000-0000-0000-000000000000}"/>
          </ac:spMkLst>
        </pc:spChg>
        <pc:grpChg chg="mod">
          <ac:chgData name="Mai Thu Ha" userId="d1379d4f-dc73-4b5e-a750-b1b89982e635" providerId="ADAL" clId="{E5911E3F-03C4-4D25-80A2-F39317E25862}" dt="2022-07-07T03:42:32.438" v="2059" actId="1076"/>
          <ac:grpSpMkLst>
            <pc:docMk/>
            <pc:sldMk cId="79724485" sldId="447"/>
            <ac:grpSpMk id="14662" creationId="{00000000-0000-0000-0000-000000000000}"/>
          </ac:grpSpMkLst>
        </pc:grpChg>
      </pc:sldChg>
      <pc:sldChg chg="addSp delSp modSp add mod modAnim">
        <pc:chgData name="Mai Thu Ha" userId="d1379d4f-dc73-4b5e-a750-b1b89982e635" providerId="ADAL" clId="{E5911E3F-03C4-4D25-80A2-F39317E25862}" dt="2022-07-23T08:19:51.818" v="3254" actId="14100"/>
        <pc:sldMkLst>
          <pc:docMk/>
          <pc:sldMk cId="3553004844" sldId="448"/>
        </pc:sldMkLst>
        <pc:spChg chg="add del mod">
          <ac:chgData name="Mai Thu Ha" userId="d1379d4f-dc73-4b5e-a750-b1b89982e635" providerId="ADAL" clId="{E5911E3F-03C4-4D25-80A2-F39317E25862}" dt="2022-07-07T03:58:21.254" v="2180" actId="478"/>
          <ac:spMkLst>
            <pc:docMk/>
            <pc:sldMk cId="3553004844" sldId="448"/>
            <ac:spMk id="3" creationId="{8CCCB282-3ADF-EBAA-250A-A1FEF33DEDD0}"/>
          </ac:spMkLst>
        </pc:spChg>
        <pc:spChg chg="add del mod">
          <ac:chgData name="Mai Thu Ha" userId="d1379d4f-dc73-4b5e-a750-b1b89982e635" providerId="ADAL" clId="{E5911E3F-03C4-4D25-80A2-F39317E25862}" dt="2022-07-07T03:58:23.250" v="2181" actId="478"/>
          <ac:spMkLst>
            <pc:docMk/>
            <pc:sldMk cId="3553004844" sldId="448"/>
            <ac:spMk id="5" creationId="{0FF11160-38F1-D90A-D1E9-BBE3B93C58A8}"/>
          </ac:spMkLst>
        </pc:spChg>
        <pc:spChg chg="add del mod">
          <ac:chgData name="Mai Thu Ha" userId="d1379d4f-dc73-4b5e-a750-b1b89982e635" providerId="ADAL" clId="{E5911E3F-03C4-4D25-80A2-F39317E25862}" dt="2022-07-07T03:58:28.130" v="2183" actId="478"/>
          <ac:spMkLst>
            <pc:docMk/>
            <pc:sldMk cId="3553004844" sldId="448"/>
            <ac:spMk id="7" creationId="{A214DD48-680A-CDB4-C5FF-8D9673609D12}"/>
          </ac:spMkLst>
        </pc:spChg>
        <pc:spChg chg="add mod">
          <ac:chgData name="Mai Thu Ha" userId="d1379d4f-dc73-4b5e-a750-b1b89982e635" providerId="ADAL" clId="{E5911E3F-03C4-4D25-80A2-F39317E25862}" dt="2022-07-07T07:31:13.413" v="2694" actId="255"/>
          <ac:spMkLst>
            <pc:docMk/>
            <pc:sldMk cId="3553004844" sldId="448"/>
            <ac:spMk id="31" creationId="{7C595E1C-0763-36E8-B2B4-0888A7D94A93}"/>
          </ac:spMkLst>
        </pc:spChg>
        <pc:spChg chg="add mod">
          <ac:chgData name="Mai Thu Ha" userId="d1379d4f-dc73-4b5e-a750-b1b89982e635" providerId="ADAL" clId="{E5911E3F-03C4-4D25-80A2-F39317E25862}" dt="2022-07-07T07:31:34.360" v="2698" actId="1076"/>
          <ac:spMkLst>
            <pc:docMk/>
            <pc:sldMk cId="3553004844" sldId="448"/>
            <ac:spMk id="32" creationId="{3D10C9EE-2160-1175-94F2-BF965ABECF28}"/>
          </ac:spMkLst>
        </pc:spChg>
        <pc:spChg chg="add mod">
          <ac:chgData name="Mai Thu Ha" userId="d1379d4f-dc73-4b5e-a750-b1b89982e635" providerId="ADAL" clId="{E5911E3F-03C4-4D25-80A2-F39317E25862}" dt="2022-07-07T07:31:17.968" v="2695" actId="1076"/>
          <ac:spMkLst>
            <pc:docMk/>
            <pc:sldMk cId="3553004844" sldId="448"/>
            <ac:spMk id="33" creationId="{2F8903BA-F4EE-C775-C1EA-818AC2DA62E3}"/>
          </ac:spMkLst>
        </pc:spChg>
        <pc:spChg chg="add mod">
          <ac:chgData name="Mai Thu Ha" userId="d1379d4f-dc73-4b5e-a750-b1b89982e635" providerId="ADAL" clId="{E5911E3F-03C4-4D25-80A2-F39317E25862}" dt="2022-07-23T08:19:42.476" v="3252" actId="2710"/>
          <ac:spMkLst>
            <pc:docMk/>
            <pc:sldMk cId="3553004844" sldId="448"/>
            <ac:spMk id="34" creationId="{962110E2-4766-06C1-C9BC-3A84185B1160}"/>
          </ac:spMkLst>
        </pc:spChg>
        <pc:spChg chg="del">
          <ac:chgData name="Mai Thu Ha" userId="d1379d4f-dc73-4b5e-a750-b1b89982e635" providerId="ADAL" clId="{E5911E3F-03C4-4D25-80A2-F39317E25862}" dt="2022-07-07T03:58:26.026" v="2182" actId="478"/>
          <ac:spMkLst>
            <pc:docMk/>
            <pc:sldMk cId="3553004844" sldId="448"/>
            <ac:spMk id="14659" creationId="{00000000-0000-0000-0000-000000000000}"/>
          </ac:spMkLst>
        </pc:spChg>
        <pc:spChg chg="del mod">
          <ac:chgData name="Mai Thu Ha" userId="d1379d4f-dc73-4b5e-a750-b1b89982e635" providerId="ADAL" clId="{E5911E3F-03C4-4D25-80A2-F39317E25862}" dt="2022-07-07T03:58:18.377" v="2178" actId="478"/>
          <ac:spMkLst>
            <pc:docMk/>
            <pc:sldMk cId="3553004844" sldId="448"/>
            <ac:spMk id="14660" creationId="{00000000-0000-0000-0000-000000000000}"/>
          </ac:spMkLst>
        </pc:spChg>
        <pc:spChg chg="del">
          <ac:chgData name="Mai Thu Ha" userId="d1379d4f-dc73-4b5e-a750-b1b89982e635" providerId="ADAL" clId="{E5911E3F-03C4-4D25-80A2-F39317E25862}" dt="2022-07-07T03:58:19.874" v="2179" actId="478"/>
          <ac:spMkLst>
            <pc:docMk/>
            <pc:sldMk cId="3553004844" sldId="448"/>
            <ac:spMk id="14661" creationId="{00000000-0000-0000-0000-000000000000}"/>
          </ac:spMkLst>
        </pc:spChg>
        <pc:grpChg chg="mod">
          <ac:chgData name="Mai Thu Ha" userId="d1379d4f-dc73-4b5e-a750-b1b89982e635" providerId="ADAL" clId="{E5911E3F-03C4-4D25-80A2-F39317E25862}" dt="2022-07-07T03:58:58.975" v="2185" actId="1076"/>
          <ac:grpSpMkLst>
            <pc:docMk/>
            <pc:sldMk cId="3553004844" sldId="448"/>
            <ac:grpSpMk id="14662" creationId="{00000000-0000-0000-0000-000000000000}"/>
          </ac:grpSpMkLst>
        </pc:grpChg>
        <pc:picChg chg="add del mod">
          <ac:chgData name="Mai Thu Ha" userId="d1379d4f-dc73-4b5e-a750-b1b89982e635" providerId="ADAL" clId="{E5911E3F-03C4-4D25-80A2-F39317E25862}" dt="2022-07-23T08:18:10.858" v="3240" actId="478"/>
          <ac:picMkLst>
            <pc:docMk/>
            <pc:sldMk cId="3553004844" sldId="448"/>
            <ac:picMk id="26" creationId="{AFC2B866-7D1D-5D41-BBE3-B99677A61628}"/>
          </ac:picMkLst>
        </pc:picChg>
        <pc:picChg chg="add mod">
          <ac:chgData name="Mai Thu Ha" userId="d1379d4f-dc73-4b5e-a750-b1b89982e635" providerId="ADAL" clId="{E5911E3F-03C4-4D25-80A2-F39317E25862}" dt="2022-07-23T08:19:51.818" v="3254" actId="14100"/>
          <ac:picMkLst>
            <pc:docMk/>
            <pc:sldMk cId="3553004844" sldId="448"/>
            <ac:picMk id="27" creationId="{6D80F986-12F4-3EDB-46DD-562772434B9F}"/>
          </ac:picMkLst>
        </pc:picChg>
      </pc:sldChg>
      <pc:sldChg chg="modSp add mod modAnim">
        <pc:chgData name="Mai Thu Ha" userId="d1379d4f-dc73-4b5e-a750-b1b89982e635" providerId="ADAL" clId="{E5911E3F-03C4-4D25-80A2-F39317E25862}" dt="2022-07-23T03:59:39.087" v="3172"/>
        <pc:sldMkLst>
          <pc:docMk/>
          <pc:sldMk cId="142942011" sldId="449"/>
        </pc:sldMkLst>
        <pc:spChg chg="mod">
          <ac:chgData name="Mai Thu Ha" userId="d1379d4f-dc73-4b5e-a750-b1b89982e635" providerId="ADAL" clId="{E5911E3F-03C4-4D25-80A2-F39317E25862}" dt="2022-07-07T07:47:30.086" v="2836" actId="1076"/>
          <ac:spMkLst>
            <pc:docMk/>
            <pc:sldMk cId="142942011" sldId="449"/>
            <ac:spMk id="32" creationId="{3D10C9EE-2160-1175-94F2-BF965ABECF28}"/>
          </ac:spMkLst>
        </pc:spChg>
        <pc:spChg chg="mod">
          <ac:chgData name="Mai Thu Ha" userId="d1379d4f-dc73-4b5e-a750-b1b89982e635" providerId="ADAL" clId="{E5911E3F-03C4-4D25-80A2-F39317E25862}" dt="2022-07-07T07:47:38.588" v="2837" actId="207"/>
          <ac:spMkLst>
            <pc:docMk/>
            <pc:sldMk cId="142942011" sldId="449"/>
            <ac:spMk id="33" creationId="{2F8903BA-F4EE-C775-C1EA-818AC2DA62E3}"/>
          </ac:spMkLst>
        </pc:spChg>
        <pc:spChg chg="mod">
          <ac:chgData name="Mai Thu Ha" userId="d1379d4f-dc73-4b5e-a750-b1b89982e635" providerId="ADAL" clId="{E5911E3F-03C4-4D25-80A2-F39317E25862}" dt="2022-07-07T07:47:45.049" v="2838" actId="1076"/>
          <ac:spMkLst>
            <pc:docMk/>
            <pc:sldMk cId="142942011" sldId="449"/>
            <ac:spMk id="34" creationId="{962110E2-4766-06C1-C9BC-3A84185B1160}"/>
          </ac:spMkLst>
        </pc:spChg>
      </pc:sldChg>
      <pc:sldChg chg="addSp delSp modSp add mod delAnim modAnim">
        <pc:chgData name="Mai Thu Ha" userId="d1379d4f-dc73-4b5e-a750-b1b89982e635" providerId="ADAL" clId="{E5911E3F-03C4-4D25-80A2-F39317E25862}" dt="2022-07-23T09:48:17.896" v="3620" actId="14100"/>
        <pc:sldMkLst>
          <pc:docMk/>
          <pc:sldMk cId="4004098672" sldId="450"/>
        </pc:sldMkLst>
        <pc:spChg chg="add del mod">
          <ac:chgData name="Mai Thu Ha" userId="d1379d4f-dc73-4b5e-a750-b1b89982e635" providerId="ADAL" clId="{E5911E3F-03C4-4D25-80A2-F39317E25862}" dt="2022-07-07T07:27:54.734" v="2673"/>
          <ac:spMkLst>
            <pc:docMk/>
            <pc:sldMk cId="4004098672" sldId="450"/>
            <ac:spMk id="4" creationId="{A36DC7E7-22D9-45BF-C4B6-52B3C12B2FC3}"/>
          </ac:spMkLst>
        </pc:spChg>
        <pc:spChg chg="add mod">
          <ac:chgData name="Mai Thu Ha" userId="d1379d4f-dc73-4b5e-a750-b1b89982e635" providerId="ADAL" clId="{E5911E3F-03C4-4D25-80A2-F39317E25862}" dt="2022-07-23T09:48:17.896" v="3620" actId="14100"/>
          <ac:spMkLst>
            <pc:docMk/>
            <pc:sldMk cId="4004098672" sldId="450"/>
            <ac:spMk id="5" creationId="{C865F5FA-0FBE-02A3-E1CB-1B12D7E41F1C}"/>
          </ac:spMkLst>
        </pc:spChg>
        <pc:spChg chg="del">
          <ac:chgData name="Mai Thu Ha" userId="d1379d4f-dc73-4b5e-a750-b1b89982e635" providerId="ADAL" clId="{E5911E3F-03C4-4D25-80A2-F39317E25862}" dt="2022-07-07T07:27:16.755" v="2664" actId="478"/>
          <ac:spMkLst>
            <pc:docMk/>
            <pc:sldMk cId="4004098672" sldId="450"/>
            <ac:spMk id="31" creationId="{7C595E1C-0763-36E8-B2B4-0888A7D94A93}"/>
          </ac:spMkLst>
        </pc:spChg>
        <pc:spChg chg="del mod">
          <ac:chgData name="Mai Thu Ha" userId="d1379d4f-dc73-4b5e-a750-b1b89982e635" providerId="ADAL" clId="{E5911E3F-03C4-4D25-80A2-F39317E25862}" dt="2022-07-07T07:20:33.918" v="2632" actId="478"/>
          <ac:spMkLst>
            <pc:docMk/>
            <pc:sldMk cId="4004098672" sldId="450"/>
            <ac:spMk id="32" creationId="{3D10C9EE-2160-1175-94F2-BF965ABECF28}"/>
          </ac:spMkLst>
        </pc:spChg>
        <pc:spChg chg="mod">
          <ac:chgData name="Mai Thu Ha" userId="d1379d4f-dc73-4b5e-a750-b1b89982e635" providerId="ADAL" clId="{E5911E3F-03C4-4D25-80A2-F39317E25862}" dt="2022-07-07T07:47:58.944" v="2839" actId="207"/>
          <ac:spMkLst>
            <pc:docMk/>
            <pc:sldMk cId="4004098672" sldId="450"/>
            <ac:spMk id="33" creationId="{2F8903BA-F4EE-C775-C1EA-818AC2DA62E3}"/>
          </ac:spMkLst>
        </pc:spChg>
        <pc:spChg chg="mod">
          <ac:chgData name="Mai Thu Ha" userId="d1379d4f-dc73-4b5e-a750-b1b89982e635" providerId="ADAL" clId="{E5911E3F-03C4-4D25-80A2-F39317E25862}" dt="2022-07-07T08:24:02.155" v="2991" actId="20577"/>
          <ac:spMkLst>
            <pc:docMk/>
            <pc:sldMk cId="4004098672" sldId="450"/>
            <ac:spMk id="34" creationId="{962110E2-4766-06C1-C9BC-3A84185B1160}"/>
          </ac:spMkLst>
        </pc:spChg>
        <pc:grpChg chg="mod">
          <ac:chgData name="Mai Thu Ha" userId="d1379d4f-dc73-4b5e-a750-b1b89982e635" providerId="ADAL" clId="{E5911E3F-03C4-4D25-80A2-F39317E25862}" dt="2022-07-07T04:18:19.510" v="2349" actId="1076"/>
          <ac:grpSpMkLst>
            <pc:docMk/>
            <pc:sldMk cId="4004098672" sldId="450"/>
            <ac:grpSpMk id="14662" creationId="{00000000-0000-0000-0000-000000000000}"/>
          </ac:grpSpMkLst>
        </pc:grpChg>
        <pc:picChg chg="add del mod">
          <ac:chgData name="Mai Thu Ha" userId="d1379d4f-dc73-4b5e-a750-b1b89982e635" providerId="ADAL" clId="{E5911E3F-03C4-4D25-80A2-F39317E25862}" dt="2022-07-07T07:26:13.945" v="2651" actId="478"/>
          <ac:picMkLst>
            <pc:docMk/>
            <pc:sldMk cId="4004098672" sldId="450"/>
            <ac:picMk id="2" creationId="{56363D5B-86EA-31AE-59AB-444E16B7829A}"/>
          </ac:picMkLst>
        </pc:picChg>
        <pc:picChg chg="add mod">
          <ac:chgData name="Mai Thu Ha" userId="d1379d4f-dc73-4b5e-a750-b1b89982e635" providerId="ADAL" clId="{E5911E3F-03C4-4D25-80A2-F39317E25862}" dt="2022-07-07T07:27:32.862" v="2668" actId="1076"/>
          <ac:picMkLst>
            <pc:docMk/>
            <pc:sldMk cId="4004098672" sldId="450"/>
            <ac:picMk id="3" creationId="{C5C22355-FC58-5A10-90A8-CBD86A2A66BC}"/>
          </ac:picMkLst>
        </pc:picChg>
        <pc:picChg chg="add del mod">
          <ac:chgData name="Mai Thu Ha" userId="d1379d4f-dc73-4b5e-a750-b1b89982e635" providerId="ADAL" clId="{E5911E3F-03C4-4D25-80A2-F39317E25862}" dt="2022-07-07T07:26:27.235" v="2655" actId="478"/>
          <ac:picMkLst>
            <pc:docMk/>
            <pc:sldMk cId="4004098672" sldId="450"/>
            <ac:picMk id="28" creationId="{5D5C9CA2-B282-19AB-F370-AE9684F0C476}"/>
          </ac:picMkLst>
        </pc:picChg>
        <pc:picChg chg="add del mod">
          <ac:chgData name="Mai Thu Ha" userId="d1379d4f-dc73-4b5e-a750-b1b89982e635" providerId="ADAL" clId="{E5911E3F-03C4-4D25-80A2-F39317E25862}" dt="2022-07-07T07:26:46.605" v="2658" actId="478"/>
          <ac:picMkLst>
            <pc:docMk/>
            <pc:sldMk cId="4004098672" sldId="450"/>
            <ac:picMk id="1026" creationId="{5F4691A3-11B8-0860-410D-C102BC08D184}"/>
          </ac:picMkLst>
        </pc:picChg>
      </pc:sldChg>
      <pc:sldChg chg="addSp delSp modSp add mod modAnim">
        <pc:chgData name="Mai Thu Ha" userId="d1379d4f-dc73-4b5e-a750-b1b89982e635" providerId="ADAL" clId="{E5911E3F-03C4-4D25-80A2-F39317E25862}" dt="2022-07-23T03:56:08.985" v="3151"/>
        <pc:sldMkLst>
          <pc:docMk/>
          <pc:sldMk cId="964094903" sldId="451"/>
        </pc:sldMkLst>
        <pc:spChg chg="add del mod">
          <ac:chgData name="Mai Thu Ha" userId="d1379d4f-dc73-4b5e-a750-b1b89982e635" providerId="ADAL" clId="{E5911E3F-03C4-4D25-80A2-F39317E25862}" dt="2022-07-07T06:48:08.362" v="2438" actId="478"/>
          <ac:spMkLst>
            <pc:docMk/>
            <pc:sldMk cId="964094903" sldId="451"/>
            <ac:spMk id="3" creationId="{F5AE47FB-D70E-190C-8574-DC4B0D37EEE0}"/>
          </ac:spMkLst>
        </pc:spChg>
        <pc:spChg chg="add del mod">
          <ac:chgData name="Mai Thu Ha" userId="d1379d4f-dc73-4b5e-a750-b1b89982e635" providerId="ADAL" clId="{E5911E3F-03C4-4D25-80A2-F39317E25862}" dt="2022-07-07T06:48:12.806" v="2440" actId="478"/>
          <ac:spMkLst>
            <pc:docMk/>
            <pc:sldMk cId="964094903" sldId="451"/>
            <ac:spMk id="5" creationId="{59C413C4-9611-6506-A153-6B09C5805935}"/>
          </ac:spMkLst>
        </pc:spChg>
        <pc:spChg chg="add mod">
          <ac:chgData name="Mai Thu Ha" userId="d1379d4f-dc73-4b5e-a750-b1b89982e635" providerId="ADAL" clId="{E5911E3F-03C4-4D25-80A2-F39317E25862}" dt="2022-07-07T06:48:24.291" v="2442"/>
          <ac:spMkLst>
            <pc:docMk/>
            <pc:sldMk cId="964094903" sldId="451"/>
            <ac:spMk id="28" creationId="{DBD4D4FB-D475-8118-B0B1-68BB4E626011}"/>
          </ac:spMkLst>
        </pc:spChg>
        <pc:spChg chg="del">
          <ac:chgData name="Mai Thu Ha" userId="d1379d4f-dc73-4b5e-a750-b1b89982e635" providerId="ADAL" clId="{E5911E3F-03C4-4D25-80A2-F39317E25862}" dt="2022-07-07T06:48:04.762" v="2437" actId="478"/>
          <ac:spMkLst>
            <pc:docMk/>
            <pc:sldMk cId="964094903" sldId="451"/>
            <ac:spMk id="14633" creationId="{00000000-0000-0000-0000-000000000000}"/>
          </ac:spMkLst>
        </pc:spChg>
        <pc:spChg chg="del">
          <ac:chgData name="Mai Thu Ha" userId="d1379d4f-dc73-4b5e-a750-b1b89982e635" providerId="ADAL" clId="{E5911E3F-03C4-4D25-80A2-F39317E25862}" dt="2022-07-07T06:48:10.276" v="2439" actId="478"/>
          <ac:spMkLst>
            <pc:docMk/>
            <pc:sldMk cId="964094903" sldId="451"/>
            <ac:spMk id="14634" creationId="{00000000-0000-0000-0000-000000000000}"/>
          </ac:spMkLst>
        </pc:spChg>
        <pc:grpChg chg="add mod">
          <ac:chgData name="Mai Thu Ha" userId="d1379d4f-dc73-4b5e-a750-b1b89982e635" providerId="ADAL" clId="{E5911E3F-03C4-4D25-80A2-F39317E25862}" dt="2022-07-07T06:48:36.295" v="2444" actId="1076"/>
          <ac:grpSpMkLst>
            <pc:docMk/>
            <pc:sldMk cId="964094903" sldId="451"/>
            <ac:grpSpMk id="31" creationId="{5C003F47-E832-5752-84FD-93565657E804}"/>
          </ac:grpSpMkLst>
        </pc:grpChg>
        <pc:grpChg chg="mod">
          <ac:chgData name="Mai Thu Ha" userId="d1379d4f-dc73-4b5e-a750-b1b89982e635" providerId="ADAL" clId="{E5911E3F-03C4-4D25-80A2-F39317E25862}" dt="2022-07-07T06:48:16.462" v="2441" actId="1076"/>
          <ac:grpSpMkLst>
            <pc:docMk/>
            <pc:sldMk cId="964094903" sldId="451"/>
            <ac:grpSpMk id="14635" creationId="{00000000-0000-0000-0000-000000000000}"/>
          </ac:grpSpMkLst>
        </pc:grpChg>
        <pc:graphicFrameChg chg="add mod">
          <ac:chgData name="Mai Thu Ha" userId="d1379d4f-dc73-4b5e-a750-b1b89982e635" providerId="ADAL" clId="{E5911E3F-03C4-4D25-80A2-F39317E25862}" dt="2022-07-07T06:48:24.291" v="2442"/>
          <ac:graphicFrameMkLst>
            <pc:docMk/>
            <pc:sldMk cId="964094903" sldId="451"/>
            <ac:graphicFrameMk id="29" creationId="{F967719E-EF4B-1D59-7A3C-697ED392BB6E}"/>
          </ac:graphicFrameMkLst>
        </pc:graphicFrameChg>
        <pc:graphicFrameChg chg="add mod">
          <ac:chgData name="Mai Thu Ha" userId="d1379d4f-dc73-4b5e-a750-b1b89982e635" providerId="ADAL" clId="{E5911E3F-03C4-4D25-80A2-F39317E25862}" dt="2022-07-07T06:48:24.291" v="2442"/>
          <ac:graphicFrameMkLst>
            <pc:docMk/>
            <pc:sldMk cId="964094903" sldId="451"/>
            <ac:graphicFrameMk id="30" creationId="{82543E5F-0F0B-C1B7-2633-2C0AA4ED5952}"/>
          </ac:graphicFrameMkLst>
        </pc:graphicFrameChg>
        <pc:picChg chg="mod">
          <ac:chgData name="Mai Thu Ha" userId="d1379d4f-dc73-4b5e-a750-b1b89982e635" providerId="ADAL" clId="{E5911E3F-03C4-4D25-80A2-F39317E25862}" dt="2022-07-07T06:48:33.793" v="2443"/>
          <ac:picMkLst>
            <pc:docMk/>
            <pc:sldMk cId="964094903" sldId="451"/>
            <ac:picMk id="32" creationId="{2A90F3FE-8B9C-BDEB-325A-495FD2BC5FC7}"/>
          </ac:picMkLst>
        </pc:picChg>
        <pc:picChg chg="mod">
          <ac:chgData name="Mai Thu Ha" userId="d1379d4f-dc73-4b5e-a750-b1b89982e635" providerId="ADAL" clId="{E5911E3F-03C4-4D25-80A2-F39317E25862}" dt="2022-07-07T06:48:33.793" v="2443"/>
          <ac:picMkLst>
            <pc:docMk/>
            <pc:sldMk cId="964094903" sldId="451"/>
            <ac:picMk id="33" creationId="{4068D8F1-F4D1-C48E-16BA-8D7AF0EF6291}"/>
          </ac:picMkLst>
        </pc:picChg>
      </pc:sldChg>
      <pc:sldChg chg="addSp modSp add del mod">
        <pc:chgData name="Mai Thu Ha" userId="d1379d4f-dc73-4b5e-a750-b1b89982e635" providerId="ADAL" clId="{E5911E3F-03C4-4D25-80A2-F39317E25862}" dt="2022-07-07T07:02:59.417" v="2547" actId="47"/>
        <pc:sldMkLst>
          <pc:docMk/>
          <pc:sldMk cId="1722614741" sldId="452"/>
        </pc:sldMkLst>
        <pc:spChg chg="add mod">
          <ac:chgData name="Mai Thu Ha" userId="d1379d4f-dc73-4b5e-a750-b1b89982e635" providerId="ADAL" clId="{E5911E3F-03C4-4D25-80A2-F39317E25862}" dt="2022-07-07T06:57:48.026" v="2508" actId="20577"/>
          <ac:spMkLst>
            <pc:docMk/>
            <pc:sldMk cId="1722614741" sldId="452"/>
            <ac:spMk id="26" creationId="{01DD3B48-11B1-DDA1-F639-073CEEBF4DB2}"/>
          </ac:spMkLst>
        </pc:spChg>
        <pc:spChg chg="add mod">
          <ac:chgData name="Mai Thu Ha" userId="d1379d4f-dc73-4b5e-a750-b1b89982e635" providerId="ADAL" clId="{E5911E3F-03C4-4D25-80A2-F39317E25862}" dt="2022-07-07T06:58:14.956" v="2520" actId="20577"/>
          <ac:spMkLst>
            <pc:docMk/>
            <pc:sldMk cId="1722614741" sldId="452"/>
            <ac:spMk id="27" creationId="{CF91DFEE-5739-AEFA-6C06-1352E59DDF8C}"/>
          </ac:spMkLst>
        </pc:spChg>
        <pc:spChg chg="add mod">
          <ac:chgData name="Mai Thu Ha" userId="d1379d4f-dc73-4b5e-a750-b1b89982e635" providerId="ADAL" clId="{E5911E3F-03C4-4D25-80A2-F39317E25862}" dt="2022-07-07T06:59:40.592" v="2535" actId="1076"/>
          <ac:spMkLst>
            <pc:docMk/>
            <pc:sldMk cId="1722614741" sldId="452"/>
            <ac:spMk id="28" creationId="{779E8F60-4549-C734-F6E3-3DF389C6A6B2}"/>
          </ac:spMkLst>
        </pc:spChg>
        <pc:spChg chg="mod">
          <ac:chgData name="Mai Thu Ha" userId="d1379d4f-dc73-4b5e-a750-b1b89982e635" providerId="ADAL" clId="{E5911E3F-03C4-4D25-80A2-F39317E25862}" dt="2022-07-07T07:02:32.791" v="2545" actId="1076"/>
          <ac:spMkLst>
            <pc:docMk/>
            <pc:sldMk cId="1722614741" sldId="452"/>
            <ac:spMk id="32" creationId="{3D10C9EE-2160-1175-94F2-BF965ABECF28}"/>
          </ac:spMkLst>
        </pc:spChg>
        <pc:spChg chg="mod">
          <ac:chgData name="Mai Thu Ha" userId="d1379d4f-dc73-4b5e-a750-b1b89982e635" providerId="ADAL" clId="{E5911E3F-03C4-4D25-80A2-F39317E25862}" dt="2022-07-07T06:57:09.905" v="2496" actId="1076"/>
          <ac:spMkLst>
            <pc:docMk/>
            <pc:sldMk cId="1722614741" sldId="452"/>
            <ac:spMk id="34" creationId="{962110E2-4766-06C1-C9BC-3A84185B1160}"/>
          </ac:spMkLst>
        </pc:spChg>
      </pc:sldChg>
      <pc:sldChg chg="addSp delSp modSp add mod">
        <pc:chgData name="Mai Thu Ha" userId="d1379d4f-dc73-4b5e-a750-b1b89982e635" providerId="ADAL" clId="{E5911E3F-03C4-4D25-80A2-F39317E25862}" dt="2022-07-23T09:47:38.774" v="3617" actId="1076"/>
        <pc:sldMkLst>
          <pc:docMk/>
          <pc:sldMk cId="1781104795" sldId="453"/>
        </pc:sldMkLst>
        <pc:spChg chg="del mod">
          <ac:chgData name="Mai Thu Ha" userId="d1379d4f-dc73-4b5e-a750-b1b89982e635" providerId="ADAL" clId="{E5911E3F-03C4-4D25-80A2-F39317E25862}" dt="2022-07-23T09:40:37.032" v="3591" actId="478"/>
          <ac:spMkLst>
            <pc:docMk/>
            <pc:sldMk cId="1781104795" sldId="453"/>
            <ac:spMk id="26" creationId="{01DD3B48-11B1-DDA1-F639-073CEEBF4DB2}"/>
          </ac:spMkLst>
        </pc:spChg>
        <pc:spChg chg="del mod">
          <ac:chgData name="Mai Thu Ha" userId="d1379d4f-dc73-4b5e-a750-b1b89982e635" providerId="ADAL" clId="{E5911E3F-03C4-4D25-80A2-F39317E25862}" dt="2022-07-23T09:40:38.729" v="3592" actId="478"/>
          <ac:spMkLst>
            <pc:docMk/>
            <pc:sldMk cId="1781104795" sldId="453"/>
            <ac:spMk id="27" creationId="{CF91DFEE-5739-AEFA-6C06-1352E59DDF8C}"/>
          </ac:spMkLst>
        </pc:spChg>
        <pc:spChg chg="add del mod">
          <ac:chgData name="Mai Thu Ha" userId="d1379d4f-dc73-4b5e-a750-b1b89982e635" providerId="ADAL" clId="{E5911E3F-03C4-4D25-80A2-F39317E25862}" dt="2022-07-23T09:44:21.800" v="3613" actId="1076"/>
          <ac:spMkLst>
            <pc:docMk/>
            <pc:sldMk cId="1781104795" sldId="453"/>
            <ac:spMk id="28" creationId="{779E8F60-4549-C734-F6E3-3DF389C6A6B2}"/>
          </ac:spMkLst>
        </pc:spChg>
        <pc:spChg chg="mod">
          <ac:chgData name="Mai Thu Ha" userId="d1379d4f-dc73-4b5e-a750-b1b89982e635" providerId="ADAL" clId="{E5911E3F-03C4-4D25-80A2-F39317E25862}" dt="2022-07-07T07:04:12.250" v="2579" actId="1076"/>
          <ac:spMkLst>
            <pc:docMk/>
            <pc:sldMk cId="1781104795" sldId="453"/>
            <ac:spMk id="32" creationId="{3D10C9EE-2160-1175-94F2-BF965ABECF28}"/>
          </ac:spMkLst>
        </pc:spChg>
        <pc:spChg chg="mod">
          <ac:chgData name="Mai Thu Ha" userId="d1379d4f-dc73-4b5e-a750-b1b89982e635" providerId="ADAL" clId="{E5911E3F-03C4-4D25-80A2-F39317E25862}" dt="2022-07-07T07:03:21.684" v="2570" actId="207"/>
          <ac:spMkLst>
            <pc:docMk/>
            <pc:sldMk cId="1781104795" sldId="453"/>
            <ac:spMk id="33" creationId="{2F8903BA-F4EE-C775-C1EA-818AC2DA62E3}"/>
          </ac:spMkLst>
        </pc:spChg>
        <pc:spChg chg="mod">
          <ac:chgData name="Mai Thu Ha" userId="d1379d4f-dc73-4b5e-a750-b1b89982e635" providerId="ADAL" clId="{E5911E3F-03C4-4D25-80A2-F39317E25862}" dt="2022-07-23T09:47:38.774" v="3617" actId="1076"/>
          <ac:spMkLst>
            <pc:docMk/>
            <pc:sldMk cId="1781104795" sldId="453"/>
            <ac:spMk id="34" creationId="{962110E2-4766-06C1-C9BC-3A84185B1160}"/>
          </ac:spMkLst>
        </pc:spChg>
        <pc:grpChg chg="mod">
          <ac:chgData name="Mai Thu Ha" userId="d1379d4f-dc73-4b5e-a750-b1b89982e635" providerId="ADAL" clId="{E5911E3F-03C4-4D25-80A2-F39317E25862}" dt="2022-07-07T07:04:09.374" v="2578" actId="1076"/>
          <ac:grpSpMkLst>
            <pc:docMk/>
            <pc:sldMk cId="1781104795" sldId="453"/>
            <ac:grpSpMk id="14662" creationId="{00000000-0000-0000-0000-000000000000}"/>
          </ac:grpSpMkLst>
        </pc:grpChg>
        <pc:graphicFrameChg chg="add del mod">
          <ac:chgData name="Mai Thu Ha" userId="d1379d4f-dc73-4b5e-a750-b1b89982e635" providerId="ADAL" clId="{E5911E3F-03C4-4D25-80A2-F39317E25862}" dt="2022-07-23T09:40:59.911" v="3599"/>
          <ac:graphicFrameMkLst>
            <pc:docMk/>
            <pc:sldMk cId="1781104795" sldId="453"/>
            <ac:graphicFrameMk id="2" creationId="{6F68D2BA-F708-21F0-04B2-68A77DB98EF5}"/>
          </ac:graphicFrameMkLst>
        </pc:graphicFrameChg>
        <pc:graphicFrameChg chg="add del mod">
          <ac:chgData name="Mai Thu Ha" userId="d1379d4f-dc73-4b5e-a750-b1b89982e635" providerId="ADAL" clId="{E5911E3F-03C4-4D25-80A2-F39317E25862}" dt="2022-07-23T09:43:17.679" v="3604"/>
          <ac:graphicFrameMkLst>
            <pc:docMk/>
            <pc:sldMk cId="1781104795" sldId="453"/>
            <ac:graphicFrameMk id="3" creationId="{383442EC-6079-643B-22D9-0B7C1512BA34}"/>
          </ac:graphicFrameMkLst>
        </pc:graphicFrameChg>
      </pc:sldChg>
      <pc:sldChg chg="addSp delSp modSp add mod delAnim modAnim">
        <pc:chgData name="Mai Thu Ha" userId="d1379d4f-dc73-4b5e-a750-b1b89982e635" providerId="ADAL" clId="{E5911E3F-03C4-4D25-80A2-F39317E25862}" dt="2022-07-23T09:39:17.442" v="3587" actId="207"/>
        <pc:sldMkLst>
          <pc:docMk/>
          <pc:sldMk cId="1446591603" sldId="454"/>
        </pc:sldMkLst>
        <pc:spChg chg="add mod">
          <ac:chgData name="Mai Thu Ha" userId="d1379d4f-dc73-4b5e-a750-b1b89982e635" providerId="ADAL" clId="{E5911E3F-03C4-4D25-80A2-F39317E25862}" dt="2022-07-23T09:39:17.442" v="3587" actId="207"/>
          <ac:spMkLst>
            <pc:docMk/>
            <pc:sldMk cId="1446591603" sldId="454"/>
            <ac:spMk id="11" creationId="{4069BF73-DC73-0C43-EA6E-166AA17D6B4A}"/>
          </ac:spMkLst>
        </pc:spChg>
        <pc:spChg chg="mod">
          <ac:chgData name="Mai Thu Ha" userId="d1379d4f-dc73-4b5e-a750-b1b89982e635" providerId="ADAL" clId="{E5911E3F-03C4-4D25-80A2-F39317E25862}" dt="2022-07-23T09:36:53.895" v="3577" actId="1076"/>
          <ac:spMkLst>
            <pc:docMk/>
            <pc:sldMk cId="1446591603" sldId="454"/>
            <ac:spMk id="26" creationId="{01DD3B48-11B1-DDA1-F639-073CEEBF4DB2}"/>
          </ac:spMkLst>
        </pc:spChg>
        <pc:spChg chg="mod">
          <ac:chgData name="Mai Thu Ha" userId="d1379d4f-dc73-4b5e-a750-b1b89982e635" providerId="ADAL" clId="{E5911E3F-03C4-4D25-80A2-F39317E25862}" dt="2022-07-23T09:37:03.621" v="3580" actId="14100"/>
          <ac:spMkLst>
            <pc:docMk/>
            <pc:sldMk cId="1446591603" sldId="454"/>
            <ac:spMk id="27" creationId="{CF91DFEE-5739-AEFA-6C06-1352E59DDF8C}"/>
          </ac:spMkLst>
        </pc:spChg>
        <pc:spChg chg="mod">
          <ac:chgData name="Mai Thu Ha" userId="d1379d4f-dc73-4b5e-a750-b1b89982e635" providerId="ADAL" clId="{E5911E3F-03C4-4D25-80A2-F39317E25862}" dt="2022-07-23T09:37:09.389" v="3581" actId="14100"/>
          <ac:spMkLst>
            <pc:docMk/>
            <pc:sldMk cId="1446591603" sldId="454"/>
            <ac:spMk id="28" creationId="{779E8F60-4549-C734-F6E3-3DF389C6A6B2}"/>
          </ac:spMkLst>
        </pc:spChg>
        <pc:spChg chg="del">
          <ac:chgData name="Mai Thu Ha" userId="d1379d4f-dc73-4b5e-a750-b1b89982e635" providerId="ADAL" clId="{E5911E3F-03C4-4D25-80A2-F39317E25862}" dt="2022-07-07T07:04:53.275" v="2584" actId="478"/>
          <ac:spMkLst>
            <pc:docMk/>
            <pc:sldMk cId="1446591603" sldId="454"/>
            <ac:spMk id="31" creationId="{7C595E1C-0763-36E8-B2B4-0888A7D94A93}"/>
          </ac:spMkLst>
        </pc:spChg>
        <pc:spChg chg="del mod">
          <ac:chgData name="Mai Thu Ha" userId="d1379d4f-dc73-4b5e-a750-b1b89982e635" providerId="ADAL" clId="{E5911E3F-03C4-4D25-80A2-F39317E25862}" dt="2022-07-07T07:09:45.248" v="2606" actId="478"/>
          <ac:spMkLst>
            <pc:docMk/>
            <pc:sldMk cId="1446591603" sldId="454"/>
            <ac:spMk id="32" creationId="{3D10C9EE-2160-1175-94F2-BF965ABECF28}"/>
          </ac:spMkLst>
        </pc:spChg>
        <pc:spChg chg="del">
          <ac:chgData name="Mai Thu Ha" userId="d1379d4f-dc73-4b5e-a750-b1b89982e635" providerId="ADAL" clId="{E5911E3F-03C4-4D25-80A2-F39317E25862}" dt="2022-07-07T07:04:50.843" v="2583" actId="478"/>
          <ac:spMkLst>
            <pc:docMk/>
            <pc:sldMk cId="1446591603" sldId="454"/>
            <ac:spMk id="33" creationId="{2F8903BA-F4EE-C775-C1EA-818AC2DA62E3}"/>
          </ac:spMkLst>
        </pc:spChg>
        <pc:spChg chg="mod">
          <ac:chgData name="Mai Thu Ha" userId="d1379d4f-dc73-4b5e-a750-b1b89982e635" providerId="ADAL" clId="{E5911E3F-03C4-4D25-80A2-F39317E25862}" dt="2022-07-23T09:36:45.261" v="3574" actId="14100"/>
          <ac:spMkLst>
            <pc:docMk/>
            <pc:sldMk cId="1446591603" sldId="454"/>
            <ac:spMk id="34" creationId="{962110E2-4766-06C1-C9BC-3A84185B1160}"/>
          </ac:spMkLst>
        </pc:spChg>
        <pc:spChg chg="add del mod">
          <ac:chgData name="Mai Thu Ha" userId="d1379d4f-dc73-4b5e-a750-b1b89982e635" providerId="ADAL" clId="{E5911E3F-03C4-4D25-80A2-F39317E25862}" dt="2022-07-07T07:11:15.585" v="2614" actId="478"/>
          <ac:spMkLst>
            <pc:docMk/>
            <pc:sldMk cId="1446591603" sldId="454"/>
            <ac:spMk id="35" creationId="{88663CF2-3589-B66B-6F1D-4D3E75557DAC}"/>
          </ac:spMkLst>
        </pc:spChg>
        <pc:spChg chg="add mod">
          <ac:chgData name="Mai Thu Ha" userId="d1379d4f-dc73-4b5e-a750-b1b89982e635" providerId="ADAL" clId="{E5911E3F-03C4-4D25-80A2-F39317E25862}" dt="2022-07-23T09:37:14.222" v="3582" actId="1076"/>
          <ac:spMkLst>
            <pc:docMk/>
            <pc:sldMk cId="1446591603" sldId="454"/>
            <ac:spMk id="36" creationId="{FD1F9D5A-715B-9CD2-CF0B-5476C8F3D9AD}"/>
          </ac:spMkLst>
        </pc:spChg>
        <pc:grpChg chg="del mod">
          <ac:chgData name="Mai Thu Ha" userId="d1379d4f-dc73-4b5e-a750-b1b89982e635" providerId="ADAL" clId="{E5911E3F-03C4-4D25-80A2-F39317E25862}" dt="2022-07-07T07:09:48.298" v="2607" actId="478"/>
          <ac:grpSpMkLst>
            <pc:docMk/>
            <pc:sldMk cId="1446591603" sldId="454"/>
            <ac:grpSpMk id="14662" creationId="{00000000-0000-0000-0000-000000000000}"/>
          </ac:grpSpMkLst>
        </pc:grpChg>
        <pc:picChg chg="add mod">
          <ac:chgData name="Mai Thu Ha" userId="d1379d4f-dc73-4b5e-a750-b1b89982e635" providerId="ADAL" clId="{E5911E3F-03C4-4D25-80A2-F39317E25862}" dt="2022-07-23T09:36:38.772" v="3572" actId="14100"/>
          <ac:picMkLst>
            <pc:docMk/>
            <pc:sldMk cId="1446591603" sldId="454"/>
            <ac:picMk id="2" creationId="{F146D59A-9CC8-BEFB-CE77-C1DE9D89E529}"/>
          </ac:picMkLst>
        </pc:picChg>
        <pc:picChg chg="add mod">
          <ac:chgData name="Mai Thu Ha" userId="d1379d4f-dc73-4b5e-a750-b1b89982e635" providerId="ADAL" clId="{E5911E3F-03C4-4D25-80A2-F39317E25862}" dt="2022-07-23T09:36:51.644" v="3576" actId="14100"/>
          <ac:picMkLst>
            <pc:docMk/>
            <pc:sldMk cId="1446591603" sldId="454"/>
            <ac:picMk id="3" creationId="{B18639BC-3977-6F97-2CEA-1745416484CA}"/>
          </ac:picMkLst>
        </pc:picChg>
        <pc:picChg chg="add mod">
          <ac:chgData name="Mai Thu Ha" userId="d1379d4f-dc73-4b5e-a750-b1b89982e635" providerId="ADAL" clId="{E5911E3F-03C4-4D25-80A2-F39317E25862}" dt="2022-07-23T09:35:30.167" v="3552" actId="1076"/>
          <ac:picMkLst>
            <pc:docMk/>
            <pc:sldMk cId="1446591603" sldId="454"/>
            <ac:picMk id="4" creationId="{37309289-4244-A03C-CDA9-D2F78FC29CDF}"/>
          </ac:picMkLst>
        </pc:picChg>
        <pc:picChg chg="add mod">
          <ac:chgData name="Mai Thu Ha" userId="d1379d4f-dc73-4b5e-a750-b1b89982e635" providerId="ADAL" clId="{E5911E3F-03C4-4D25-80A2-F39317E25862}" dt="2022-07-23T09:36:56.362" v="3578" actId="1076"/>
          <ac:picMkLst>
            <pc:docMk/>
            <pc:sldMk cId="1446591603" sldId="454"/>
            <ac:picMk id="5" creationId="{786669EA-590C-9ADD-8D36-67BD93374751}"/>
          </ac:picMkLst>
        </pc:picChg>
        <pc:cxnChg chg="mod">
          <ac:chgData name="Mai Thu Ha" userId="d1379d4f-dc73-4b5e-a750-b1b89982e635" providerId="ADAL" clId="{E5911E3F-03C4-4D25-80A2-F39317E25862}" dt="2022-07-07T07:09:48.298" v="2607" actId="478"/>
          <ac:cxnSpMkLst>
            <pc:docMk/>
            <pc:sldMk cId="1446591603" sldId="454"/>
            <ac:cxnSpMk id="14664" creationId="{00000000-0000-0000-0000-000000000000}"/>
          </ac:cxnSpMkLst>
        </pc:cxnChg>
        <pc:cxnChg chg="mod">
          <ac:chgData name="Mai Thu Ha" userId="d1379d4f-dc73-4b5e-a750-b1b89982e635" providerId="ADAL" clId="{E5911E3F-03C4-4D25-80A2-F39317E25862}" dt="2022-07-07T07:09:48.298" v="2607" actId="478"/>
          <ac:cxnSpMkLst>
            <pc:docMk/>
            <pc:sldMk cId="1446591603" sldId="454"/>
            <ac:cxnSpMk id="14677" creationId="{00000000-0000-0000-0000-000000000000}"/>
          </ac:cxnSpMkLst>
        </pc:cxnChg>
        <pc:cxnChg chg="mod">
          <ac:chgData name="Mai Thu Ha" userId="d1379d4f-dc73-4b5e-a750-b1b89982e635" providerId="ADAL" clId="{E5911E3F-03C4-4D25-80A2-F39317E25862}" dt="2022-07-07T07:09:48.298" v="2607" actId="478"/>
          <ac:cxnSpMkLst>
            <pc:docMk/>
            <pc:sldMk cId="1446591603" sldId="454"/>
            <ac:cxnSpMk id="14681" creationId="{00000000-0000-0000-0000-000000000000}"/>
          </ac:cxnSpMkLst>
        </pc:cxnChg>
      </pc:sldChg>
      <pc:sldChg chg="modSp add mod modShow">
        <pc:chgData name="Mai Thu Ha" userId="d1379d4f-dc73-4b5e-a750-b1b89982e635" providerId="ADAL" clId="{E5911E3F-03C4-4D25-80A2-F39317E25862}" dt="2022-07-23T09:39:53.752" v="3590" actId="729"/>
        <pc:sldMkLst>
          <pc:docMk/>
          <pc:sldMk cId="3958329187" sldId="455"/>
        </pc:sldMkLst>
        <pc:picChg chg="mod">
          <ac:chgData name="Mai Thu Ha" userId="d1379d4f-dc73-4b5e-a750-b1b89982e635" providerId="ADAL" clId="{E5911E3F-03C4-4D25-80A2-F39317E25862}" dt="2022-07-23T09:39:49.130" v="3589" actId="1076"/>
          <ac:picMkLst>
            <pc:docMk/>
            <pc:sldMk cId="3958329187" sldId="455"/>
            <ac:picMk id="4" creationId="{37309289-4244-A03C-CDA9-D2F78FC29CDF}"/>
          </ac:picMkLst>
        </pc:picChg>
      </pc:sldChg>
      <pc:sldChg chg="addSp delSp modSp add mod modAnim">
        <pc:chgData name="Mai Thu Ha" userId="d1379d4f-dc73-4b5e-a750-b1b89982e635" providerId="ADAL" clId="{E5911E3F-03C4-4D25-80A2-F39317E25862}" dt="2022-07-23T03:58:44.402" v="3166"/>
        <pc:sldMkLst>
          <pc:docMk/>
          <pc:sldMk cId="739615752" sldId="456"/>
        </pc:sldMkLst>
        <pc:spChg chg="add del mod">
          <ac:chgData name="Mai Thu Ha" userId="d1379d4f-dc73-4b5e-a750-b1b89982e635" providerId="ADAL" clId="{E5911E3F-03C4-4D25-80A2-F39317E25862}" dt="2022-07-07T07:34:48.851" v="2740" actId="478"/>
          <ac:spMkLst>
            <pc:docMk/>
            <pc:sldMk cId="739615752" sldId="456"/>
            <ac:spMk id="3" creationId="{0992BDC2-7F76-F39C-0AAB-816A0F241097}"/>
          </ac:spMkLst>
        </pc:spChg>
        <pc:spChg chg="add del mod">
          <ac:chgData name="Mai Thu Ha" userId="d1379d4f-dc73-4b5e-a750-b1b89982e635" providerId="ADAL" clId="{E5911E3F-03C4-4D25-80A2-F39317E25862}" dt="2022-07-07T07:34:53.341" v="2742" actId="478"/>
          <ac:spMkLst>
            <pc:docMk/>
            <pc:sldMk cId="739615752" sldId="456"/>
            <ac:spMk id="5" creationId="{3F334D6A-3524-1F7D-2B52-225B5B3AB8F4}"/>
          </ac:spMkLst>
        </pc:spChg>
        <pc:spChg chg="mod">
          <ac:chgData name="Mai Thu Ha" userId="d1379d4f-dc73-4b5e-a750-b1b89982e635" providerId="ADAL" clId="{E5911E3F-03C4-4D25-80A2-F39317E25862}" dt="2022-07-07T07:35:33.908" v="2747"/>
          <ac:spMkLst>
            <pc:docMk/>
            <pc:sldMk cId="739615752" sldId="456"/>
            <ac:spMk id="14604" creationId="{00000000-0000-0000-0000-000000000000}"/>
          </ac:spMkLst>
        </pc:spChg>
        <pc:spChg chg="mod">
          <ac:chgData name="Mai Thu Ha" userId="d1379d4f-dc73-4b5e-a750-b1b89982e635" providerId="ADAL" clId="{E5911E3F-03C4-4D25-80A2-F39317E25862}" dt="2022-07-07T07:35:33.908" v="2747"/>
          <ac:spMkLst>
            <pc:docMk/>
            <pc:sldMk cId="739615752" sldId="456"/>
            <ac:spMk id="14605" creationId="{00000000-0000-0000-0000-000000000000}"/>
          </ac:spMkLst>
        </pc:spChg>
        <pc:spChg chg="mod">
          <ac:chgData name="Mai Thu Ha" userId="d1379d4f-dc73-4b5e-a750-b1b89982e635" providerId="ADAL" clId="{E5911E3F-03C4-4D25-80A2-F39317E25862}" dt="2022-07-07T07:35:33.908" v="2747"/>
          <ac:spMkLst>
            <pc:docMk/>
            <pc:sldMk cId="739615752" sldId="456"/>
            <ac:spMk id="14606" creationId="{00000000-0000-0000-0000-000000000000}"/>
          </ac:spMkLst>
        </pc:spChg>
        <pc:spChg chg="del">
          <ac:chgData name="Mai Thu Ha" userId="d1379d4f-dc73-4b5e-a750-b1b89982e635" providerId="ADAL" clId="{E5911E3F-03C4-4D25-80A2-F39317E25862}" dt="2022-07-07T07:34:51.316" v="2741" actId="478"/>
          <ac:spMkLst>
            <pc:docMk/>
            <pc:sldMk cId="739615752" sldId="456"/>
            <ac:spMk id="14607" creationId="{00000000-0000-0000-0000-000000000000}"/>
          </ac:spMkLst>
        </pc:spChg>
        <pc:spChg chg="mod">
          <ac:chgData name="Mai Thu Ha" userId="d1379d4f-dc73-4b5e-a750-b1b89982e635" providerId="ADAL" clId="{E5911E3F-03C4-4D25-80A2-F39317E25862}" dt="2022-07-07T07:35:55.547" v="2748" actId="14100"/>
          <ac:spMkLst>
            <pc:docMk/>
            <pc:sldMk cId="739615752" sldId="456"/>
            <ac:spMk id="14608" creationId="{00000000-0000-0000-0000-000000000000}"/>
          </ac:spMkLst>
        </pc:spChg>
        <pc:spChg chg="mod">
          <ac:chgData name="Mai Thu Ha" userId="d1379d4f-dc73-4b5e-a750-b1b89982e635" providerId="ADAL" clId="{E5911E3F-03C4-4D25-80A2-F39317E25862}" dt="2022-07-07T07:36:04.671" v="2751" actId="14100"/>
          <ac:spMkLst>
            <pc:docMk/>
            <pc:sldMk cId="739615752" sldId="456"/>
            <ac:spMk id="14610" creationId="{00000000-0000-0000-0000-000000000000}"/>
          </ac:spMkLst>
        </pc:spChg>
        <pc:spChg chg="mod">
          <ac:chgData name="Mai Thu Ha" userId="d1379d4f-dc73-4b5e-a750-b1b89982e635" providerId="ADAL" clId="{E5911E3F-03C4-4D25-80A2-F39317E25862}" dt="2022-07-07T07:36:10.723" v="2752" actId="14100"/>
          <ac:spMkLst>
            <pc:docMk/>
            <pc:sldMk cId="739615752" sldId="456"/>
            <ac:spMk id="14612" creationId="{00000000-0000-0000-0000-000000000000}"/>
          </ac:spMkLst>
        </pc:spChg>
        <pc:spChg chg="del">
          <ac:chgData name="Mai Thu Ha" userId="d1379d4f-dc73-4b5e-a750-b1b89982e635" providerId="ADAL" clId="{E5911E3F-03C4-4D25-80A2-F39317E25862}" dt="2022-07-07T07:34:47.048" v="2739" actId="478"/>
          <ac:spMkLst>
            <pc:docMk/>
            <pc:sldMk cId="739615752" sldId="456"/>
            <ac:spMk id="14614" creationId="{00000000-0000-0000-0000-000000000000}"/>
          </ac:spMkLst>
        </pc:spChg>
        <pc:spChg chg="mod">
          <ac:chgData name="Mai Thu Ha" userId="d1379d4f-dc73-4b5e-a750-b1b89982e635" providerId="ADAL" clId="{E5911E3F-03C4-4D25-80A2-F39317E25862}" dt="2022-07-07T07:32:57.964" v="2721" actId="14100"/>
          <ac:spMkLst>
            <pc:docMk/>
            <pc:sldMk cId="739615752" sldId="456"/>
            <ac:spMk id="14616" creationId="{00000000-0000-0000-0000-000000000000}"/>
          </ac:spMkLst>
        </pc:spChg>
      </pc:sldChg>
      <pc:sldChg chg="modSp add del mod modAnim">
        <pc:chgData name="Mai Thu Ha" userId="d1379d4f-dc73-4b5e-a750-b1b89982e635" providerId="ADAL" clId="{E5911E3F-03C4-4D25-80A2-F39317E25862}" dt="2022-07-23T09:48:02.140" v="3618" actId="47"/>
        <pc:sldMkLst>
          <pc:docMk/>
          <pc:sldMk cId="4130350925" sldId="457"/>
        </pc:sldMkLst>
        <pc:spChg chg="mod">
          <ac:chgData name="Mai Thu Ha" userId="d1379d4f-dc73-4b5e-a750-b1b89982e635" providerId="ADAL" clId="{E5911E3F-03C4-4D25-80A2-F39317E25862}" dt="2022-07-21T02:53:53.529" v="3024" actId="1076"/>
          <ac:spMkLst>
            <pc:docMk/>
            <pc:sldMk cId="4130350925" sldId="457"/>
            <ac:spMk id="33" creationId="{2F8903BA-F4EE-C775-C1EA-818AC2DA62E3}"/>
          </ac:spMkLst>
        </pc:spChg>
        <pc:spChg chg="mod">
          <ac:chgData name="Mai Thu Ha" userId="d1379d4f-dc73-4b5e-a750-b1b89982e635" providerId="ADAL" clId="{E5911E3F-03C4-4D25-80A2-F39317E25862}" dt="2022-07-21T03:00:58.166" v="3046" actId="20577"/>
          <ac:spMkLst>
            <pc:docMk/>
            <pc:sldMk cId="4130350925" sldId="457"/>
            <ac:spMk id="34" creationId="{962110E2-4766-06C1-C9BC-3A84185B1160}"/>
          </ac:spMkLst>
        </pc:spChg>
      </pc:sldChg>
      <pc:sldChg chg="modSp del">
        <pc:chgData name="Mai Thu Ha" userId="d1379d4f-dc73-4b5e-a750-b1b89982e635" providerId="ADAL" clId="{E5911E3F-03C4-4D25-80A2-F39317E25862}" dt="2022-07-23T09:09:30.520" v="3466" actId="47"/>
        <pc:sldMkLst>
          <pc:docMk/>
          <pc:sldMk cId="2067828074" sldId="458"/>
        </pc:sldMkLst>
        <pc:spChg chg="mod">
          <ac:chgData name="Mai Thu Ha" userId="d1379d4f-dc73-4b5e-a750-b1b89982e635" providerId="ADAL" clId="{E5911E3F-03C4-4D25-80A2-F39317E25862}" dt="2022-07-23T08:42:03.659" v="3333" actId="255"/>
          <ac:spMkLst>
            <pc:docMk/>
            <pc:sldMk cId="2067828074" sldId="458"/>
            <ac:spMk id="8" creationId="{A7B420F6-F8CA-EAA8-ECEF-F844C1CC7A8E}"/>
          </ac:spMkLst>
        </pc:spChg>
      </pc:sldChg>
      <pc:sldChg chg="addSp delSp modSp add del mod addAnim delAnim modAnim">
        <pc:chgData name="Mai Thu Ha" userId="d1379d4f-dc73-4b5e-a750-b1b89982e635" providerId="ADAL" clId="{E5911E3F-03C4-4D25-80A2-F39317E25862}" dt="2022-07-23T08:41:25.478" v="3332" actId="2696"/>
        <pc:sldMkLst>
          <pc:docMk/>
          <pc:sldMk cId="3729410276" sldId="458"/>
        </pc:sldMkLst>
        <pc:spChg chg="del">
          <ac:chgData name="Mai Thu Ha" userId="d1379d4f-dc73-4b5e-a750-b1b89982e635" providerId="ADAL" clId="{E5911E3F-03C4-4D25-80A2-F39317E25862}" dt="2022-07-07T08:05:51.811" v="2933" actId="478"/>
          <ac:spMkLst>
            <pc:docMk/>
            <pc:sldMk cId="3729410276" sldId="458"/>
            <ac:spMk id="6" creationId="{F690F282-E4D0-0E3C-9DB3-5949F5895F6E}"/>
          </ac:spMkLst>
        </pc:spChg>
        <pc:spChg chg="del mod">
          <ac:chgData name="Mai Thu Ha" userId="d1379d4f-dc73-4b5e-a750-b1b89982e635" providerId="ADAL" clId="{E5911E3F-03C4-4D25-80A2-F39317E25862}" dt="2022-07-07T08:15:31.045" v="2969" actId="478"/>
          <ac:spMkLst>
            <pc:docMk/>
            <pc:sldMk cId="3729410276" sldId="458"/>
            <ac:spMk id="7" creationId="{D8D0BB58-ECEB-224E-54AB-B8D2FFE49400}"/>
          </ac:spMkLst>
        </pc:spChg>
        <pc:spChg chg="add del mod">
          <ac:chgData name="Mai Thu Ha" userId="d1379d4f-dc73-4b5e-a750-b1b89982e635" providerId="ADAL" clId="{E5911E3F-03C4-4D25-80A2-F39317E25862}" dt="2022-07-20T09:42:19.767" v="3016"/>
          <ac:spMkLst>
            <pc:docMk/>
            <pc:sldMk cId="3729410276" sldId="458"/>
            <ac:spMk id="8" creationId="{A7B420F6-F8CA-EAA8-ECEF-F844C1CC7A8E}"/>
          </ac:spMkLst>
        </pc:spChg>
        <pc:spChg chg="del">
          <ac:chgData name="Mai Thu Ha" userId="d1379d4f-dc73-4b5e-a750-b1b89982e635" providerId="ADAL" clId="{E5911E3F-03C4-4D25-80A2-F39317E25862}" dt="2022-07-07T08:05:53.948" v="2934" actId="478"/>
          <ac:spMkLst>
            <pc:docMk/>
            <pc:sldMk cId="3729410276" sldId="458"/>
            <ac:spMk id="10" creationId="{49A6A020-F89C-EC8F-26B4-7B7345625E33}"/>
          </ac:spMkLst>
        </pc:spChg>
        <pc:spChg chg="del mod">
          <ac:chgData name="Mai Thu Ha" userId="d1379d4f-dc73-4b5e-a750-b1b89982e635" providerId="ADAL" clId="{E5911E3F-03C4-4D25-80A2-F39317E25862}" dt="2022-07-07T08:06:18.415" v="2938" actId="478"/>
          <ac:spMkLst>
            <pc:docMk/>
            <pc:sldMk cId="3729410276" sldId="458"/>
            <ac:spMk id="12" creationId="{0A7C74A0-B960-0061-636A-F5E99B0F334D}"/>
          </ac:spMkLst>
        </pc:spChg>
        <pc:graphicFrameChg chg="add del mod">
          <ac:chgData name="Mai Thu Ha" userId="d1379d4f-dc73-4b5e-a750-b1b89982e635" providerId="ADAL" clId="{E5911E3F-03C4-4D25-80A2-F39317E25862}" dt="2022-07-20T09:42:02.398" v="3009"/>
          <ac:graphicFrameMkLst>
            <pc:docMk/>
            <pc:sldMk cId="3729410276" sldId="458"/>
            <ac:graphicFrameMk id="4" creationId="{DAD86F7F-8C92-8BDE-5496-A6D8D68CE6FA}"/>
          </ac:graphicFrameMkLst>
        </pc:graphicFrameChg>
        <pc:graphicFrameChg chg="add del mod">
          <ac:chgData name="Mai Thu Ha" userId="d1379d4f-dc73-4b5e-a750-b1b89982e635" providerId="ADAL" clId="{E5911E3F-03C4-4D25-80A2-F39317E25862}" dt="2022-07-20T09:42:19.732" v="3015"/>
          <ac:graphicFrameMkLst>
            <pc:docMk/>
            <pc:sldMk cId="3729410276" sldId="458"/>
            <ac:graphicFrameMk id="5" creationId="{3C1BCAA1-036A-29AA-75EE-6F558B9D92DA}"/>
          </ac:graphicFrameMkLst>
        </pc:graphicFrameChg>
        <pc:picChg chg="add mod">
          <ac:chgData name="Mai Thu Ha" userId="d1379d4f-dc73-4b5e-a750-b1b89982e635" providerId="ADAL" clId="{E5911E3F-03C4-4D25-80A2-F39317E25862}" dt="2022-07-07T08:13:09.486" v="2958" actId="1076"/>
          <ac:picMkLst>
            <pc:docMk/>
            <pc:sldMk cId="3729410276" sldId="458"/>
            <ac:picMk id="2" creationId="{93D184B4-F2B6-99D2-F66A-0C0D0AE53508}"/>
          </ac:picMkLst>
        </pc:picChg>
        <pc:picChg chg="add mod">
          <ac:chgData name="Mai Thu Ha" userId="d1379d4f-dc73-4b5e-a750-b1b89982e635" providerId="ADAL" clId="{E5911E3F-03C4-4D25-80A2-F39317E25862}" dt="2022-07-07T08:14:49.506" v="2965" actId="1076"/>
          <ac:picMkLst>
            <pc:docMk/>
            <pc:sldMk cId="3729410276" sldId="458"/>
            <ac:picMk id="3" creationId="{5ED8D4D0-B7A6-DFD8-47BD-91BCE48D4679}"/>
          </ac:picMkLst>
        </pc:picChg>
        <pc:picChg chg="add mod">
          <ac:chgData name="Mai Thu Ha" userId="d1379d4f-dc73-4b5e-a750-b1b89982e635" providerId="ADAL" clId="{E5911E3F-03C4-4D25-80A2-F39317E25862}" dt="2022-07-07T08:07:54.676" v="2943" actId="1076"/>
          <ac:picMkLst>
            <pc:docMk/>
            <pc:sldMk cId="3729410276" sldId="458"/>
            <ac:picMk id="2050" creationId="{B6FF67B0-8BC5-70F1-FE9E-3396BEFDC412}"/>
          </ac:picMkLst>
        </pc:picChg>
        <pc:picChg chg="add mod">
          <ac:chgData name="Mai Thu Ha" userId="d1379d4f-dc73-4b5e-a750-b1b89982e635" providerId="ADAL" clId="{E5911E3F-03C4-4D25-80A2-F39317E25862}" dt="2022-07-07T08:10:35.304" v="2951" actId="1076"/>
          <ac:picMkLst>
            <pc:docMk/>
            <pc:sldMk cId="3729410276" sldId="458"/>
            <ac:picMk id="2052" creationId="{7794CFFF-EB36-29F9-8F23-0AF5DCA523D8}"/>
          </ac:picMkLst>
        </pc:picChg>
        <pc:picChg chg="add mod">
          <ac:chgData name="Mai Thu Ha" userId="d1379d4f-dc73-4b5e-a750-b1b89982e635" providerId="ADAL" clId="{E5911E3F-03C4-4D25-80A2-F39317E25862}" dt="2022-07-07T08:11:50.203" v="2956" actId="1076"/>
          <ac:picMkLst>
            <pc:docMk/>
            <pc:sldMk cId="3729410276" sldId="458"/>
            <ac:picMk id="2054" creationId="{EF3C2931-0CA1-FB68-7FB6-F901BD7E3289}"/>
          </ac:picMkLst>
        </pc:picChg>
        <pc:picChg chg="add mod">
          <ac:chgData name="Mai Thu Ha" userId="d1379d4f-dc73-4b5e-a750-b1b89982e635" providerId="ADAL" clId="{E5911E3F-03C4-4D25-80A2-F39317E25862}" dt="2022-07-07T08:14:00.958" v="2962" actId="14100"/>
          <ac:picMkLst>
            <pc:docMk/>
            <pc:sldMk cId="3729410276" sldId="458"/>
            <ac:picMk id="2056" creationId="{03F4FB03-7753-4300-8E3C-5EF78E743613}"/>
          </ac:picMkLst>
        </pc:picChg>
        <pc:picChg chg="add mod">
          <ac:chgData name="Mai Thu Ha" userId="d1379d4f-dc73-4b5e-a750-b1b89982e635" providerId="ADAL" clId="{E5911E3F-03C4-4D25-80A2-F39317E25862}" dt="2022-07-07T08:19:59.139" v="2972" actId="1076"/>
          <ac:picMkLst>
            <pc:docMk/>
            <pc:sldMk cId="3729410276" sldId="458"/>
            <ac:picMk id="2058" creationId="{CB379CE4-F9FA-D017-7490-44C355397FB3}"/>
          </ac:picMkLst>
        </pc:picChg>
        <pc:picChg chg="add mod">
          <ac:chgData name="Mai Thu Ha" userId="d1379d4f-dc73-4b5e-a750-b1b89982e635" providerId="ADAL" clId="{E5911E3F-03C4-4D25-80A2-F39317E25862}" dt="2022-07-07T08:20:10.523" v="2976" actId="14100"/>
          <ac:picMkLst>
            <pc:docMk/>
            <pc:sldMk cId="3729410276" sldId="458"/>
            <ac:picMk id="2060" creationId="{878AB926-40E8-B692-3AB7-B402C11B14F6}"/>
          </ac:picMkLst>
        </pc:picChg>
      </pc:sldChg>
      <pc:sldChg chg="modSp del">
        <pc:chgData name="Mai Thu Ha" userId="d1379d4f-dc73-4b5e-a750-b1b89982e635" providerId="ADAL" clId="{E5911E3F-03C4-4D25-80A2-F39317E25862}" dt="2022-07-21T07:34:02.963" v="3150"/>
        <pc:sldMkLst>
          <pc:docMk/>
          <pc:sldMk cId="615323955" sldId="461"/>
        </pc:sldMkLst>
        <pc:spChg chg="mod">
          <ac:chgData name="Mai Thu Ha" userId="d1379d4f-dc73-4b5e-a750-b1b89982e635" providerId="ADAL" clId="{E5911E3F-03C4-4D25-80A2-F39317E25862}" dt="2022-07-21T07:34:02.963" v="3150"/>
          <ac:spMkLst>
            <pc:docMk/>
            <pc:sldMk cId="615323955" sldId="461"/>
            <ac:spMk id="24" creationId="{4605F6AC-8356-4661-B6A4-309609CF4CCF}"/>
          </ac:spMkLst>
        </pc:spChg>
      </pc:sldChg>
      <pc:sldChg chg="modSp add mod modShow">
        <pc:chgData name="Mai Thu Ha" userId="d1379d4f-dc73-4b5e-a750-b1b89982e635" providerId="ADAL" clId="{E5911E3F-03C4-4D25-80A2-F39317E25862}" dt="2022-07-23T08:27:45.684" v="3295" actId="729"/>
        <pc:sldMkLst>
          <pc:docMk/>
          <pc:sldMk cId="1713892158" sldId="462"/>
        </pc:sldMkLst>
        <pc:spChg chg="mod">
          <ac:chgData name="Mai Thu Ha" userId="d1379d4f-dc73-4b5e-a750-b1b89982e635" providerId="ADAL" clId="{E5911E3F-03C4-4D25-80A2-F39317E25862}" dt="2022-07-23T08:26:05.634" v="3274" actId="1076"/>
          <ac:spMkLst>
            <pc:docMk/>
            <pc:sldMk cId="1713892158" sldId="462"/>
            <ac:spMk id="22" creationId="{03BEF46E-C519-362F-90D9-2884AFD7C2F5}"/>
          </ac:spMkLst>
        </pc:spChg>
      </pc:sldChg>
      <pc:sldChg chg="addSp delSp modSp add mod">
        <pc:chgData name="Mai Thu Ha" userId="d1379d4f-dc73-4b5e-a750-b1b89982e635" providerId="ADAL" clId="{E5911E3F-03C4-4D25-80A2-F39317E25862}" dt="2022-07-23T08:21:38.496" v="3272" actId="1076"/>
        <pc:sldMkLst>
          <pc:docMk/>
          <pc:sldMk cId="2234631523" sldId="463"/>
        </pc:sldMkLst>
        <pc:spChg chg="mod">
          <ac:chgData name="Mai Thu Ha" userId="d1379d4f-dc73-4b5e-a750-b1b89982e635" providerId="ADAL" clId="{E5911E3F-03C4-4D25-80A2-F39317E25862}" dt="2022-07-23T08:20:40.992" v="3261" actId="1076"/>
          <ac:spMkLst>
            <pc:docMk/>
            <pc:sldMk cId="2234631523" sldId="463"/>
            <ac:spMk id="32" creationId="{3D10C9EE-2160-1175-94F2-BF965ABECF28}"/>
          </ac:spMkLst>
        </pc:spChg>
        <pc:spChg chg="mod">
          <ac:chgData name="Mai Thu Ha" userId="d1379d4f-dc73-4b5e-a750-b1b89982e635" providerId="ADAL" clId="{E5911E3F-03C4-4D25-80A2-F39317E25862}" dt="2022-07-23T08:21:35.212" v="3271" actId="1076"/>
          <ac:spMkLst>
            <pc:docMk/>
            <pc:sldMk cId="2234631523" sldId="463"/>
            <ac:spMk id="34" creationId="{962110E2-4766-06C1-C9BC-3A84185B1160}"/>
          </ac:spMkLst>
        </pc:spChg>
        <pc:picChg chg="del">
          <ac:chgData name="Mai Thu Ha" userId="d1379d4f-dc73-4b5e-a750-b1b89982e635" providerId="ADAL" clId="{E5911E3F-03C4-4D25-80A2-F39317E25862}" dt="2022-07-23T08:20:31.537" v="3258" actId="478"/>
          <ac:picMkLst>
            <pc:docMk/>
            <pc:sldMk cId="2234631523" sldId="463"/>
            <ac:picMk id="27" creationId="{6D80F986-12F4-3EDB-46DD-562772434B9F}"/>
          </ac:picMkLst>
        </pc:picChg>
        <pc:picChg chg="add mod">
          <ac:chgData name="Mai Thu Ha" userId="d1379d4f-dc73-4b5e-a750-b1b89982e635" providerId="ADAL" clId="{E5911E3F-03C4-4D25-80A2-F39317E25862}" dt="2022-07-23T08:21:38.496" v="3272" actId="1076"/>
          <ac:picMkLst>
            <pc:docMk/>
            <pc:sldMk cId="2234631523" sldId="463"/>
            <ac:picMk id="28" creationId="{8DB5D71D-F8F6-BC68-D849-64E8583AC76A}"/>
          </ac:picMkLst>
        </pc:picChg>
      </pc:sldChg>
      <pc:sldChg chg="modSp add mod">
        <pc:chgData name="Mai Thu Ha" userId="d1379d4f-dc73-4b5e-a750-b1b89982e635" providerId="ADAL" clId="{E5911E3F-03C4-4D25-80A2-F39317E25862}" dt="2022-07-23T08:48:17.676" v="3417" actId="1076"/>
        <pc:sldMkLst>
          <pc:docMk/>
          <pc:sldMk cId="3756421670" sldId="464"/>
        </pc:sldMkLst>
        <pc:spChg chg="mod">
          <ac:chgData name="Mai Thu Ha" userId="d1379d4f-dc73-4b5e-a750-b1b89982e635" providerId="ADAL" clId="{E5911E3F-03C4-4D25-80A2-F39317E25862}" dt="2022-07-23T08:44:06.007" v="3410" actId="113"/>
          <ac:spMkLst>
            <pc:docMk/>
            <pc:sldMk cId="3756421670" sldId="464"/>
            <ac:spMk id="14659" creationId="{00000000-0000-0000-0000-000000000000}"/>
          </ac:spMkLst>
        </pc:spChg>
        <pc:spChg chg="mod">
          <ac:chgData name="Mai Thu Ha" userId="d1379d4f-dc73-4b5e-a750-b1b89982e635" providerId="ADAL" clId="{E5911E3F-03C4-4D25-80A2-F39317E25862}" dt="2022-07-23T08:48:17.676" v="3417" actId="1076"/>
          <ac:spMkLst>
            <pc:docMk/>
            <pc:sldMk cId="3756421670" sldId="464"/>
            <ac:spMk id="14660" creationId="{00000000-0000-0000-0000-000000000000}"/>
          </ac:spMkLst>
        </pc:spChg>
      </pc:sldChg>
      <pc:sldChg chg="modSp add mod">
        <pc:chgData name="Mai Thu Ha" userId="d1379d4f-dc73-4b5e-a750-b1b89982e635" providerId="ADAL" clId="{E5911E3F-03C4-4D25-80A2-F39317E25862}" dt="2022-07-23T08:48:38.200" v="3424" actId="20577"/>
        <pc:sldMkLst>
          <pc:docMk/>
          <pc:sldMk cId="3524939872" sldId="465"/>
        </pc:sldMkLst>
        <pc:spChg chg="mod">
          <ac:chgData name="Mai Thu Ha" userId="d1379d4f-dc73-4b5e-a750-b1b89982e635" providerId="ADAL" clId="{E5911E3F-03C4-4D25-80A2-F39317E25862}" dt="2022-07-23T08:48:38.200" v="3424" actId="20577"/>
          <ac:spMkLst>
            <pc:docMk/>
            <pc:sldMk cId="3524939872" sldId="465"/>
            <ac:spMk id="14660" creationId="{00000000-0000-0000-0000-000000000000}"/>
          </ac:spMkLst>
        </pc:spChg>
      </pc:sldChg>
      <pc:sldChg chg="addSp modSp mod">
        <pc:chgData name="Mai Thu Ha" userId="d1379d4f-dc73-4b5e-a750-b1b89982e635" providerId="ADAL" clId="{E5911E3F-03C4-4D25-80A2-F39317E25862}" dt="2022-07-23T09:06:50.308" v="3434" actId="1076"/>
        <pc:sldMkLst>
          <pc:docMk/>
          <pc:sldMk cId="932001748" sldId="466"/>
        </pc:sldMkLst>
        <pc:spChg chg="mod">
          <ac:chgData name="Mai Thu Ha" userId="d1379d4f-dc73-4b5e-a750-b1b89982e635" providerId="ADAL" clId="{E5911E3F-03C4-4D25-80A2-F39317E25862}" dt="2022-07-23T09:06:27.540" v="3431" actId="1076"/>
          <ac:spMkLst>
            <pc:docMk/>
            <pc:sldMk cId="932001748" sldId="466"/>
            <ac:spMk id="8" creationId="{A7B420F6-F8CA-EAA8-ECEF-F844C1CC7A8E}"/>
          </ac:spMkLst>
        </pc:spChg>
        <pc:spChg chg="add mod">
          <ac:chgData name="Mai Thu Ha" userId="d1379d4f-dc73-4b5e-a750-b1b89982e635" providerId="ADAL" clId="{E5911E3F-03C4-4D25-80A2-F39317E25862}" dt="2022-07-23T09:06:38.059" v="3432"/>
          <ac:spMkLst>
            <pc:docMk/>
            <pc:sldMk cId="932001748" sldId="466"/>
            <ac:spMk id="12" creationId="{CB58A3BD-4F9B-5E0A-DE2B-B77A2DF3CB10}"/>
          </ac:spMkLst>
        </pc:spChg>
        <pc:spChg chg="add mod">
          <ac:chgData name="Mai Thu Ha" userId="d1379d4f-dc73-4b5e-a750-b1b89982e635" providerId="ADAL" clId="{E5911E3F-03C4-4D25-80A2-F39317E25862}" dt="2022-07-23T09:06:50.308" v="3434" actId="1076"/>
          <ac:spMkLst>
            <pc:docMk/>
            <pc:sldMk cId="932001748" sldId="466"/>
            <ac:spMk id="13" creationId="{06B6CBDE-FBB3-098A-3C1A-0C8F661D44C6}"/>
          </ac:spMkLst>
        </pc:spChg>
        <pc:grpChg chg="add mod">
          <ac:chgData name="Mai Thu Ha" userId="d1379d4f-dc73-4b5e-a750-b1b89982e635" providerId="ADAL" clId="{E5911E3F-03C4-4D25-80A2-F39317E25862}" dt="2022-07-23T09:06:23.672" v="3430" actId="1076"/>
          <ac:grpSpMkLst>
            <pc:docMk/>
            <pc:sldMk cId="932001748" sldId="466"/>
            <ac:grpSpMk id="4" creationId="{D8D95D2D-DE73-CC45-E20E-F8ADD1696AF6}"/>
          </ac:grpSpMkLst>
        </pc:grpChg>
        <pc:picChg chg="mod">
          <ac:chgData name="Mai Thu Ha" userId="d1379d4f-dc73-4b5e-a750-b1b89982e635" providerId="ADAL" clId="{E5911E3F-03C4-4D25-80A2-F39317E25862}" dt="2022-07-23T09:06:23.672" v="3430" actId="1076"/>
          <ac:picMkLst>
            <pc:docMk/>
            <pc:sldMk cId="932001748" sldId="466"/>
            <ac:picMk id="2" creationId="{93D184B4-F2B6-99D2-F66A-0C0D0AE53508}"/>
          </ac:picMkLst>
        </pc:picChg>
        <pc:picChg chg="mod">
          <ac:chgData name="Mai Thu Ha" userId="d1379d4f-dc73-4b5e-a750-b1b89982e635" providerId="ADAL" clId="{E5911E3F-03C4-4D25-80A2-F39317E25862}" dt="2022-07-23T09:06:23.672" v="3430" actId="1076"/>
          <ac:picMkLst>
            <pc:docMk/>
            <pc:sldMk cId="932001748" sldId="466"/>
            <ac:picMk id="3" creationId="{5ED8D4D0-B7A6-DFD8-47BD-91BCE48D4679}"/>
          </ac:picMkLst>
        </pc:picChg>
        <pc:picChg chg="mod">
          <ac:chgData name="Mai Thu Ha" userId="d1379d4f-dc73-4b5e-a750-b1b89982e635" providerId="ADAL" clId="{E5911E3F-03C4-4D25-80A2-F39317E25862}" dt="2022-07-23T09:06:23.672" v="3430" actId="1076"/>
          <ac:picMkLst>
            <pc:docMk/>
            <pc:sldMk cId="932001748" sldId="466"/>
            <ac:picMk id="2050" creationId="{B6FF67B0-8BC5-70F1-FE9E-3396BEFDC412}"/>
          </ac:picMkLst>
        </pc:picChg>
        <pc:picChg chg="mod">
          <ac:chgData name="Mai Thu Ha" userId="d1379d4f-dc73-4b5e-a750-b1b89982e635" providerId="ADAL" clId="{E5911E3F-03C4-4D25-80A2-F39317E25862}" dt="2022-07-23T09:06:23.672" v="3430" actId="1076"/>
          <ac:picMkLst>
            <pc:docMk/>
            <pc:sldMk cId="932001748" sldId="466"/>
            <ac:picMk id="2052" creationId="{7794CFFF-EB36-29F9-8F23-0AF5DCA523D8}"/>
          </ac:picMkLst>
        </pc:picChg>
        <pc:picChg chg="mod">
          <ac:chgData name="Mai Thu Ha" userId="d1379d4f-dc73-4b5e-a750-b1b89982e635" providerId="ADAL" clId="{E5911E3F-03C4-4D25-80A2-F39317E25862}" dt="2022-07-23T09:06:23.672" v="3430" actId="1076"/>
          <ac:picMkLst>
            <pc:docMk/>
            <pc:sldMk cId="932001748" sldId="466"/>
            <ac:picMk id="2054" creationId="{EF3C2931-0CA1-FB68-7FB6-F901BD7E3289}"/>
          </ac:picMkLst>
        </pc:picChg>
        <pc:picChg chg="mod">
          <ac:chgData name="Mai Thu Ha" userId="d1379d4f-dc73-4b5e-a750-b1b89982e635" providerId="ADAL" clId="{E5911E3F-03C4-4D25-80A2-F39317E25862}" dt="2022-07-23T09:06:23.672" v="3430" actId="1076"/>
          <ac:picMkLst>
            <pc:docMk/>
            <pc:sldMk cId="932001748" sldId="466"/>
            <ac:picMk id="2056" creationId="{03F4FB03-7753-4300-8E3C-5EF78E743613}"/>
          </ac:picMkLst>
        </pc:picChg>
        <pc:picChg chg="mod">
          <ac:chgData name="Mai Thu Ha" userId="d1379d4f-dc73-4b5e-a750-b1b89982e635" providerId="ADAL" clId="{E5911E3F-03C4-4D25-80A2-F39317E25862}" dt="2022-07-23T09:06:23.672" v="3430" actId="1076"/>
          <ac:picMkLst>
            <pc:docMk/>
            <pc:sldMk cId="932001748" sldId="466"/>
            <ac:picMk id="2058" creationId="{CB379CE4-F9FA-D017-7490-44C355397FB3}"/>
          </ac:picMkLst>
        </pc:picChg>
        <pc:picChg chg="mod">
          <ac:chgData name="Mai Thu Ha" userId="d1379d4f-dc73-4b5e-a750-b1b89982e635" providerId="ADAL" clId="{E5911E3F-03C4-4D25-80A2-F39317E25862}" dt="2022-07-23T09:06:23.672" v="3430" actId="1076"/>
          <ac:picMkLst>
            <pc:docMk/>
            <pc:sldMk cId="932001748" sldId="466"/>
            <ac:picMk id="2060" creationId="{878AB926-40E8-B692-3AB7-B402C11B14F6}"/>
          </ac:picMkLst>
        </pc:picChg>
      </pc:sldChg>
      <pc:sldChg chg="delSp modSp add mod">
        <pc:chgData name="Mai Thu Ha" userId="d1379d4f-dc73-4b5e-a750-b1b89982e635" providerId="ADAL" clId="{E5911E3F-03C4-4D25-80A2-F39317E25862}" dt="2022-07-23T09:49:12.028" v="3628" actId="2711"/>
        <pc:sldMkLst>
          <pc:docMk/>
          <pc:sldMk cId="1537023021" sldId="467"/>
        </pc:sldMkLst>
        <pc:spChg chg="del">
          <ac:chgData name="Mai Thu Ha" userId="d1379d4f-dc73-4b5e-a750-b1b89982e635" providerId="ADAL" clId="{E5911E3F-03C4-4D25-80A2-F39317E25862}" dt="2022-07-23T09:48:45.613" v="3622" actId="478"/>
          <ac:spMkLst>
            <pc:docMk/>
            <pc:sldMk cId="1537023021" sldId="467"/>
            <ac:spMk id="38" creationId="{BAA5FC51-ED8A-BA78-BA03-B7CA7540A15E}"/>
          </ac:spMkLst>
        </pc:spChg>
        <pc:spChg chg="mod">
          <ac:chgData name="Mai Thu Ha" userId="d1379d4f-dc73-4b5e-a750-b1b89982e635" providerId="ADAL" clId="{E5911E3F-03C4-4D25-80A2-F39317E25862}" dt="2022-07-23T09:49:12.028" v="3628" actId="2711"/>
          <ac:spMkLst>
            <pc:docMk/>
            <pc:sldMk cId="1537023021" sldId="467"/>
            <ac:spMk id="14633" creationId="{00000000-0000-0000-0000-000000000000}"/>
          </ac:spMkLst>
        </pc:spChg>
      </pc:sldChg>
      <pc:sldMasterChg chg="del delSldLayout">
        <pc:chgData name="Mai Thu Ha" userId="d1379d4f-dc73-4b5e-a750-b1b89982e635" providerId="ADAL" clId="{E5911E3F-03C4-4D25-80A2-F39317E25862}" dt="2022-07-06T08:08:35.903" v="1" actId="47"/>
        <pc:sldMasterMkLst>
          <pc:docMk/>
          <pc:sldMasterMk cId="4201507298" sldId="2147483648"/>
        </pc:sldMasterMkLst>
        <pc:sldLayoutChg chg="del">
          <pc:chgData name="Mai Thu Ha" userId="d1379d4f-dc73-4b5e-a750-b1b89982e635" providerId="ADAL" clId="{E5911E3F-03C4-4D25-80A2-F39317E25862}" dt="2022-07-06T08:08:35.903" v="1" actId="47"/>
          <pc:sldLayoutMkLst>
            <pc:docMk/>
            <pc:sldMasterMk cId="4201507298" sldId="2147483648"/>
            <pc:sldLayoutMk cId="2694596498" sldId="2147483649"/>
          </pc:sldLayoutMkLst>
        </pc:sldLayoutChg>
        <pc:sldLayoutChg chg="del">
          <pc:chgData name="Mai Thu Ha" userId="d1379d4f-dc73-4b5e-a750-b1b89982e635" providerId="ADAL" clId="{E5911E3F-03C4-4D25-80A2-F39317E25862}" dt="2022-07-06T08:08:35.903" v="1" actId="47"/>
          <pc:sldLayoutMkLst>
            <pc:docMk/>
            <pc:sldMasterMk cId="4201507298" sldId="2147483648"/>
            <pc:sldLayoutMk cId="27560443" sldId="2147483650"/>
          </pc:sldLayoutMkLst>
        </pc:sldLayoutChg>
        <pc:sldLayoutChg chg="del">
          <pc:chgData name="Mai Thu Ha" userId="d1379d4f-dc73-4b5e-a750-b1b89982e635" providerId="ADAL" clId="{E5911E3F-03C4-4D25-80A2-F39317E25862}" dt="2022-07-06T08:08:35.903" v="1" actId="47"/>
          <pc:sldLayoutMkLst>
            <pc:docMk/>
            <pc:sldMasterMk cId="4201507298" sldId="2147483648"/>
            <pc:sldLayoutMk cId="1747594280" sldId="2147483651"/>
          </pc:sldLayoutMkLst>
        </pc:sldLayoutChg>
        <pc:sldLayoutChg chg="del">
          <pc:chgData name="Mai Thu Ha" userId="d1379d4f-dc73-4b5e-a750-b1b89982e635" providerId="ADAL" clId="{E5911E3F-03C4-4D25-80A2-F39317E25862}" dt="2022-07-06T08:08:35.903" v="1" actId="47"/>
          <pc:sldLayoutMkLst>
            <pc:docMk/>
            <pc:sldMasterMk cId="4201507298" sldId="2147483648"/>
            <pc:sldLayoutMk cId="581649655" sldId="2147483652"/>
          </pc:sldLayoutMkLst>
        </pc:sldLayoutChg>
        <pc:sldLayoutChg chg="del">
          <pc:chgData name="Mai Thu Ha" userId="d1379d4f-dc73-4b5e-a750-b1b89982e635" providerId="ADAL" clId="{E5911E3F-03C4-4D25-80A2-F39317E25862}" dt="2022-07-06T08:08:35.903" v="1" actId="47"/>
          <pc:sldLayoutMkLst>
            <pc:docMk/>
            <pc:sldMasterMk cId="4201507298" sldId="2147483648"/>
            <pc:sldLayoutMk cId="2225055474" sldId="2147483653"/>
          </pc:sldLayoutMkLst>
        </pc:sldLayoutChg>
        <pc:sldLayoutChg chg="del">
          <pc:chgData name="Mai Thu Ha" userId="d1379d4f-dc73-4b5e-a750-b1b89982e635" providerId="ADAL" clId="{E5911E3F-03C4-4D25-80A2-F39317E25862}" dt="2022-07-06T08:08:35.903" v="1" actId="47"/>
          <pc:sldLayoutMkLst>
            <pc:docMk/>
            <pc:sldMasterMk cId="4201507298" sldId="2147483648"/>
            <pc:sldLayoutMk cId="2596297854" sldId="2147483654"/>
          </pc:sldLayoutMkLst>
        </pc:sldLayoutChg>
        <pc:sldLayoutChg chg="del">
          <pc:chgData name="Mai Thu Ha" userId="d1379d4f-dc73-4b5e-a750-b1b89982e635" providerId="ADAL" clId="{E5911E3F-03C4-4D25-80A2-F39317E25862}" dt="2022-07-06T08:08:35.903" v="1" actId="47"/>
          <pc:sldLayoutMkLst>
            <pc:docMk/>
            <pc:sldMasterMk cId="4201507298" sldId="2147483648"/>
            <pc:sldLayoutMk cId="987173778" sldId="2147483655"/>
          </pc:sldLayoutMkLst>
        </pc:sldLayoutChg>
        <pc:sldLayoutChg chg="del">
          <pc:chgData name="Mai Thu Ha" userId="d1379d4f-dc73-4b5e-a750-b1b89982e635" providerId="ADAL" clId="{E5911E3F-03C4-4D25-80A2-F39317E25862}" dt="2022-07-06T08:08:35.903" v="1" actId="47"/>
          <pc:sldLayoutMkLst>
            <pc:docMk/>
            <pc:sldMasterMk cId="4201507298" sldId="2147483648"/>
            <pc:sldLayoutMk cId="2905784923" sldId="2147483656"/>
          </pc:sldLayoutMkLst>
        </pc:sldLayoutChg>
        <pc:sldLayoutChg chg="del">
          <pc:chgData name="Mai Thu Ha" userId="d1379d4f-dc73-4b5e-a750-b1b89982e635" providerId="ADAL" clId="{E5911E3F-03C4-4D25-80A2-F39317E25862}" dt="2022-07-06T08:08:35.903" v="1" actId="47"/>
          <pc:sldLayoutMkLst>
            <pc:docMk/>
            <pc:sldMasterMk cId="4201507298" sldId="2147483648"/>
            <pc:sldLayoutMk cId="2566474221" sldId="2147483657"/>
          </pc:sldLayoutMkLst>
        </pc:sldLayoutChg>
        <pc:sldLayoutChg chg="del">
          <pc:chgData name="Mai Thu Ha" userId="d1379d4f-dc73-4b5e-a750-b1b89982e635" providerId="ADAL" clId="{E5911E3F-03C4-4D25-80A2-F39317E25862}" dt="2022-07-06T08:08:35.903" v="1" actId="47"/>
          <pc:sldLayoutMkLst>
            <pc:docMk/>
            <pc:sldMasterMk cId="4201507298" sldId="2147483648"/>
            <pc:sldLayoutMk cId="1605886848" sldId="2147483658"/>
          </pc:sldLayoutMkLst>
        </pc:sldLayoutChg>
        <pc:sldLayoutChg chg="del">
          <pc:chgData name="Mai Thu Ha" userId="d1379d4f-dc73-4b5e-a750-b1b89982e635" providerId="ADAL" clId="{E5911E3F-03C4-4D25-80A2-F39317E25862}" dt="2022-07-06T08:08:35.903" v="1" actId="47"/>
          <pc:sldLayoutMkLst>
            <pc:docMk/>
            <pc:sldMasterMk cId="4201507298" sldId="2147483648"/>
            <pc:sldLayoutMk cId="764686231" sldId="2147483659"/>
          </pc:sldLayoutMkLst>
        </pc:sldLayoutChg>
      </pc:sldMasterChg>
      <pc:sldMasterChg chg="del delSldLayout">
        <pc:chgData name="Mai Thu Ha" userId="d1379d4f-dc73-4b5e-a750-b1b89982e635" providerId="ADAL" clId="{E5911E3F-03C4-4D25-80A2-F39317E25862}" dt="2022-07-06T08:07:12.816" v="0" actId="47"/>
        <pc:sldMasterMkLst>
          <pc:docMk/>
          <pc:sldMasterMk cId="2188961948" sldId="2147483660"/>
        </pc:sldMasterMkLst>
        <pc:sldLayoutChg chg="del">
          <pc:chgData name="Mai Thu Ha" userId="d1379d4f-dc73-4b5e-a750-b1b89982e635" providerId="ADAL" clId="{E5911E3F-03C4-4D25-80A2-F39317E25862}" dt="2022-07-06T08:07:12.816" v="0" actId="47"/>
          <pc:sldLayoutMkLst>
            <pc:docMk/>
            <pc:sldMasterMk cId="2188961948" sldId="2147483660"/>
            <pc:sldLayoutMk cId="2521963142" sldId="2147483661"/>
          </pc:sldLayoutMkLst>
        </pc:sldLayoutChg>
        <pc:sldLayoutChg chg="del">
          <pc:chgData name="Mai Thu Ha" userId="d1379d4f-dc73-4b5e-a750-b1b89982e635" providerId="ADAL" clId="{E5911E3F-03C4-4D25-80A2-F39317E25862}" dt="2022-07-06T08:07:12.816" v="0" actId="47"/>
          <pc:sldLayoutMkLst>
            <pc:docMk/>
            <pc:sldMasterMk cId="2188961948" sldId="2147483660"/>
            <pc:sldLayoutMk cId="2081910512" sldId="2147483662"/>
          </pc:sldLayoutMkLst>
        </pc:sldLayoutChg>
        <pc:sldLayoutChg chg="del">
          <pc:chgData name="Mai Thu Ha" userId="d1379d4f-dc73-4b5e-a750-b1b89982e635" providerId="ADAL" clId="{E5911E3F-03C4-4D25-80A2-F39317E25862}" dt="2022-07-06T08:07:12.816" v="0" actId="47"/>
          <pc:sldLayoutMkLst>
            <pc:docMk/>
            <pc:sldMasterMk cId="2188961948" sldId="2147483660"/>
            <pc:sldLayoutMk cId="3812382168" sldId="2147483663"/>
          </pc:sldLayoutMkLst>
        </pc:sldLayoutChg>
        <pc:sldLayoutChg chg="del">
          <pc:chgData name="Mai Thu Ha" userId="d1379d4f-dc73-4b5e-a750-b1b89982e635" providerId="ADAL" clId="{E5911E3F-03C4-4D25-80A2-F39317E25862}" dt="2022-07-06T08:07:12.816" v="0" actId="47"/>
          <pc:sldLayoutMkLst>
            <pc:docMk/>
            <pc:sldMasterMk cId="2188961948" sldId="2147483660"/>
            <pc:sldLayoutMk cId="688271363" sldId="2147483664"/>
          </pc:sldLayoutMkLst>
        </pc:sldLayoutChg>
        <pc:sldLayoutChg chg="del">
          <pc:chgData name="Mai Thu Ha" userId="d1379d4f-dc73-4b5e-a750-b1b89982e635" providerId="ADAL" clId="{E5911E3F-03C4-4D25-80A2-F39317E25862}" dt="2022-07-06T08:07:12.816" v="0" actId="47"/>
          <pc:sldLayoutMkLst>
            <pc:docMk/>
            <pc:sldMasterMk cId="2188961948" sldId="2147483660"/>
            <pc:sldLayoutMk cId="2879341958" sldId="2147483665"/>
          </pc:sldLayoutMkLst>
        </pc:sldLayoutChg>
        <pc:sldLayoutChg chg="del">
          <pc:chgData name="Mai Thu Ha" userId="d1379d4f-dc73-4b5e-a750-b1b89982e635" providerId="ADAL" clId="{E5911E3F-03C4-4D25-80A2-F39317E25862}" dt="2022-07-06T08:07:12.816" v="0" actId="47"/>
          <pc:sldLayoutMkLst>
            <pc:docMk/>
            <pc:sldMasterMk cId="2188961948" sldId="2147483660"/>
            <pc:sldLayoutMk cId="3168148193" sldId="2147483666"/>
          </pc:sldLayoutMkLst>
        </pc:sldLayoutChg>
      </pc:sldMasterChg>
      <pc:sldMasterChg chg="setBg delSldLayout modSldLayout">
        <pc:chgData name="Mai Thu Ha" userId="d1379d4f-dc73-4b5e-a750-b1b89982e635" providerId="ADAL" clId="{E5911E3F-03C4-4D25-80A2-F39317E25862}" dt="2022-07-07T07:46:52.237" v="2834" actId="47"/>
        <pc:sldMasterMkLst>
          <pc:docMk/>
          <pc:sldMasterMk cId="2478236997" sldId="2147483660"/>
        </pc:sldMasterMkLst>
        <pc:sldLayoutChg chg="setBg">
          <pc:chgData name="Mai Thu Ha" userId="d1379d4f-dc73-4b5e-a750-b1b89982e635" providerId="ADAL" clId="{E5911E3F-03C4-4D25-80A2-F39317E25862}" dt="2022-07-07T01:46:18.229" v="1576"/>
          <pc:sldLayoutMkLst>
            <pc:docMk/>
            <pc:sldMasterMk cId="2478236997" sldId="2147483660"/>
            <pc:sldLayoutMk cId="3378064053" sldId="2147483661"/>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118917239" sldId="2147483662"/>
          </pc:sldLayoutMkLst>
        </pc:sldLayoutChg>
        <pc:sldLayoutChg chg="del setBg">
          <pc:chgData name="Mai Thu Ha" userId="d1379d4f-dc73-4b5e-a750-b1b89982e635" providerId="ADAL" clId="{E5911E3F-03C4-4D25-80A2-F39317E25862}" dt="2022-07-07T07:28:33.572" v="2680" actId="47"/>
          <pc:sldLayoutMkLst>
            <pc:docMk/>
            <pc:sldMasterMk cId="2478236997" sldId="2147483660"/>
            <pc:sldLayoutMk cId="4056474249" sldId="2147483663"/>
          </pc:sldLayoutMkLst>
        </pc:sldLayoutChg>
        <pc:sldLayoutChg chg="del setBg">
          <pc:chgData name="Mai Thu Ha" userId="d1379d4f-dc73-4b5e-a750-b1b89982e635" providerId="ADAL" clId="{E5911E3F-03C4-4D25-80A2-F39317E25862}" dt="2022-07-07T07:46:51.226" v="2833" actId="47"/>
          <pc:sldLayoutMkLst>
            <pc:docMk/>
            <pc:sldMasterMk cId="2478236997" sldId="2147483660"/>
            <pc:sldLayoutMk cId="2034428905" sldId="2147483664"/>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2560131543" sldId="2147483665"/>
          </pc:sldLayoutMkLst>
        </pc:sldLayoutChg>
        <pc:sldLayoutChg chg="del setBg">
          <pc:chgData name="Mai Thu Ha" userId="d1379d4f-dc73-4b5e-a750-b1b89982e635" providerId="ADAL" clId="{E5911E3F-03C4-4D25-80A2-F39317E25862}" dt="2022-07-07T07:46:52.237" v="2834" actId="47"/>
          <pc:sldLayoutMkLst>
            <pc:docMk/>
            <pc:sldMasterMk cId="2478236997" sldId="2147483660"/>
            <pc:sldLayoutMk cId="3993321590" sldId="2147483666"/>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3151559903" sldId="2147483667"/>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462902108" sldId="2147483668"/>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3638714345" sldId="2147483669"/>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2107809734" sldId="2147483670"/>
          </pc:sldLayoutMkLst>
        </pc:sldLayoutChg>
        <pc:sldLayoutChg chg="del">
          <pc:chgData name="Mai Thu Ha" userId="d1379d4f-dc73-4b5e-a750-b1b89982e635" providerId="ADAL" clId="{E5911E3F-03C4-4D25-80A2-F39317E25862}" dt="2022-07-06T08:11:03.922" v="24" actId="47"/>
          <pc:sldLayoutMkLst>
            <pc:docMk/>
            <pc:sldMasterMk cId="2478236997" sldId="2147483660"/>
            <pc:sldLayoutMk cId="2125534692" sldId="2147483671"/>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140400822" sldId="2147483672"/>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3701396806" sldId="2147483673"/>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2959957529" sldId="2147483674"/>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3433712746" sldId="2147483675"/>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4241804033" sldId="2147483676"/>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2898960782" sldId="2147483677"/>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2002490020" sldId="2147483678"/>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908536083" sldId="2147483679"/>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3308463995" sldId="2147483680"/>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1536691959" sldId="2147483681"/>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2736773312" sldId="2147483682"/>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2888140131" sldId="2147483683"/>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476679821" sldId="2147483684"/>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1041917509" sldId="2147483685"/>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1330103434" sldId="2147483686"/>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2473189878" sldId="2147483687"/>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3405082949" sldId="2147483688"/>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963401465" sldId="2147483689"/>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2742803614" sldId="2147483690"/>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357640539" sldId="2147483691"/>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828079313" sldId="2147483692"/>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227689147" sldId="2147483693"/>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1302593878" sldId="2147483694"/>
          </pc:sldLayoutMkLst>
        </pc:sldLayoutChg>
        <pc:sldLayoutChg chg="del">
          <pc:chgData name="Mai Thu Ha" userId="d1379d4f-dc73-4b5e-a750-b1b89982e635" providerId="ADAL" clId="{E5911E3F-03C4-4D25-80A2-F39317E25862}" dt="2022-07-06T08:36:47.129" v="304" actId="47"/>
          <pc:sldLayoutMkLst>
            <pc:docMk/>
            <pc:sldMasterMk cId="2478236997" sldId="2147483660"/>
            <pc:sldLayoutMk cId="513212573" sldId="2147483695"/>
          </pc:sldLayoutMkLst>
        </pc:sldLayoutChg>
        <pc:sldLayoutChg chg="setBg">
          <pc:chgData name="Mai Thu Ha" userId="d1379d4f-dc73-4b5e-a750-b1b89982e635" providerId="ADAL" clId="{E5911E3F-03C4-4D25-80A2-F39317E25862}" dt="2022-07-07T01:46:18.229" v="1576"/>
          <pc:sldLayoutMkLst>
            <pc:docMk/>
            <pc:sldMasterMk cId="2478236997" sldId="2147483660"/>
            <pc:sldLayoutMk cId="301170962" sldId="2147483696"/>
          </pc:sldLayoutMkLst>
        </pc:sldLayoutChg>
        <pc:sldLayoutChg chg="del setBg">
          <pc:chgData name="Mai Thu Ha" userId="d1379d4f-dc73-4b5e-a750-b1b89982e635" providerId="ADAL" clId="{E5911E3F-03C4-4D25-80A2-F39317E25862}" dt="2022-07-07T06:48:39.020" v="2445" actId="47"/>
          <pc:sldLayoutMkLst>
            <pc:docMk/>
            <pc:sldMasterMk cId="2478236997" sldId="2147483660"/>
            <pc:sldLayoutMk cId="3173315170" sldId="2147483697"/>
          </pc:sldLayoutMkLst>
        </pc:sldLayoutChg>
        <pc:sldLayoutChg chg="del">
          <pc:chgData name="Mai Thu Ha" userId="d1379d4f-dc73-4b5e-a750-b1b89982e635" providerId="ADAL" clId="{E5911E3F-03C4-4D25-80A2-F39317E25862}" dt="2022-07-06T08:31:02.422" v="94" actId="2696"/>
          <pc:sldLayoutMkLst>
            <pc:docMk/>
            <pc:sldMasterMk cId="2478236997" sldId="2147483660"/>
            <pc:sldLayoutMk cId="3851202845" sldId="2147483697"/>
          </pc:sldLayoutMkLst>
        </pc:sldLayoutChg>
      </pc:sldMasterChg>
      <pc:sldMasterChg chg="del delSldLayout">
        <pc:chgData name="Mai Thu Ha" userId="d1379d4f-dc73-4b5e-a750-b1b89982e635" providerId="ADAL" clId="{E5911E3F-03C4-4D25-80A2-F39317E25862}" dt="2022-07-06T08:31:19.902" v="95" actId="2696"/>
        <pc:sldMasterMkLst>
          <pc:docMk/>
          <pc:sldMasterMk cId="3595262751" sldId="2147483697"/>
        </pc:sldMasterMkLst>
        <pc:sldLayoutChg chg="del">
          <pc:chgData name="Mai Thu Ha" userId="d1379d4f-dc73-4b5e-a750-b1b89982e635" providerId="ADAL" clId="{E5911E3F-03C4-4D25-80A2-F39317E25862}" dt="2022-07-06T08:31:19.902" v="95" actId="2696"/>
          <pc:sldLayoutMkLst>
            <pc:docMk/>
            <pc:sldMasterMk cId="3595262751" sldId="2147483697"/>
            <pc:sldLayoutMk cId="1719272245" sldId="2147483698"/>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706983633" sldId="2147483699"/>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4201628019" sldId="2147483700"/>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795746039" sldId="2147483701"/>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512722754" sldId="2147483702"/>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3195757089" sldId="2147483703"/>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191307155" sldId="2147483704"/>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629735290" sldId="2147483705"/>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268913668" sldId="2147483706"/>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549857368" sldId="2147483707"/>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3906144348" sldId="2147483708"/>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1505184433" sldId="2147483709"/>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1448070902" sldId="2147483710"/>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554521803" sldId="2147483711"/>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334863876" sldId="2147483712"/>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303625021" sldId="2147483713"/>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475571121" sldId="2147483714"/>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1495816984" sldId="2147483715"/>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2361287759" sldId="2147483716"/>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2907532522" sldId="2147483717"/>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634943087" sldId="2147483718"/>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1027129449" sldId="2147483719"/>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3893156204" sldId="2147483720"/>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842239043" sldId="2147483721"/>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377593291" sldId="2147483722"/>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2189750175" sldId="2147483723"/>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3998802666" sldId="2147483724"/>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4145138677" sldId="2147483725"/>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174199786" sldId="2147483726"/>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1930531750" sldId="2147483727"/>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215718542" sldId="2147483728"/>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711156146" sldId="2147483729"/>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4079096010" sldId="2147483730"/>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4180820268" sldId="2147483731"/>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2311886155" sldId="2147483732"/>
          </pc:sldLayoutMkLst>
        </pc:sldLayoutChg>
        <pc:sldLayoutChg chg="del">
          <pc:chgData name="Mai Thu Ha" userId="d1379d4f-dc73-4b5e-a750-b1b89982e635" providerId="ADAL" clId="{E5911E3F-03C4-4D25-80A2-F39317E25862}" dt="2022-07-06T08:31:19.902" v="95" actId="2696"/>
          <pc:sldLayoutMkLst>
            <pc:docMk/>
            <pc:sldMasterMk cId="3595262751" sldId="2147483697"/>
            <pc:sldLayoutMk cId="603389368" sldId="2147483733"/>
          </pc:sldLayoutMkLst>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79D1707-829D-490E-8298-E125F05C1C27}" type="datetimeFigureOut">
              <a:rPr lang="en-US" smtClean="0"/>
              <a:t>30/07/2022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3D76F41-EEA7-4C90-9C9B-DE3B0B7A5A9C}" type="slidenum">
              <a:rPr lang="en-US" smtClean="0"/>
              <a:t>‹#›</a:t>
            </a:fld>
            <a:endParaRPr lang="en-US"/>
          </a:p>
        </p:txBody>
      </p:sp>
    </p:spTree>
    <p:extLst>
      <p:ext uri="{BB962C8B-B14F-4D97-AF65-F5344CB8AC3E}">
        <p14:creationId xmlns:p14="http://schemas.microsoft.com/office/powerpoint/2010/main" val="383218685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55"/>
        <p:cNvGrpSpPr/>
        <p:nvPr/>
      </p:nvGrpSpPr>
      <p:grpSpPr>
        <a:xfrm>
          <a:off x="0" y="0"/>
          <a:ext cx="0" cy="0"/>
          <a:chOff x="0" y="0"/>
          <a:chExt cx="0" cy="0"/>
        </a:xfrm>
      </p:grpSpPr>
      <p:sp>
        <p:nvSpPr>
          <p:cNvPr id="14656" name="Google Shape;14656;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57" name="Google Shape;14657;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163789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55"/>
        <p:cNvGrpSpPr/>
        <p:nvPr/>
      </p:nvGrpSpPr>
      <p:grpSpPr>
        <a:xfrm>
          <a:off x="0" y="0"/>
          <a:ext cx="0" cy="0"/>
          <a:chOff x="0" y="0"/>
          <a:chExt cx="0" cy="0"/>
        </a:xfrm>
      </p:grpSpPr>
      <p:sp>
        <p:nvSpPr>
          <p:cNvPr id="14656" name="Google Shape;14656;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57" name="Google Shape;14657;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3551087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29"/>
        <p:cNvGrpSpPr/>
        <p:nvPr/>
      </p:nvGrpSpPr>
      <p:grpSpPr>
        <a:xfrm>
          <a:off x="0" y="0"/>
          <a:ext cx="0" cy="0"/>
          <a:chOff x="0" y="0"/>
          <a:chExt cx="0" cy="0"/>
        </a:xfrm>
      </p:grpSpPr>
      <p:sp>
        <p:nvSpPr>
          <p:cNvPr id="14630" name="Google Shape;14630;gd362d286f3_1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31" name="Google Shape;14631;gd362d286f3_1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7873661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55"/>
        <p:cNvGrpSpPr/>
        <p:nvPr/>
      </p:nvGrpSpPr>
      <p:grpSpPr>
        <a:xfrm>
          <a:off x="0" y="0"/>
          <a:ext cx="0" cy="0"/>
          <a:chOff x="0" y="0"/>
          <a:chExt cx="0" cy="0"/>
        </a:xfrm>
      </p:grpSpPr>
      <p:sp>
        <p:nvSpPr>
          <p:cNvPr id="14656" name="Google Shape;14656;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57" name="Google Shape;14657;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9385890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00"/>
        <p:cNvGrpSpPr/>
        <p:nvPr/>
      </p:nvGrpSpPr>
      <p:grpSpPr>
        <a:xfrm>
          <a:off x="0" y="0"/>
          <a:ext cx="0" cy="0"/>
          <a:chOff x="0" y="0"/>
          <a:chExt cx="0" cy="0"/>
        </a:xfrm>
      </p:grpSpPr>
      <p:sp>
        <p:nvSpPr>
          <p:cNvPr id="14601" name="Google Shape;14601;gd362d286f3_1_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02" name="Google Shape;14602;gd362d286f3_1_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695613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55"/>
        <p:cNvGrpSpPr/>
        <p:nvPr/>
      </p:nvGrpSpPr>
      <p:grpSpPr>
        <a:xfrm>
          <a:off x="0" y="0"/>
          <a:ext cx="0" cy="0"/>
          <a:chOff x="0" y="0"/>
          <a:chExt cx="0" cy="0"/>
        </a:xfrm>
      </p:grpSpPr>
      <p:sp>
        <p:nvSpPr>
          <p:cNvPr id="14656" name="Google Shape;14656;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57" name="Google Shape;14657;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896658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00"/>
        <p:cNvGrpSpPr/>
        <p:nvPr/>
      </p:nvGrpSpPr>
      <p:grpSpPr>
        <a:xfrm>
          <a:off x="0" y="0"/>
          <a:ext cx="0" cy="0"/>
          <a:chOff x="0" y="0"/>
          <a:chExt cx="0" cy="0"/>
        </a:xfrm>
      </p:grpSpPr>
      <p:sp>
        <p:nvSpPr>
          <p:cNvPr id="14601" name="Google Shape;14601;gd362d286f3_1_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02" name="Google Shape;14602;gd362d286f3_1_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8535187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55"/>
        <p:cNvGrpSpPr/>
        <p:nvPr/>
      </p:nvGrpSpPr>
      <p:grpSpPr>
        <a:xfrm>
          <a:off x="0" y="0"/>
          <a:ext cx="0" cy="0"/>
          <a:chOff x="0" y="0"/>
          <a:chExt cx="0" cy="0"/>
        </a:xfrm>
      </p:grpSpPr>
      <p:sp>
        <p:nvSpPr>
          <p:cNvPr id="14656" name="Google Shape;14656;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57" name="Google Shape;14657;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969097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55"/>
        <p:cNvGrpSpPr/>
        <p:nvPr/>
      </p:nvGrpSpPr>
      <p:grpSpPr>
        <a:xfrm>
          <a:off x="0" y="0"/>
          <a:ext cx="0" cy="0"/>
          <a:chOff x="0" y="0"/>
          <a:chExt cx="0" cy="0"/>
        </a:xfrm>
      </p:grpSpPr>
      <p:sp>
        <p:nvSpPr>
          <p:cNvPr id="14656" name="Google Shape;14656;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57" name="Google Shape;14657;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564708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55"/>
        <p:cNvGrpSpPr/>
        <p:nvPr/>
      </p:nvGrpSpPr>
      <p:grpSpPr>
        <a:xfrm>
          <a:off x="0" y="0"/>
          <a:ext cx="0" cy="0"/>
          <a:chOff x="0" y="0"/>
          <a:chExt cx="0" cy="0"/>
        </a:xfrm>
      </p:grpSpPr>
      <p:sp>
        <p:nvSpPr>
          <p:cNvPr id="14656" name="Google Shape;14656;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57" name="Google Shape;14657;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15004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3386989" y="719994"/>
            <a:ext cx="5417971" cy="5418017"/>
            <a:chOff x="2540241" y="539995"/>
            <a:chExt cx="4063478" cy="4063513"/>
          </a:xfrm>
        </p:grpSpPr>
        <p:grpSp>
          <p:nvGrpSpPr>
            <p:cNvPr id="10" name="Google Shape;10;p2"/>
            <p:cNvGrpSpPr/>
            <p:nvPr/>
          </p:nvGrpSpPr>
          <p:grpSpPr>
            <a:xfrm>
              <a:off x="2693235" y="703668"/>
              <a:ext cx="885398" cy="893069"/>
              <a:chOff x="2781975" y="3951500"/>
              <a:chExt cx="640525" cy="646075"/>
            </a:xfrm>
          </p:grpSpPr>
          <p:sp>
            <p:nvSpPr>
              <p:cNvPr id="11" name="Google Shape;11;p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7" name="Google Shape;267;p2"/>
            <p:cNvGrpSpPr/>
            <p:nvPr/>
          </p:nvGrpSpPr>
          <p:grpSpPr>
            <a:xfrm>
              <a:off x="5652643" y="1012843"/>
              <a:ext cx="885398" cy="893069"/>
              <a:chOff x="2781975" y="3951500"/>
              <a:chExt cx="640525" cy="646075"/>
            </a:xfrm>
          </p:grpSpPr>
          <p:sp>
            <p:nvSpPr>
              <p:cNvPr id="268" name="Google Shape;268;p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4" name="Google Shape;524;p2"/>
            <p:cNvGrpSpPr/>
            <p:nvPr/>
          </p:nvGrpSpPr>
          <p:grpSpPr>
            <a:xfrm>
              <a:off x="5673099" y="3256281"/>
              <a:ext cx="885398" cy="893069"/>
              <a:chOff x="2781975" y="3951500"/>
              <a:chExt cx="640525" cy="646075"/>
            </a:xfrm>
          </p:grpSpPr>
          <p:sp>
            <p:nvSpPr>
              <p:cNvPr id="525" name="Google Shape;525;p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1" name="Google Shape;781;p2"/>
            <p:cNvGrpSpPr/>
            <p:nvPr/>
          </p:nvGrpSpPr>
          <p:grpSpPr>
            <a:xfrm>
              <a:off x="2672770" y="3466944"/>
              <a:ext cx="885398" cy="893069"/>
              <a:chOff x="2781975" y="3951500"/>
              <a:chExt cx="640525" cy="646075"/>
            </a:xfrm>
          </p:grpSpPr>
          <p:sp>
            <p:nvSpPr>
              <p:cNvPr id="782" name="Google Shape;782;p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38" name="Google Shape;1038;p2"/>
            <p:cNvGrpSpPr/>
            <p:nvPr/>
          </p:nvGrpSpPr>
          <p:grpSpPr>
            <a:xfrm>
              <a:off x="2540241" y="539995"/>
              <a:ext cx="4063478" cy="4063513"/>
              <a:chOff x="3218850" y="1285900"/>
              <a:chExt cx="2939650" cy="2939675"/>
            </a:xfrm>
          </p:grpSpPr>
          <p:sp>
            <p:nvSpPr>
              <p:cNvPr id="1039" name="Google Shape;1039;p2"/>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43" name="Google Shape;1043;p2"/>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51" name="Google Shape;1051;p2"/>
          <p:cNvSpPr txBox="1">
            <a:spLocks noGrp="1"/>
          </p:cNvSpPr>
          <p:nvPr>
            <p:ph type="ctrTitle"/>
          </p:nvPr>
        </p:nvSpPr>
        <p:spPr>
          <a:xfrm>
            <a:off x="452167" y="2536400"/>
            <a:ext cx="11294000" cy="1674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a:lnSpc>
                <a:spcPct val="90000"/>
              </a:lnSpc>
              <a:spcBef>
                <a:spcPts val="0"/>
              </a:spcBef>
              <a:spcAft>
                <a:spcPts val="0"/>
              </a:spcAft>
              <a:buClr>
                <a:srgbClr val="191919"/>
              </a:buClr>
              <a:buSzPts val="5200"/>
              <a:buNone/>
              <a:defRPr sz="4267">
                <a:solidFill>
                  <a:srgbClr val="191919"/>
                </a:solidFill>
              </a:defRPr>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052" name="Google Shape;1052;p2"/>
          <p:cNvSpPr txBox="1">
            <a:spLocks noGrp="1"/>
          </p:cNvSpPr>
          <p:nvPr>
            <p:ph type="subTitle" idx="1"/>
          </p:nvPr>
        </p:nvSpPr>
        <p:spPr>
          <a:xfrm>
            <a:off x="3295800" y="4210800"/>
            <a:ext cx="5600400" cy="54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2400"/>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337806405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5766"/>
        <p:cNvGrpSpPr/>
        <p:nvPr/>
      </p:nvGrpSpPr>
      <p:grpSpPr>
        <a:xfrm>
          <a:off x="0" y="0"/>
          <a:ext cx="0" cy="0"/>
          <a:chOff x="0" y="0"/>
          <a:chExt cx="0" cy="0"/>
        </a:xfrm>
      </p:grpSpPr>
      <p:grpSp>
        <p:nvGrpSpPr>
          <p:cNvPr id="5767" name="Google Shape;5767;p15"/>
          <p:cNvGrpSpPr/>
          <p:nvPr/>
        </p:nvGrpSpPr>
        <p:grpSpPr>
          <a:xfrm rot="10800000" flipH="1">
            <a:off x="473588" y="719994"/>
            <a:ext cx="5417971" cy="5418017"/>
            <a:chOff x="2540241" y="539995"/>
            <a:chExt cx="4063478" cy="4063513"/>
          </a:xfrm>
        </p:grpSpPr>
        <p:grpSp>
          <p:nvGrpSpPr>
            <p:cNvPr id="5768" name="Google Shape;5768;p15"/>
            <p:cNvGrpSpPr/>
            <p:nvPr/>
          </p:nvGrpSpPr>
          <p:grpSpPr>
            <a:xfrm>
              <a:off x="2693235" y="703668"/>
              <a:ext cx="885398" cy="893069"/>
              <a:chOff x="2781975" y="3951500"/>
              <a:chExt cx="640525" cy="646075"/>
            </a:xfrm>
          </p:grpSpPr>
          <p:sp>
            <p:nvSpPr>
              <p:cNvPr id="5769" name="Google Shape;5769;p15"/>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5"/>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5"/>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5"/>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5"/>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5"/>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5"/>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5"/>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5"/>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5"/>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5"/>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5"/>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5"/>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5"/>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5"/>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5"/>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5"/>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5"/>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5"/>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5"/>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5"/>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5"/>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5"/>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5"/>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5"/>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5"/>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5"/>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5"/>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5"/>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5"/>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5"/>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5"/>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5"/>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5"/>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5"/>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5"/>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5"/>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5"/>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5"/>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5"/>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5"/>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5"/>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5"/>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5"/>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5"/>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5"/>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5"/>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5"/>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5"/>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5"/>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5"/>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5"/>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5"/>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5"/>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5"/>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5"/>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5"/>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5"/>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5"/>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5"/>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5"/>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5"/>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5"/>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5"/>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5"/>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5"/>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5"/>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5"/>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5"/>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5"/>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5"/>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5"/>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5"/>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5"/>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5"/>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5"/>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5"/>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5"/>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5"/>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5"/>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5"/>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5"/>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5"/>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5"/>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5"/>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5"/>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5"/>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5"/>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5"/>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5"/>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5"/>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5"/>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5"/>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5"/>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5"/>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5"/>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5"/>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5"/>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5"/>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5"/>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5"/>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5"/>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5"/>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5"/>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5"/>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5"/>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5"/>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5"/>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5"/>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5"/>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5"/>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5"/>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5"/>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5"/>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5"/>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5"/>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5"/>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5"/>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5"/>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5"/>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5"/>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5"/>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5"/>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5"/>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5"/>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5"/>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5"/>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5"/>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5"/>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5"/>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5"/>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5"/>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5"/>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5"/>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5"/>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5"/>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5"/>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5"/>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5"/>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5"/>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5"/>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5"/>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5"/>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5"/>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5"/>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5"/>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5"/>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5"/>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5"/>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5"/>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5"/>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5"/>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5"/>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5"/>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5"/>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5"/>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5"/>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5"/>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5"/>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5"/>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5"/>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5"/>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5"/>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5"/>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5"/>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5"/>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5"/>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5"/>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5"/>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5"/>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5"/>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5"/>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5"/>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5"/>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5"/>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5"/>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5"/>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5"/>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5"/>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5"/>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5"/>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5"/>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5"/>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5"/>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5"/>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5"/>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5"/>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5"/>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5"/>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5"/>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5"/>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5"/>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5"/>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5"/>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5"/>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5"/>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5"/>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5"/>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5"/>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5"/>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5"/>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5"/>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5"/>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5"/>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5"/>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5"/>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5"/>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5"/>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5"/>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5"/>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5"/>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5"/>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5"/>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5"/>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5"/>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5"/>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5"/>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5"/>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5"/>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5"/>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5"/>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5"/>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5"/>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5"/>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5"/>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5"/>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5"/>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5"/>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5"/>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5"/>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5"/>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5"/>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5"/>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5"/>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5"/>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5"/>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5"/>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5"/>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5"/>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5"/>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5"/>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5"/>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5"/>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5"/>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5"/>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5"/>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5"/>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5"/>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5"/>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5"/>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5"/>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5"/>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5"/>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5"/>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5"/>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5"/>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25" name="Google Shape;6025;p15"/>
            <p:cNvGrpSpPr/>
            <p:nvPr/>
          </p:nvGrpSpPr>
          <p:grpSpPr>
            <a:xfrm>
              <a:off x="5652643" y="1012843"/>
              <a:ext cx="885398" cy="893069"/>
              <a:chOff x="2781975" y="3951500"/>
              <a:chExt cx="640525" cy="646075"/>
            </a:xfrm>
          </p:grpSpPr>
          <p:sp>
            <p:nvSpPr>
              <p:cNvPr id="6026" name="Google Shape;6026;p15"/>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5"/>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5"/>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5"/>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5"/>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5"/>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5"/>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5"/>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5"/>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5"/>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5"/>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5"/>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5"/>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5"/>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5"/>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5"/>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5"/>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5"/>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5"/>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5"/>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5"/>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5"/>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5"/>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5"/>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5"/>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5"/>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5"/>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5"/>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5"/>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5"/>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5"/>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5"/>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5"/>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5"/>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5"/>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5"/>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5"/>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5"/>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5"/>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5"/>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5"/>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5"/>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5"/>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5"/>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5"/>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5"/>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5"/>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5"/>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5"/>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5"/>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5"/>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5"/>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5"/>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5"/>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5"/>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5"/>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5"/>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5"/>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5"/>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5"/>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5"/>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5"/>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5"/>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5"/>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5"/>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5"/>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5"/>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5"/>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5"/>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5"/>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5"/>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5"/>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5"/>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5"/>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5"/>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5"/>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5"/>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5"/>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5"/>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5"/>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5"/>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5"/>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5"/>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5"/>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5"/>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5"/>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5"/>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5"/>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5"/>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5"/>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5"/>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5"/>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5"/>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5"/>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5"/>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5"/>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5"/>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5"/>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5"/>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5"/>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5"/>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5"/>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5"/>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5"/>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5"/>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5"/>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5"/>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5"/>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5"/>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5"/>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5"/>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5"/>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5"/>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5"/>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5"/>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5"/>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5"/>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5"/>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5"/>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5"/>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5"/>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5"/>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5"/>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5"/>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5"/>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5"/>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5"/>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5"/>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5"/>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5"/>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5"/>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5"/>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5"/>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5"/>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5"/>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5"/>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5"/>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5"/>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5"/>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5"/>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5"/>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5"/>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5"/>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5"/>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5"/>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5"/>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5"/>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5"/>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5"/>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5"/>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5"/>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5"/>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5"/>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5"/>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5"/>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5"/>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5"/>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5"/>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5"/>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5"/>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5"/>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5"/>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5"/>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5"/>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5"/>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5"/>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5"/>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5"/>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5"/>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5"/>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5"/>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5"/>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5"/>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5"/>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5"/>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5"/>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5"/>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5"/>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5"/>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5"/>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5"/>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5"/>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5"/>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5"/>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5"/>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5"/>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5"/>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5"/>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5"/>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5"/>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5"/>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5"/>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5"/>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5"/>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5"/>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5"/>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5"/>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5"/>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5"/>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5"/>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5"/>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5"/>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5"/>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5"/>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5"/>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5"/>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5"/>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5"/>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5"/>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5"/>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5"/>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5"/>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5"/>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5"/>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5"/>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5"/>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5"/>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5"/>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5"/>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5"/>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5"/>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5"/>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5"/>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5"/>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5"/>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5"/>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5"/>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5"/>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5"/>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5"/>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5"/>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5"/>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5"/>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5"/>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5"/>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5"/>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5"/>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5"/>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5"/>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5"/>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5"/>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5"/>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5"/>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5"/>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5"/>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5"/>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5"/>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5"/>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5"/>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5"/>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5"/>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5"/>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5"/>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5"/>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5"/>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5"/>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82" name="Google Shape;6282;p15"/>
            <p:cNvGrpSpPr/>
            <p:nvPr/>
          </p:nvGrpSpPr>
          <p:grpSpPr>
            <a:xfrm>
              <a:off x="5673099" y="3256281"/>
              <a:ext cx="885398" cy="893069"/>
              <a:chOff x="2781975" y="3951500"/>
              <a:chExt cx="640525" cy="646075"/>
            </a:xfrm>
          </p:grpSpPr>
          <p:sp>
            <p:nvSpPr>
              <p:cNvPr id="6283" name="Google Shape;6283;p15"/>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5"/>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5"/>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5"/>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5"/>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5"/>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5"/>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5"/>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5"/>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5"/>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5"/>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5"/>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5"/>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5"/>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5"/>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5"/>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5"/>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5"/>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5"/>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5"/>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5"/>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5"/>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5"/>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5"/>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5"/>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5"/>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5"/>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5"/>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5"/>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5"/>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5"/>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5"/>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5"/>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5"/>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5"/>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5"/>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5"/>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5"/>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5"/>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5"/>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5"/>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5"/>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5"/>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5"/>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5"/>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5"/>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5"/>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5"/>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5"/>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5"/>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5"/>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5"/>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5"/>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5"/>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5"/>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5"/>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5"/>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5"/>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5"/>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5"/>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5"/>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5"/>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5"/>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5"/>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5"/>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5"/>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5"/>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5"/>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5"/>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5"/>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5"/>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5"/>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5"/>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5"/>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5"/>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5"/>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5"/>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5"/>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5"/>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5"/>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5"/>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5"/>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5"/>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5"/>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5"/>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5"/>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5"/>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5"/>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5"/>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5"/>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5"/>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5"/>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5"/>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5"/>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5"/>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5"/>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5"/>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5"/>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5"/>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5"/>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5"/>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5"/>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5"/>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5"/>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5"/>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5"/>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5"/>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5"/>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5"/>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5"/>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5"/>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5"/>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5"/>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5"/>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5"/>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5"/>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5"/>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5"/>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5"/>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5"/>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5"/>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5"/>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5"/>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5"/>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5"/>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5"/>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5"/>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5"/>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5"/>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5"/>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5"/>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5"/>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5"/>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5"/>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5"/>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5"/>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5"/>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5"/>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5"/>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5"/>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5"/>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5"/>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5"/>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5"/>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5"/>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5"/>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5"/>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5"/>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5"/>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5"/>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5"/>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5"/>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5"/>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5"/>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5"/>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5"/>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5"/>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5"/>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5"/>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5"/>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5"/>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5"/>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5"/>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5"/>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5"/>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5"/>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5"/>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5"/>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5"/>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5"/>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5"/>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5"/>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5"/>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5"/>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5"/>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5"/>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5"/>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5"/>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5"/>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5"/>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5"/>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5"/>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5"/>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5"/>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5"/>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5"/>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5"/>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5"/>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5"/>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5"/>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5"/>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5"/>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5"/>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5"/>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5"/>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5"/>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5"/>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5"/>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5"/>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5"/>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5"/>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5"/>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5"/>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5"/>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5"/>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5"/>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5"/>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5"/>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5"/>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5"/>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5"/>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5"/>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5"/>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5"/>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5"/>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5"/>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5"/>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5"/>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5"/>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5"/>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5"/>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5"/>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5"/>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5"/>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5"/>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5"/>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5"/>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5"/>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5"/>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5"/>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5"/>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5"/>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5"/>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5"/>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5"/>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5"/>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5"/>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5"/>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5"/>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5"/>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5"/>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5"/>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5"/>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5"/>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5"/>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5"/>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5"/>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5"/>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5"/>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5"/>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5"/>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5"/>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5"/>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5"/>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5"/>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5"/>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39" name="Google Shape;6539;p15"/>
            <p:cNvGrpSpPr/>
            <p:nvPr/>
          </p:nvGrpSpPr>
          <p:grpSpPr>
            <a:xfrm>
              <a:off x="2672770" y="3466944"/>
              <a:ext cx="885398" cy="893069"/>
              <a:chOff x="2781975" y="3951500"/>
              <a:chExt cx="640525" cy="646075"/>
            </a:xfrm>
          </p:grpSpPr>
          <p:sp>
            <p:nvSpPr>
              <p:cNvPr id="6540" name="Google Shape;6540;p15"/>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5"/>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5"/>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5"/>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5"/>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5"/>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5"/>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5"/>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5"/>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5"/>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5"/>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5"/>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5"/>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5"/>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5"/>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5"/>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5"/>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5"/>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5"/>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9" name="Google Shape;6559;p15"/>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0" name="Google Shape;6560;p15"/>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1" name="Google Shape;6561;p15"/>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5"/>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5"/>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5"/>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5"/>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5"/>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5"/>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5"/>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5"/>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5"/>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5"/>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5"/>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3" name="Google Shape;6573;p15"/>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4" name="Google Shape;6574;p15"/>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5" name="Google Shape;6575;p15"/>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6" name="Google Shape;6576;p15"/>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7" name="Google Shape;6577;p15"/>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8" name="Google Shape;6578;p15"/>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9" name="Google Shape;6579;p15"/>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0" name="Google Shape;6580;p15"/>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5"/>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5"/>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5"/>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5"/>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5"/>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5"/>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5"/>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5"/>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5"/>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5"/>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5"/>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2" name="Google Shape;6592;p15"/>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3" name="Google Shape;6593;p15"/>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4" name="Google Shape;6594;p15"/>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5" name="Google Shape;6595;p15"/>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6" name="Google Shape;6596;p15"/>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7" name="Google Shape;6597;p15"/>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8" name="Google Shape;6598;p15"/>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9" name="Google Shape;6599;p15"/>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5"/>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5"/>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5"/>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5"/>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5"/>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5"/>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5"/>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5"/>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5"/>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5"/>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5"/>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1" name="Google Shape;6611;p15"/>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2" name="Google Shape;6612;p15"/>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3" name="Google Shape;6613;p15"/>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4" name="Google Shape;6614;p15"/>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5" name="Google Shape;6615;p15"/>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6" name="Google Shape;6616;p15"/>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15"/>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15"/>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15"/>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15"/>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15"/>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15"/>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15"/>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15"/>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15"/>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15"/>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15"/>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15"/>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15"/>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15"/>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15"/>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15"/>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15"/>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15"/>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15"/>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15"/>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15"/>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15"/>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15"/>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15"/>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15"/>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15"/>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15"/>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15"/>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15"/>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15"/>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15"/>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15"/>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15"/>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15"/>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15"/>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15"/>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15"/>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15"/>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15"/>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15"/>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15"/>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15"/>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15"/>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15"/>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15"/>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15"/>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15"/>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15"/>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15"/>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15"/>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15"/>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15"/>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15"/>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15"/>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15"/>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2" name="Google Shape;6672;p15"/>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3" name="Google Shape;6673;p15"/>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4" name="Google Shape;6674;p15"/>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5" name="Google Shape;6675;p15"/>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6" name="Google Shape;6676;p15"/>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7" name="Google Shape;6677;p15"/>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15"/>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15"/>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15"/>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15"/>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15"/>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15"/>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15"/>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15"/>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15"/>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15"/>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15"/>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9" name="Google Shape;6689;p15"/>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0" name="Google Shape;6690;p15"/>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1" name="Google Shape;6691;p15"/>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2" name="Google Shape;6692;p15"/>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3" name="Google Shape;6693;p15"/>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4" name="Google Shape;6694;p15"/>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5" name="Google Shape;6695;p15"/>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6" name="Google Shape;6696;p15"/>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7" name="Google Shape;6697;p15"/>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8" name="Google Shape;6698;p15"/>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9" name="Google Shape;6699;p15"/>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15"/>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15"/>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15"/>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15"/>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15"/>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15"/>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15"/>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15"/>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15"/>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15"/>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15"/>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1" name="Google Shape;6711;p15"/>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2" name="Google Shape;6712;p15"/>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3" name="Google Shape;6713;p15"/>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4" name="Google Shape;6714;p15"/>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5" name="Google Shape;6715;p15"/>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15"/>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15"/>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15"/>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15"/>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15"/>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15"/>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15"/>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15"/>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15"/>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15"/>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15"/>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15"/>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15"/>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15"/>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0" name="Google Shape;6730;p15"/>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1" name="Google Shape;6731;p15"/>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2" name="Google Shape;6732;p15"/>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3" name="Google Shape;6733;p15"/>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4" name="Google Shape;6734;p15"/>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5" name="Google Shape;6735;p15"/>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15"/>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15"/>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15"/>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15"/>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15"/>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15"/>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15"/>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15"/>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15"/>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15"/>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15"/>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7" name="Google Shape;6747;p15"/>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8" name="Google Shape;6748;p15"/>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9" name="Google Shape;6749;p15"/>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0" name="Google Shape;6750;p15"/>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1" name="Google Shape;6751;p15"/>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2" name="Google Shape;6752;p15"/>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3" name="Google Shape;6753;p15"/>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15"/>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15"/>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15"/>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15"/>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15"/>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15"/>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15"/>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15"/>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15"/>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15"/>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15"/>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5" name="Google Shape;6765;p15"/>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6" name="Google Shape;6766;p15"/>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7" name="Google Shape;6767;p15"/>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8" name="Google Shape;6768;p15"/>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9" name="Google Shape;6769;p15"/>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0" name="Google Shape;6770;p15"/>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1" name="Google Shape;6771;p15"/>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2" name="Google Shape;6772;p15"/>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3" name="Google Shape;6773;p15"/>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4" name="Google Shape;6774;p15"/>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5" name="Google Shape;6775;p15"/>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6" name="Google Shape;6776;p15"/>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15"/>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15"/>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15"/>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15"/>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15"/>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15"/>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15"/>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15"/>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15"/>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15"/>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15"/>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8" name="Google Shape;6788;p15"/>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9" name="Google Shape;6789;p15"/>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0" name="Google Shape;6790;p15"/>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1" name="Google Shape;6791;p15"/>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2" name="Google Shape;6792;p15"/>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15"/>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15"/>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15"/>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96" name="Google Shape;6796;p15"/>
            <p:cNvGrpSpPr/>
            <p:nvPr/>
          </p:nvGrpSpPr>
          <p:grpSpPr>
            <a:xfrm>
              <a:off x="2540241" y="539995"/>
              <a:ext cx="4063478" cy="4063513"/>
              <a:chOff x="3218850" y="1285900"/>
              <a:chExt cx="2939650" cy="2939675"/>
            </a:xfrm>
          </p:grpSpPr>
          <p:sp>
            <p:nvSpPr>
              <p:cNvPr id="6797" name="Google Shape;6797;p15"/>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15"/>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15"/>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15"/>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1" name="Google Shape;6801;p15"/>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15"/>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15"/>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4" name="Google Shape;6804;p15"/>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5" name="Google Shape;6805;p15"/>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6" name="Google Shape;6806;p15"/>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7" name="Google Shape;6807;p15"/>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8" name="Google Shape;6808;p15"/>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9" name="Google Shape;6809;p15"/>
          <p:cNvSpPr txBox="1">
            <a:spLocks noGrp="1"/>
          </p:cNvSpPr>
          <p:nvPr>
            <p:ph type="title"/>
          </p:nvPr>
        </p:nvSpPr>
        <p:spPr>
          <a:xfrm>
            <a:off x="2316400" y="2392600"/>
            <a:ext cx="7559200" cy="1219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3600"/>
              <a:buNone/>
              <a:defRPr sz="4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810" name="Google Shape;6810;p15"/>
          <p:cNvSpPr txBox="1">
            <a:spLocks noGrp="1"/>
          </p:cNvSpPr>
          <p:nvPr>
            <p:ph type="title" idx="2" hasCustomPrompt="1"/>
          </p:nvPr>
        </p:nvSpPr>
        <p:spPr>
          <a:xfrm>
            <a:off x="8034787" y="1222667"/>
            <a:ext cx="3535600" cy="1853200"/>
          </a:xfrm>
          <a:prstGeom prst="rect">
            <a:avLst/>
          </a:prstGeom>
        </p:spPr>
        <p:txBody>
          <a:bodyPr spcFirstLastPara="1" wrap="square" lIns="91425" tIns="45700" rIns="91425" bIns="91425" anchor="ctr" anchorCtr="0">
            <a:noAutofit/>
          </a:bodyPr>
          <a:lstStyle>
            <a:lvl1pPr lvl="0" algn="ctr" rtl="0">
              <a:spcBef>
                <a:spcPts val="0"/>
              </a:spcBef>
              <a:spcAft>
                <a:spcPts val="0"/>
              </a:spcAft>
              <a:buSzPts val="6000"/>
              <a:buNone/>
              <a:defRPr sz="20000">
                <a:solidFill>
                  <a:schemeClr val="accent2"/>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6811" name="Google Shape;6811;p15"/>
          <p:cNvSpPr txBox="1">
            <a:spLocks noGrp="1"/>
          </p:cNvSpPr>
          <p:nvPr>
            <p:ph type="subTitle" idx="1"/>
          </p:nvPr>
        </p:nvSpPr>
        <p:spPr>
          <a:xfrm>
            <a:off x="2316400" y="3611800"/>
            <a:ext cx="7559200" cy="8536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95995752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6812"/>
        <p:cNvGrpSpPr/>
        <p:nvPr/>
      </p:nvGrpSpPr>
      <p:grpSpPr>
        <a:xfrm>
          <a:off x="0" y="0"/>
          <a:ext cx="0" cy="0"/>
          <a:chOff x="0" y="0"/>
          <a:chExt cx="0" cy="0"/>
        </a:xfrm>
      </p:grpSpPr>
      <p:grpSp>
        <p:nvGrpSpPr>
          <p:cNvPr id="6813" name="Google Shape;6813;p16"/>
          <p:cNvGrpSpPr/>
          <p:nvPr/>
        </p:nvGrpSpPr>
        <p:grpSpPr>
          <a:xfrm>
            <a:off x="3386989" y="1078423"/>
            <a:ext cx="5417971" cy="5418017"/>
            <a:chOff x="2540241" y="539995"/>
            <a:chExt cx="4063478" cy="4063513"/>
          </a:xfrm>
        </p:grpSpPr>
        <p:grpSp>
          <p:nvGrpSpPr>
            <p:cNvPr id="6814" name="Google Shape;6814;p16"/>
            <p:cNvGrpSpPr/>
            <p:nvPr/>
          </p:nvGrpSpPr>
          <p:grpSpPr>
            <a:xfrm>
              <a:off x="2693235" y="703668"/>
              <a:ext cx="885398" cy="893069"/>
              <a:chOff x="2781975" y="3951500"/>
              <a:chExt cx="640525" cy="646075"/>
            </a:xfrm>
          </p:grpSpPr>
          <p:sp>
            <p:nvSpPr>
              <p:cNvPr id="6815" name="Google Shape;6815;p1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1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1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1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1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1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1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1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1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1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5" name="Google Shape;6825;p1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6" name="Google Shape;6826;p1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7" name="Google Shape;6827;p1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8" name="Google Shape;6828;p1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9" name="Google Shape;6829;p1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1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1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1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1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1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1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1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1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1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1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1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1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1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1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4" name="Google Shape;6844;p1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5" name="Google Shape;6845;p1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6" name="Google Shape;6846;p1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7" name="Google Shape;6847;p1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8" name="Google Shape;6848;p1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1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1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1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1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1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1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1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1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1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1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1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0" name="Google Shape;6860;p1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1" name="Google Shape;6861;p1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2" name="Google Shape;6862;p1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3" name="Google Shape;6863;p1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1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1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1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1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1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1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1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1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1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1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1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5" name="Google Shape;6875;p1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6" name="Google Shape;6876;p1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7" name="Google Shape;6877;p1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8" name="Google Shape;6878;p1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9" name="Google Shape;6879;p1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0" name="Google Shape;6880;p1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1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1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1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1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1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1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1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1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1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1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1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2" name="Google Shape;6892;p1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3" name="Google Shape;6893;p1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4" name="Google Shape;6894;p1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5" name="Google Shape;6895;p1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6" name="Google Shape;6896;p1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7" name="Google Shape;6897;p1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8" name="Google Shape;6898;p1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9" name="Google Shape;6899;p1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0" name="Google Shape;6900;p1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1" name="Google Shape;6901;p1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1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1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1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1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1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1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1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1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1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1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1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1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1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1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1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1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1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1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1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1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1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1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1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1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1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1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1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1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1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1" name="Google Shape;6931;p1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2" name="Google Shape;6932;p1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3" name="Google Shape;6933;p1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4" name="Google Shape;6934;p1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5" name="Google Shape;6935;p1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6" name="Google Shape;6936;p1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7" name="Google Shape;6937;p1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8" name="Google Shape;6938;p1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9" name="Google Shape;6939;p1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0" name="Google Shape;6940;p1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1" name="Google Shape;6941;p1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2" name="Google Shape;6942;p1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3" name="Google Shape;6943;p1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4" name="Google Shape;6944;p1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5" name="Google Shape;6945;p1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6" name="Google Shape;6946;p1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1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1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1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1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1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1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1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1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1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1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1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1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1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1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1" name="Google Shape;6961;p1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2" name="Google Shape;6962;p1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3" name="Google Shape;6963;p1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4" name="Google Shape;6964;p1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5" name="Google Shape;6965;p1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6" name="Google Shape;6966;p1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7" name="Google Shape;6967;p1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8" name="Google Shape;6968;p1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9" name="Google Shape;6969;p1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0" name="Google Shape;6970;p1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1" name="Google Shape;6971;p1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2" name="Google Shape;6972;p1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1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1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1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1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1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1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1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1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1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1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1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1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1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1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7" name="Google Shape;6987;p1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8" name="Google Shape;6988;p1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9" name="Google Shape;6989;p1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0" name="Google Shape;6990;p1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1" name="Google Shape;6991;p1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2" name="Google Shape;6992;p1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3" name="Google Shape;6993;p1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4" name="Google Shape;6994;p1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5" name="Google Shape;6995;p1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6" name="Google Shape;6996;p1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7" name="Google Shape;6997;p1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8" name="Google Shape;6998;p1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9" name="Google Shape;6999;p1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0" name="Google Shape;7000;p1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1" name="Google Shape;7001;p1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2" name="Google Shape;7002;p1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3" name="Google Shape;7003;p1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4" name="Google Shape;7004;p1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5" name="Google Shape;7005;p1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6" name="Google Shape;7006;p1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7" name="Google Shape;7007;p1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8" name="Google Shape;7008;p1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1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1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1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1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1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1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1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1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1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1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1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1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1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1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1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1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1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1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1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1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1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1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1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1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1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1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1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1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1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1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1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1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1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1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1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1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1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1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1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1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1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1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1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1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3" name="Google Shape;7053;p1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4" name="Google Shape;7054;p1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1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1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1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1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1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1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1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1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1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1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1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1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1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1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1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1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71" name="Google Shape;7071;p16"/>
            <p:cNvGrpSpPr/>
            <p:nvPr/>
          </p:nvGrpSpPr>
          <p:grpSpPr>
            <a:xfrm>
              <a:off x="5652643" y="1012843"/>
              <a:ext cx="885398" cy="893069"/>
              <a:chOff x="2781975" y="3951500"/>
              <a:chExt cx="640525" cy="646075"/>
            </a:xfrm>
          </p:grpSpPr>
          <p:sp>
            <p:nvSpPr>
              <p:cNvPr id="7072" name="Google Shape;7072;p1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1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1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1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1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1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1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1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1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1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1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1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1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1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1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1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1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1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1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1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1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1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1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1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1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1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1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1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1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1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1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1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1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1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1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1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1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1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1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1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1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1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1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1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1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1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1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1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1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1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1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1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1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1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1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1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1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1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1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1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1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1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1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1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1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1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1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1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1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1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1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1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1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1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1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1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1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1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1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1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1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1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1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1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1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1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1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1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1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1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1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1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1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1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1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1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1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1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1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1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1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3" name="Google Shape;7173;p1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4" name="Google Shape;7174;p1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1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1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1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1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1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1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1" name="Google Shape;7181;p1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2" name="Google Shape;7182;p1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1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1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1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1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1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1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1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1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1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1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1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1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1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1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1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1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1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1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1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1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1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1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1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1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1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1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1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1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1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1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1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1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1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1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1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1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1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1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1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1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1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1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1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1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1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1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1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1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1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1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1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1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1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1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1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1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1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1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1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1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1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1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1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1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1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1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1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1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1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1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1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1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1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1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1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1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1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1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1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1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1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1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1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1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1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1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1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1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1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1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1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1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1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1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1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1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1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1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1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1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1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1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1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1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1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1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1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1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1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1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1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1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1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1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1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1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1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1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1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1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1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1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1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1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1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1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1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1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1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1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1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1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1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1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1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1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1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1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1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1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1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1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1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1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1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328" name="Google Shape;7328;p16"/>
            <p:cNvGrpSpPr/>
            <p:nvPr/>
          </p:nvGrpSpPr>
          <p:grpSpPr>
            <a:xfrm>
              <a:off x="5673099" y="3256281"/>
              <a:ext cx="885398" cy="893069"/>
              <a:chOff x="2781975" y="3951500"/>
              <a:chExt cx="640525" cy="646075"/>
            </a:xfrm>
          </p:grpSpPr>
          <p:sp>
            <p:nvSpPr>
              <p:cNvPr id="7329" name="Google Shape;7329;p1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1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1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1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1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1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1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1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1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1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1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1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1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1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1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1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1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1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1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1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1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1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1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1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1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1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1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1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1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1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1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1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1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1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1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1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1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1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1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1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1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1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1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1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1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1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1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1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1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1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1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1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1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1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1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1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1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1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1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1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1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1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1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1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1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1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1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1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1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1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1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1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1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1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1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1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1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1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1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1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1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1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1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1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1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1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1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1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1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1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1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1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1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1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1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1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1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1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1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1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1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1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1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1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1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1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1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1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1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1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1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1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1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1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1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1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1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6" name="Google Shape;7446;p1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7" name="Google Shape;7447;p1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1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1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1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1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1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1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1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1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1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1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1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1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1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1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1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1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1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1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1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7" name="Google Shape;7467;p1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1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1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1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1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1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1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1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1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1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1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1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1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1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1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2" name="Google Shape;7482;p1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3" name="Google Shape;7483;p1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1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1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1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1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1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1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1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1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1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1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1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1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1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1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1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1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1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1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1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1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1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1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1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1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1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1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1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1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1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1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1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1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1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1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1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1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1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1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1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1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1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1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1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1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1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1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1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1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1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1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1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1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1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1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1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1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1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1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1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1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4" name="Google Shape;7544;p1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5" name="Google Shape;7545;p1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1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1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1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1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1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1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1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1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1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1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1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1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1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1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1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1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1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1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1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1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1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1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1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9" name="Google Shape;7569;p1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0" name="Google Shape;7570;p1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1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1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3" name="Google Shape;7573;p1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4" name="Google Shape;7574;p1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1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1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7" name="Google Shape;7577;p1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8" name="Google Shape;7578;p1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1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1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1" name="Google Shape;7581;p1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2" name="Google Shape;7582;p1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1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1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85" name="Google Shape;7585;p16"/>
            <p:cNvGrpSpPr/>
            <p:nvPr/>
          </p:nvGrpSpPr>
          <p:grpSpPr>
            <a:xfrm>
              <a:off x="2672770" y="3466944"/>
              <a:ext cx="885398" cy="893069"/>
              <a:chOff x="2781975" y="3951500"/>
              <a:chExt cx="640525" cy="646075"/>
            </a:xfrm>
          </p:grpSpPr>
          <p:sp>
            <p:nvSpPr>
              <p:cNvPr id="7586" name="Google Shape;7586;p1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7" name="Google Shape;7587;p1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8" name="Google Shape;7588;p1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9" name="Google Shape;7589;p1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0" name="Google Shape;7590;p1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1" name="Google Shape;7591;p1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1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1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1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1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6" name="Google Shape;7596;p1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7" name="Google Shape;7597;p1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8" name="Google Shape;7598;p1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9" name="Google Shape;7599;p1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0" name="Google Shape;7600;p1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1" name="Google Shape;7601;p1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2" name="Google Shape;7602;p1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3" name="Google Shape;7603;p1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4" name="Google Shape;7604;p1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5" name="Google Shape;7605;p1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6" name="Google Shape;7606;p1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7" name="Google Shape;7607;p1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8" name="Google Shape;7608;p1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9" name="Google Shape;7609;p1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0" name="Google Shape;7610;p1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1" name="Google Shape;7611;p1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2" name="Google Shape;7612;p1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3" name="Google Shape;7613;p1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4" name="Google Shape;7614;p1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5" name="Google Shape;7615;p1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6" name="Google Shape;7616;p1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7" name="Google Shape;7617;p1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8" name="Google Shape;7618;p1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9" name="Google Shape;7619;p1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0" name="Google Shape;7620;p1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1" name="Google Shape;7621;p1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2" name="Google Shape;7622;p1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3" name="Google Shape;7623;p1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4" name="Google Shape;7624;p1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5" name="Google Shape;7625;p1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6" name="Google Shape;7626;p1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7" name="Google Shape;7627;p1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8" name="Google Shape;7628;p1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9" name="Google Shape;7629;p1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0" name="Google Shape;7630;p1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1" name="Google Shape;7631;p1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2" name="Google Shape;7632;p1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3" name="Google Shape;7633;p1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4" name="Google Shape;7634;p1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5" name="Google Shape;7635;p1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6" name="Google Shape;7636;p1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7" name="Google Shape;7637;p1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8" name="Google Shape;7638;p1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9" name="Google Shape;7639;p1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0" name="Google Shape;7640;p1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1" name="Google Shape;7641;p1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2" name="Google Shape;7642;p1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3" name="Google Shape;7643;p1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4" name="Google Shape;7644;p1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5" name="Google Shape;7645;p1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6" name="Google Shape;7646;p1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7" name="Google Shape;7647;p1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8" name="Google Shape;7648;p1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9" name="Google Shape;7649;p1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0" name="Google Shape;7650;p1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1" name="Google Shape;7651;p1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2" name="Google Shape;7652;p1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3" name="Google Shape;7653;p1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4" name="Google Shape;7654;p1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5" name="Google Shape;7655;p1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6" name="Google Shape;7656;p1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7" name="Google Shape;7657;p1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8" name="Google Shape;7658;p1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9" name="Google Shape;7659;p1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0" name="Google Shape;7660;p1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1" name="Google Shape;7661;p1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2" name="Google Shape;7662;p1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3" name="Google Shape;7663;p1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4" name="Google Shape;7664;p1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5" name="Google Shape;7665;p1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6" name="Google Shape;7666;p1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7" name="Google Shape;7667;p1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8" name="Google Shape;7668;p1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9" name="Google Shape;7669;p1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0" name="Google Shape;7670;p1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1" name="Google Shape;7671;p1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2" name="Google Shape;7672;p1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3" name="Google Shape;7673;p1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4" name="Google Shape;7674;p1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5" name="Google Shape;7675;p1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6" name="Google Shape;7676;p1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7" name="Google Shape;7677;p1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8" name="Google Shape;7678;p1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9" name="Google Shape;7679;p1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0" name="Google Shape;7680;p1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1" name="Google Shape;7681;p1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2" name="Google Shape;7682;p1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3" name="Google Shape;7683;p1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4" name="Google Shape;7684;p1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5" name="Google Shape;7685;p1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6" name="Google Shape;7686;p1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7" name="Google Shape;7687;p1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8" name="Google Shape;7688;p1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9" name="Google Shape;7689;p1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0" name="Google Shape;7690;p1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1" name="Google Shape;7691;p1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2" name="Google Shape;7692;p1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3" name="Google Shape;7693;p1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4" name="Google Shape;7694;p1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5" name="Google Shape;7695;p1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6" name="Google Shape;7696;p1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7" name="Google Shape;7697;p1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8" name="Google Shape;7698;p1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9" name="Google Shape;7699;p1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0" name="Google Shape;7700;p1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1" name="Google Shape;7701;p1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2" name="Google Shape;7702;p1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3" name="Google Shape;7703;p1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4" name="Google Shape;7704;p1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5" name="Google Shape;7705;p1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6" name="Google Shape;7706;p1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7" name="Google Shape;7707;p1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8" name="Google Shape;7708;p1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9" name="Google Shape;7709;p1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0" name="Google Shape;7710;p1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1" name="Google Shape;7711;p1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2" name="Google Shape;7712;p1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3" name="Google Shape;7713;p1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4" name="Google Shape;7714;p1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5" name="Google Shape;7715;p1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6" name="Google Shape;7716;p1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7" name="Google Shape;7717;p1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8" name="Google Shape;7718;p1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9" name="Google Shape;7719;p1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0" name="Google Shape;7720;p1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1" name="Google Shape;7721;p1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2" name="Google Shape;7722;p1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3" name="Google Shape;7723;p1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4" name="Google Shape;7724;p1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5" name="Google Shape;7725;p1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6" name="Google Shape;7726;p1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7" name="Google Shape;7727;p1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8" name="Google Shape;7728;p1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9" name="Google Shape;7729;p1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0" name="Google Shape;7730;p1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1" name="Google Shape;7731;p1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2" name="Google Shape;7732;p1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3" name="Google Shape;7733;p1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4" name="Google Shape;7734;p1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5" name="Google Shape;7735;p1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6" name="Google Shape;7736;p1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7" name="Google Shape;7737;p1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8" name="Google Shape;7738;p1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9" name="Google Shape;7739;p1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0" name="Google Shape;7740;p1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1" name="Google Shape;7741;p1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2" name="Google Shape;7742;p1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3" name="Google Shape;7743;p1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4" name="Google Shape;7744;p1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5" name="Google Shape;7745;p1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6" name="Google Shape;7746;p1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7" name="Google Shape;7747;p1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8" name="Google Shape;7748;p1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9" name="Google Shape;7749;p1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0" name="Google Shape;7750;p1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1" name="Google Shape;7751;p1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2" name="Google Shape;7752;p1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3" name="Google Shape;7753;p1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4" name="Google Shape;7754;p1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5" name="Google Shape;7755;p1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6" name="Google Shape;7756;p1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7" name="Google Shape;7757;p1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8" name="Google Shape;7758;p1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9" name="Google Shape;7759;p1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0" name="Google Shape;7760;p1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1" name="Google Shape;7761;p1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2" name="Google Shape;7762;p1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3" name="Google Shape;7763;p1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4" name="Google Shape;7764;p1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5" name="Google Shape;7765;p1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6" name="Google Shape;7766;p1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7" name="Google Shape;7767;p1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8" name="Google Shape;7768;p1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9" name="Google Shape;7769;p1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0" name="Google Shape;7770;p1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1" name="Google Shape;7771;p1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2" name="Google Shape;7772;p1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3" name="Google Shape;7773;p1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4" name="Google Shape;7774;p1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5" name="Google Shape;7775;p1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6" name="Google Shape;7776;p1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7" name="Google Shape;7777;p1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8" name="Google Shape;7778;p1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9" name="Google Shape;7779;p1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0" name="Google Shape;7780;p1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1" name="Google Shape;7781;p1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2" name="Google Shape;7782;p1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3" name="Google Shape;7783;p1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4" name="Google Shape;7784;p1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5" name="Google Shape;7785;p1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6" name="Google Shape;7786;p1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7" name="Google Shape;7787;p1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8" name="Google Shape;7788;p1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9" name="Google Shape;7789;p1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0" name="Google Shape;7790;p1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1" name="Google Shape;7791;p1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2" name="Google Shape;7792;p1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3" name="Google Shape;7793;p1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4" name="Google Shape;7794;p1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5" name="Google Shape;7795;p1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6" name="Google Shape;7796;p1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7" name="Google Shape;7797;p1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8" name="Google Shape;7798;p1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9" name="Google Shape;7799;p1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0" name="Google Shape;7800;p1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1" name="Google Shape;7801;p1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2" name="Google Shape;7802;p1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3" name="Google Shape;7803;p1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4" name="Google Shape;7804;p1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5" name="Google Shape;7805;p1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6" name="Google Shape;7806;p1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7" name="Google Shape;7807;p1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8" name="Google Shape;7808;p1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9" name="Google Shape;7809;p1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0" name="Google Shape;7810;p1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1" name="Google Shape;7811;p1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2" name="Google Shape;7812;p1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3" name="Google Shape;7813;p1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4" name="Google Shape;7814;p1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5" name="Google Shape;7815;p1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6" name="Google Shape;7816;p1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7" name="Google Shape;7817;p1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8" name="Google Shape;7818;p1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9" name="Google Shape;7819;p1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0" name="Google Shape;7820;p1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1" name="Google Shape;7821;p1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2" name="Google Shape;7822;p1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3" name="Google Shape;7823;p1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4" name="Google Shape;7824;p1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5" name="Google Shape;7825;p1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6" name="Google Shape;7826;p1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7" name="Google Shape;7827;p1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8" name="Google Shape;7828;p1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9" name="Google Shape;7829;p1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0" name="Google Shape;7830;p1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1" name="Google Shape;7831;p1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2" name="Google Shape;7832;p1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3" name="Google Shape;7833;p1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4" name="Google Shape;7834;p1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5" name="Google Shape;7835;p1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6" name="Google Shape;7836;p1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7" name="Google Shape;7837;p1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8" name="Google Shape;7838;p1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9" name="Google Shape;7839;p1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0" name="Google Shape;7840;p1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1" name="Google Shape;7841;p1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42" name="Google Shape;7842;p16"/>
            <p:cNvGrpSpPr/>
            <p:nvPr/>
          </p:nvGrpSpPr>
          <p:grpSpPr>
            <a:xfrm>
              <a:off x="2540241" y="539995"/>
              <a:ext cx="4063478" cy="4063513"/>
              <a:chOff x="3218850" y="1285900"/>
              <a:chExt cx="2939650" cy="2939675"/>
            </a:xfrm>
          </p:grpSpPr>
          <p:sp>
            <p:nvSpPr>
              <p:cNvPr id="7843" name="Google Shape;7843;p16"/>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4" name="Google Shape;7844;p16"/>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5" name="Google Shape;7845;p16"/>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6" name="Google Shape;7846;p16"/>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847" name="Google Shape;7847;p16"/>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8" name="Google Shape;7848;p16"/>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9" name="Google Shape;7849;p16"/>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0" name="Google Shape;7850;p16"/>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1" name="Google Shape;7851;p16"/>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2" name="Google Shape;7852;p16"/>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3" name="Google Shape;7853;p16"/>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4" name="Google Shape;7854;p16"/>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855" name="Google Shape;7855;p16"/>
          <p:cNvSpPr txBox="1">
            <a:spLocks noGrp="1"/>
          </p:cNvSpPr>
          <p:nvPr>
            <p:ph type="title" hasCustomPrompt="1"/>
          </p:nvPr>
        </p:nvSpPr>
        <p:spPr>
          <a:xfrm>
            <a:off x="2316500" y="1042357"/>
            <a:ext cx="7559200" cy="1828800"/>
          </a:xfrm>
          <a:prstGeom prst="rect">
            <a:avLst/>
          </a:prstGeom>
          <a:solidFill>
            <a:schemeClr val="lt1"/>
          </a:solidFill>
        </p:spPr>
        <p:txBody>
          <a:bodyPr spcFirstLastPara="1" wrap="square" lIns="91425" tIns="45700" rIns="91425" bIns="91425" anchor="ctr" anchorCtr="0">
            <a:noAutofit/>
          </a:bodyPr>
          <a:lstStyle>
            <a:lvl1pPr lvl="0" algn="ctr" rtl="0">
              <a:spcBef>
                <a:spcPts val="0"/>
              </a:spcBef>
              <a:spcAft>
                <a:spcPts val="0"/>
              </a:spcAft>
              <a:buSzPts val="6000"/>
              <a:buNone/>
              <a:defRPr sz="20000">
                <a:solidFill>
                  <a:schemeClr val="accent6"/>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7856" name="Google Shape;7856;p16"/>
          <p:cNvSpPr txBox="1">
            <a:spLocks noGrp="1"/>
          </p:cNvSpPr>
          <p:nvPr>
            <p:ph type="subTitle" idx="1"/>
          </p:nvPr>
        </p:nvSpPr>
        <p:spPr>
          <a:xfrm>
            <a:off x="2316400" y="3611800"/>
            <a:ext cx="7559200" cy="8536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857" name="Google Shape;7857;p16"/>
          <p:cNvSpPr txBox="1">
            <a:spLocks noGrp="1"/>
          </p:cNvSpPr>
          <p:nvPr>
            <p:ph type="title" idx="2"/>
          </p:nvPr>
        </p:nvSpPr>
        <p:spPr>
          <a:xfrm>
            <a:off x="2316400" y="2392600"/>
            <a:ext cx="7559200" cy="1219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3600"/>
              <a:buNone/>
              <a:defRPr sz="4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extLst>
      <p:ext uri="{BB962C8B-B14F-4D97-AF65-F5344CB8AC3E}">
        <p14:creationId xmlns:p14="http://schemas.microsoft.com/office/powerpoint/2010/main" val="343371274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7858"/>
        <p:cNvGrpSpPr/>
        <p:nvPr/>
      </p:nvGrpSpPr>
      <p:grpSpPr>
        <a:xfrm>
          <a:off x="0" y="0"/>
          <a:ext cx="0" cy="0"/>
          <a:chOff x="0" y="0"/>
          <a:chExt cx="0" cy="0"/>
        </a:xfrm>
      </p:grpSpPr>
      <p:grpSp>
        <p:nvGrpSpPr>
          <p:cNvPr id="7859" name="Google Shape;7859;p17"/>
          <p:cNvGrpSpPr/>
          <p:nvPr/>
        </p:nvGrpSpPr>
        <p:grpSpPr>
          <a:xfrm>
            <a:off x="93404" y="101604"/>
            <a:ext cx="854033" cy="861433"/>
            <a:chOff x="2781975" y="3951500"/>
            <a:chExt cx="640525" cy="646075"/>
          </a:xfrm>
        </p:grpSpPr>
        <p:sp>
          <p:nvSpPr>
            <p:cNvPr id="7860" name="Google Shape;7860;p17"/>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1" name="Google Shape;7861;p17"/>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2" name="Google Shape;7862;p17"/>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3" name="Google Shape;7863;p17"/>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4" name="Google Shape;7864;p17"/>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5" name="Google Shape;7865;p17"/>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6" name="Google Shape;7866;p17"/>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7" name="Google Shape;7867;p17"/>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8" name="Google Shape;7868;p17"/>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9" name="Google Shape;7869;p17"/>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0" name="Google Shape;7870;p17"/>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1" name="Google Shape;7871;p17"/>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2" name="Google Shape;7872;p17"/>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3" name="Google Shape;7873;p17"/>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4" name="Google Shape;7874;p17"/>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5" name="Google Shape;7875;p17"/>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6" name="Google Shape;7876;p17"/>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7" name="Google Shape;7877;p17"/>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8" name="Google Shape;7878;p17"/>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9" name="Google Shape;7879;p17"/>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0" name="Google Shape;7880;p17"/>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1" name="Google Shape;7881;p17"/>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2" name="Google Shape;7882;p17"/>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3" name="Google Shape;7883;p17"/>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4" name="Google Shape;7884;p17"/>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5" name="Google Shape;7885;p17"/>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6" name="Google Shape;7886;p17"/>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7" name="Google Shape;7887;p17"/>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8" name="Google Shape;7888;p17"/>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9" name="Google Shape;7889;p17"/>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0" name="Google Shape;7890;p17"/>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1" name="Google Shape;7891;p17"/>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2" name="Google Shape;7892;p17"/>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3" name="Google Shape;7893;p17"/>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4" name="Google Shape;7894;p17"/>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5" name="Google Shape;7895;p17"/>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6" name="Google Shape;7896;p17"/>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7" name="Google Shape;7897;p17"/>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8" name="Google Shape;7898;p17"/>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9" name="Google Shape;7899;p17"/>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0" name="Google Shape;7900;p17"/>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1" name="Google Shape;7901;p17"/>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2" name="Google Shape;7902;p17"/>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3" name="Google Shape;7903;p17"/>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4" name="Google Shape;7904;p17"/>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5" name="Google Shape;7905;p17"/>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6" name="Google Shape;7906;p17"/>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7" name="Google Shape;7907;p17"/>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8" name="Google Shape;7908;p17"/>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9" name="Google Shape;7909;p17"/>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0" name="Google Shape;7910;p17"/>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1" name="Google Shape;7911;p17"/>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2" name="Google Shape;7912;p17"/>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3" name="Google Shape;7913;p17"/>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4" name="Google Shape;7914;p17"/>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5" name="Google Shape;7915;p17"/>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6" name="Google Shape;7916;p17"/>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7" name="Google Shape;7917;p17"/>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8" name="Google Shape;7918;p17"/>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9" name="Google Shape;7919;p17"/>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0" name="Google Shape;7920;p17"/>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1" name="Google Shape;7921;p17"/>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2" name="Google Shape;7922;p17"/>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3" name="Google Shape;7923;p17"/>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4" name="Google Shape;7924;p17"/>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5" name="Google Shape;7925;p17"/>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6" name="Google Shape;7926;p17"/>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7" name="Google Shape;7927;p17"/>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8" name="Google Shape;7928;p17"/>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9" name="Google Shape;7929;p17"/>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0" name="Google Shape;7930;p17"/>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1" name="Google Shape;7931;p17"/>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2" name="Google Shape;7932;p17"/>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3" name="Google Shape;7933;p17"/>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4" name="Google Shape;7934;p17"/>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5" name="Google Shape;7935;p17"/>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6" name="Google Shape;7936;p17"/>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7" name="Google Shape;7937;p17"/>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8" name="Google Shape;7938;p17"/>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9" name="Google Shape;7939;p17"/>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0" name="Google Shape;7940;p17"/>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1" name="Google Shape;7941;p17"/>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2" name="Google Shape;7942;p17"/>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3" name="Google Shape;7943;p17"/>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4" name="Google Shape;7944;p17"/>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5" name="Google Shape;7945;p17"/>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6" name="Google Shape;7946;p17"/>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7" name="Google Shape;7947;p17"/>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8" name="Google Shape;7948;p17"/>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9" name="Google Shape;7949;p17"/>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0" name="Google Shape;7950;p17"/>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1" name="Google Shape;7951;p17"/>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2" name="Google Shape;7952;p17"/>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3" name="Google Shape;7953;p17"/>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4" name="Google Shape;7954;p17"/>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5" name="Google Shape;7955;p17"/>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6" name="Google Shape;7956;p17"/>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7" name="Google Shape;7957;p17"/>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8" name="Google Shape;7958;p17"/>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9" name="Google Shape;7959;p17"/>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0" name="Google Shape;7960;p17"/>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1" name="Google Shape;7961;p17"/>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2" name="Google Shape;7962;p17"/>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3" name="Google Shape;7963;p17"/>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4" name="Google Shape;7964;p17"/>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5" name="Google Shape;7965;p17"/>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6" name="Google Shape;7966;p17"/>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7" name="Google Shape;7967;p17"/>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8" name="Google Shape;7968;p17"/>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9" name="Google Shape;7969;p17"/>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0" name="Google Shape;7970;p17"/>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1" name="Google Shape;7971;p17"/>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2" name="Google Shape;7972;p17"/>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3" name="Google Shape;7973;p17"/>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4" name="Google Shape;7974;p17"/>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5" name="Google Shape;7975;p17"/>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6" name="Google Shape;7976;p17"/>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7" name="Google Shape;7977;p17"/>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8" name="Google Shape;7978;p17"/>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9" name="Google Shape;7979;p17"/>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0" name="Google Shape;7980;p17"/>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1" name="Google Shape;7981;p17"/>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2" name="Google Shape;7982;p17"/>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3" name="Google Shape;7983;p17"/>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4" name="Google Shape;7984;p17"/>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5" name="Google Shape;7985;p17"/>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6" name="Google Shape;7986;p17"/>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7" name="Google Shape;7987;p17"/>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8" name="Google Shape;7988;p17"/>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9" name="Google Shape;7989;p17"/>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0" name="Google Shape;7990;p17"/>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1" name="Google Shape;7991;p17"/>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2" name="Google Shape;7992;p17"/>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3" name="Google Shape;7993;p17"/>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4" name="Google Shape;7994;p17"/>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5" name="Google Shape;7995;p17"/>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6" name="Google Shape;7996;p17"/>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7" name="Google Shape;7997;p17"/>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8" name="Google Shape;7998;p17"/>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9" name="Google Shape;7999;p17"/>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0" name="Google Shape;8000;p17"/>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1" name="Google Shape;8001;p17"/>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2" name="Google Shape;8002;p17"/>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3" name="Google Shape;8003;p17"/>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4" name="Google Shape;8004;p17"/>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5" name="Google Shape;8005;p17"/>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6" name="Google Shape;8006;p17"/>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7" name="Google Shape;8007;p17"/>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8" name="Google Shape;8008;p17"/>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9" name="Google Shape;8009;p17"/>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0" name="Google Shape;8010;p17"/>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1" name="Google Shape;8011;p17"/>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2" name="Google Shape;8012;p17"/>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3" name="Google Shape;8013;p17"/>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4" name="Google Shape;8014;p17"/>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5" name="Google Shape;8015;p17"/>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6" name="Google Shape;8016;p17"/>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7" name="Google Shape;8017;p17"/>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8" name="Google Shape;8018;p17"/>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9" name="Google Shape;8019;p17"/>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0" name="Google Shape;8020;p17"/>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1" name="Google Shape;8021;p17"/>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2" name="Google Shape;8022;p17"/>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3" name="Google Shape;8023;p17"/>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4" name="Google Shape;8024;p17"/>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5" name="Google Shape;8025;p17"/>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6" name="Google Shape;8026;p17"/>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7" name="Google Shape;8027;p17"/>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8" name="Google Shape;8028;p17"/>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9" name="Google Shape;8029;p17"/>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0" name="Google Shape;8030;p17"/>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1" name="Google Shape;8031;p17"/>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2" name="Google Shape;8032;p17"/>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3" name="Google Shape;8033;p17"/>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4" name="Google Shape;8034;p17"/>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5" name="Google Shape;8035;p17"/>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6" name="Google Shape;8036;p17"/>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7" name="Google Shape;8037;p17"/>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8" name="Google Shape;8038;p17"/>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9" name="Google Shape;8039;p17"/>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0" name="Google Shape;8040;p17"/>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1" name="Google Shape;8041;p17"/>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2" name="Google Shape;8042;p17"/>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3" name="Google Shape;8043;p17"/>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4" name="Google Shape;8044;p17"/>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5" name="Google Shape;8045;p17"/>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6" name="Google Shape;8046;p17"/>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7" name="Google Shape;8047;p17"/>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8" name="Google Shape;8048;p17"/>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9" name="Google Shape;8049;p17"/>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0" name="Google Shape;8050;p17"/>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1" name="Google Shape;8051;p17"/>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2" name="Google Shape;8052;p17"/>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3" name="Google Shape;8053;p17"/>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4" name="Google Shape;8054;p17"/>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5" name="Google Shape;8055;p17"/>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6" name="Google Shape;8056;p17"/>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7" name="Google Shape;8057;p17"/>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8" name="Google Shape;8058;p17"/>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9" name="Google Shape;8059;p17"/>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0" name="Google Shape;8060;p17"/>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1" name="Google Shape;8061;p17"/>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2" name="Google Shape;8062;p17"/>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3" name="Google Shape;8063;p17"/>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4" name="Google Shape;8064;p17"/>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5" name="Google Shape;8065;p17"/>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6" name="Google Shape;8066;p17"/>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7" name="Google Shape;8067;p17"/>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8" name="Google Shape;8068;p17"/>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9" name="Google Shape;8069;p17"/>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0" name="Google Shape;8070;p17"/>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1" name="Google Shape;8071;p17"/>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2" name="Google Shape;8072;p17"/>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3" name="Google Shape;8073;p17"/>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4" name="Google Shape;8074;p17"/>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5" name="Google Shape;8075;p17"/>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6" name="Google Shape;8076;p17"/>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7" name="Google Shape;8077;p17"/>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8" name="Google Shape;8078;p17"/>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9" name="Google Shape;8079;p17"/>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0" name="Google Shape;8080;p17"/>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1" name="Google Shape;8081;p17"/>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2" name="Google Shape;8082;p17"/>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3" name="Google Shape;8083;p17"/>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4" name="Google Shape;8084;p17"/>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5" name="Google Shape;8085;p17"/>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6" name="Google Shape;8086;p17"/>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7" name="Google Shape;8087;p17"/>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8" name="Google Shape;8088;p17"/>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9" name="Google Shape;8089;p17"/>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0" name="Google Shape;8090;p17"/>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1" name="Google Shape;8091;p17"/>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2" name="Google Shape;8092;p17"/>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3" name="Google Shape;8093;p17"/>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4" name="Google Shape;8094;p17"/>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5" name="Google Shape;8095;p17"/>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6" name="Google Shape;8096;p17"/>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7" name="Google Shape;8097;p17"/>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8" name="Google Shape;8098;p17"/>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9" name="Google Shape;8099;p17"/>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0" name="Google Shape;8100;p17"/>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1" name="Google Shape;8101;p17"/>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2" name="Google Shape;8102;p17"/>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3" name="Google Shape;8103;p17"/>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4" name="Google Shape;8104;p17"/>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5" name="Google Shape;8105;p17"/>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6" name="Google Shape;8106;p17"/>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7" name="Google Shape;8107;p17"/>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8" name="Google Shape;8108;p17"/>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9" name="Google Shape;8109;p17"/>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0" name="Google Shape;8110;p17"/>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1" name="Google Shape;8111;p17"/>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2" name="Google Shape;8112;p17"/>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3" name="Google Shape;8113;p17"/>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4" name="Google Shape;8114;p17"/>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5" name="Google Shape;8115;p17"/>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116" name="Google Shape;8116;p17"/>
          <p:cNvSpPr txBox="1">
            <a:spLocks noGrp="1"/>
          </p:cNvSpPr>
          <p:nvPr>
            <p:ph type="title"/>
          </p:nvPr>
        </p:nvSpPr>
        <p:spPr>
          <a:xfrm>
            <a:off x="960000" y="2323700"/>
            <a:ext cx="4876800" cy="7036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rtl="0">
              <a:spcBef>
                <a:spcPts val="0"/>
              </a:spcBef>
              <a:spcAft>
                <a:spcPts val="0"/>
              </a:spcAft>
              <a:buSzPts val="2400"/>
              <a:buNone/>
              <a:defRPr sz="2667"/>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117" name="Google Shape;8117;p17"/>
          <p:cNvSpPr txBox="1">
            <a:spLocks noGrp="1"/>
          </p:cNvSpPr>
          <p:nvPr>
            <p:ph type="title" idx="2" hasCustomPrompt="1"/>
          </p:nvPr>
        </p:nvSpPr>
        <p:spPr>
          <a:xfrm>
            <a:off x="756800" y="1634100"/>
            <a:ext cx="1464400" cy="791200"/>
          </a:xfrm>
          <a:prstGeom prst="rect">
            <a:avLst/>
          </a:prstGeom>
        </p:spPr>
        <p:txBody>
          <a:bodyPr spcFirstLastPara="1" wrap="square" lIns="91425" tIns="45700" rIns="91425" bIns="91425" anchor="ctr" anchorCtr="0">
            <a:noAutofit/>
          </a:bodyPr>
          <a:lstStyle>
            <a:lvl1pPr lvl="0" rtl="0">
              <a:spcBef>
                <a:spcPts val="0"/>
              </a:spcBef>
              <a:spcAft>
                <a:spcPts val="0"/>
              </a:spcAft>
              <a:buSzPts val="3000"/>
              <a:buNone/>
              <a:defRPr sz="7866">
                <a:solidFill>
                  <a:schemeClr val="accent1"/>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118" name="Google Shape;8118;p17"/>
          <p:cNvSpPr txBox="1">
            <a:spLocks noGrp="1"/>
          </p:cNvSpPr>
          <p:nvPr>
            <p:ph type="subTitle" idx="1"/>
          </p:nvPr>
        </p:nvSpPr>
        <p:spPr>
          <a:xfrm>
            <a:off x="960000" y="3027300"/>
            <a:ext cx="4876800" cy="646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119" name="Google Shape;8119;p17"/>
          <p:cNvSpPr txBox="1">
            <a:spLocks noGrp="1"/>
          </p:cNvSpPr>
          <p:nvPr>
            <p:ph type="title" idx="3"/>
          </p:nvPr>
        </p:nvSpPr>
        <p:spPr>
          <a:xfrm>
            <a:off x="6355200" y="2323700"/>
            <a:ext cx="4876800" cy="7036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rtl="0">
              <a:spcBef>
                <a:spcPts val="0"/>
              </a:spcBef>
              <a:spcAft>
                <a:spcPts val="0"/>
              </a:spcAft>
              <a:buSzPts val="2400"/>
              <a:buNone/>
              <a:defRPr sz="2667"/>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120" name="Google Shape;8120;p17"/>
          <p:cNvSpPr txBox="1">
            <a:spLocks noGrp="1"/>
          </p:cNvSpPr>
          <p:nvPr>
            <p:ph type="title" idx="4" hasCustomPrompt="1"/>
          </p:nvPr>
        </p:nvSpPr>
        <p:spPr>
          <a:xfrm>
            <a:off x="6152000" y="1634100"/>
            <a:ext cx="1464400" cy="791200"/>
          </a:xfrm>
          <a:prstGeom prst="rect">
            <a:avLst/>
          </a:prstGeom>
        </p:spPr>
        <p:txBody>
          <a:bodyPr spcFirstLastPara="1" wrap="square" lIns="91425" tIns="45700" rIns="91425" bIns="91425" anchor="ctr" anchorCtr="0">
            <a:noAutofit/>
          </a:bodyPr>
          <a:lstStyle>
            <a:lvl1pPr lvl="0" rtl="0">
              <a:spcBef>
                <a:spcPts val="0"/>
              </a:spcBef>
              <a:spcAft>
                <a:spcPts val="0"/>
              </a:spcAft>
              <a:buSzPts val="3000"/>
              <a:buNone/>
              <a:defRPr sz="7866">
                <a:solidFill>
                  <a:schemeClr val="accen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121" name="Google Shape;8121;p17"/>
          <p:cNvSpPr txBox="1">
            <a:spLocks noGrp="1"/>
          </p:cNvSpPr>
          <p:nvPr>
            <p:ph type="subTitle" idx="5"/>
          </p:nvPr>
        </p:nvSpPr>
        <p:spPr>
          <a:xfrm>
            <a:off x="6355200" y="3027300"/>
            <a:ext cx="4876800" cy="646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122" name="Google Shape;8122;p17"/>
          <p:cNvSpPr txBox="1">
            <a:spLocks noGrp="1"/>
          </p:cNvSpPr>
          <p:nvPr>
            <p:ph type="title" idx="6"/>
          </p:nvPr>
        </p:nvSpPr>
        <p:spPr>
          <a:xfrm>
            <a:off x="960000" y="4784933"/>
            <a:ext cx="4876800" cy="7036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rtl="0">
              <a:spcBef>
                <a:spcPts val="0"/>
              </a:spcBef>
              <a:spcAft>
                <a:spcPts val="0"/>
              </a:spcAft>
              <a:buSzPts val="2400"/>
              <a:buNone/>
              <a:defRPr sz="2667"/>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123" name="Google Shape;8123;p17"/>
          <p:cNvSpPr txBox="1">
            <a:spLocks noGrp="1"/>
          </p:cNvSpPr>
          <p:nvPr>
            <p:ph type="title" idx="7" hasCustomPrompt="1"/>
          </p:nvPr>
        </p:nvSpPr>
        <p:spPr>
          <a:xfrm>
            <a:off x="756800" y="4095633"/>
            <a:ext cx="1464400" cy="791200"/>
          </a:xfrm>
          <a:prstGeom prst="rect">
            <a:avLst/>
          </a:prstGeom>
        </p:spPr>
        <p:txBody>
          <a:bodyPr spcFirstLastPara="1" wrap="square" lIns="91425" tIns="45700" rIns="91425" bIns="91425" anchor="ctr" anchorCtr="0">
            <a:noAutofit/>
          </a:bodyPr>
          <a:lstStyle>
            <a:lvl1pPr lvl="0" rtl="0">
              <a:spcBef>
                <a:spcPts val="0"/>
              </a:spcBef>
              <a:spcAft>
                <a:spcPts val="0"/>
              </a:spcAft>
              <a:buSzPts val="3000"/>
              <a:buNone/>
              <a:defRPr sz="7866">
                <a:solidFill>
                  <a:schemeClr val="accent6"/>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124" name="Google Shape;8124;p17"/>
          <p:cNvSpPr txBox="1">
            <a:spLocks noGrp="1"/>
          </p:cNvSpPr>
          <p:nvPr>
            <p:ph type="subTitle" idx="8"/>
          </p:nvPr>
        </p:nvSpPr>
        <p:spPr>
          <a:xfrm>
            <a:off x="960000" y="5488533"/>
            <a:ext cx="4876800" cy="646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125" name="Google Shape;8125;p17"/>
          <p:cNvSpPr txBox="1">
            <a:spLocks noGrp="1"/>
          </p:cNvSpPr>
          <p:nvPr>
            <p:ph type="title" idx="9"/>
          </p:nvPr>
        </p:nvSpPr>
        <p:spPr>
          <a:xfrm>
            <a:off x="6355200" y="4784933"/>
            <a:ext cx="4876800" cy="7036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rtl="0">
              <a:spcBef>
                <a:spcPts val="0"/>
              </a:spcBef>
              <a:spcAft>
                <a:spcPts val="0"/>
              </a:spcAft>
              <a:buSzPts val="2400"/>
              <a:buNone/>
              <a:defRPr sz="2667"/>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126" name="Google Shape;8126;p17"/>
          <p:cNvSpPr txBox="1">
            <a:spLocks noGrp="1"/>
          </p:cNvSpPr>
          <p:nvPr>
            <p:ph type="title" idx="13" hasCustomPrompt="1"/>
          </p:nvPr>
        </p:nvSpPr>
        <p:spPr>
          <a:xfrm>
            <a:off x="6152000" y="4095633"/>
            <a:ext cx="1464400" cy="791200"/>
          </a:xfrm>
          <a:prstGeom prst="rect">
            <a:avLst/>
          </a:prstGeom>
        </p:spPr>
        <p:txBody>
          <a:bodyPr spcFirstLastPara="1" wrap="square" lIns="91425" tIns="45700" rIns="91425" bIns="91425" anchor="ctr" anchorCtr="0">
            <a:noAutofit/>
          </a:bodyPr>
          <a:lstStyle>
            <a:lvl1pPr lvl="0" rtl="0">
              <a:spcBef>
                <a:spcPts val="0"/>
              </a:spcBef>
              <a:spcAft>
                <a:spcPts val="0"/>
              </a:spcAft>
              <a:buSzPts val="3000"/>
              <a:buNone/>
              <a:defRPr sz="7866">
                <a:solidFill>
                  <a:schemeClr val="dk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127" name="Google Shape;8127;p17"/>
          <p:cNvSpPr txBox="1">
            <a:spLocks noGrp="1"/>
          </p:cNvSpPr>
          <p:nvPr>
            <p:ph type="subTitle" idx="14"/>
          </p:nvPr>
        </p:nvSpPr>
        <p:spPr>
          <a:xfrm>
            <a:off x="6355200" y="5488533"/>
            <a:ext cx="4876800" cy="646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128" name="Google Shape;8128;p17"/>
          <p:cNvSpPr txBox="1">
            <a:spLocks noGrp="1"/>
          </p:cNvSpPr>
          <p:nvPr>
            <p:ph type="title" idx="15"/>
          </p:nvPr>
        </p:nvSpPr>
        <p:spPr>
          <a:xfrm>
            <a:off x="445567" y="389033"/>
            <a:ext cx="11300800" cy="8772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extLst>
      <p:ext uri="{BB962C8B-B14F-4D97-AF65-F5344CB8AC3E}">
        <p14:creationId xmlns:p14="http://schemas.microsoft.com/office/powerpoint/2010/main" val="424180403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8129"/>
        <p:cNvGrpSpPr/>
        <p:nvPr/>
      </p:nvGrpSpPr>
      <p:grpSpPr>
        <a:xfrm>
          <a:off x="0" y="0"/>
          <a:ext cx="0" cy="0"/>
          <a:chOff x="0" y="0"/>
          <a:chExt cx="0" cy="0"/>
        </a:xfrm>
      </p:grpSpPr>
      <p:grpSp>
        <p:nvGrpSpPr>
          <p:cNvPr id="8130" name="Google Shape;8130;p18"/>
          <p:cNvGrpSpPr/>
          <p:nvPr/>
        </p:nvGrpSpPr>
        <p:grpSpPr>
          <a:xfrm rot="-8100000" flipH="1">
            <a:off x="3386978" y="720003"/>
            <a:ext cx="5417919" cy="5417965"/>
            <a:chOff x="2540241" y="539995"/>
            <a:chExt cx="4063478" cy="4063513"/>
          </a:xfrm>
        </p:grpSpPr>
        <p:grpSp>
          <p:nvGrpSpPr>
            <p:cNvPr id="8131" name="Google Shape;8131;p18"/>
            <p:cNvGrpSpPr/>
            <p:nvPr/>
          </p:nvGrpSpPr>
          <p:grpSpPr>
            <a:xfrm>
              <a:off x="2693235" y="703668"/>
              <a:ext cx="885398" cy="893069"/>
              <a:chOff x="2781975" y="3951500"/>
              <a:chExt cx="640525" cy="646075"/>
            </a:xfrm>
          </p:grpSpPr>
          <p:sp>
            <p:nvSpPr>
              <p:cNvPr id="8132" name="Google Shape;8132;p1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3" name="Google Shape;8133;p1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4" name="Google Shape;8134;p1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5" name="Google Shape;8135;p1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6" name="Google Shape;8136;p1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7" name="Google Shape;8137;p1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8" name="Google Shape;8138;p1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9" name="Google Shape;8139;p1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0" name="Google Shape;8140;p1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1" name="Google Shape;8141;p1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2" name="Google Shape;8142;p1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3" name="Google Shape;8143;p1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4" name="Google Shape;8144;p1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5" name="Google Shape;8145;p1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6" name="Google Shape;8146;p1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7" name="Google Shape;8147;p1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8" name="Google Shape;8148;p1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9" name="Google Shape;8149;p1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0" name="Google Shape;8150;p1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1" name="Google Shape;8151;p1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2" name="Google Shape;8152;p1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3" name="Google Shape;8153;p1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4" name="Google Shape;8154;p1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5" name="Google Shape;8155;p1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6" name="Google Shape;8156;p1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7" name="Google Shape;8157;p1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8" name="Google Shape;8158;p1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9" name="Google Shape;8159;p1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0" name="Google Shape;8160;p1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1" name="Google Shape;8161;p1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2" name="Google Shape;8162;p1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3" name="Google Shape;8163;p1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4" name="Google Shape;8164;p1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5" name="Google Shape;8165;p1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6" name="Google Shape;8166;p1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7" name="Google Shape;8167;p1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8" name="Google Shape;8168;p1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9" name="Google Shape;8169;p1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0" name="Google Shape;8170;p1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1" name="Google Shape;8171;p1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2" name="Google Shape;8172;p1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3" name="Google Shape;8173;p1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4" name="Google Shape;8174;p1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5" name="Google Shape;8175;p1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6" name="Google Shape;8176;p1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7" name="Google Shape;8177;p1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8" name="Google Shape;8178;p1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9" name="Google Shape;8179;p1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0" name="Google Shape;8180;p1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1" name="Google Shape;8181;p1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2" name="Google Shape;8182;p1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3" name="Google Shape;8183;p1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4" name="Google Shape;8184;p1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5" name="Google Shape;8185;p1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6" name="Google Shape;8186;p1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7" name="Google Shape;8187;p1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8" name="Google Shape;8188;p1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9" name="Google Shape;8189;p1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0" name="Google Shape;8190;p1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1" name="Google Shape;8191;p1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2" name="Google Shape;8192;p1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3" name="Google Shape;8193;p1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4" name="Google Shape;8194;p1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5" name="Google Shape;8195;p1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6" name="Google Shape;8196;p1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7" name="Google Shape;8197;p1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8" name="Google Shape;8198;p1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9" name="Google Shape;8199;p1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0" name="Google Shape;8200;p1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1" name="Google Shape;8201;p1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2" name="Google Shape;8202;p1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3" name="Google Shape;8203;p1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4" name="Google Shape;8204;p1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5" name="Google Shape;8205;p1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6" name="Google Shape;8206;p1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7" name="Google Shape;8207;p1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8" name="Google Shape;8208;p1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9" name="Google Shape;8209;p1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0" name="Google Shape;8210;p1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1" name="Google Shape;8211;p1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2" name="Google Shape;8212;p1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3" name="Google Shape;8213;p1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4" name="Google Shape;8214;p1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5" name="Google Shape;8215;p1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6" name="Google Shape;8216;p1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7" name="Google Shape;8217;p1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8" name="Google Shape;8218;p1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9" name="Google Shape;8219;p1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0" name="Google Shape;8220;p1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1" name="Google Shape;8221;p1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2" name="Google Shape;8222;p1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3" name="Google Shape;8223;p1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4" name="Google Shape;8224;p1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5" name="Google Shape;8225;p1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6" name="Google Shape;8226;p1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7" name="Google Shape;8227;p1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8" name="Google Shape;8228;p1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9" name="Google Shape;8229;p1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0" name="Google Shape;8230;p1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1" name="Google Shape;8231;p1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2" name="Google Shape;8232;p1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3" name="Google Shape;8233;p1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4" name="Google Shape;8234;p1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5" name="Google Shape;8235;p1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6" name="Google Shape;8236;p1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7" name="Google Shape;8237;p1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8" name="Google Shape;8238;p1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9" name="Google Shape;8239;p1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0" name="Google Shape;8240;p1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1" name="Google Shape;8241;p1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2" name="Google Shape;8242;p1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3" name="Google Shape;8243;p1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4" name="Google Shape;8244;p1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5" name="Google Shape;8245;p1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6" name="Google Shape;8246;p1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7" name="Google Shape;8247;p1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8" name="Google Shape;8248;p1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9" name="Google Shape;8249;p1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0" name="Google Shape;8250;p1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1" name="Google Shape;8251;p1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2" name="Google Shape;8252;p1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3" name="Google Shape;8253;p1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4" name="Google Shape;8254;p1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5" name="Google Shape;8255;p1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6" name="Google Shape;8256;p1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7" name="Google Shape;8257;p1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8" name="Google Shape;8258;p1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9" name="Google Shape;8259;p1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0" name="Google Shape;8260;p1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1" name="Google Shape;8261;p1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2" name="Google Shape;8262;p1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3" name="Google Shape;8263;p1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4" name="Google Shape;8264;p1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5" name="Google Shape;8265;p1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6" name="Google Shape;8266;p1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7" name="Google Shape;8267;p1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8" name="Google Shape;8268;p1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9" name="Google Shape;8269;p1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0" name="Google Shape;8270;p1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1" name="Google Shape;8271;p1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2" name="Google Shape;8272;p1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3" name="Google Shape;8273;p1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4" name="Google Shape;8274;p1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5" name="Google Shape;8275;p1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6" name="Google Shape;8276;p1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7" name="Google Shape;8277;p1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8" name="Google Shape;8278;p1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9" name="Google Shape;8279;p1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0" name="Google Shape;8280;p1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1" name="Google Shape;8281;p1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2" name="Google Shape;8282;p1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3" name="Google Shape;8283;p1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4" name="Google Shape;8284;p1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5" name="Google Shape;8285;p1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6" name="Google Shape;8286;p1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7" name="Google Shape;8287;p1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8" name="Google Shape;8288;p1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9" name="Google Shape;8289;p1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0" name="Google Shape;8290;p1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1" name="Google Shape;8291;p1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2" name="Google Shape;8292;p1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3" name="Google Shape;8293;p1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4" name="Google Shape;8294;p1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5" name="Google Shape;8295;p1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6" name="Google Shape;8296;p1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7" name="Google Shape;8297;p1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8" name="Google Shape;8298;p1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9" name="Google Shape;8299;p1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0" name="Google Shape;8300;p1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1" name="Google Shape;8301;p1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2" name="Google Shape;8302;p1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3" name="Google Shape;8303;p1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4" name="Google Shape;8304;p1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5" name="Google Shape;8305;p1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6" name="Google Shape;8306;p1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7" name="Google Shape;8307;p1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8" name="Google Shape;8308;p1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9" name="Google Shape;8309;p1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0" name="Google Shape;8310;p1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1" name="Google Shape;8311;p1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2" name="Google Shape;8312;p1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3" name="Google Shape;8313;p1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4" name="Google Shape;8314;p1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5" name="Google Shape;8315;p1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6" name="Google Shape;8316;p1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7" name="Google Shape;8317;p1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8" name="Google Shape;8318;p1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9" name="Google Shape;8319;p1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0" name="Google Shape;8320;p1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1" name="Google Shape;8321;p1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2" name="Google Shape;8322;p1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3" name="Google Shape;8323;p1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4" name="Google Shape;8324;p1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5" name="Google Shape;8325;p1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6" name="Google Shape;8326;p1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7" name="Google Shape;8327;p1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8" name="Google Shape;8328;p1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9" name="Google Shape;8329;p1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0" name="Google Shape;8330;p1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1" name="Google Shape;8331;p1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2" name="Google Shape;8332;p1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3" name="Google Shape;8333;p1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4" name="Google Shape;8334;p1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5" name="Google Shape;8335;p1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6" name="Google Shape;8336;p1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7" name="Google Shape;8337;p1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8" name="Google Shape;8338;p1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9" name="Google Shape;8339;p1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0" name="Google Shape;8340;p1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1" name="Google Shape;8341;p1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2" name="Google Shape;8342;p1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3" name="Google Shape;8343;p1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4" name="Google Shape;8344;p1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5" name="Google Shape;8345;p1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6" name="Google Shape;8346;p1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7" name="Google Shape;8347;p1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8" name="Google Shape;8348;p1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9" name="Google Shape;8349;p1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0" name="Google Shape;8350;p1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1" name="Google Shape;8351;p1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2" name="Google Shape;8352;p1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3" name="Google Shape;8353;p1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4" name="Google Shape;8354;p1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5" name="Google Shape;8355;p1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6" name="Google Shape;8356;p1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7" name="Google Shape;8357;p1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8" name="Google Shape;8358;p1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9" name="Google Shape;8359;p1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0" name="Google Shape;8360;p1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1" name="Google Shape;8361;p1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2" name="Google Shape;8362;p1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3" name="Google Shape;8363;p1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4" name="Google Shape;8364;p1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5" name="Google Shape;8365;p1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6" name="Google Shape;8366;p1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7" name="Google Shape;8367;p1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8" name="Google Shape;8368;p1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9" name="Google Shape;8369;p1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0" name="Google Shape;8370;p1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1" name="Google Shape;8371;p1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2" name="Google Shape;8372;p1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3" name="Google Shape;8373;p1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4" name="Google Shape;8374;p1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5" name="Google Shape;8375;p1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6" name="Google Shape;8376;p1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7" name="Google Shape;8377;p1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8" name="Google Shape;8378;p1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9" name="Google Shape;8379;p1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0" name="Google Shape;8380;p1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1" name="Google Shape;8381;p1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2" name="Google Shape;8382;p1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3" name="Google Shape;8383;p1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4" name="Google Shape;8384;p1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5" name="Google Shape;8385;p1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6" name="Google Shape;8386;p1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7" name="Google Shape;8387;p1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388" name="Google Shape;8388;p18"/>
            <p:cNvGrpSpPr/>
            <p:nvPr/>
          </p:nvGrpSpPr>
          <p:grpSpPr>
            <a:xfrm>
              <a:off x="5652643" y="1012843"/>
              <a:ext cx="885398" cy="893069"/>
              <a:chOff x="2781975" y="3951500"/>
              <a:chExt cx="640525" cy="646075"/>
            </a:xfrm>
          </p:grpSpPr>
          <p:sp>
            <p:nvSpPr>
              <p:cNvPr id="8389" name="Google Shape;8389;p1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0" name="Google Shape;8390;p1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1" name="Google Shape;8391;p1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2" name="Google Shape;8392;p1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3" name="Google Shape;8393;p1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4" name="Google Shape;8394;p1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5" name="Google Shape;8395;p1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6" name="Google Shape;8396;p1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7" name="Google Shape;8397;p1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8" name="Google Shape;8398;p1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9" name="Google Shape;8399;p1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0" name="Google Shape;8400;p1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1" name="Google Shape;8401;p1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2" name="Google Shape;8402;p1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3" name="Google Shape;8403;p1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4" name="Google Shape;8404;p1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5" name="Google Shape;8405;p1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6" name="Google Shape;8406;p1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7" name="Google Shape;8407;p1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8" name="Google Shape;8408;p1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9" name="Google Shape;8409;p1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0" name="Google Shape;8410;p1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1" name="Google Shape;8411;p1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2" name="Google Shape;8412;p1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3" name="Google Shape;8413;p1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4" name="Google Shape;8414;p1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5" name="Google Shape;8415;p1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6" name="Google Shape;8416;p1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7" name="Google Shape;8417;p1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8" name="Google Shape;8418;p1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9" name="Google Shape;8419;p1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0" name="Google Shape;8420;p1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1" name="Google Shape;8421;p1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2" name="Google Shape;8422;p1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3" name="Google Shape;8423;p1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4" name="Google Shape;8424;p1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5" name="Google Shape;8425;p1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6" name="Google Shape;8426;p1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7" name="Google Shape;8427;p1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8" name="Google Shape;8428;p1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9" name="Google Shape;8429;p1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0" name="Google Shape;8430;p1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1" name="Google Shape;8431;p1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2" name="Google Shape;8432;p1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3" name="Google Shape;8433;p1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4" name="Google Shape;8434;p1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5" name="Google Shape;8435;p1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6" name="Google Shape;8436;p1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7" name="Google Shape;8437;p1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8" name="Google Shape;8438;p1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9" name="Google Shape;8439;p1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0" name="Google Shape;8440;p1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1" name="Google Shape;8441;p1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2" name="Google Shape;8442;p1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3" name="Google Shape;8443;p1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4" name="Google Shape;8444;p1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5" name="Google Shape;8445;p1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6" name="Google Shape;8446;p1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7" name="Google Shape;8447;p1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8" name="Google Shape;8448;p1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9" name="Google Shape;8449;p1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0" name="Google Shape;8450;p1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1" name="Google Shape;8451;p1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2" name="Google Shape;8452;p1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3" name="Google Shape;8453;p1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4" name="Google Shape;8454;p1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5" name="Google Shape;8455;p1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6" name="Google Shape;8456;p1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7" name="Google Shape;8457;p1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8" name="Google Shape;8458;p1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9" name="Google Shape;8459;p1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0" name="Google Shape;8460;p1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1" name="Google Shape;8461;p1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2" name="Google Shape;8462;p1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3" name="Google Shape;8463;p1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4" name="Google Shape;8464;p1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5" name="Google Shape;8465;p1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6" name="Google Shape;8466;p1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7" name="Google Shape;8467;p1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8" name="Google Shape;8468;p1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9" name="Google Shape;8469;p1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0" name="Google Shape;8470;p1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1" name="Google Shape;8471;p1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2" name="Google Shape;8472;p1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3" name="Google Shape;8473;p1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4" name="Google Shape;8474;p1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5" name="Google Shape;8475;p1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6" name="Google Shape;8476;p1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7" name="Google Shape;8477;p1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8" name="Google Shape;8478;p1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9" name="Google Shape;8479;p1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0" name="Google Shape;8480;p1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1" name="Google Shape;8481;p1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2" name="Google Shape;8482;p1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3" name="Google Shape;8483;p1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4" name="Google Shape;8484;p1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5" name="Google Shape;8485;p1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6" name="Google Shape;8486;p1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7" name="Google Shape;8487;p1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8" name="Google Shape;8488;p1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9" name="Google Shape;8489;p1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0" name="Google Shape;8490;p1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1" name="Google Shape;8491;p1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2" name="Google Shape;8492;p1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3" name="Google Shape;8493;p1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4" name="Google Shape;8494;p1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5" name="Google Shape;8495;p1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6" name="Google Shape;8496;p1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7" name="Google Shape;8497;p1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8" name="Google Shape;8498;p1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9" name="Google Shape;8499;p1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0" name="Google Shape;8500;p1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1" name="Google Shape;8501;p1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2" name="Google Shape;8502;p1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3" name="Google Shape;8503;p1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4" name="Google Shape;8504;p1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5" name="Google Shape;8505;p1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6" name="Google Shape;8506;p1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7" name="Google Shape;8507;p1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8" name="Google Shape;8508;p1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9" name="Google Shape;8509;p1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0" name="Google Shape;8510;p1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1" name="Google Shape;8511;p1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2" name="Google Shape;8512;p1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3" name="Google Shape;8513;p1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4" name="Google Shape;8514;p1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5" name="Google Shape;8515;p1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6" name="Google Shape;8516;p1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7" name="Google Shape;8517;p1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8" name="Google Shape;8518;p1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9" name="Google Shape;8519;p1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0" name="Google Shape;8520;p1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1" name="Google Shape;8521;p1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2" name="Google Shape;8522;p1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3" name="Google Shape;8523;p1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4" name="Google Shape;8524;p1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5" name="Google Shape;8525;p1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6" name="Google Shape;8526;p1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7" name="Google Shape;8527;p1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8" name="Google Shape;8528;p1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9" name="Google Shape;8529;p1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0" name="Google Shape;8530;p1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1" name="Google Shape;8531;p1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2" name="Google Shape;8532;p1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3" name="Google Shape;8533;p1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4" name="Google Shape;8534;p1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5" name="Google Shape;8535;p1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6" name="Google Shape;8536;p1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7" name="Google Shape;8537;p1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8" name="Google Shape;8538;p1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9" name="Google Shape;8539;p1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0" name="Google Shape;8540;p1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1" name="Google Shape;8541;p1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2" name="Google Shape;8542;p1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3" name="Google Shape;8543;p1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4" name="Google Shape;8544;p1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5" name="Google Shape;8545;p1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6" name="Google Shape;8546;p1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7" name="Google Shape;8547;p1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8" name="Google Shape;8548;p1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9" name="Google Shape;8549;p1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0" name="Google Shape;8550;p1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1" name="Google Shape;8551;p1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2" name="Google Shape;8552;p1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3" name="Google Shape;8553;p1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4" name="Google Shape;8554;p1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5" name="Google Shape;8555;p1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6" name="Google Shape;8556;p1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7" name="Google Shape;8557;p1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8" name="Google Shape;8558;p1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9" name="Google Shape;8559;p1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0" name="Google Shape;8560;p1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1" name="Google Shape;8561;p1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2" name="Google Shape;8562;p1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3" name="Google Shape;8563;p1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4" name="Google Shape;8564;p1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5" name="Google Shape;8565;p1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6" name="Google Shape;8566;p1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7" name="Google Shape;8567;p1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8" name="Google Shape;8568;p1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9" name="Google Shape;8569;p1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0" name="Google Shape;8570;p1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1" name="Google Shape;8571;p1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2" name="Google Shape;8572;p1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3" name="Google Shape;8573;p1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4" name="Google Shape;8574;p1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5" name="Google Shape;8575;p1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6" name="Google Shape;8576;p1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7" name="Google Shape;8577;p1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8" name="Google Shape;8578;p1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9" name="Google Shape;8579;p1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0" name="Google Shape;8580;p1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1" name="Google Shape;8581;p1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2" name="Google Shape;8582;p1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3" name="Google Shape;8583;p1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4" name="Google Shape;8584;p1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5" name="Google Shape;8585;p1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6" name="Google Shape;8586;p1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7" name="Google Shape;8587;p1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8" name="Google Shape;8588;p1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9" name="Google Shape;8589;p1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0" name="Google Shape;8590;p1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1" name="Google Shape;8591;p1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2" name="Google Shape;8592;p1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3" name="Google Shape;8593;p1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4" name="Google Shape;8594;p1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5" name="Google Shape;8595;p1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6" name="Google Shape;8596;p1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7" name="Google Shape;8597;p1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8" name="Google Shape;8598;p1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9" name="Google Shape;8599;p1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0" name="Google Shape;8600;p1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1" name="Google Shape;8601;p1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2" name="Google Shape;8602;p1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3" name="Google Shape;8603;p1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1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1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1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1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1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1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1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1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1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1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1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1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1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1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1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1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1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1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1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1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1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1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1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1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1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1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1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1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1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1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1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1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1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1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1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1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1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1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1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1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1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45" name="Google Shape;8645;p18"/>
            <p:cNvGrpSpPr/>
            <p:nvPr/>
          </p:nvGrpSpPr>
          <p:grpSpPr>
            <a:xfrm>
              <a:off x="5673099" y="3256281"/>
              <a:ext cx="885398" cy="893069"/>
              <a:chOff x="2781975" y="3951500"/>
              <a:chExt cx="640525" cy="646075"/>
            </a:xfrm>
          </p:grpSpPr>
          <p:sp>
            <p:nvSpPr>
              <p:cNvPr id="8646" name="Google Shape;8646;p1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1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1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1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1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1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1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1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1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1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1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1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1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1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1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1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1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1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1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1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1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1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1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1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1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1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1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1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1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1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1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1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1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1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1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1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1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1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1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1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1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1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1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1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1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1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1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1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1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1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1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1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1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1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1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1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1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1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1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1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1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1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1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1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1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1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1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1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1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1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1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1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1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1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1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1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1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1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1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1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1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1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1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1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1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1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1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1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1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1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1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1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1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1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1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1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1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1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1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1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1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1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1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1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1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1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1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1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1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1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1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1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1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1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1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1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1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1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1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1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1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1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1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1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1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1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1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1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1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1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1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1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1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1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1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1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1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1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1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1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1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1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1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1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1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1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1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1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1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1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1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1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1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1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1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1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1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1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1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1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1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1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1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1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1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1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1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1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1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1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1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1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1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1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1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1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1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1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1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1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1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1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1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1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1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1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1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1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1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1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1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1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1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1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1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1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1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1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1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1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1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1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1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1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1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1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1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1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1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1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1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1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1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1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1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1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1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1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1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1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1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1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1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1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1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1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1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1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1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1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1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1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1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1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1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1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1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1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1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1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1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1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1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1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1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1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1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1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1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1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1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1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1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1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1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1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902" name="Google Shape;8902;p18"/>
            <p:cNvGrpSpPr/>
            <p:nvPr/>
          </p:nvGrpSpPr>
          <p:grpSpPr>
            <a:xfrm>
              <a:off x="2672770" y="3466944"/>
              <a:ext cx="885398" cy="893069"/>
              <a:chOff x="2781975" y="3951500"/>
              <a:chExt cx="640525" cy="646075"/>
            </a:xfrm>
          </p:grpSpPr>
          <p:sp>
            <p:nvSpPr>
              <p:cNvPr id="8903" name="Google Shape;8903;p1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1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1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1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1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1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1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1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1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1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1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1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1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1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1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1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1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1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1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1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1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1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1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1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1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1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1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1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1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1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1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1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1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1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1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1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1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1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1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1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1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1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1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1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1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1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1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1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1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1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1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1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1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1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1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1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1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1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1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1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1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1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1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1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1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1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1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1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1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1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1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1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1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1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1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1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1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1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1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1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1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1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1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1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1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1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1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1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1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1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1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1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1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1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1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1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1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1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1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1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1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1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1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1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1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1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1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1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1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1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1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1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1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1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1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1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1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1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1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1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1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1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1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1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1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1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1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1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1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1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1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1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1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1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1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1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1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1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1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1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1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1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1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1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1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1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1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1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1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1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1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1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1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1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1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1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1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1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1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1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1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1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1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1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1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1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1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1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1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1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1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1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1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1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1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1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1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1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1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1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1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1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1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1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1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1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1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1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1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1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1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1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1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1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1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1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1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1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1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1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1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1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1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1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1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1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1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1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1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1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1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1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1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1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1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1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1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1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1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1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1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1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1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1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1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1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1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1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1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1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1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1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1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1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1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1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1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1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1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1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1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1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1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1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1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1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1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1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1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1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1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1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1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1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1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1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59" name="Google Shape;9159;p18"/>
            <p:cNvGrpSpPr/>
            <p:nvPr/>
          </p:nvGrpSpPr>
          <p:grpSpPr>
            <a:xfrm>
              <a:off x="2540241" y="539995"/>
              <a:ext cx="4063478" cy="4063513"/>
              <a:chOff x="3218850" y="1285900"/>
              <a:chExt cx="2939650" cy="2939675"/>
            </a:xfrm>
          </p:grpSpPr>
          <p:sp>
            <p:nvSpPr>
              <p:cNvPr id="9160" name="Google Shape;9160;p18"/>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18"/>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18"/>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18"/>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164" name="Google Shape;9164;p18"/>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18"/>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18"/>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18"/>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18"/>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18"/>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18"/>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18"/>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172" name="Google Shape;9172;p18"/>
          <p:cNvSpPr txBox="1">
            <a:spLocks noGrp="1"/>
          </p:cNvSpPr>
          <p:nvPr>
            <p:ph type="title"/>
          </p:nvPr>
        </p:nvSpPr>
        <p:spPr>
          <a:xfrm>
            <a:off x="4162600" y="4234600"/>
            <a:ext cx="6085200" cy="709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r" rtl="0">
              <a:spcBef>
                <a:spcPts val="0"/>
              </a:spcBef>
              <a:spcAft>
                <a:spcPts val="0"/>
              </a:spcAft>
              <a:buSzPts val="3000"/>
              <a:buNone/>
              <a:defRPr sz="2667"/>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9173" name="Google Shape;9173;p18"/>
          <p:cNvSpPr txBox="1">
            <a:spLocks noGrp="1"/>
          </p:cNvSpPr>
          <p:nvPr>
            <p:ph type="subTitle" idx="1"/>
          </p:nvPr>
        </p:nvSpPr>
        <p:spPr>
          <a:xfrm>
            <a:off x="1944200" y="1914200"/>
            <a:ext cx="8303600" cy="2320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4000"/>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Tree>
    <p:extLst>
      <p:ext uri="{BB962C8B-B14F-4D97-AF65-F5344CB8AC3E}">
        <p14:creationId xmlns:p14="http://schemas.microsoft.com/office/powerpoint/2010/main" val="289896078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74"/>
        <p:cNvGrpSpPr/>
        <p:nvPr/>
      </p:nvGrpSpPr>
      <p:grpSpPr>
        <a:xfrm>
          <a:off x="0" y="0"/>
          <a:ext cx="0" cy="0"/>
          <a:chOff x="0" y="0"/>
          <a:chExt cx="0" cy="0"/>
        </a:xfrm>
      </p:grpSpPr>
      <p:grpSp>
        <p:nvGrpSpPr>
          <p:cNvPr id="9175" name="Google Shape;9175;p19"/>
          <p:cNvGrpSpPr/>
          <p:nvPr/>
        </p:nvGrpSpPr>
        <p:grpSpPr>
          <a:xfrm>
            <a:off x="93404" y="101604"/>
            <a:ext cx="854033" cy="861433"/>
            <a:chOff x="2781975" y="3951500"/>
            <a:chExt cx="640525" cy="646075"/>
          </a:xfrm>
        </p:grpSpPr>
        <p:sp>
          <p:nvSpPr>
            <p:cNvPr id="9176" name="Google Shape;9176;p1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1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1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1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1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1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1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1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1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1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1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1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1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1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1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1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1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1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1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1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1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1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1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1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1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1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1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1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1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1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1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1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1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1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1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1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1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1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1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1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1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1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1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1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1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1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1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1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1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1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1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1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1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1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1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1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1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1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1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1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1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1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1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1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1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1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1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1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1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1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1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1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1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1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1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1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1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1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1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1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1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1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1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1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1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1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1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1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1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1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1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1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1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1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1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1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1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1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1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1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1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1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1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1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1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1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1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1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1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1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1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1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1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1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1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1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1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1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1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1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1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1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1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1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1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1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1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1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1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1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1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1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1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1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1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1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1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1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1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1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1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1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1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1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1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1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1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1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1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1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1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1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1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1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1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1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1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1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1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1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1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1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1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1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1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1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1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1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1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1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1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1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1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1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1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1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1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1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1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1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1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1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1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1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1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1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1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1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1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1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1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1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1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1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1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1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1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1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1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1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1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1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1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1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1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1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1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1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1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1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1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1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1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1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1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1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1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1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1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1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1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1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1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1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1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1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1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1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1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1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1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1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1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1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1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1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1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1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1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1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1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1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1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1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1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1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1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1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1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1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1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1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1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1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1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1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432" name="Google Shape;9432;p19"/>
          <p:cNvSpPr/>
          <p:nvPr/>
        </p:nvSpPr>
        <p:spPr>
          <a:xfrm>
            <a:off x="445600" y="1266233"/>
            <a:ext cx="45376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33" name="Google Shape;9433;p19"/>
          <p:cNvSpPr txBox="1">
            <a:spLocks noGrp="1"/>
          </p:cNvSpPr>
          <p:nvPr>
            <p:ph type="subTitle" idx="1"/>
          </p:nvPr>
        </p:nvSpPr>
        <p:spPr>
          <a:xfrm>
            <a:off x="960000" y="2996033"/>
            <a:ext cx="3413600" cy="170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434" name="Google Shape;9434;p19"/>
          <p:cNvSpPr txBox="1">
            <a:spLocks noGrp="1"/>
          </p:cNvSpPr>
          <p:nvPr>
            <p:ph type="title"/>
          </p:nvPr>
        </p:nvSpPr>
        <p:spPr>
          <a:xfrm>
            <a:off x="445567" y="389033"/>
            <a:ext cx="11300800" cy="877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9435" name="Google Shape;9435;p19"/>
          <p:cNvSpPr/>
          <p:nvPr/>
        </p:nvSpPr>
        <p:spPr>
          <a:xfrm>
            <a:off x="4983200" y="1266233"/>
            <a:ext cx="67632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00249002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9436"/>
        <p:cNvGrpSpPr/>
        <p:nvPr/>
      </p:nvGrpSpPr>
      <p:grpSpPr>
        <a:xfrm>
          <a:off x="0" y="0"/>
          <a:ext cx="0" cy="0"/>
          <a:chOff x="0" y="0"/>
          <a:chExt cx="0" cy="0"/>
        </a:xfrm>
      </p:grpSpPr>
      <p:sp>
        <p:nvSpPr>
          <p:cNvPr id="9437" name="Google Shape;9437;p20"/>
          <p:cNvSpPr/>
          <p:nvPr/>
        </p:nvSpPr>
        <p:spPr>
          <a:xfrm flipH="1">
            <a:off x="7208800" y="1266233"/>
            <a:ext cx="45376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38" name="Google Shape;9438;p20"/>
          <p:cNvSpPr/>
          <p:nvPr/>
        </p:nvSpPr>
        <p:spPr>
          <a:xfrm flipH="1">
            <a:off x="445600" y="1266233"/>
            <a:ext cx="67632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439" name="Google Shape;9439;p20"/>
          <p:cNvGrpSpPr/>
          <p:nvPr/>
        </p:nvGrpSpPr>
        <p:grpSpPr>
          <a:xfrm>
            <a:off x="93404" y="101604"/>
            <a:ext cx="854033" cy="861433"/>
            <a:chOff x="2781975" y="3951500"/>
            <a:chExt cx="640525" cy="646075"/>
          </a:xfrm>
        </p:grpSpPr>
        <p:sp>
          <p:nvSpPr>
            <p:cNvPr id="9440" name="Google Shape;9440;p20"/>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20"/>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20"/>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20"/>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20"/>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20"/>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20"/>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20"/>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20"/>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20"/>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20"/>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20"/>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20"/>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20"/>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20"/>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20"/>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20"/>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20"/>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20"/>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20"/>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20"/>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20"/>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20"/>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20"/>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20"/>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20"/>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20"/>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20"/>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20"/>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20"/>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20"/>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20"/>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20"/>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20"/>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20"/>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20"/>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20"/>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20"/>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20"/>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20"/>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20"/>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20"/>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20"/>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20"/>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20"/>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20"/>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20"/>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20"/>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20"/>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20"/>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20"/>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20"/>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20"/>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20"/>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20"/>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20"/>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20"/>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20"/>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20"/>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20"/>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20"/>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20"/>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20"/>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20"/>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20"/>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20"/>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20"/>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20"/>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20"/>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20"/>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20"/>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20"/>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20"/>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20"/>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20"/>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20"/>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20"/>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20"/>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20"/>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20"/>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20"/>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20"/>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20"/>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20"/>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20"/>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20"/>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20"/>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20"/>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20"/>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20"/>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20"/>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20"/>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20"/>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20"/>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20"/>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20"/>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20"/>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20"/>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20"/>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20"/>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20"/>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20"/>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20"/>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20"/>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20"/>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20"/>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20"/>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20"/>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20"/>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20"/>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20"/>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20"/>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20"/>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20"/>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20"/>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20"/>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20"/>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20"/>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20"/>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20"/>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20"/>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20"/>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20"/>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20"/>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20"/>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20"/>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20"/>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20"/>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20"/>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20"/>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20"/>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20"/>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20"/>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20"/>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20"/>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20"/>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20"/>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20"/>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20"/>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20"/>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20"/>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20"/>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20"/>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20"/>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20"/>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20"/>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20"/>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20"/>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20"/>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20"/>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20"/>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20"/>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20"/>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20"/>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20"/>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20"/>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20"/>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20"/>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20"/>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20"/>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20"/>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20"/>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20"/>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20"/>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20"/>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20"/>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20"/>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20"/>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20"/>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20"/>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20"/>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20"/>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20"/>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20"/>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20"/>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20"/>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20"/>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20"/>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20"/>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20"/>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20"/>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20"/>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20"/>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20"/>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20"/>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20"/>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20"/>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20"/>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20"/>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20"/>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20"/>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20"/>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20"/>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20"/>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20"/>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20"/>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20"/>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20"/>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20"/>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20"/>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20"/>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20"/>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20"/>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20"/>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20"/>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20"/>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20"/>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20"/>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20"/>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20"/>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20"/>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20"/>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20"/>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20"/>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20"/>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20"/>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20"/>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20"/>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20"/>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20"/>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20"/>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20"/>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20"/>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20"/>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20"/>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20"/>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20"/>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20"/>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20"/>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20"/>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20"/>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20"/>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20"/>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20"/>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20"/>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20"/>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20"/>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20"/>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20"/>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20"/>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20"/>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20"/>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20"/>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20"/>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20"/>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20"/>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20"/>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20"/>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20"/>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20"/>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20"/>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20"/>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20"/>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20"/>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20"/>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20"/>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696" name="Google Shape;9696;p20"/>
          <p:cNvSpPr txBox="1">
            <a:spLocks noGrp="1"/>
          </p:cNvSpPr>
          <p:nvPr>
            <p:ph type="subTitle" idx="1"/>
          </p:nvPr>
        </p:nvSpPr>
        <p:spPr>
          <a:xfrm>
            <a:off x="7818400" y="2993967"/>
            <a:ext cx="3413600" cy="1706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697" name="Google Shape;9697;p20"/>
          <p:cNvSpPr txBox="1">
            <a:spLocks noGrp="1"/>
          </p:cNvSpPr>
          <p:nvPr>
            <p:ph type="title"/>
          </p:nvPr>
        </p:nvSpPr>
        <p:spPr>
          <a:xfrm>
            <a:off x="445567" y="389033"/>
            <a:ext cx="11300800" cy="877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algn="r" rtl="0">
              <a:spcBef>
                <a:spcPts val="0"/>
              </a:spcBef>
              <a:spcAft>
                <a:spcPts val="0"/>
              </a:spcAft>
              <a:buSzPts val="2500"/>
              <a:buNone/>
              <a:defRPr sz="3333"/>
            </a:lvl1pPr>
            <a:lvl2pPr lvl="1" algn="r" rtl="0">
              <a:spcBef>
                <a:spcPts val="0"/>
              </a:spcBef>
              <a:spcAft>
                <a:spcPts val="0"/>
              </a:spcAft>
              <a:buSzPts val="2500"/>
              <a:buNone/>
              <a:defRPr/>
            </a:lvl2pPr>
            <a:lvl3pPr lvl="2" algn="r" rtl="0">
              <a:spcBef>
                <a:spcPts val="0"/>
              </a:spcBef>
              <a:spcAft>
                <a:spcPts val="0"/>
              </a:spcAft>
              <a:buSzPts val="2500"/>
              <a:buNone/>
              <a:defRPr/>
            </a:lvl3pPr>
            <a:lvl4pPr lvl="3" algn="r" rtl="0">
              <a:spcBef>
                <a:spcPts val="0"/>
              </a:spcBef>
              <a:spcAft>
                <a:spcPts val="0"/>
              </a:spcAft>
              <a:buSzPts val="2500"/>
              <a:buNone/>
              <a:defRPr/>
            </a:lvl4pPr>
            <a:lvl5pPr lvl="4" algn="r" rtl="0">
              <a:spcBef>
                <a:spcPts val="0"/>
              </a:spcBef>
              <a:spcAft>
                <a:spcPts val="0"/>
              </a:spcAft>
              <a:buSzPts val="2500"/>
              <a:buNone/>
              <a:defRPr/>
            </a:lvl5pPr>
            <a:lvl6pPr lvl="5" algn="r" rtl="0">
              <a:spcBef>
                <a:spcPts val="0"/>
              </a:spcBef>
              <a:spcAft>
                <a:spcPts val="0"/>
              </a:spcAft>
              <a:buSzPts val="2500"/>
              <a:buNone/>
              <a:defRPr/>
            </a:lvl6pPr>
            <a:lvl7pPr lvl="6" algn="r" rtl="0">
              <a:spcBef>
                <a:spcPts val="0"/>
              </a:spcBef>
              <a:spcAft>
                <a:spcPts val="0"/>
              </a:spcAft>
              <a:buSzPts val="2500"/>
              <a:buNone/>
              <a:defRPr/>
            </a:lvl7pPr>
            <a:lvl8pPr lvl="7" algn="r" rtl="0">
              <a:spcBef>
                <a:spcPts val="0"/>
              </a:spcBef>
              <a:spcAft>
                <a:spcPts val="0"/>
              </a:spcAft>
              <a:buSzPts val="2500"/>
              <a:buNone/>
              <a:defRPr/>
            </a:lvl8pPr>
            <a:lvl9pPr lvl="8" algn="r" rtl="0">
              <a:spcBef>
                <a:spcPts val="0"/>
              </a:spcBef>
              <a:spcAft>
                <a:spcPts val="0"/>
              </a:spcAft>
              <a:buSzPts val="2500"/>
              <a:buNone/>
              <a:defRPr/>
            </a:lvl9pPr>
          </a:lstStyle>
          <a:p>
            <a:endParaRPr/>
          </a:p>
        </p:txBody>
      </p:sp>
    </p:spTree>
    <p:extLst>
      <p:ext uri="{BB962C8B-B14F-4D97-AF65-F5344CB8AC3E}">
        <p14:creationId xmlns:p14="http://schemas.microsoft.com/office/powerpoint/2010/main" val="90853608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9698"/>
        <p:cNvGrpSpPr/>
        <p:nvPr/>
      </p:nvGrpSpPr>
      <p:grpSpPr>
        <a:xfrm>
          <a:off x="0" y="0"/>
          <a:ext cx="0" cy="0"/>
          <a:chOff x="0" y="0"/>
          <a:chExt cx="0" cy="0"/>
        </a:xfrm>
      </p:grpSpPr>
      <p:grpSp>
        <p:nvGrpSpPr>
          <p:cNvPr id="9699" name="Google Shape;9699;p21"/>
          <p:cNvGrpSpPr/>
          <p:nvPr/>
        </p:nvGrpSpPr>
        <p:grpSpPr>
          <a:xfrm>
            <a:off x="93404" y="101604"/>
            <a:ext cx="854033" cy="861433"/>
            <a:chOff x="2781975" y="3951500"/>
            <a:chExt cx="640525" cy="646075"/>
          </a:xfrm>
        </p:grpSpPr>
        <p:sp>
          <p:nvSpPr>
            <p:cNvPr id="9700" name="Google Shape;9700;p21"/>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21"/>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21"/>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21"/>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21"/>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21"/>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21"/>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21"/>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21"/>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21"/>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21"/>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21"/>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21"/>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21"/>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21"/>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21"/>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21"/>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21"/>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21"/>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21"/>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21"/>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21"/>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21"/>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21"/>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21"/>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21"/>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21"/>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21"/>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21"/>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21"/>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21"/>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21"/>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21"/>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21"/>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21"/>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21"/>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21"/>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21"/>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21"/>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21"/>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21"/>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21"/>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21"/>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21"/>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21"/>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21"/>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21"/>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21"/>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21"/>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21"/>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21"/>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21"/>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21"/>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21"/>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21"/>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21"/>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21"/>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21"/>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21"/>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21"/>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21"/>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21"/>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21"/>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21"/>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21"/>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21"/>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21"/>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21"/>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21"/>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21"/>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21"/>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21"/>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21"/>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21"/>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21"/>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21"/>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21"/>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21"/>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21"/>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21"/>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21"/>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21"/>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21"/>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21"/>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21"/>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21"/>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21"/>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21"/>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21"/>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21"/>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21"/>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21"/>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21"/>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21"/>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21"/>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21"/>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21"/>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21"/>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21"/>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21"/>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21"/>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21"/>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21"/>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21"/>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21"/>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21"/>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21"/>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21"/>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21"/>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21"/>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21"/>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21"/>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21"/>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21"/>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21"/>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21"/>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21"/>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21"/>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21"/>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21"/>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21"/>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21"/>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21"/>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21"/>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21"/>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21"/>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21"/>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21"/>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21"/>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21"/>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21"/>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21"/>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21"/>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21"/>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21"/>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21"/>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21"/>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21"/>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21"/>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21"/>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21"/>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21"/>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21"/>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21"/>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21"/>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21"/>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21"/>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21"/>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21"/>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21"/>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21"/>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21"/>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21"/>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21"/>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21"/>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21"/>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21"/>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21"/>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21"/>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21"/>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21"/>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21"/>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21"/>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21"/>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21"/>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21"/>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21"/>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21"/>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21"/>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21"/>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21"/>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21"/>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21"/>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21"/>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21"/>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21"/>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21"/>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21"/>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21"/>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21"/>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21"/>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21"/>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21"/>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21"/>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21"/>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21"/>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21"/>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21"/>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21"/>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21"/>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21"/>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21"/>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21"/>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21"/>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21"/>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21"/>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21"/>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21"/>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21"/>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21"/>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21"/>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21"/>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21"/>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21"/>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21"/>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21"/>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21"/>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21"/>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21"/>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21"/>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21"/>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21"/>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21"/>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21"/>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21"/>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21"/>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21"/>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21"/>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21"/>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21"/>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21"/>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21"/>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21"/>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21"/>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21"/>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21"/>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21"/>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21"/>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21"/>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21"/>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21"/>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21"/>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21"/>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21"/>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21"/>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21"/>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21"/>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21"/>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21"/>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21"/>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21"/>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21"/>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21"/>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21"/>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21"/>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21"/>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21"/>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21"/>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21"/>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21"/>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21"/>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21"/>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21"/>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21"/>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21"/>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21"/>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956" name="Google Shape;9956;p21"/>
          <p:cNvSpPr/>
          <p:nvPr/>
        </p:nvSpPr>
        <p:spPr>
          <a:xfrm>
            <a:off x="445600" y="4985167"/>
            <a:ext cx="11300800" cy="1487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57" name="Google Shape;9957;p21"/>
          <p:cNvSpPr txBox="1">
            <a:spLocks noGrp="1"/>
          </p:cNvSpPr>
          <p:nvPr>
            <p:ph type="subTitle" idx="1"/>
          </p:nvPr>
        </p:nvSpPr>
        <p:spPr>
          <a:xfrm>
            <a:off x="2625467" y="5162800"/>
            <a:ext cx="69412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958" name="Google Shape;9958;p21"/>
          <p:cNvSpPr txBox="1">
            <a:spLocks noGrp="1"/>
          </p:cNvSpPr>
          <p:nvPr>
            <p:ph type="title"/>
          </p:nvPr>
        </p:nvSpPr>
        <p:spPr>
          <a:xfrm>
            <a:off x="445567" y="389033"/>
            <a:ext cx="11300800" cy="8772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9959" name="Google Shape;9959;p21"/>
          <p:cNvSpPr/>
          <p:nvPr/>
        </p:nvSpPr>
        <p:spPr>
          <a:xfrm>
            <a:off x="445600" y="1266233"/>
            <a:ext cx="11300800" cy="37188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30846399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9960"/>
        <p:cNvGrpSpPr/>
        <p:nvPr/>
      </p:nvGrpSpPr>
      <p:grpSpPr>
        <a:xfrm>
          <a:off x="0" y="0"/>
          <a:ext cx="0" cy="0"/>
          <a:chOff x="0" y="0"/>
          <a:chExt cx="0" cy="0"/>
        </a:xfrm>
      </p:grpSpPr>
      <p:grpSp>
        <p:nvGrpSpPr>
          <p:cNvPr id="9961" name="Google Shape;9961;p22"/>
          <p:cNvGrpSpPr/>
          <p:nvPr/>
        </p:nvGrpSpPr>
        <p:grpSpPr>
          <a:xfrm>
            <a:off x="93404" y="101604"/>
            <a:ext cx="854033" cy="861433"/>
            <a:chOff x="2781975" y="3951500"/>
            <a:chExt cx="640525" cy="646075"/>
          </a:xfrm>
        </p:grpSpPr>
        <p:sp>
          <p:nvSpPr>
            <p:cNvPr id="9962" name="Google Shape;9962;p2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2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2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2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2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2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2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2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2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2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2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2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2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2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2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2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2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2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2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2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2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2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2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2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2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2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2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2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2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2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2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2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2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2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2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2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2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2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2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2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2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2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2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2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2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2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2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2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2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2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2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2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2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2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2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2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2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2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2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2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2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2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2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2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2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2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2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2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2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2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2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2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2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2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2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2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2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2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2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2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2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2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2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2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2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2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2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2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2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2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2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2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2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2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2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2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2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2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2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2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2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2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2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2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2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2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2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2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2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2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2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2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2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2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2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2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2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2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2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2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2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2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2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2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2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2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2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2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2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2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2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2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2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2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2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2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2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2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2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2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2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2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2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2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2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2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2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2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2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2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2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2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2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2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2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2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2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2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2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2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2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2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2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2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2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2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2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2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2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2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2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2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2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2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2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2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2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2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2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2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2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2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2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2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2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2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2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2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2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2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2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2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2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2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2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2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2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2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2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2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2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2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2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2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2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2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2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2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2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2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2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2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2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2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2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2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2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2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2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2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2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2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2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2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2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2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2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2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2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2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2" name="Google Shape;10192;p2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3" name="Google Shape;10193;p2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4" name="Google Shape;10194;p2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5" name="Google Shape;10195;p2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6" name="Google Shape;10196;p2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7" name="Google Shape;10197;p2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8" name="Google Shape;10198;p2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9" name="Google Shape;10199;p2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0" name="Google Shape;10200;p2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1" name="Google Shape;10201;p2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2" name="Google Shape;10202;p2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3" name="Google Shape;10203;p2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4" name="Google Shape;10204;p2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5" name="Google Shape;10205;p2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6" name="Google Shape;10206;p2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7" name="Google Shape;10207;p2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8" name="Google Shape;10208;p2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9" name="Google Shape;10209;p2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0" name="Google Shape;10210;p2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1" name="Google Shape;10211;p2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2" name="Google Shape;10212;p2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3" name="Google Shape;10213;p2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4" name="Google Shape;10214;p2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5" name="Google Shape;10215;p2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6" name="Google Shape;10216;p2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7" name="Google Shape;10217;p2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218" name="Google Shape;10218;p22"/>
          <p:cNvSpPr/>
          <p:nvPr/>
        </p:nvSpPr>
        <p:spPr>
          <a:xfrm>
            <a:off x="445600" y="1266233"/>
            <a:ext cx="113008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19" name="Google Shape;10219;p22"/>
          <p:cNvSpPr txBox="1">
            <a:spLocks noGrp="1"/>
          </p:cNvSpPr>
          <p:nvPr>
            <p:ph type="subTitle" idx="1"/>
          </p:nvPr>
        </p:nvSpPr>
        <p:spPr>
          <a:xfrm>
            <a:off x="960000" y="2819400"/>
            <a:ext cx="1706800" cy="2072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20" name="Google Shape;10220;p22"/>
          <p:cNvSpPr txBox="1">
            <a:spLocks noGrp="1"/>
          </p:cNvSpPr>
          <p:nvPr>
            <p:ph type="title"/>
          </p:nvPr>
        </p:nvSpPr>
        <p:spPr>
          <a:xfrm>
            <a:off x="445567" y="389033"/>
            <a:ext cx="11300800" cy="8772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extLst>
      <p:ext uri="{BB962C8B-B14F-4D97-AF65-F5344CB8AC3E}">
        <p14:creationId xmlns:p14="http://schemas.microsoft.com/office/powerpoint/2010/main" val="153669195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0221"/>
        <p:cNvGrpSpPr/>
        <p:nvPr/>
      </p:nvGrpSpPr>
      <p:grpSpPr>
        <a:xfrm>
          <a:off x="0" y="0"/>
          <a:ext cx="0" cy="0"/>
          <a:chOff x="0" y="0"/>
          <a:chExt cx="0" cy="0"/>
        </a:xfrm>
      </p:grpSpPr>
      <p:grpSp>
        <p:nvGrpSpPr>
          <p:cNvPr id="10222" name="Google Shape;10222;p23"/>
          <p:cNvGrpSpPr/>
          <p:nvPr/>
        </p:nvGrpSpPr>
        <p:grpSpPr>
          <a:xfrm>
            <a:off x="93404" y="101604"/>
            <a:ext cx="854033" cy="861433"/>
            <a:chOff x="2781975" y="3951500"/>
            <a:chExt cx="640525" cy="646075"/>
          </a:xfrm>
        </p:grpSpPr>
        <p:sp>
          <p:nvSpPr>
            <p:cNvPr id="10223" name="Google Shape;10223;p2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4" name="Google Shape;10224;p2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5" name="Google Shape;10225;p2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6" name="Google Shape;10226;p2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7" name="Google Shape;10227;p2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8" name="Google Shape;10228;p2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9" name="Google Shape;10229;p2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0" name="Google Shape;10230;p2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1" name="Google Shape;10231;p2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2" name="Google Shape;10232;p2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3" name="Google Shape;10233;p2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4" name="Google Shape;10234;p2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5" name="Google Shape;10235;p2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6" name="Google Shape;10236;p2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7" name="Google Shape;10237;p2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8" name="Google Shape;10238;p2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9" name="Google Shape;10239;p2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0" name="Google Shape;10240;p2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1" name="Google Shape;10241;p2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2" name="Google Shape;10242;p2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3" name="Google Shape;10243;p2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4" name="Google Shape;10244;p2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5" name="Google Shape;10245;p2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6" name="Google Shape;10246;p2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7" name="Google Shape;10247;p2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8" name="Google Shape;10248;p2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9" name="Google Shape;10249;p2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0" name="Google Shape;10250;p2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1" name="Google Shape;10251;p2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2" name="Google Shape;10252;p2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3" name="Google Shape;10253;p2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4" name="Google Shape;10254;p2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5" name="Google Shape;10255;p2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6" name="Google Shape;10256;p2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7" name="Google Shape;10257;p2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8" name="Google Shape;10258;p2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9" name="Google Shape;10259;p2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0" name="Google Shape;10260;p2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1" name="Google Shape;10261;p2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2" name="Google Shape;10262;p2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3" name="Google Shape;10263;p2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4" name="Google Shape;10264;p2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5" name="Google Shape;10265;p2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6" name="Google Shape;10266;p2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7" name="Google Shape;10267;p2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8" name="Google Shape;10268;p2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9" name="Google Shape;10269;p2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0" name="Google Shape;10270;p2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1" name="Google Shape;10271;p2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2" name="Google Shape;10272;p2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3" name="Google Shape;10273;p2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4" name="Google Shape;10274;p2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5" name="Google Shape;10275;p2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6" name="Google Shape;10276;p2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7" name="Google Shape;10277;p2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8" name="Google Shape;10278;p2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9" name="Google Shape;10279;p2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0" name="Google Shape;10280;p2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1" name="Google Shape;10281;p2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2" name="Google Shape;10282;p2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3" name="Google Shape;10283;p2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4" name="Google Shape;10284;p2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5" name="Google Shape;10285;p2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6" name="Google Shape;10286;p2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7" name="Google Shape;10287;p2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8" name="Google Shape;10288;p2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9" name="Google Shape;10289;p2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0" name="Google Shape;10290;p2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1" name="Google Shape;10291;p2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2" name="Google Shape;10292;p2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3" name="Google Shape;10293;p2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4" name="Google Shape;10294;p2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5" name="Google Shape;10295;p2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6" name="Google Shape;10296;p2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7" name="Google Shape;10297;p2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8" name="Google Shape;10298;p2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9" name="Google Shape;10299;p2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0" name="Google Shape;10300;p2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1" name="Google Shape;10301;p2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2" name="Google Shape;10302;p2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3" name="Google Shape;10303;p2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4" name="Google Shape;10304;p2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5" name="Google Shape;10305;p2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6" name="Google Shape;10306;p2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7" name="Google Shape;10307;p2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8" name="Google Shape;10308;p2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9" name="Google Shape;10309;p2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0" name="Google Shape;10310;p2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1" name="Google Shape;10311;p2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2" name="Google Shape;10312;p2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3" name="Google Shape;10313;p2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4" name="Google Shape;10314;p2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5" name="Google Shape;10315;p2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6" name="Google Shape;10316;p2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7" name="Google Shape;10317;p2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8" name="Google Shape;10318;p2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9" name="Google Shape;10319;p2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0" name="Google Shape;10320;p2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1" name="Google Shape;10321;p2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2" name="Google Shape;10322;p2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3" name="Google Shape;10323;p2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4" name="Google Shape;10324;p2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5" name="Google Shape;10325;p2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6" name="Google Shape;10326;p2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7" name="Google Shape;10327;p2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8" name="Google Shape;10328;p2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9" name="Google Shape;10329;p2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0" name="Google Shape;10330;p2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1" name="Google Shape;10331;p2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2" name="Google Shape;10332;p2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3" name="Google Shape;10333;p2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4" name="Google Shape;10334;p2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5" name="Google Shape;10335;p2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6" name="Google Shape;10336;p2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7" name="Google Shape;10337;p2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8" name="Google Shape;10338;p2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9" name="Google Shape;10339;p2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0" name="Google Shape;10340;p2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1" name="Google Shape;10341;p2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2" name="Google Shape;10342;p2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3" name="Google Shape;10343;p2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4" name="Google Shape;10344;p2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5" name="Google Shape;10345;p2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6" name="Google Shape;10346;p2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7" name="Google Shape;10347;p2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8" name="Google Shape;10348;p2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9" name="Google Shape;10349;p2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0" name="Google Shape;10350;p2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1" name="Google Shape;10351;p2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2" name="Google Shape;10352;p2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3" name="Google Shape;10353;p2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4" name="Google Shape;10354;p2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5" name="Google Shape;10355;p2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6" name="Google Shape;10356;p2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7" name="Google Shape;10357;p2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8" name="Google Shape;10358;p2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9" name="Google Shape;10359;p2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0" name="Google Shape;10360;p2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1" name="Google Shape;10361;p2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2" name="Google Shape;10362;p2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3" name="Google Shape;10363;p2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4" name="Google Shape;10364;p2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5" name="Google Shape;10365;p2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6" name="Google Shape;10366;p2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7" name="Google Shape;10367;p2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8" name="Google Shape;10368;p2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9" name="Google Shape;10369;p2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0" name="Google Shape;10370;p2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1" name="Google Shape;10371;p2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2" name="Google Shape;10372;p2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3" name="Google Shape;10373;p2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4" name="Google Shape;10374;p2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5" name="Google Shape;10375;p2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6" name="Google Shape;10376;p2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7" name="Google Shape;10377;p2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8" name="Google Shape;10378;p2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9" name="Google Shape;10379;p2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0" name="Google Shape;10380;p2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1" name="Google Shape;10381;p2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2" name="Google Shape;10382;p2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3" name="Google Shape;10383;p2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4" name="Google Shape;10384;p2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5" name="Google Shape;10385;p2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6" name="Google Shape;10386;p2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7" name="Google Shape;10387;p2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8" name="Google Shape;10388;p2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9" name="Google Shape;10389;p2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0" name="Google Shape;10390;p2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1" name="Google Shape;10391;p2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2" name="Google Shape;10392;p2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3" name="Google Shape;10393;p2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4" name="Google Shape;10394;p2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5" name="Google Shape;10395;p2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6" name="Google Shape;10396;p2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7" name="Google Shape;10397;p2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8" name="Google Shape;10398;p2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9" name="Google Shape;10399;p2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0" name="Google Shape;10400;p2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1" name="Google Shape;10401;p2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2" name="Google Shape;10402;p2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3" name="Google Shape;10403;p2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4" name="Google Shape;10404;p2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5" name="Google Shape;10405;p2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6" name="Google Shape;10406;p2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7" name="Google Shape;10407;p2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8" name="Google Shape;10408;p2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9" name="Google Shape;10409;p2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0" name="Google Shape;10410;p2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1" name="Google Shape;10411;p2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2" name="Google Shape;10412;p2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3" name="Google Shape;10413;p2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4" name="Google Shape;10414;p2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5" name="Google Shape;10415;p2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6" name="Google Shape;10416;p2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7" name="Google Shape;10417;p2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8" name="Google Shape;10418;p2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9" name="Google Shape;10419;p2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0" name="Google Shape;10420;p2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1" name="Google Shape;10421;p2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2" name="Google Shape;10422;p2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3" name="Google Shape;10423;p2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4" name="Google Shape;10424;p2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5" name="Google Shape;10425;p2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6" name="Google Shape;10426;p2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7" name="Google Shape;10427;p2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8" name="Google Shape;10428;p2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9" name="Google Shape;10429;p2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0" name="Google Shape;10430;p2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1" name="Google Shape;10431;p2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2" name="Google Shape;10432;p2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3" name="Google Shape;10433;p2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4" name="Google Shape;10434;p2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5" name="Google Shape;10435;p2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6" name="Google Shape;10436;p2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7" name="Google Shape;10437;p2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8" name="Google Shape;10438;p2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9" name="Google Shape;10439;p2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0" name="Google Shape;10440;p2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1" name="Google Shape;10441;p2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2" name="Google Shape;10442;p2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3" name="Google Shape;10443;p2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4" name="Google Shape;10444;p2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5" name="Google Shape;10445;p2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6" name="Google Shape;10446;p2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7" name="Google Shape;10447;p2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8" name="Google Shape;10448;p2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9" name="Google Shape;10449;p2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0" name="Google Shape;10450;p2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1" name="Google Shape;10451;p2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2" name="Google Shape;10452;p2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3" name="Google Shape;10453;p2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4" name="Google Shape;10454;p2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5" name="Google Shape;10455;p2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6" name="Google Shape;10456;p2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7" name="Google Shape;10457;p2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8" name="Google Shape;10458;p2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9" name="Google Shape;10459;p2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0" name="Google Shape;10460;p2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1" name="Google Shape;10461;p2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2" name="Google Shape;10462;p2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3" name="Google Shape;10463;p2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4" name="Google Shape;10464;p2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5" name="Google Shape;10465;p2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6" name="Google Shape;10466;p2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7" name="Google Shape;10467;p2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8" name="Google Shape;10468;p2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9" name="Google Shape;10469;p2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0" name="Google Shape;10470;p2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1" name="Google Shape;10471;p2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2" name="Google Shape;10472;p2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3" name="Google Shape;10473;p2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4" name="Google Shape;10474;p2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5" name="Google Shape;10475;p2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6" name="Google Shape;10476;p2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7" name="Google Shape;10477;p2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8" name="Google Shape;10478;p2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479" name="Google Shape;10479;p23"/>
          <p:cNvSpPr/>
          <p:nvPr/>
        </p:nvSpPr>
        <p:spPr>
          <a:xfrm>
            <a:off x="445600" y="1266233"/>
            <a:ext cx="113008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80" name="Google Shape;10480;p23"/>
          <p:cNvSpPr txBox="1">
            <a:spLocks noGrp="1"/>
          </p:cNvSpPr>
          <p:nvPr>
            <p:ph type="subTitle" idx="1"/>
          </p:nvPr>
        </p:nvSpPr>
        <p:spPr>
          <a:xfrm>
            <a:off x="6964800" y="3194100"/>
            <a:ext cx="4267200" cy="1097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481" name="Google Shape;10481;p23"/>
          <p:cNvSpPr txBox="1">
            <a:spLocks noGrp="1"/>
          </p:cNvSpPr>
          <p:nvPr>
            <p:ph type="title"/>
          </p:nvPr>
        </p:nvSpPr>
        <p:spPr>
          <a:xfrm>
            <a:off x="445567" y="389033"/>
            <a:ext cx="11300800" cy="8772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extLst>
      <p:ext uri="{BB962C8B-B14F-4D97-AF65-F5344CB8AC3E}">
        <p14:creationId xmlns:p14="http://schemas.microsoft.com/office/powerpoint/2010/main" val="273677331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0482"/>
        <p:cNvGrpSpPr/>
        <p:nvPr/>
      </p:nvGrpSpPr>
      <p:grpSpPr>
        <a:xfrm>
          <a:off x="0" y="0"/>
          <a:ext cx="0" cy="0"/>
          <a:chOff x="0" y="0"/>
          <a:chExt cx="0" cy="0"/>
        </a:xfrm>
      </p:grpSpPr>
      <p:grpSp>
        <p:nvGrpSpPr>
          <p:cNvPr id="10483" name="Google Shape;10483;p24"/>
          <p:cNvGrpSpPr/>
          <p:nvPr/>
        </p:nvGrpSpPr>
        <p:grpSpPr>
          <a:xfrm>
            <a:off x="93404" y="101604"/>
            <a:ext cx="854033" cy="861433"/>
            <a:chOff x="2781975" y="3951500"/>
            <a:chExt cx="640525" cy="646075"/>
          </a:xfrm>
        </p:grpSpPr>
        <p:sp>
          <p:nvSpPr>
            <p:cNvPr id="10484" name="Google Shape;10484;p24"/>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5" name="Google Shape;10485;p24"/>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6" name="Google Shape;10486;p24"/>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7" name="Google Shape;10487;p24"/>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8" name="Google Shape;10488;p24"/>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9" name="Google Shape;10489;p24"/>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0" name="Google Shape;10490;p24"/>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1" name="Google Shape;10491;p24"/>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2" name="Google Shape;10492;p24"/>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3" name="Google Shape;10493;p24"/>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4" name="Google Shape;10494;p24"/>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5" name="Google Shape;10495;p24"/>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6" name="Google Shape;10496;p24"/>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7" name="Google Shape;10497;p24"/>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8" name="Google Shape;10498;p24"/>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9" name="Google Shape;10499;p24"/>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0" name="Google Shape;10500;p24"/>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1" name="Google Shape;10501;p24"/>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2" name="Google Shape;10502;p24"/>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3" name="Google Shape;10503;p24"/>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4" name="Google Shape;10504;p24"/>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5" name="Google Shape;10505;p24"/>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6" name="Google Shape;10506;p24"/>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7" name="Google Shape;10507;p24"/>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8" name="Google Shape;10508;p24"/>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9" name="Google Shape;10509;p24"/>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0" name="Google Shape;10510;p24"/>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1" name="Google Shape;10511;p24"/>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2" name="Google Shape;10512;p24"/>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3" name="Google Shape;10513;p24"/>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4" name="Google Shape;10514;p24"/>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5" name="Google Shape;10515;p24"/>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6" name="Google Shape;10516;p24"/>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7" name="Google Shape;10517;p24"/>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8" name="Google Shape;10518;p24"/>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9" name="Google Shape;10519;p24"/>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0" name="Google Shape;10520;p24"/>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1" name="Google Shape;10521;p24"/>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2" name="Google Shape;10522;p24"/>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3" name="Google Shape;10523;p24"/>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4" name="Google Shape;10524;p24"/>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5" name="Google Shape;10525;p24"/>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6" name="Google Shape;10526;p24"/>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7" name="Google Shape;10527;p24"/>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8" name="Google Shape;10528;p24"/>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9" name="Google Shape;10529;p24"/>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0" name="Google Shape;10530;p24"/>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1" name="Google Shape;10531;p24"/>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2" name="Google Shape;10532;p24"/>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3" name="Google Shape;10533;p24"/>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4" name="Google Shape;10534;p24"/>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5" name="Google Shape;10535;p24"/>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6" name="Google Shape;10536;p24"/>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7" name="Google Shape;10537;p24"/>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8" name="Google Shape;10538;p24"/>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9" name="Google Shape;10539;p24"/>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0" name="Google Shape;10540;p24"/>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1" name="Google Shape;10541;p24"/>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2" name="Google Shape;10542;p24"/>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3" name="Google Shape;10543;p24"/>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4" name="Google Shape;10544;p24"/>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5" name="Google Shape;10545;p24"/>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6" name="Google Shape;10546;p24"/>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7" name="Google Shape;10547;p24"/>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8" name="Google Shape;10548;p24"/>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9" name="Google Shape;10549;p24"/>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0" name="Google Shape;10550;p24"/>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1" name="Google Shape;10551;p24"/>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2" name="Google Shape;10552;p24"/>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3" name="Google Shape;10553;p24"/>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4" name="Google Shape;10554;p24"/>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5" name="Google Shape;10555;p24"/>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6" name="Google Shape;10556;p24"/>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7" name="Google Shape;10557;p24"/>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8" name="Google Shape;10558;p24"/>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9" name="Google Shape;10559;p24"/>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0" name="Google Shape;10560;p24"/>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1" name="Google Shape;10561;p24"/>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2" name="Google Shape;10562;p24"/>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3" name="Google Shape;10563;p24"/>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4" name="Google Shape;10564;p24"/>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5" name="Google Shape;10565;p24"/>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6" name="Google Shape;10566;p24"/>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7" name="Google Shape;10567;p24"/>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8" name="Google Shape;10568;p24"/>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9" name="Google Shape;10569;p24"/>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0" name="Google Shape;10570;p24"/>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1" name="Google Shape;10571;p24"/>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2" name="Google Shape;10572;p24"/>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3" name="Google Shape;10573;p24"/>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4" name="Google Shape;10574;p24"/>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5" name="Google Shape;10575;p24"/>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6" name="Google Shape;10576;p24"/>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7" name="Google Shape;10577;p24"/>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8" name="Google Shape;10578;p24"/>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9" name="Google Shape;10579;p24"/>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0" name="Google Shape;10580;p24"/>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1" name="Google Shape;10581;p24"/>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2" name="Google Shape;10582;p24"/>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3" name="Google Shape;10583;p24"/>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4" name="Google Shape;10584;p24"/>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5" name="Google Shape;10585;p24"/>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6" name="Google Shape;10586;p24"/>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7" name="Google Shape;10587;p24"/>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8" name="Google Shape;10588;p24"/>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9" name="Google Shape;10589;p24"/>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0" name="Google Shape;10590;p24"/>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1" name="Google Shape;10591;p24"/>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2" name="Google Shape;10592;p24"/>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3" name="Google Shape;10593;p24"/>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4" name="Google Shape;10594;p24"/>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5" name="Google Shape;10595;p24"/>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6" name="Google Shape;10596;p24"/>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7" name="Google Shape;10597;p24"/>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8" name="Google Shape;10598;p24"/>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9" name="Google Shape;10599;p24"/>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0" name="Google Shape;10600;p24"/>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1" name="Google Shape;10601;p24"/>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2" name="Google Shape;10602;p24"/>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3" name="Google Shape;10603;p24"/>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4" name="Google Shape;10604;p24"/>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5" name="Google Shape;10605;p24"/>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6" name="Google Shape;10606;p24"/>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7" name="Google Shape;10607;p24"/>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8" name="Google Shape;10608;p24"/>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9" name="Google Shape;10609;p24"/>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0" name="Google Shape;10610;p24"/>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1" name="Google Shape;10611;p24"/>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2" name="Google Shape;10612;p24"/>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3" name="Google Shape;10613;p24"/>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4" name="Google Shape;10614;p24"/>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5" name="Google Shape;10615;p24"/>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6" name="Google Shape;10616;p24"/>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7" name="Google Shape;10617;p24"/>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8" name="Google Shape;10618;p24"/>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9" name="Google Shape;10619;p24"/>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0" name="Google Shape;10620;p24"/>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1" name="Google Shape;10621;p24"/>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2" name="Google Shape;10622;p24"/>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3" name="Google Shape;10623;p24"/>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4" name="Google Shape;10624;p24"/>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5" name="Google Shape;10625;p24"/>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6" name="Google Shape;10626;p24"/>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7" name="Google Shape;10627;p24"/>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8" name="Google Shape;10628;p24"/>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9" name="Google Shape;10629;p24"/>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0" name="Google Shape;10630;p24"/>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1" name="Google Shape;10631;p24"/>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2" name="Google Shape;10632;p24"/>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3" name="Google Shape;10633;p24"/>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4" name="Google Shape;10634;p24"/>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5" name="Google Shape;10635;p24"/>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6" name="Google Shape;10636;p24"/>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7" name="Google Shape;10637;p24"/>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8" name="Google Shape;10638;p24"/>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9" name="Google Shape;10639;p24"/>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0" name="Google Shape;10640;p24"/>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1" name="Google Shape;10641;p24"/>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2" name="Google Shape;10642;p24"/>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3" name="Google Shape;10643;p24"/>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4" name="Google Shape;10644;p24"/>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5" name="Google Shape;10645;p24"/>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6" name="Google Shape;10646;p24"/>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7" name="Google Shape;10647;p24"/>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8" name="Google Shape;10648;p24"/>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9" name="Google Shape;10649;p24"/>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0" name="Google Shape;10650;p24"/>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1" name="Google Shape;10651;p24"/>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2" name="Google Shape;10652;p24"/>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3" name="Google Shape;10653;p24"/>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4" name="Google Shape;10654;p24"/>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5" name="Google Shape;10655;p24"/>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6" name="Google Shape;10656;p24"/>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7" name="Google Shape;10657;p24"/>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8" name="Google Shape;10658;p24"/>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9" name="Google Shape;10659;p24"/>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0" name="Google Shape;10660;p24"/>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1" name="Google Shape;10661;p24"/>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2" name="Google Shape;10662;p24"/>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3" name="Google Shape;10663;p24"/>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4" name="Google Shape;10664;p24"/>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5" name="Google Shape;10665;p24"/>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6" name="Google Shape;10666;p24"/>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7" name="Google Shape;10667;p24"/>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8" name="Google Shape;10668;p24"/>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9" name="Google Shape;10669;p24"/>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0" name="Google Shape;10670;p24"/>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1" name="Google Shape;10671;p24"/>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2" name="Google Shape;10672;p24"/>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3" name="Google Shape;10673;p24"/>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4" name="Google Shape;10674;p24"/>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5" name="Google Shape;10675;p24"/>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6" name="Google Shape;10676;p24"/>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7" name="Google Shape;10677;p24"/>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8" name="Google Shape;10678;p24"/>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9" name="Google Shape;10679;p24"/>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0" name="Google Shape;10680;p24"/>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1" name="Google Shape;10681;p24"/>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2" name="Google Shape;10682;p24"/>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3" name="Google Shape;10683;p24"/>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4" name="Google Shape;10684;p24"/>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5" name="Google Shape;10685;p24"/>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6" name="Google Shape;10686;p24"/>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7" name="Google Shape;10687;p24"/>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8" name="Google Shape;10688;p24"/>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9" name="Google Shape;10689;p24"/>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0" name="Google Shape;10690;p24"/>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1" name="Google Shape;10691;p24"/>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2" name="Google Shape;10692;p24"/>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3" name="Google Shape;10693;p24"/>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4" name="Google Shape;10694;p24"/>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5" name="Google Shape;10695;p24"/>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6" name="Google Shape;10696;p24"/>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7" name="Google Shape;10697;p24"/>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8" name="Google Shape;10698;p24"/>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9" name="Google Shape;10699;p24"/>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0" name="Google Shape;10700;p24"/>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1" name="Google Shape;10701;p24"/>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2" name="Google Shape;10702;p24"/>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3" name="Google Shape;10703;p24"/>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4" name="Google Shape;10704;p24"/>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5" name="Google Shape;10705;p24"/>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6" name="Google Shape;10706;p24"/>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7" name="Google Shape;10707;p24"/>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8" name="Google Shape;10708;p24"/>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9" name="Google Shape;10709;p24"/>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0" name="Google Shape;10710;p24"/>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1" name="Google Shape;10711;p24"/>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2" name="Google Shape;10712;p24"/>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3" name="Google Shape;10713;p24"/>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4" name="Google Shape;10714;p24"/>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5" name="Google Shape;10715;p24"/>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6" name="Google Shape;10716;p24"/>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7" name="Google Shape;10717;p24"/>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8" name="Google Shape;10718;p24"/>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9" name="Google Shape;10719;p24"/>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0" name="Google Shape;10720;p24"/>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1" name="Google Shape;10721;p24"/>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2" name="Google Shape;10722;p24"/>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3" name="Google Shape;10723;p24"/>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4" name="Google Shape;10724;p24"/>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5" name="Google Shape;10725;p24"/>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6" name="Google Shape;10726;p24"/>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7" name="Google Shape;10727;p24"/>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8" name="Google Shape;10728;p24"/>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9" name="Google Shape;10729;p24"/>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0" name="Google Shape;10730;p24"/>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1" name="Google Shape;10731;p24"/>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2" name="Google Shape;10732;p24"/>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3" name="Google Shape;10733;p24"/>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4" name="Google Shape;10734;p24"/>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5" name="Google Shape;10735;p24"/>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6" name="Google Shape;10736;p24"/>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7" name="Google Shape;10737;p24"/>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8" name="Google Shape;10738;p24"/>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9" name="Google Shape;10739;p24"/>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740" name="Google Shape;10740;p24"/>
          <p:cNvSpPr/>
          <p:nvPr/>
        </p:nvSpPr>
        <p:spPr>
          <a:xfrm>
            <a:off x="445600" y="1266233"/>
            <a:ext cx="113008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41" name="Google Shape;10741;p24"/>
          <p:cNvSpPr txBox="1">
            <a:spLocks noGrp="1"/>
          </p:cNvSpPr>
          <p:nvPr>
            <p:ph type="subTitle" idx="1"/>
          </p:nvPr>
        </p:nvSpPr>
        <p:spPr>
          <a:xfrm>
            <a:off x="960000" y="3194100"/>
            <a:ext cx="4267200" cy="10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42" name="Google Shape;10742;p24"/>
          <p:cNvSpPr txBox="1">
            <a:spLocks noGrp="1"/>
          </p:cNvSpPr>
          <p:nvPr>
            <p:ph type="title"/>
          </p:nvPr>
        </p:nvSpPr>
        <p:spPr>
          <a:xfrm>
            <a:off x="445567" y="389033"/>
            <a:ext cx="11300800" cy="8772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extLst>
      <p:ext uri="{BB962C8B-B14F-4D97-AF65-F5344CB8AC3E}">
        <p14:creationId xmlns:p14="http://schemas.microsoft.com/office/powerpoint/2010/main" val="288814013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053"/>
        <p:cNvGrpSpPr/>
        <p:nvPr/>
      </p:nvGrpSpPr>
      <p:grpSpPr>
        <a:xfrm>
          <a:off x="0" y="0"/>
          <a:ext cx="0" cy="0"/>
          <a:chOff x="0" y="0"/>
          <a:chExt cx="0" cy="0"/>
        </a:xfrm>
      </p:grpSpPr>
      <p:grpSp>
        <p:nvGrpSpPr>
          <p:cNvPr id="1054" name="Google Shape;1054;p3"/>
          <p:cNvGrpSpPr/>
          <p:nvPr/>
        </p:nvGrpSpPr>
        <p:grpSpPr>
          <a:xfrm>
            <a:off x="6328389" y="719994"/>
            <a:ext cx="5417971" cy="5418017"/>
            <a:chOff x="2540241" y="539995"/>
            <a:chExt cx="4063478" cy="4063513"/>
          </a:xfrm>
        </p:grpSpPr>
        <p:grpSp>
          <p:nvGrpSpPr>
            <p:cNvPr id="1055" name="Google Shape;1055;p3"/>
            <p:cNvGrpSpPr/>
            <p:nvPr/>
          </p:nvGrpSpPr>
          <p:grpSpPr>
            <a:xfrm>
              <a:off x="2693235" y="703668"/>
              <a:ext cx="885398" cy="893069"/>
              <a:chOff x="2781975" y="3951500"/>
              <a:chExt cx="640525" cy="646075"/>
            </a:xfrm>
          </p:grpSpPr>
          <p:sp>
            <p:nvSpPr>
              <p:cNvPr id="1056" name="Google Shape;1056;p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12" name="Google Shape;1312;p3"/>
            <p:cNvGrpSpPr/>
            <p:nvPr/>
          </p:nvGrpSpPr>
          <p:grpSpPr>
            <a:xfrm>
              <a:off x="5652643" y="1012843"/>
              <a:ext cx="885398" cy="893069"/>
              <a:chOff x="2781975" y="3951500"/>
              <a:chExt cx="640525" cy="646075"/>
            </a:xfrm>
          </p:grpSpPr>
          <p:sp>
            <p:nvSpPr>
              <p:cNvPr id="1313" name="Google Shape;1313;p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69" name="Google Shape;1569;p3"/>
            <p:cNvGrpSpPr/>
            <p:nvPr/>
          </p:nvGrpSpPr>
          <p:grpSpPr>
            <a:xfrm>
              <a:off x="5673099" y="3256281"/>
              <a:ext cx="885398" cy="893069"/>
              <a:chOff x="2781975" y="3951500"/>
              <a:chExt cx="640525" cy="646075"/>
            </a:xfrm>
          </p:grpSpPr>
          <p:sp>
            <p:nvSpPr>
              <p:cNvPr id="1570" name="Google Shape;1570;p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 name="Google Shape;1615;p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 name="Google Shape;1616;p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26" name="Google Shape;1826;p3"/>
            <p:cNvGrpSpPr/>
            <p:nvPr/>
          </p:nvGrpSpPr>
          <p:grpSpPr>
            <a:xfrm>
              <a:off x="2672770" y="3466944"/>
              <a:ext cx="885398" cy="893069"/>
              <a:chOff x="2781975" y="3951500"/>
              <a:chExt cx="640525" cy="646075"/>
            </a:xfrm>
          </p:grpSpPr>
          <p:sp>
            <p:nvSpPr>
              <p:cNvPr id="1827" name="Google Shape;1827;p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83" name="Google Shape;2083;p3"/>
            <p:cNvGrpSpPr/>
            <p:nvPr/>
          </p:nvGrpSpPr>
          <p:grpSpPr>
            <a:xfrm>
              <a:off x="2540241" y="539995"/>
              <a:ext cx="4063478" cy="4063513"/>
              <a:chOff x="3218850" y="1285900"/>
              <a:chExt cx="2939650" cy="2939675"/>
            </a:xfrm>
          </p:grpSpPr>
          <p:sp>
            <p:nvSpPr>
              <p:cNvPr id="2084" name="Google Shape;2084;p3"/>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3"/>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3"/>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3"/>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88" name="Google Shape;2088;p3"/>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3"/>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3"/>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3"/>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3"/>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3"/>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3"/>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3"/>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96" name="Google Shape;2096;p3"/>
          <p:cNvSpPr txBox="1">
            <a:spLocks noGrp="1"/>
          </p:cNvSpPr>
          <p:nvPr>
            <p:ph type="title"/>
          </p:nvPr>
        </p:nvSpPr>
        <p:spPr>
          <a:xfrm>
            <a:off x="2316567" y="2453600"/>
            <a:ext cx="7558800" cy="12192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a:spcBef>
                <a:spcPts val="0"/>
              </a:spcBef>
              <a:spcAft>
                <a:spcPts val="0"/>
              </a:spcAft>
              <a:buSzPts val="3600"/>
              <a:buNone/>
              <a:defRPr sz="40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097" name="Google Shape;2097;p3"/>
          <p:cNvSpPr txBox="1">
            <a:spLocks noGrp="1"/>
          </p:cNvSpPr>
          <p:nvPr>
            <p:ph type="title" idx="2" hasCustomPrompt="1"/>
          </p:nvPr>
        </p:nvSpPr>
        <p:spPr>
          <a:xfrm>
            <a:off x="1488305" y="1222081"/>
            <a:ext cx="3048000" cy="1854400"/>
          </a:xfrm>
          <a:prstGeom prst="rect">
            <a:avLst/>
          </a:prstGeom>
          <a:noFill/>
          <a:ln>
            <a:noFill/>
          </a:ln>
        </p:spPr>
        <p:txBody>
          <a:bodyPr spcFirstLastPara="1" wrap="square" lIns="91425" tIns="45700" rIns="91425" bIns="91425" anchor="ctr" anchorCtr="0">
            <a:noAutofit/>
          </a:bodyPr>
          <a:lstStyle>
            <a:lvl1pPr lvl="0" rtl="0">
              <a:spcBef>
                <a:spcPts val="0"/>
              </a:spcBef>
              <a:spcAft>
                <a:spcPts val="0"/>
              </a:spcAft>
              <a:buSzPts val="6000"/>
              <a:buNone/>
              <a:defRPr sz="20000">
                <a:solidFill>
                  <a:schemeClr val="accen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2098" name="Google Shape;2098;p3"/>
          <p:cNvSpPr txBox="1">
            <a:spLocks noGrp="1"/>
          </p:cNvSpPr>
          <p:nvPr>
            <p:ph type="subTitle" idx="1"/>
          </p:nvPr>
        </p:nvSpPr>
        <p:spPr>
          <a:xfrm>
            <a:off x="2316633" y="3672800"/>
            <a:ext cx="7558800" cy="7316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891723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0743"/>
        <p:cNvGrpSpPr/>
        <p:nvPr/>
      </p:nvGrpSpPr>
      <p:grpSpPr>
        <a:xfrm>
          <a:off x="0" y="0"/>
          <a:ext cx="0" cy="0"/>
          <a:chOff x="0" y="0"/>
          <a:chExt cx="0" cy="0"/>
        </a:xfrm>
      </p:grpSpPr>
      <p:grpSp>
        <p:nvGrpSpPr>
          <p:cNvPr id="10744" name="Google Shape;10744;p25"/>
          <p:cNvGrpSpPr/>
          <p:nvPr/>
        </p:nvGrpSpPr>
        <p:grpSpPr>
          <a:xfrm>
            <a:off x="93404" y="101604"/>
            <a:ext cx="854033" cy="861433"/>
            <a:chOff x="2781975" y="3951500"/>
            <a:chExt cx="640525" cy="646075"/>
          </a:xfrm>
        </p:grpSpPr>
        <p:sp>
          <p:nvSpPr>
            <p:cNvPr id="10745" name="Google Shape;10745;p25"/>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6" name="Google Shape;10746;p25"/>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7" name="Google Shape;10747;p25"/>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8" name="Google Shape;10748;p25"/>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9" name="Google Shape;10749;p25"/>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0" name="Google Shape;10750;p25"/>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1" name="Google Shape;10751;p25"/>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2" name="Google Shape;10752;p25"/>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3" name="Google Shape;10753;p25"/>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4" name="Google Shape;10754;p25"/>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5" name="Google Shape;10755;p25"/>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6" name="Google Shape;10756;p25"/>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7" name="Google Shape;10757;p25"/>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8" name="Google Shape;10758;p25"/>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9" name="Google Shape;10759;p25"/>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0" name="Google Shape;10760;p25"/>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1" name="Google Shape;10761;p25"/>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2" name="Google Shape;10762;p25"/>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3" name="Google Shape;10763;p25"/>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4" name="Google Shape;10764;p25"/>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5" name="Google Shape;10765;p25"/>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6" name="Google Shape;10766;p25"/>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7" name="Google Shape;10767;p25"/>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8" name="Google Shape;10768;p25"/>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9" name="Google Shape;10769;p25"/>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0" name="Google Shape;10770;p25"/>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1" name="Google Shape;10771;p25"/>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2" name="Google Shape;10772;p25"/>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3" name="Google Shape;10773;p25"/>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4" name="Google Shape;10774;p25"/>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5" name="Google Shape;10775;p25"/>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6" name="Google Shape;10776;p25"/>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7" name="Google Shape;10777;p25"/>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8" name="Google Shape;10778;p25"/>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9" name="Google Shape;10779;p25"/>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0" name="Google Shape;10780;p25"/>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1" name="Google Shape;10781;p25"/>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2" name="Google Shape;10782;p25"/>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3" name="Google Shape;10783;p25"/>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4" name="Google Shape;10784;p25"/>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5" name="Google Shape;10785;p25"/>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6" name="Google Shape;10786;p25"/>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7" name="Google Shape;10787;p25"/>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8" name="Google Shape;10788;p25"/>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9" name="Google Shape;10789;p25"/>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0" name="Google Shape;10790;p25"/>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1" name="Google Shape;10791;p25"/>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2" name="Google Shape;10792;p25"/>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3" name="Google Shape;10793;p25"/>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4" name="Google Shape;10794;p25"/>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5" name="Google Shape;10795;p25"/>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6" name="Google Shape;10796;p25"/>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7" name="Google Shape;10797;p25"/>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8" name="Google Shape;10798;p25"/>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9" name="Google Shape;10799;p25"/>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0" name="Google Shape;10800;p25"/>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1" name="Google Shape;10801;p25"/>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2" name="Google Shape;10802;p25"/>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3" name="Google Shape;10803;p25"/>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4" name="Google Shape;10804;p25"/>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5" name="Google Shape;10805;p25"/>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6" name="Google Shape;10806;p25"/>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7" name="Google Shape;10807;p25"/>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8" name="Google Shape;10808;p25"/>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9" name="Google Shape;10809;p25"/>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0" name="Google Shape;10810;p25"/>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1" name="Google Shape;10811;p25"/>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2" name="Google Shape;10812;p25"/>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3" name="Google Shape;10813;p25"/>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4" name="Google Shape;10814;p25"/>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5" name="Google Shape;10815;p25"/>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6" name="Google Shape;10816;p25"/>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7" name="Google Shape;10817;p25"/>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8" name="Google Shape;10818;p25"/>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9" name="Google Shape;10819;p25"/>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0" name="Google Shape;10820;p25"/>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1" name="Google Shape;10821;p25"/>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2" name="Google Shape;10822;p25"/>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3" name="Google Shape;10823;p25"/>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4" name="Google Shape;10824;p25"/>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5" name="Google Shape;10825;p25"/>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6" name="Google Shape;10826;p25"/>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7" name="Google Shape;10827;p25"/>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8" name="Google Shape;10828;p25"/>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9" name="Google Shape;10829;p25"/>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0" name="Google Shape;10830;p25"/>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1" name="Google Shape;10831;p25"/>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2" name="Google Shape;10832;p25"/>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3" name="Google Shape;10833;p25"/>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4" name="Google Shape;10834;p25"/>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5" name="Google Shape;10835;p25"/>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6" name="Google Shape;10836;p25"/>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7" name="Google Shape;10837;p25"/>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8" name="Google Shape;10838;p25"/>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9" name="Google Shape;10839;p25"/>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0" name="Google Shape;10840;p25"/>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1" name="Google Shape;10841;p25"/>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2" name="Google Shape;10842;p25"/>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3" name="Google Shape;10843;p25"/>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4" name="Google Shape;10844;p25"/>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5" name="Google Shape;10845;p25"/>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6" name="Google Shape;10846;p25"/>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7" name="Google Shape;10847;p25"/>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8" name="Google Shape;10848;p25"/>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9" name="Google Shape;10849;p25"/>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0" name="Google Shape;10850;p25"/>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1" name="Google Shape;10851;p25"/>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2" name="Google Shape;10852;p25"/>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3" name="Google Shape;10853;p25"/>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4" name="Google Shape;10854;p25"/>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5" name="Google Shape;10855;p25"/>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6" name="Google Shape;10856;p25"/>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7" name="Google Shape;10857;p25"/>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8" name="Google Shape;10858;p25"/>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9" name="Google Shape;10859;p25"/>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0" name="Google Shape;10860;p25"/>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1" name="Google Shape;10861;p25"/>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2" name="Google Shape;10862;p25"/>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3" name="Google Shape;10863;p25"/>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4" name="Google Shape;10864;p25"/>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5" name="Google Shape;10865;p25"/>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6" name="Google Shape;10866;p25"/>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7" name="Google Shape;10867;p25"/>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8" name="Google Shape;10868;p25"/>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9" name="Google Shape;10869;p25"/>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0" name="Google Shape;10870;p25"/>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1" name="Google Shape;10871;p25"/>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2" name="Google Shape;10872;p25"/>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3" name="Google Shape;10873;p25"/>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4" name="Google Shape;10874;p25"/>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5" name="Google Shape;10875;p25"/>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6" name="Google Shape;10876;p25"/>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7" name="Google Shape;10877;p25"/>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8" name="Google Shape;10878;p25"/>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9" name="Google Shape;10879;p25"/>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0" name="Google Shape;10880;p25"/>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1" name="Google Shape;10881;p25"/>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2" name="Google Shape;10882;p25"/>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3" name="Google Shape;10883;p25"/>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4" name="Google Shape;10884;p25"/>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5" name="Google Shape;10885;p25"/>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6" name="Google Shape;10886;p25"/>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7" name="Google Shape;10887;p25"/>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8" name="Google Shape;10888;p25"/>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9" name="Google Shape;10889;p25"/>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0" name="Google Shape;10890;p25"/>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1" name="Google Shape;10891;p25"/>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2" name="Google Shape;10892;p25"/>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3" name="Google Shape;10893;p25"/>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4" name="Google Shape;10894;p25"/>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5" name="Google Shape;10895;p25"/>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6" name="Google Shape;10896;p25"/>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7" name="Google Shape;10897;p25"/>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8" name="Google Shape;10898;p25"/>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9" name="Google Shape;10899;p25"/>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0" name="Google Shape;10900;p25"/>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1" name="Google Shape;10901;p25"/>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2" name="Google Shape;10902;p25"/>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3" name="Google Shape;10903;p25"/>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4" name="Google Shape;10904;p25"/>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5" name="Google Shape;10905;p25"/>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6" name="Google Shape;10906;p25"/>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7" name="Google Shape;10907;p25"/>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8" name="Google Shape;10908;p25"/>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9" name="Google Shape;10909;p25"/>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0" name="Google Shape;10910;p25"/>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1" name="Google Shape;10911;p25"/>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2" name="Google Shape;10912;p25"/>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3" name="Google Shape;10913;p25"/>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4" name="Google Shape;10914;p25"/>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5" name="Google Shape;10915;p25"/>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6" name="Google Shape;10916;p25"/>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7" name="Google Shape;10917;p25"/>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8" name="Google Shape;10918;p25"/>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9" name="Google Shape;10919;p25"/>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0" name="Google Shape;10920;p25"/>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1" name="Google Shape;10921;p25"/>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2" name="Google Shape;10922;p25"/>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3" name="Google Shape;10923;p25"/>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4" name="Google Shape;10924;p25"/>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5" name="Google Shape;10925;p25"/>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6" name="Google Shape;10926;p25"/>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7" name="Google Shape;10927;p25"/>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8" name="Google Shape;10928;p25"/>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9" name="Google Shape;10929;p25"/>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0" name="Google Shape;10930;p25"/>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1" name="Google Shape;10931;p25"/>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2" name="Google Shape;10932;p25"/>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3" name="Google Shape;10933;p25"/>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4" name="Google Shape;10934;p25"/>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5" name="Google Shape;10935;p25"/>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6" name="Google Shape;10936;p25"/>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7" name="Google Shape;10937;p25"/>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8" name="Google Shape;10938;p25"/>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9" name="Google Shape;10939;p25"/>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0" name="Google Shape;10940;p25"/>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1" name="Google Shape;10941;p25"/>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2" name="Google Shape;10942;p25"/>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3" name="Google Shape;10943;p25"/>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4" name="Google Shape;10944;p25"/>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5" name="Google Shape;10945;p25"/>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6" name="Google Shape;10946;p25"/>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7" name="Google Shape;10947;p25"/>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8" name="Google Shape;10948;p25"/>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9" name="Google Shape;10949;p25"/>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0" name="Google Shape;10950;p25"/>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1" name="Google Shape;10951;p25"/>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2" name="Google Shape;10952;p25"/>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3" name="Google Shape;10953;p25"/>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4" name="Google Shape;10954;p25"/>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5" name="Google Shape;10955;p25"/>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6" name="Google Shape;10956;p25"/>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7" name="Google Shape;10957;p25"/>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8" name="Google Shape;10958;p25"/>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9" name="Google Shape;10959;p25"/>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0" name="Google Shape;10960;p25"/>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1" name="Google Shape;10961;p25"/>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2" name="Google Shape;10962;p25"/>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3" name="Google Shape;10963;p25"/>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4" name="Google Shape;10964;p25"/>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5" name="Google Shape;10965;p25"/>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6" name="Google Shape;10966;p25"/>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7" name="Google Shape;10967;p25"/>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8" name="Google Shape;10968;p25"/>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9" name="Google Shape;10969;p25"/>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0" name="Google Shape;10970;p25"/>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1" name="Google Shape;10971;p25"/>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2" name="Google Shape;10972;p25"/>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3" name="Google Shape;10973;p25"/>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4" name="Google Shape;10974;p25"/>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5" name="Google Shape;10975;p25"/>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6" name="Google Shape;10976;p25"/>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7" name="Google Shape;10977;p25"/>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8" name="Google Shape;10978;p25"/>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9" name="Google Shape;10979;p25"/>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0" name="Google Shape;10980;p25"/>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1" name="Google Shape;10981;p25"/>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2" name="Google Shape;10982;p25"/>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3" name="Google Shape;10983;p25"/>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4" name="Google Shape;10984;p25"/>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5" name="Google Shape;10985;p25"/>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6" name="Google Shape;10986;p25"/>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7" name="Google Shape;10987;p25"/>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8" name="Google Shape;10988;p25"/>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9" name="Google Shape;10989;p25"/>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0" name="Google Shape;10990;p25"/>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1" name="Google Shape;10991;p25"/>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2" name="Google Shape;10992;p25"/>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3" name="Google Shape;10993;p25"/>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4" name="Google Shape;10994;p25"/>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5" name="Google Shape;10995;p25"/>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6" name="Google Shape;10996;p25"/>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7" name="Google Shape;10997;p25"/>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8" name="Google Shape;10998;p25"/>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9" name="Google Shape;10999;p25"/>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0" name="Google Shape;11000;p25"/>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001" name="Google Shape;11001;p25"/>
          <p:cNvSpPr/>
          <p:nvPr/>
        </p:nvSpPr>
        <p:spPr>
          <a:xfrm>
            <a:off x="445600" y="1266233"/>
            <a:ext cx="113008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02" name="Google Shape;11002;p25"/>
          <p:cNvSpPr txBox="1">
            <a:spLocks noGrp="1"/>
          </p:cNvSpPr>
          <p:nvPr>
            <p:ph type="title"/>
          </p:nvPr>
        </p:nvSpPr>
        <p:spPr>
          <a:xfrm>
            <a:off x="1414000" y="1487984"/>
            <a:ext cx="2194400" cy="609600"/>
          </a:xfrm>
          <a:prstGeom prst="rect">
            <a:avLst/>
          </a:prstGeom>
        </p:spPr>
        <p:txBody>
          <a:bodyPr spcFirstLastPara="1" wrap="square" lIns="91425" tIns="45700" rIns="91425" bIns="91425" anchor="ctr" anchorCtr="0">
            <a:noAutofit/>
          </a:bodyPr>
          <a:lstStyle>
            <a:lvl1pPr lvl="0" algn="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003" name="Google Shape;11003;p25"/>
          <p:cNvSpPr txBox="1">
            <a:spLocks noGrp="1"/>
          </p:cNvSpPr>
          <p:nvPr>
            <p:ph type="subTitle" idx="1"/>
          </p:nvPr>
        </p:nvSpPr>
        <p:spPr>
          <a:xfrm>
            <a:off x="1414000" y="2097584"/>
            <a:ext cx="2194400" cy="609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04" name="Google Shape;11004;p25"/>
          <p:cNvSpPr txBox="1">
            <a:spLocks noGrp="1"/>
          </p:cNvSpPr>
          <p:nvPr>
            <p:ph type="title" idx="2"/>
          </p:nvPr>
        </p:nvSpPr>
        <p:spPr>
          <a:xfrm>
            <a:off x="1414000" y="3251451"/>
            <a:ext cx="2194400" cy="609600"/>
          </a:xfrm>
          <a:prstGeom prst="rect">
            <a:avLst/>
          </a:prstGeom>
        </p:spPr>
        <p:txBody>
          <a:bodyPr spcFirstLastPara="1" wrap="square" lIns="91425" tIns="45700" rIns="91425" bIns="91425" anchor="ctr" anchorCtr="0">
            <a:noAutofit/>
          </a:bodyPr>
          <a:lstStyle>
            <a:lvl1pPr lvl="0" algn="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005" name="Google Shape;11005;p25"/>
          <p:cNvSpPr txBox="1">
            <a:spLocks noGrp="1"/>
          </p:cNvSpPr>
          <p:nvPr>
            <p:ph type="subTitle" idx="3"/>
          </p:nvPr>
        </p:nvSpPr>
        <p:spPr>
          <a:xfrm>
            <a:off x="1414000" y="3861051"/>
            <a:ext cx="2194400" cy="609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06" name="Google Shape;11006;p25"/>
          <p:cNvSpPr txBox="1">
            <a:spLocks noGrp="1"/>
          </p:cNvSpPr>
          <p:nvPr>
            <p:ph type="title" idx="4"/>
          </p:nvPr>
        </p:nvSpPr>
        <p:spPr>
          <a:xfrm>
            <a:off x="1414000" y="4994317"/>
            <a:ext cx="2194400" cy="609600"/>
          </a:xfrm>
          <a:prstGeom prst="rect">
            <a:avLst/>
          </a:prstGeom>
        </p:spPr>
        <p:txBody>
          <a:bodyPr spcFirstLastPara="1" wrap="square" lIns="91425" tIns="45700" rIns="91425" bIns="91425" anchor="ctr" anchorCtr="0">
            <a:noAutofit/>
          </a:bodyPr>
          <a:lstStyle>
            <a:lvl1pPr lvl="0" algn="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007" name="Google Shape;11007;p25"/>
          <p:cNvSpPr txBox="1">
            <a:spLocks noGrp="1"/>
          </p:cNvSpPr>
          <p:nvPr>
            <p:ph type="subTitle" idx="5"/>
          </p:nvPr>
        </p:nvSpPr>
        <p:spPr>
          <a:xfrm>
            <a:off x="1414000" y="5603917"/>
            <a:ext cx="2194400" cy="609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08" name="Google Shape;11008;p25"/>
          <p:cNvSpPr txBox="1">
            <a:spLocks noGrp="1"/>
          </p:cNvSpPr>
          <p:nvPr>
            <p:ph type="title" idx="6"/>
          </p:nvPr>
        </p:nvSpPr>
        <p:spPr>
          <a:xfrm>
            <a:off x="445567" y="389033"/>
            <a:ext cx="11300800" cy="8772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cxnSp>
        <p:nvCxnSpPr>
          <p:cNvPr id="11009" name="Google Shape;11009;p25"/>
          <p:cNvCxnSpPr/>
          <p:nvPr/>
        </p:nvCxnSpPr>
        <p:spPr>
          <a:xfrm>
            <a:off x="4571967" y="1266233"/>
            <a:ext cx="0" cy="5210000"/>
          </a:xfrm>
          <a:prstGeom prst="straightConnector1">
            <a:avLst/>
          </a:prstGeom>
          <a:noFill/>
          <a:ln w="19050" cap="flat" cmpd="sng">
            <a:solidFill>
              <a:schemeClr val="dk1"/>
            </a:solidFill>
            <a:prstDash val="solid"/>
            <a:round/>
            <a:headEnd type="none" w="med" len="med"/>
            <a:tailEnd type="none" w="med" len="med"/>
          </a:ln>
        </p:spPr>
      </p:cxnSp>
      <p:cxnSp>
        <p:nvCxnSpPr>
          <p:cNvPr id="11010" name="Google Shape;11010;p25"/>
          <p:cNvCxnSpPr/>
          <p:nvPr/>
        </p:nvCxnSpPr>
        <p:spPr>
          <a:xfrm>
            <a:off x="450800" y="4729333"/>
            <a:ext cx="4120800" cy="0"/>
          </a:xfrm>
          <a:prstGeom prst="straightConnector1">
            <a:avLst/>
          </a:prstGeom>
          <a:noFill/>
          <a:ln w="19050" cap="flat" cmpd="sng">
            <a:solidFill>
              <a:schemeClr val="dk1"/>
            </a:solidFill>
            <a:prstDash val="solid"/>
            <a:round/>
            <a:headEnd type="none" w="med" len="med"/>
            <a:tailEnd type="none" w="med" len="med"/>
          </a:ln>
        </p:spPr>
      </p:cxnSp>
      <p:cxnSp>
        <p:nvCxnSpPr>
          <p:cNvPr id="11011" name="Google Shape;11011;p25"/>
          <p:cNvCxnSpPr/>
          <p:nvPr/>
        </p:nvCxnSpPr>
        <p:spPr>
          <a:xfrm>
            <a:off x="450800" y="2992800"/>
            <a:ext cx="4120800" cy="0"/>
          </a:xfrm>
          <a:prstGeom prst="straightConnector1">
            <a:avLst/>
          </a:prstGeom>
          <a:noFill/>
          <a:ln w="19050" cap="flat" cmpd="sng">
            <a:solidFill>
              <a:schemeClr val="dk1"/>
            </a:solidFill>
            <a:prstDash val="solid"/>
            <a:round/>
            <a:headEnd type="none" w="med" len="med"/>
            <a:tailEnd type="none" w="med" len="med"/>
          </a:ln>
        </p:spPr>
      </p:cxnSp>
      <p:sp>
        <p:nvSpPr>
          <p:cNvPr id="11012" name="Google Shape;11012;p25"/>
          <p:cNvSpPr txBox="1">
            <a:spLocks noGrp="1"/>
          </p:cNvSpPr>
          <p:nvPr>
            <p:ph type="subTitle" idx="7"/>
          </p:nvPr>
        </p:nvSpPr>
        <p:spPr>
          <a:xfrm>
            <a:off x="10012800" y="3260784"/>
            <a:ext cx="1219200" cy="10972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7667982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1013"/>
        <p:cNvGrpSpPr/>
        <p:nvPr/>
      </p:nvGrpSpPr>
      <p:grpSpPr>
        <a:xfrm>
          <a:off x="0" y="0"/>
          <a:ext cx="0" cy="0"/>
          <a:chOff x="0" y="0"/>
          <a:chExt cx="0" cy="0"/>
        </a:xfrm>
      </p:grpSpPr>
      <p:grpSp>
        <p:nvGrpSpPr>
          <p:cNvPr id="11014" name="Google Shape;11014;p26"/>
          <p:cNvGrpSpPr/>
          <p:nvPr/>
        </p:nvGrpSpPr>
        <p:grpSpPr>
          <a:xfrm>
            <a:off x="93404" y="101604"/>
            <a:ext cx="854033" cy="861433"/>
            <a:chOff x="2781975" y="3951500"/>
            <a:chExt cx="640525" cy="646075"/>
          </a:xfrm>
        </p:grpSpPr>
        <p:sp>
          <p:nvSpPr>
            <p:cNvPr id="11015" name="Google Shape;11015;p2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6" name="Google Shape;11016;p2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7" name="Google Shape;11017;p2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8" name="Google Shape;11018;p2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9" name="Google Shape;11019;p2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0" name="Google Shape;11020;p2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1" name="Google Shape;11021;p2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2" name="Google Shape;11022;p2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3" name="Google Shape;11023;p2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4" name="Google Shape;11024;p2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5" name="Google Shape;11025;p2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6" name="Google Shape;11026;p2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7" name="Google Shape;11027;p2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8" name="Google Shape;11028;p2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9" name="Google Shape;11029;p2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0" name="Google Shape;11030;p2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1" name="Google Shape;11031;p2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2" name="Google Shape;11032;p2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3" name="Google Shape;11033;p2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4" name="Google Shape;11034;p2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5" name="Google Shape;11035;p2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6" name="Google Shape;11036;p2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7" name="Google Shape;11037;p2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8" name="Google Shape;11038;p2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9" name="Google Shape;11039;p2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0" name="Google Shape;11040;p2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1" name="Google Shape;11041;p2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2" name="Google Shape;11042;p2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3" name="Google Shape;11043;p2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4" name="Google Shape;11044;p2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5" name="Google Shape;11045;p2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6" name="Google Shape;11046;p2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7" name="Google Shape;11047;p2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8" name="Google Shape;11048;p2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9" name="Google Shape;11049;p2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0" name="Google Shape;11050;p2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1" name="Google Shape;11051;p2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2" name="Google Shape;11052;p2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3" name="Google Shape;11053;p2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4" name="Google Shape;11054;p2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5" name="Google Shape;11055;p2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6" name="Google Shape;11056;p2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7" name="Google Shape;11057;p2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8" name="Google Shape;11058;p2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9" name="Google Shape;11059;p2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0" name="Google Shape;11060;p2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1" name="Google Shape;11061;p2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2" name="Google Shape;11062;p2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3" name="Google Shape;11063;p2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4" name="Google Shape;11064;p2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5" name="Google Shape;11065;p2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6" name="Google Shape;11066;p2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7" name="Google Shape;11067;p2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8" name="Google Shape;11068;p2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9" name="Google Shape;11069;p2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0" name="Google Shape;11070;p2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1" name="Google Shape;11071;p2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2" name="Google Shape;11072;p2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3" name="Google Shape;11073;p2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4" name="Google Shape;11074;p2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5" name="Google Shape;11075;p2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6" name="Google Shape;11076;p2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7" name="Google Shape;11077;p2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8" name="Google Shape;11078;p2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9" name="Google Shape;11079;p2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0" name="Google Shape;11080;p2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1" name="Google Shape;11081;p2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2" name="Google Shape;11082;p2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3" name="Google Shape;11083;p2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4" name="Google Shape;11084;p2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5" name="Google Shape;11085;p2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6" name="Google Shape;11086;p2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7" name="Google Shape;11087;p2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8" name="Google Shape;11088;p2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9" name="Google Shape;11089;p2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0" name="Google Shape;11090;p2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1" name="Google Shape;11091;p2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2" name="Google Shape;11092;p2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3" name="Google Shape;11093;p2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4" name="Google Shape;11094;p2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5" name="Google Shape;11095;p2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6" name="Google Shape;11096;p2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7" name="Google Shape;11097;p2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8" name="Google Shape;11098;p2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9" name="Google Shape;11099;p2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0" name="Google Shape;11100;p2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1" name="Google Shape;11101;p2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2" name="Google Shape;11102;p2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3" name="Google Shape;11103;p2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4" name="Google Shape;11104;p2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5" name="Google Shape;11105;p2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6" name="Google Shape;11106;p2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7" name="Google Shape;11107;p2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8" name="Google Shape;11108;p2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9" name="Google Shape;11109;p2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0" name="Google Shape;11110;p2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1" name="Google Shape;11111;p2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2" name="Google Shape;11112;p2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3" name="Google Shape;11113;p2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4" name="Google Shape;11114;p2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5" name="Google Shape;11115;p2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6" name="Google Shape;11116;p2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7" name="Google Shape;11117;p2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8" name="Google Shape;11118;p2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9" name="Google Shape;11119;p2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0" name="Google Shape;11120;p2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1" name="Google Shape;11121;p2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2" name="Google Shape;11122;p2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3" name="Google Shape;11123;p2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4" name="Google Shape;11124;p2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5" name="Google Shape;11125;p2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6" name="Google Shape;11126;p2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7" name="Google Shape;11127;p2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8" name="Google Shape;11128;p2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9" name="Google Shape;11129;p2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0" name="Google Shape;11130;p2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1" name="Google Shape;11131;p2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2" name="Google Shape;11132;p2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3" name="Google Shape;11133;p2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4" name="Google Shape;11134;p2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5" name="Google Shape;11135;p2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6" name="Google Shape;11136;p2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7" name="Google Shape;11137;p2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8" name="Google Shape;11138;p2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9" name="Google Shape;11139;p2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0" name="Google Shape;11140;p2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1" name="Google Shape;11141;p2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2" name="Google Shape;11142;p2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3" name="Google Shape;11143;p2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4" name="Google Shape;11144;p2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5" name="Google Shape;11145;p2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6" name="Google Shape;11146;p2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7" name="Google Shape;11147;p2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8" name="Google Shape;11148;p2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9" name="Google Shape;11149;p2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0" name="Google Shape;11150;p2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1" name="Google Shape;11151;p2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2" name="Google Shape;11152;p2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3" name="Google Shape;11153;p2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4" name="Google Shape;11154;p2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5" name="Google Shape;11155;p2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6" name="Google Shape;11156;p2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7" name="Google Shape;11157;p2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8" name="Google Shape;11158;p2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9" name="Google Shape;11159;p2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0" name="Google Shape;11160;p2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1" name="Google Shape;11161;p2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2" name="Google Shape;11162;p2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3" name="Google Shape;11163;p2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4" name="Google Shape;11164;p2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5" name="Google Shape;11165;p2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6" name="Google Shape;11166;p2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7" name="Google Shape;11167;p2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8" name="Google Shape;11168;p2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9" name="Google Shape;11169;p2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0" name="Google Shape;11170;p2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1" name="Google Shape;11171;p2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2" name="Google Shape;11172;p2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3" name="Google Shape;11173;p2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4" name="Google Shape;11174;p2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5" name="Google Shape;11175;p2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6" name="Google Shape;11176;p2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7" name="Google Shape;11177;p2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8" name="Google Shape;11178;p2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9" name="Google Shape;11179;p2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0" name="Google Shape;11180;p2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1" name="Google Shape;11181;p2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2" name="Google Shape;11182;p2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3" name="Google Shape;11183;p2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4" name="Google Shape;11184;p2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5" name="Google Shape;11185;p2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6" name="Google Shape;11186;p2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7" name="Google Shape;11187;p2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8" name="Google Shape;11188;p2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9" name="Google Shape;11189;p2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0" name="Google Shape;11190;p2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1" name="Google Shape;11191;p2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2" name="Google Shape;11192;p2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3" name="Google Shape;11193;p2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4" name="Google Shape;11194;p2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5" name="Google Shape;11195;p2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6" name="Google Shape;11196;p2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7" name="Google Shape;11197;p2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8" name="Google Shape;11198;p2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9" name="Google Shape;11199;p2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0" name="Google Shape;11200;p2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1" name="Google Shape;11201;p2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2" name="Google Shape;11202;p2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3" name="Google Shape;11203;p2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4" name="Google Shape;11204;p2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5" name="Google Shape;11205;p2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6" name="Google Shape;11206;p2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7" name="Google Shape;11207;p2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8" name="Google Shape;11208;p2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9" name="Google Shape;11209;p2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0" name="Google Shape;11210;p2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1" name="Google Shape;11211;p2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2" name="Google Shape;11212;p2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3" name="Google Shape;11213;p2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4" name="Google Shape;11214;p2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5" name="Google Shape;11215;p2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6" name="Google Shape;11216;p2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7" name="Google Shape;11217;p2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8" name="Google Shape;11218;p2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9" name="Google Shape;11219;p2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0" name="Google Shape;11220;p2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1" name="Google Shape;11221;p2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2" name="Google Shape;11222;p2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3" name="Google Shape;11223;p2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4" name="Google Shape;11224;p2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5" name="Google Shape;11225;p2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6" name="Google Shape;11226;p2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7" name="Google Shape;11227;p2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8" name="Google Shape;11228;p2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9" name="Google Shape;11229;p2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0" name="Google Shape;11230;p2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1" name="Google Shape;11231;p2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2" name="Google Shape;11232;p2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3" name="Google Shape;11233;p2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4" name="Google Shape;11234;p2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5" name="Google Shape;11235;p2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6" name="Google Shape;11236;p2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7" name="Google Shape;11237;p2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8" name="Google Shape;11238;p2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9" name="Google Shape;11239;p2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0" name="Google Shape;11240;p2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1" name="Google Shape;11241;p2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2" name="Google Shape;11242;p2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3" name="Google Shape;11243;p2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4" name="Google Shape;11244;p2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5" name="Google Shape;11245;p2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6" name="Google Shape;11246;p2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7" name="Google Shape;11247;p2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8" name="Google Shape;11248;p2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9" name="Google Shape;11249;p2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0" name="Google Shape;11250;p2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1" name="Google Shape;11251;p2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2" name="Google Shape;11252;p2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3" name="Google Shape;11253;p2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4" name="Google Shape;11254;p2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5" name="Google Shape;11255;p2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6" name="Google Shape;11256;p2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7" name="Google Shape;11257;p2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8" name="Google Shape;11258;p2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9" name="Google Shape;11259;p2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0" name="Google Shape;11260;p2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1" name="Google Shape;11261;p2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2" name="Google Shape;11262;p2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3" name="Google Shape;11263;p2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4" name="Google Shape;11264;p2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5" name="Google Shape;11265;p2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6" name="Google Shape;11266;p2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7" name="Google Shape;11267;p2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8" name="Google Shape;11268;p2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9" name="Google Shape;11269;p2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0" name="Google Shape;11270;p2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271" name="Google Shape;11271;p26"/>
          <p:cNvSpPr/>
          <p:nvPr/>
        </p:nvSpPr>
        <p:spPr>
          <a:xfrm>
            <a:off x="445600" y="1266233"/>
            <a:ext cx="113008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272" name="Google Shape;11272;p26"/>
          <p:cNvSpPr txBox="1">
            <a:spLocks noGrp="1"/>
          </p:cNvSpPr>
          <p:nvPr>
            <p:ph type="title"/>
          </p:nvPr>
        </p:nvSpPr>
        <p:spPr>
          <a:xfrm>
            <a:off x="452167" y="1266233"/>
            <a:ext cx="3767600" cy="853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273" name="Google Shape;11273;p26"/>
          <p:cNvSpPr txBox="1">
            <a:spLocks noGrp="1"/>
          </p:cNvSpPr>
          <p:nvPr>
            <p:ph type="subTitle" idx="1"/>
          </p:nvPr>
        </p:nvSpPr>
        <p:spPr>
          <a:xfrm>
            <a:off x="452167" y="5505023"/>
            <a:ext cx="37528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74" name="Google Shape;11274;p26"/>
          <p:cNvSpPr txBox="1">
            <a:spLocks noGrp="1"/>
          </p:cNvSpPr>
          <p:nvPr>
            <p:ph type="title" idx="2"/>
          </p:nvPr>
        </p:nvSpPr>
        <p:spPr>
          <a:xfrm>
            <a:off x="4212100" y="1266233"/>
            <a:ext cx="3767600" cy="853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275" name="Google Shape;11275;p26"/>
          <p:cNvSpPr txBox="1">
            <a:spLocks noGrp="1"/>
          </p:cNvSpPr>
          <p:nvPr>
            <p:ph type="subTitle" idx="3"/>
          </p:nvPr>
        </p:nvSpPr>
        <p:spPr>
          <a:xfrm>
            <a:off x="4219600" y="5505023"/>
            <a:ext cx="37528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76" name="Google Shape;11276;p26"/>
          <p:cNvSpPr txBox="1">
            <a:spLocks noGrp="1"/>
          </p:cNvSpPr>
          <p:nvPr>
            <p:ph type="title" idx="4"/>
          </p:nvPr>
        </p:nvSpPr>
        <p:spPr>
          <a:xfrm>
            <a:off x="7979700" y="1266233"/>
            <a:ext cx="3760400" cy="853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277" name="Google Shape;11277;p26"/>
          <p:cNvSpPr txBox="1">
            <a:spLocks noGrp="1"/>
          </p:cNvSpPr>
          <p:nvPr>
            <p:ph type="subTitle" idx="5"/>
          </p:nvPr>
        </p:nvSpPr>
        <p:spPr>
          <a:xfrm>
            <a:off x="7987033" y="5505023"/>
            <a:ext cx="37528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78" name="Google Shape;11278;p26"/>
          <p:cNvSpPr txBox="1">
            <a:spLocks noGrp="1"/>
          </p:cNvSpPr>
          <p:nvPr>
            <p:ph type="title" idx="6"/>
          </p:nvPr>
        </p:nvSpPr>
        <p:spPr>
          <a:xfrm>
            <a:off x="445567" y="389033"/>
            <a:ext cx="11300800" cy="8772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cxnSp>
        <p:nvCxnSpPr>
          <p:cNvPr id="11279" name="Google Shape;11279;p26"/>
          <p:cNvCxnSpPr/>
          <p:nvPr/>
        </p:nvCxnSpPr>
        <p:spPr>
          <a:xfrm>
            <a:off x="4212605" y="1266233"/>
            <a:ext cx="0" cy="5210000"/>
          </a:xfrm>
          <a:prstGeom prst="straightConnector1">
            <a:avLst/>
          </a:prstGeom>
          <a:noFill/>
          <a:ln w="19050" cap="flat" cmpd="sng">
            <a:solidFill>
              <a:schemeClr val="dk1"/>
            </a:solidFill>
            <a:prstDash val="solid"/>
            <a:round/>
            <a:headEnd type="none" w="med" len="med"/>
            <a:tailEnd type="none" w="med" len="med"/>
          </a:ln>
        </p:spPr>
      </p:cxnSp>
      <p:cxnSp>
        <p:nvCxnSpPr>
          <p:cNvPr id="11280" name="Google Shape;11280;p26"/>
          <p:cNvCxnSpPr/>
          <p:nvPr/>
        </p:nvCxnSpPr>
        <p:spPr>
          <a:xfrm>
            <a:off x="7979405" y="1266233"/>
            <a:ext cx="0" cy="5210000"/>
          </a:xfrm>
          <a:prstGeom prst="straightConnector1">
            <a:avLst/>
          </a:prstGeom>
          <a:noFill/>
          <a:ln w="19050" cap="flat" cmpd="sng">
            <a:solidFill>
              <a:schemeClr val="dk1"/>
            </a:solidFill>
            <a:prstDash val="solid"/>
            <a:round/>
            <a:headEnd type="none" w="med" len="med"/>
            <a:tailEnd type="none" w="med" len="med"/>
          </a:ln>
        </p:spPr>
      </p:cxnSp>
      <p:cxnSp>
        <p:nvCxnSpPr>
          <p:cNvPr id="11281" name="Google Shape;11281;p26"/>
          <p:cNvCxnSpPr/>
          <p:nvPr/>
        </p:nvCxnSpPr>
        <p:spPr>
          <a:xfrm>
            <a:off x="450800" y="5387467"/>
            <a:ext cx="11290400" cy="0"/>
          </a:xfrm>
          <a:prstGeom prst="straightConnector1">
            <a:avLst/>
          </a:prstGeom>
          <a:noFill/>
          <a:ln w="19050"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104191750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1282"/>
        <p:cNvGrpSpPr/>
        <p:nvPr/>
      </p:nvGrpSpPr>
      <p:grpSpPr>
        <a:xfrm>
          <a:off x="0" y="0"/>
          <a:ext cx="0" cy="0"/>
          <a:chOff x="0" y="0"/>
          <a:chExt cx="0" cy="0"/>
        </a:xfrm>
      </p:grpSpPr>
      <p:grpSp>
        <p:nvGrpSpPr>
          <p:cNvPr id="11283" name="Google Shape;11283;p27"/>
          <p:cNvGrpSpPr/>
          <p:nvPr/>
        </p:nvGrpSpPr>
        <p:grpSpPr>
          <a:xfrm>
            <a:off x="93404" y="101604"/>
            <a:ext cx="854033" cy="861433"/>
            <a:chOff x="2781975" y="3951500"/>
            <a:chExt cx="640525" cy="646075"/>
          </a:xfrm>
        </p:grpSpPr>
        <p:sp>
          <p:nvSpPr>
            <p:cNvPr id="11284" name="Google Shape;11284;p27"/>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5" name="Google Shape;11285;p27"/>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6" name="Google Shape;11286;p27"/>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7" name="Google Shape;11287;p27"/>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8" name="Google Shape;11288;p27"/>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9" name="Google Shape;11289;p27"/>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0" name="Google Shape;11290;p27"/>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1" name="Google Shape;11291;p27"/>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2" name="Google Shape;11292;p27"/>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3" name="Google Shape;11293;p27"/>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4" name="Google Shape;11294;p27"/>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5" name="Google Shape;11295;p27"/>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6" name="Google Shape;11296;p27"/>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7" name="Google Shape;11297;p27"/>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8" name="Google Shape;11298;p27"/>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9" name="Google Shape;11299;p27"/>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0" name="Google Shape;11300;p27"/>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1" name="Google Shape;11301;p27"/>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2" name="Google Shape;11302;p27"/>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3" name="Google Shape;11303;p27"/>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4" name="Google Shape;11304;p27"/>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5" name="Google Shape;11305;p27"/>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6" name="Google Shape;11306;p27"/>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7" name="Google Shape;11307;p27"/>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8" name="Google Shape;11308;p27"/>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9" name="Google Shape;11309;p27"/>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0" name="Google Shape;11310;p27"/>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1" name="Google Shape;11311;p27"/>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2" name="Google Shape;11312;p27"/>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3" name="Google Shape;11313;p27"/>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4" name="Google Shape;11314;p27"/>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5" name="Google Shape;11315;p27"/>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6" name="Google Shape;11316;p27"/>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7" name="Google Shape;11317;p27"/>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8" name="Google Shape;11318;p27"/>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9" name="Google Shape;11319;p27"/>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0" name="Google Shape;11320;p27"/>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1" name="Google Shape;11321;p27"/>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2" name="Google Shape;11322;p27"/>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3" name="Google Shape;11323;p27"/>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4" name="Google Shape;11324;p27"/>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5" name="Google Shape;11325;p27"/>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6" name="Google Shape;11326;p27"/>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7" name="Google Shape;11327;p27"/>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8" name="Google Shape;11328;p27"/>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9" name="Google Shape;11329;p27"/>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0" name="Google Shape;11330;p27"/>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1" name="Google Shape;11331;p27"/>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2" name="Google Shape;11332;p27"/>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3" name="Google Shape;11333;p27"/>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4" name="Google Shape;11334;p27"/>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5" name="Google Shape;11335;p27"/>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6" name="Google Shape;11336;p27"/>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7" name="Google Shape;11337;p27"/>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8" name="Google Shape;11338;p27"/>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9" name="Google Shape;11339;p27"/>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0" name="Google Shape;11340;p27"/>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1" name="Google Shape;11341;p27"/>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2" name="Google Shape;11342;p27"/>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3" name="Google Shape;11343;p27"/>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4" name="Google Shape;11344;p27"/>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5" name="Google Shape;11345;p27"/>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6" name="Google Shape;11346;p27"/>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7" name="Google Shape;11347;p27"/>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8" name="Google Shape;11348;p27"/>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9" name="Google Shape;11349;p27"/>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0" name="Google Shape;11350;p27"/>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1" name="Google Shape;11351;p27"/>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2" name="Google Shape;11352;p27"/>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3" name="Google Shape;11353;p27"/>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4" name="Google Shape;11354;p27"/>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5" name="Google Shape;11355;p27"/>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6" name="Google Shape;11356;p27"/>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7" name="Google Shape;11357;p27"/>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8" name="Google Shape;11358;p27"/>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9" name="Google Shape;11359;p27"/>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0" name="Google Shape;11360;p27"/>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1" name="Google Shape;11361;p27"/>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2" name="Google Shape;11362;p27"/>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3" name="Google Shape;11363;p27"/>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4" name="Google Shape;11364;p27"/>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5" name="Google Shape;11365;p27"/>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6" name="Google Shape;11366;p27"/>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7" name="Google Shape;11367;p27"/>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8" name="Google Shape;11368;p27"/>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9" name="Google Shape;11369;p27"/>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0" name="Google Shape;11370;p27"/>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1" name="Google Shape;11371;p27"/>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2" name="Google Shape;11372;p27"/>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3" name="Google Shape;11373;p27"/>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4" name="Google Shape;11374;p27"/>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5" name="Google Shape;11375;p27"/>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6" name="Google Shape;11376;p27"/>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7" name="Google Shape;11377;p27"/>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8" name="Google Shape;11378;p27"/>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9" name="Google Shape;11379;p27"/>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0" name="Google Shape;11380;p27"/>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1" name="Google Shape;11381;p27"/>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2" name="Google Shape;11382;p27"/>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3" name="Google Shape;11383;p27"/>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4" name="Google Shape;11384;p27"/>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5" name="Google Shape;11385;p27"/>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6" name="Google Shape;11386;p27"/>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7" name="Google Shape;11387;p27"/>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8" name="Google Shape;11388;p27"/>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9" name="Google Shape;11389;p27"/>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0" name="Google Shape;11390;p27"/>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1" name="Google Shape;11391;p27"/>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2" name="Google Shape;11392;p27"/>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3" name="Google Shape;11393;p27"/>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4" name="Google Shape;11394;p27"/>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5" name="Google Shape;11395;p27"/>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6" name="Google Shape;11396;p27"/>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7" name="Google Shape;11397;p27"/>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8" name="Google Shape;11398;p27"/>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9" name="Google Shape;11399;p27"/>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0" name="Google Shape;11400;p27"/>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1" name="Google Shape;11401;p27"/>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2" name="Google Shape;11402;p27"/>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3" name="Google Shape;11403;p27"/>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4" name="Google Shape;11404;p27"/>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5" name="Google Shape;11405;p27"/>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6" name="Google Shape;11406;p27"/>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7" name="Google Shape;11407;p27"/>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8" name="Google Shape;11408;p27"/>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9" name="Google Shape;11409;p27"/>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0" name="Google Shape;11410;p27"/>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1" name="Google Shape;11411;p27"/>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2" name="Google Shape;11412;p27"/>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3" name="Google Shape;11413;p27"/>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4" name="Google Shape;11414;p27"/>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5" name="Google Shape;11415;p27"/>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6" name="Google Shape;11416;p27"/>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7" name="Google Shape;11417;p27"/>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8" name="Google Shape;11418;p27"/>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9" name="Google Shape;11419;p27"/>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0" name="Google Shape;11420;p27"/>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1" name="Google Shape;11421;p27"/>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2" name="Google Shape;11422;p27"/>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3" name="Google Shape;11423;p27"/>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4" name="Google Shape;11424;p27"/>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5" name="Google Shape;11425;p27"/>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6" name="Google Shape;11426;p27"/>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7" name="Google Shape;11427;p27"/>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8" name="Google Shape;11428;p27"/>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9" name="Google Shape;11429;p27"/>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0" name="Google Shape;11430;p27"/>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1" name="Google Shape;11431;p27"/>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2" name="Google Shape;11432;p27"/>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3" name="Google Shape;11433;p27"/>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4" name="Google Shape;11434;p27"/>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5" name="Google Shape;11435;p27"/>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6" name="Google Shape;11436;p27"/>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7" name="Google Shape;11437;p27"/>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8" name="Google Shape;11438;p27"/>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9" name="Google Shape;11439;p27"/>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0" name="Google Shape;11440;p27"/>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1" name="Google Shape;11441;p27"/>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2" name="Google Shape;11442;p27"/>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3" name="Google Shape;11443;p27"/>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4" name="Google Shape;11444;p27"/>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5" name="Google Shape;11445;p27"/>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6" name="Google Shape;11446;p27"/>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7" name="Google Shape;11447;p27"/>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8" name="Google Shape;11448;p27"/>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9" name="Google Shape;11449;p27"/>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0" name="Google Shape;11450;p27"/>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1" name="Google Shape;11451;p27"/>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2" name="Google Shape;11452;p27"/>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3" name="Google Shape;11453;p27"/>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4" name="Google Shape;11454;p27"/>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5" name="Google Shape;11455;p27"/>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6" name="Google Shape;11456;p27"/>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7" name="Google Shape;11457;p27"/>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8" name="Google Shape;11458;p27"/>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9" name="Google Shape;11459;p27"/>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0" name="Google Shape;11460;p27"/>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1" name="Google Shape;11461;p27"/>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2" name="Google Shape;11462;p27"/>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3" name="Google Shape;11463;p27"/>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4" name="Google Shape;11464;p27"/>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5" name="Google Shape;11465;p27"/>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6" name="Google Shape;11466;p27"/>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7" name="Google Shape;11467;p27"/>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8" name="Google Shape;11468;p27"/>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9" name="Google Shape;11469;p27"/>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0" name="Google Shape;11470;p27"/>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1" name="Google Shape;11471;p27"/>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2" name="Google Shape;11472;p27"/>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3" name="Google Shape;11473;p27"/>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4" name="Google Shape;11474;p27"/>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5" name="Google Shape;11475;p27"/>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6" name="Google Shape;11476;p27"/>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7" name="Google Shape;11477;p27"/>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8" name="Google Shape;11478;p27"/>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9" name="Google Shape;11479;p27"/>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0" name="Google Shape;11480;p27"/>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1" name="Google Shape;11481;p27"/>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2" name="Google Shape;11482;p27"/>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3" name="Google Shape;11483;p27"/>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4" name="Google Shape;11484;p27"/>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5" name="Google Shape;11485;p27"/>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6" name="Google Shape;11486;p27"/>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7" name="Google Shape;11487;p27"/>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8" name="Google Shape;11488;p27"/>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9" name="Google Shape;11489;p27"/>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0" name="Google Shape;11490;p27"/>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1" name="Google Shape;11491;p27"/>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2" name="Google Shape;11492;p27"/>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3" name="Google Shape;11493;p27"/>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4" name="Google Shape;11494;p27"/>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5" name="Google Shape;11495;p27"/>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6" name="Google Shape;11496;p27"/>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7" name="Google Shape;11497;p27"/>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8" name="Google Shape;11498;p27"/>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9" name="Google Shape;11499;p27"/>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0" name="Google Shape;11500;p27"/>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1" name="Google Shape;11501;p27"/>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2" name="Google Shape;11502;p27"/>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3" name="Google Shape;11503;p27"/>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4" name="Google Shape;11504;p27"/>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5" name="Google Shape;11505;p27"/>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6" name="Google Shape;11506;p27"/>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7" name="Google Shape;11507;p27"/>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8" name="Google Shape;11508;p27"/>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9" name="Google Shape;11509;p27"/>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0" name="Google Shape;11510;p27"/>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1" name="Google Shape;11511;p27"/>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2" name="Google Shape;11512;p27"/>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3" name="Google Shape;11513;p27"/>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4" name="Google Shape;11514;p27"/>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5" name="Google Shape;11515;p27"/>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6" name="Google Shape;11516;p27"/>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7" name="Google Shape;11517;p27"/>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8" name="Google Shape;11518;p27"/>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9" name="Google Shape;11519;p27"/>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0" name="Google Shape;11520;p27"/>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1" name="Google Shape;11521;p27"/>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2" name="Google Shape;11522;p27"/>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3" name="Google Shape;11523;p27"/>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4" name="Google Shape;11524;p27"/>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5" name="Google Shape;11525;p27"/>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6" name="Google Shape;11526;p27"/>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7" name="Google Shape;11527;p27"/>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8" name="Google Shape;11528;p27"/>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9" name="Google Shape;11529;p27"/>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0" name="Google Shape;11530;p27"/>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1" name="Google Shape;11531;p27"/>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2" name="Google Shape;11532;p27"/>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3" name="Google Shape;11533;p27"/>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4" name="Google Shape;11534;p27"/>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5" name="Google Shape;11535;p27"/>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6" name="Google Shape;11536;p27"/>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7" name="Google Shape;11537;p27"/>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8" name="Google Shape;11538;p27"/>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9" name="Google Shape;11539;p27"/>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540" name="Google Shape;11540;p27"/>
          <p:cNvSpPr/>
          <p:nvPr/>
        </p:nvSpPr>
        <p:spPr>
          <a:xfrm>
            <a:off x="445600" y="1266233"/>
            <a:ext cx="113008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541" name="Google Shape;11541;p27"/>
          <p:cNvSpPr txBox="1">
            <a:spLocks noGrp="1"/>
          </p:cNvSpPr>
          <p:nvPr>
            <p:ph type="title"/>
          </p:nvPr>
        </p:nvSpPr>
        <p:spPr>
          <a:xfrm>
            <a:off x="452167" y="3429000"/>
            <a:ext cx="2825200" cy="609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542" name="Google Shape;11542;p27"/>
          <p:cNvSpPr txBox="1">
            <a:spLocks noGrp="1"/>
          </p:cNvSpPr>
          <p:nvPr>
            <p:ph type="subTitle" idx="1"/>
          </p:nvPr>
        </p:nvSpPr>
        <p:spPr>
          <a:xfrm>
            <a:off x="452167" y="4038600"/>
            <a:ext cx="2825200" cy="24292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43" name="Google Shape;11543;p27"/>
          <p:cNvSpPr txBox="1">
            <a:spLocks noGrp="1"/>
          </p:cNvSpPr>
          <p:nvPr>
            <p:ph type="title" idx="2"/>
          </p:nvPr>
        </p:nvSpPr>
        <p:spPr>
          <a:xfrm>
            <a:off x="6102664" y="3429000"/>
            <a:ext cx="2825200" cy="609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544" name="Google Shape;11544;p27"/>
          <p:cNvSpPr txBox="1">
            <a:spLocks noGrp="1"/>
          </p:cNvSpPr>
          <p:nvPr>
            <p:ph type="subTitle" idx="3"/>
          </p:nvPr>
        </p:nvSpPr>
        <p:spPr>
          <a:xfrm>
            <a:off x="6102656" y="4038600"/>
            <a:ext cx="2825200" cy="24292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45" name="Google Shape;11545;p27"/>
          <p:cNvSpPr txBox="1">
            <a:spLocks noGrp="1"/>
          </p:cNvSpPr>
          <p:nvPr>
            <p:ph type="title" idx="4"/>
          </p:nvPr>
        </p:nvSpPr>
        <p:spPr>
          <a:xfrm>
            <a:off x="3277415" y="3429000"/>
            <a:ext cx="2825200" cy="609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546" name="Google Shape;11546;p27"/>
          <p:cNvSpPr txBox="1">
            <a:spLocks noGrp="1"/>
          </p:cNvSpPr>
          <p:nvPr>
            <p:ph type="subTitle" idx="5"/>
          </p:nvPr>
        </p:nvSpPr>
        <p:spPr>
          <a:xfrm>
            <a:off x="3277411" y="4038600"/>
            <a:ext cx="2825200" cy="24292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47" name="Google Shape;11547;p27"/>
          <p:cNvSpPr txBox="1">
            <a:spLocks noGrp="1"/>
          </p:cNvSpPr>
          <p:nvPr>
            <p:ph type="title" idx="6"/>
          </p:nvPr>
        </p:nvSpPr>
        <p:spPr>
          <a:xfrm>
            <a:off x="8927912" y="3429000"/>
            <a:ext cx="2825200" cy="609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548" name="Google Shape;11548;p27"/>
          <p:cNvSpPr txBox="1">
            <a:spLocks noGrp="1"/>
          </p:cNvSpPr>
          <p:nvPr>
            <p:ph type="subTitle" idx="7"/>
          </p:nvPr>
        </p:nvSpPr>
        <p:spPr>
          <a:xfrm>
            <a:off x="8927900" y="4038600"/>
            <a:ext cx="2825200" cy="24292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49" name="Google Shape;11549;p27"/>
          <p:cNvSpPr txBox="1">
            <a:spLocks noGrp="1"/>
          </p:cNvSpPr>
          <p:nvPr>
            <p:ph type="title" idx="8"/>
          </p:nvPr>
        </p:nvSpPr>
        <p:spPr>
          <a:xfrm>
            <a:off x="445567" y="389033"/>
            <a:ext cx="11300800" cy="8772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cxnSp>
        <p:nvCxnSpPr>
          <p:cNvPr id="11550" name="Google Shape;11550;p27"/>
          <p:cNvCxnSpPr/>
          <p:nvPr/>
        </p:nvCxnSpPr>
        <p:spPr>
          <a:xfrm>
            <a:off x="3277367" y="1257744"/>
            <a:ext cx="0" cy="5210000"/>
          </a:xfrm>
          <a:prstGeom prst="straightConnector1">
            <a:avLst/>
          </a:prstGeom>
          <a:noFill/>
          <a:ln w="19050" cap="flat" cmpd="sng">
            <a:solidFill>
              <a:schemeClr val="dk1"/>
            </a:solidFill>
            <a:prstDash val="solid"/>
            <a:round/>
            <a:headEnd type="none" w="med" len="med"/>
            <a:tailEnd type="none" w="med" len="med"/>
          </a:ln>
        </p:spPr>
      </p:cxnSp>
      <p:cxnSp>
        <p:nvCxnSpPr>
          <p:cNvPr id="11551" name="Google Shape;11551;p27"/>
          <p:cNvCxnSpPr/>
          <p:nvPr/>
        </p:nvCxnSpPr>
        <p:spPr>
          <a:xfrm>
            <a:off x="6102615" y="1257744"/>
            <a:ext cx="0" cy="5210000"/>
          </a:xfrm>
          <a:prstGeom prst="straightConnector1">
            <a:avLst/>
          </a:prstGeom>
          <a:noFill/>
          <a:ln w="19050" cap="flat" cmpd="sng">
            <a:solidFill>
              <a:schemeClr val="dk1"/>
            </a:solidFill>
            <a:prstDash val="solid"/>
            <a:round/>
            <a:headEnd type="none" w="med" len="med"/>
            <a:tailEnd type="none" w="med" len="med"/>
          </a:ln>
        </p:spPr>
      </p:cxnSp>
      <p:cxnSp>
        <p:nvCxnSpPr>
          <p:cNvPr id="11552" name="Google Shape;11552;p27"/>
          <p:cNvCxnSpPr/>
          <p:nvPr/>
        </p:nvCxnSpPr>
        <p:spPr>
          <a:xfrm>
            <a:off x="8927864" y="1257744"/>
            <a:ext cx="0" cy="5210000"/>
          </a:xfrm>
          <a:prstGeom prst="straightConnector1">
            <a:avLst/>
          </a:prstGeom>
          <a:noFill/>
          <a:ln w="19050"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133010343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11553"/>
        <p:cNvGrpSpPr/>
        <p:nvPr/>
      </p:nvGrpSpPr>
      <p:grpSpPr>
        <a:xfrm>
          <a:off x="0" y="0"/>
          <a:ext cx="0" cy="0"/>
          <a:chOff x="0" y="0"/>
          <a:chExt cx="0" cy="0"/>
        </a:xfrm>
      </p:grpSpPr>
      <p:grpSp>
        <p:nvGrpSpPr>
          <p:cNvPr id="11554" name="Google Shape;11554;p28"/>
          <p:cNvGrpSpPr/>
          <p:nvPr/>
        </p:nvGrpSpPr>
        <p:grpSpPr>
          <a:xfrm>
            <a:off x="93404" y="101604"/>
            <a:ext cx="854033" cy="861433"/>
            <a:chOff x="2781975" y="3951500"/>
            <a:chExt cx="640525" cy="646075"/>
          </a:xfrm>
        </p:grpSpPr>
        <p:sp>
          <p:nvSpPr>
            <p:cNvPr id="11555" name="Google Shape;11555;p2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6" name="Google Shape;11556;p2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7" name="Google Shape;11557;p2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8" name="Google Shape;11558;p2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9" name="Google Shape;11559;p2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0" name="Google Shape;11560;p2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1" name="Google Shape;11561;p2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2" name="Google Shape;11562;p2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3" name="Google Shape;11563;p2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4" name="Google Shape;11564;p2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5" name="Google Shape;11565;p2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6" name="Google Shape;11566;p2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7" name="Google Shape;11567;p2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8" name="Google Shape;11568;p2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9" name="Google Shape;11569;p2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0" name="Google Shape;11570;p2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1" name="Google Shape;11571;p2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2" name="Google Shape;11572;p2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3" name="Google Shape;11573;p2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4" name="Google Shape;11574;p2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5" name="Google Shape;11575;p2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6" name="Google Shape;11576;p2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7" name="Google Shape;11577;p2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8" name="Google Shape;11578;p2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9" name="Google Shape;11579;p2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0" name="Google Shape;11580;p2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1" name="Google Shape;11581;p2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2" name="Google Shape;11582;p2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3" name="Google Shape;11583;p2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4" name="Google Shape;11584;p2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5" name="Google Shape;11585;p2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6" name="Google Shape;11586;p2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7" name="Google Shape;11587;p2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8" name="Google Shape;11588;p2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9" name="Google Shape;11589;p2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0" name="Google Shape;11590;p2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1" name="Google Shape;11591;p2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2" name="Google Shape;11592;p2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3" name="Google Shape;11593;p2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4" name="Google Shape;11594;p2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5" name="Google Shape;11595;p2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6" name="Google Shape;11596;p2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7" name="Google Shape;11597;p2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8" name="Google Shape;11598;p2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9" name="Google Shape;11599;p2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0" name="Google Shape;11600;p2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1" name="Google Shape;11601;p2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2" name="Google Shape;11602;p2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3" name="Google Shape;11603;p2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4" name="Google Shape;11604;p2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5" name="Google Shape;11605;p2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6" name="Google Shape;11606;p2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7" name="Google Shape;11607;p2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8" name="Google Shape;11608;p2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9" name="Google Shape;11609;p2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0" name="Google Shape;11610;p2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1" name="Google Shape;11611;p2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2" name="Google Shape;11612;p2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3" name="Google Shape;11613;p2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4" name="Google Shape;11614;p2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5" name="Google Shape;11615;p2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6" name="Google Shape;11616;p2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7" name="Google Shape;11617;p2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8" name="Google Shape;11618;p2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9" name="Google Shape;11619;p2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0" name="Google Shape;11620;p2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1" name="Google Shape;11621;p2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2" name="Google Shape;11622;p2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3" name="Google Shape;11623;p2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4" name="Google Shape;11624;p2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5" name="Google Shape;11625;p2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6" name="Google Shape;11626;p2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7" name="Google Shape;11627;p2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8" name="Google Shape;11628;p2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9" name="Google Shape;11629;p2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0" name="Google Shape;11630;p2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1" name="Google Shape;11631;p2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2" name="Google Shape;11632;p2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3" name="Google Shape;11633;p2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4" name="Google Shape;11634;p2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5" name="Google Shape;11635;p2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6" name="Google Shape;11636;p2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7" name="Google Shape;11637;p2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8" name="Google Shape;11638;p2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9" name="Google Shape;11639;p2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0" name="Google Shape;11640;p2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1" name="Google Shape;11641;p2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2" name="Google Shape;11642;p2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3" name="Google Shape;11643;p2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4" name="Google Shape;11644;p2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5" name="Google Shape;11645;p2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6" name="Google Shape;11646;p2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7" name="Google Shape;11647;p2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8" name="Google Shape;11648;p2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9" name="Google Shape;11649;p2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0" name="Google Shape;11650;p2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1" name="Google Shape;11651;p2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2" name="Google Shape;11652;p2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3" name="Google Shape;11653;p2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4" name="Google Shape;11654;p2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5" name="Google Shape;11655;p2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6" name="Google Shape;11656;p2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7" name="Google Shape;11657;p2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8" name="Google Shape;11658;p2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9" name="Google Shape;11659;p2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0" name="Google Shape;11660;p2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1" name="Google Shape;11661;p2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2" name="Google Shape;11662;p2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3" name="Google Shape;11663;p2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4" name="Google Shape;11664;p2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5" name="Google Shape;11665;p2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6" name="Google Shape;11666;p2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7" name="Google Shape;11667;p2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8" name="Google Shape;11668;p2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9" name="Google Shape;11669;p2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0" name="Google Shape;11670;p2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1" name="Google Shape;11671;p2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2" name="Google Shape;11672;p2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3" name="Google Shape;11673;p2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4" name="Google Shape;11674;p2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5" name="Google Shape;11675;p2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6" name="Google Shape;11676;p2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7" name="Google Shape;11677;p2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8" name="Google Shape;11678;p2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9" name="Google Shape;11679;p2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0" name="Google Shape;11680;p2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1" name="Google Shape;11681;p2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2" name="Google Shape;11682;p2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3" name="Google Shape;11683;p2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4" name="Google Shape;11684;p2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5" name="Google Shape;11685;p2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6" name="Google Shape;11686;p2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7" name="Google Shape;11687;p2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8" name="Google Shape;11688;p2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9" name="Google Shape;11689;p2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0" name="Google Shape;11690;p2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1" name="Google Shape;11691;p2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2" name="Google Shape;11692;p2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3" name="Google Shape;11693;p2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4" name="Google Shape;11694;p2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5" name="Google Shape;11695;p2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6" name="Google Shape;11696;p2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7" name="Google Shape;11697;p2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8" name="Google Shape;11698;p2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9" name="Google Shape;11699;p2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0" name="Google Shape;11700;p2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1" name="Google Shape;11701;p2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2" name="Google Shape;11702;p2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3" name="Google Shape;11703;p2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4" name="Google Shape;11704;p2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5" name="Google Shape;11705;p2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6" name="Google Shape;11706;p2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7" name="Google Shape;11707;p2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8" name="Google Shape;11708;p2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9" name="Google Shape;11709;p2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0" name="Google Shape;11710;p2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1" name="Google Shape;11711;p2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2" name="Google Shape;11712;p2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3" name="Google Shape;11713;p2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4" name="Google Shape;11714;p2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5" name="Google Shape;11715;p2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6" name="Google Shape;11716;p2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7" name="Google Shape;11717;p2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8" name="Google Shape;11718;p2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9" name="Google Shape;11719;p2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0" name="Google Shape;11720;p2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1" name="Google Shape;11721;p2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2" name="Google Shape;11722;p2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3" name="Google Shape;11723;p2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4" name="Google Shape;11724;p2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5" name="Google Shape;11725;p2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6" name="Google Shape;11726;p2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7" name="Google Shape;11727;p2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8" name="Google Shape;11728;p2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9" name="Google Shape;11729;p2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0" name="Google Shape;11730;p2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1" name="Google Shape;11731;p2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2" name="Google Shape;11732;p2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3" name="Google Shape;11733;p2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4" name="Google Shape;11734;p2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5" name="Google Shape;11735;p2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6" name="Google Shape;11736;p2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7" name="Google Shape;11737;p2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8" name="Google Shape;11738;p2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9" name="Google Shape;11739;p2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0" name="Google Shape;11740;p2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1" name="Google Shape;11741;p2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2" name="Google Shape;11742;p2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3" name="Google Shape;11743;p2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4" name="Google Shape;11744;p2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5" name="Google Shape;11745;p2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6" name="Google Shape;11746;p2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7" name="Google Shape;11747;p2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8" name="Google Shape;11748;p2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9" name="Google Shape;11749;p2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0" name="Google Shape;11750;p2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1" name="Google Shape;11751;p2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2" name="Google Shape;11752;p2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3" name="Google Shape;11753;p2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4" name="Google Shape;11754;p2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5" name="Google Shape;11755;p2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6" name="Google Shape;11756;p2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7" name="Google Shape;11757;p2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8" name="Google Shape;11758;p2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9" name="Google Shape;11759;p2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0" name="Google Shape;11760;p2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1" name="Google Shape;11761;p2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2" name="Google Shape;11762;p2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3" name="Google Shape;11763;p2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4" name="Google Shape;11764;p2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5" name="Google Shape;11765;p2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6" name="Google Shape;11766;p2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7" name="Google Shape;11767;p2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8" name="Google Shape;11768;p2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9" name="Google Shape;11769;p2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0" name="Google Shape;11770;p2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1" name="Google Shape;11771;p2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2" name="Google Shape;11772;p2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3" name="Google Shape;11773;p2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4" name="Google Shape;11774;p2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5" name="Google Shape;11775;p2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6" name="Google Shape;11776;p2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7" name="Google Shape;11777;p2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8" name="Google Shape;11778;p2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9" name="Google Shape;11779;p2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0" name="Google Shape;11780;p2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1" name="Google Shape;11781;p2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2" name="Google Shape;11782;p2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3" name="Google Shape;11783;p2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4" name="Google Shape;11784;p2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5" name="Google Shape;11785;p2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6" name="Google Shape;11786;p2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7" name="Google Shape;11787;p2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8" name="Google Shape;11788;p2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9" name="Google Shape;11789;p2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0" name="Google Shape;11790;p2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1" name="Google Shape;11791;p2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2" name="Google Shape;11792;p2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3" name="Google Shape;11793;p2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4" name="Google Shape;11794;p2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5" name="Google Shape;11795;p2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6" name="Google Shape;11796;p2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7" name="Google Shape;11797;p2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8" name="Google Shape;11798;p2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9" name="Google Shape;11799;p2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0" name="Google Shape;11800;p2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1" name="Google Shape;11801;p2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2" name="Google Shape;11802;p2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3" name="Google Shape;11803;p2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4" name="Google Shape;11804;p2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5" name="Google Shape;11805;p2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6" name="Google Shape;11806;p2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7" name="Google Shape;11807;p2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8" name="Google Shape;11808;p2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9" name="Google Shape;11809;p2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0" name="Google Shape;11810;p2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811" name="Google Shape;11811;p28"/>
          <p:cNvSpPr/>
          <p:nvPr/>
        </p:nvSpPr>
        <p:spPr>
          <a:xfrm>
            <a:off x="445600" y="1266233"/>
            <a:ext cx="113008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12" name="Google Shape;11812;p28"/>
          <p:cNvSpPr txBox="1">
            <a:spLocks noGrp="1"/>
          </p:cNvSpPr>
          <p:nvPr>
            <p:ph type="title"/>
          </p:nvPr>
        </p:nvSpPr>
        <p:spPr>
          <a:xfrm>
            <a:off x="452169" y="1935233"/>
            <a:ext cx="3446800" cy="609600"/>
          </a:xfrm>
          <a:prstGeom prst="rect">
            <a:avLst/>
          </a:prstGeom>
          <a:ln>
            <a:noFill/>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813" name="Google Shape;11813;p28"/>
          <p:cNvSpPr txBox="1">
            <a:spLocks noGrp="1"/>
          </p:cNvSpPr>
          <p:nvPr>
            <p:ph type="subTitle" idx="1"/>
          </p:nvPr>
        </p:nvSpPr>
        <p:spPr>
          <a:xfrm>
            <a:off x="452169" y="2544833"/>
            <a:ext cx="34468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14" name="Google Shape;11814;p28"/>
          <p:cNvSpPr txBox="1">
            <a:spLocks noGrp="1"/>
          </p:cNvSpPr>
          <p:nvPr>
            <p:ph type="title" idx="2"/>
          </p:nvPr>
        </p:nvSpPr>
        <p:spPr>
          <a:xfrm>
            <a:off x="8299577" y="4548067"/>
            <a:ext cx="3446800" cy="609600"/>
          </a:xfrm>
          <a:prstGeom prst="rect">
            <a:avLst/>
          </a:prstGeom>
          <a:ln>
            <a:noFill/>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815" name="Google Shape;11815;p28"/>
          <p:cNvSpPr txBox="1">
            <a:spLocks noGrp="1"/>
          </p:cNvSpPr>
          <p:nvPr>
            <p:ph type="subTitle" idx="3"/>
          </p:nvPr>
        </p:nvSpPr>
        <p:spPr>
          <a:xfrm>
            <a:off x="8299567" y="5157667"/>
            <a:ext cx="34468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16" name="Google Shape;11816;p28"/>
          <p:cNvSpPr txBox="1">
            <a:spLocks noGrp="1"/>
          </p:cNvSpPr>
          <p:nvPr>
            <p:ph type="title" idx="4"/>
          </p:nvPr>
        </p:nvSpPr>
        <p:spPr>
          <a:xfrm>
            <a:off x="452172" y="4548067"/>
            <a:ext cx="3446800" cy="609600"/>
          </a:xfrm>
          <a:prstGeom prst="rect">
            <a:avLst/>
          </a:prstGeom>
          <a:ln>
            <a:noFill/>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817" name="Google Shape;11817;p28"/>
          <p:cNvSpPr txBox="1">
            <a:spLocks noGrp="1"/>
          </p:cNvSpPr>
          <p:nvPr>
            <p:ph type="subTitle" idx="5"/>
          </p:nvPr>
        </p:nvSpPr>
        <p:spPr>
          <a:xfrm>
            <a:off x="452167" y="5157667"/>
            <a:ext cx="34468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18" name="Google Shape;11818;p28"/>
          <p:cNvSpPr txBox="1">
            <a:spLocks noGrp="1"/>
          </p:cNvSpPr>
          <p:nvPr>
            <p:ph type="title" idx="6"/>
          </p:nvPr>
        </p:nvSpPr>
        <p:spPr>
          <a:xfrm>
            <a:off x="8299580" y="1935233"/>
            <a:ext cx="3446800" cy="609600"/>
          </a:xfrm>
          <a:prstGeom prst="rect">
            <a:avLst/>
          </a:prstGeom>
          <a:ln>
            <a:noFill/>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819" name="Google Shape;11819;p28"/>
          <p:cNvSpPr txBox="1">
            <a:spLocks noGrp="1"/>
          </p:cNvSpPr>
          <p:nvPr>
            <p:ph type="subTitle" idx="7"/>
          </p:nvPr>
        </p:nvSpPr>
        <p:spPr>
          <a:xfrm>
            <a:off x="8299565" y="2544833"/>
            <a:ext cx="34468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20" name="Google Shape;11820;p28"/>
          <p:cNvSpPr txBox="1">
            <a:spLocks noGrp="1"/>
          </p:cNvSpPr>
          <p:nvPr>
            <p:ph type="title" idx="8"/>
          </p:nvPr>
        </p:nvSpPr>
        <p:spPr>
          <a:xfrm>
            <a:off x="445567" y="389033"/>
            <a:ext cx="11300800" cy="8772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cxnSp>
        <p:nvCxnSpPr>
          <p:cNvPr id="11821" name="Google Shape;11821;p28"/>
          <p:cNvCxnSpPr/>
          <p:nvPr/>
        </p:nvCxnSpPr>
        <p:spPr>
          <a:xfrm>
            <a:off x="6102615" y="1257744"/>
            <a:ext cx="0" cy="5210000"/>
          </a:xfrm>
          <a:prstGeom prst="straightConnector1">
            <a:avLst/>
          </a:prstGeom>
          <a:noFill/>
          <a:ln w="19050" cap="flat" cmpd="sng">
            <a:solidFill>
              <a:schemeClr val="dk1"/>
            </a:solidFill>
            <a:prstDash val="solid"/>
            <a:round/>
            <a:headEnd type="none" w="med" len="med"/>
            <a:tailEnd type="none" w="med" len="med"/>
          </a:ln>
        </p:spPr>
      </p:cxnSp>
      <p:cxnSp>
        <p:nvCxnSpPr>
          <p:cNvPr id="11822" name="Google Shape;11822;p28"/>
          <p:cNvCxnSpPr/>
          <p:nvPr/>
        </p:nvCxnSpPr>
        <p:spPr>
          <a:xfrm>
            <a:off x="450800" y="3879667"/>
            <a:ext cx="11290400" cy="0"/>
          </a:xfrm>
          <a:prstGeom prst="straightConnector1">
            <a:avLst/>
          </a:prstGeom>
          <a:noFill/>
          <a:ln w="19050" cap="flat" cmpd="sng">
            <a:solidFill>
              <a:schemeClr val="dk1"/>
            </a:solidFill>
            <a:prstDash val="solid"/>
            <a:round/>
            <a:headEnd type="none" w="med" len="med"/>
            <a:tailEnd type="none" w="med" len="med"/>
          </a:ln>
        </p:spPr>
      </p:cxnSp>
      <p:cxnSp>
        <p:nvCxnSpPr>
          <p:cNvPr id="11823" name="Google Shape;11823;p28"/>
          <p:cNvCxnSpPr/>
          <p:nvPr/>
        </p:nvCxnSpPr>
        <p:spPr>
          <a:xfrm>
            <a:off x="3906412" y="1257744"/>
            <a:ext cx="0" cy="5210000"/>
          </a:xfrm>
          <a:prstGeom prst="straightConnector1">
            <a:avLst/>
          </a:prstGeom>
          <a:noFill/>
          <a:ln w="19050" cap="flat" cmpd="sng">
            <a:solidFill>
              <a:schemeClr val="dk1"/>
            </a:solidFill>
            <a:prstDash val="solid"/>
            <a:round/>
            <a:headEnd type="none" w="med" len="med"/>
            <a:tailEnd type="none" w="med" len="med"/>
          </a:ln>
        </p:spPr>
      </p:cxnSp>
      <p:cxnSp>
        <p:nvCxnSpPr>
          <p:cNvPr id="11824" name="Google Shape;11824;p28"/>
          <p:cNvCxnSpPr/>
          <p:nvPr/>
        </p:nvCxnSpPr>
        <p:spPr>
          <a:xfrm>
            <a:off x="8285584" y="1257744"/>
            <a:ext cx="0" cy="5210000"/>
          </a:xfrm>
          <a:prstGeom prst="straightConnector1">
            <a:avLst/>
          </a:prstGeom>
          <a:noFill/>
          <a:ln w="19050"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247318987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1825"/>
        <p:cNvGrpSpPr/>
        <p:nvPr/>
      </p:nvGrpSpPr>
      <p:grpSpPr>
        <a:xfrm>
          <a:off x="0" y="0"/>
          <a:ext cx="0" cy="0"/>
          <a:chOff x="0" y="0"/>
          <a:chExt cx="0" cy="0"/>
        </a:xfrm>
      </p:grpSpPr>
      <p:grpSp>
        <p:nvGrpSpPr>
          <p:cNvPr id="11826" name="Google Shape;11826;p29"/>
          <p:cNvGrpSpPr/>
          <p:nvPr/>
        </p:nvGrpSpPr>
        <p:grpSpPr>
          <a:xfrm>
            <a:off x="93404" y="101604"/>
            <a:ext cx="854033" cy="861433"/>
            <a:chOff x="2781975" y="3951500"/>
            <a:chExt cx="640525" cy="646075"/>
          </a:xfrm>
        </p:grpSpPr>
        <p:sp>
          <p:nvSpPr>
            <p:cNvPr id="11827" name="Google Shape;11827;p2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8" name="Google Shape;11828;p2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9" name="Google Shape;11829;p2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0" name="Google Shape;11830;p2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1" name="Google Shape;11831;p2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2" name="Google Shape;11832;p2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3" name="Google Shape;11833;p2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4" name="Google Shape;11834;p2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5" name="Google Shape;11835;p2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6" name="Google Shape;11836;p2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7" name="Google Shape;11837;p2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8" name="Google Shape;11838;p2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9" name="Google Shape;11839;p2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0" name="Google Shape;11840;p2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1" name="Google Shape;11841;p2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2" name="Google Shape;11842;p2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3" name="Google Shape;11843;p2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4" name="Google Shape;11844;p2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5" name="Google Shape;11845;p2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6" name="Google Shape;11846;p2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7" name="Google Shape;11847;p2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8" name="Google Shape;11848;p2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9" name="Google Shape;11849;p2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0" name="Google Shape;11850;p2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1" name="Google Shape;11851;p2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2" name="Google Shape;11852;p2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3" name="Google Shape;11853;p2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4" name="Google Shape;11854;p2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5" name="Google Shape;11855;p2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6" name="Google Shape;11856;p2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7" name="Google Shape;11857;p2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8" name="Google Shape;11858;p2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9" name="Google Shape;11859;p2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0" name="Google Shape;11860;p2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1" name="Google Shape;11861;p2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2" name="Google Shape;11862;p2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3" name="Google Shape;11863;p2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4" name="Google Shape;11864;p2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5" name="Google Shape;11865;p2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6" name="Google Shape;11866;p2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7" name="Google Shape;11867;p2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8" name="Google Shape;11868;p2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9" name="Google Shape;11869;p2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0" name="Google Shape;11870;p2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1" name="Google Shape;11871;p2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2" name="Google Shape;11872;p2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3" name="Google Shape;11873;p2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4" name="Google Shape;11874;p2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5" name="Google Shape;11875;p2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6" name="Google Shape;11876;p2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7" name="Google Shape;11877;p2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8" name="Google Shape;11878;p2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9" name="Google Shape;11879;p2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0" name="Google Shape;11880;p2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1" name="Google Shape;11881;p2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2" name="Google Shape;11882;p2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3" name="Google Shape;11883;p2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4" name="Google Shape;11884;p2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5" name="Google Shape;11885;p2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6" name="Google Shape;11886;p2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7" name="Google Shape;11887;p2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8" name="Google Shape;11888;p2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9" name="Google Shape;11889;p2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0" name="Google Shape;11890;p2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1" name="Google Shape;11891;p2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2" name="Google Shape;11892;p2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3" name="Google Shape;11893;p2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4" name="Google Shape;11894;p2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5" name="Google Shape;11895;p2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6" name="Google Shape;11896;p2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7" name="Google Shape;11897;p2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8" name="Google Shape;11898;p2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9" name="Google Shape;11899;p2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0" name="Google Shape;11900;p2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1" name="Google Shape;11901;p2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2" name="Google Shape;11902;p2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3" name="Google Shape;11903;p2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4" name="Google Shape;11904;p2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5" name="Google Shape;11905;p2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6" name="Google Shape;11906;p2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7" name="Google Shape;11907;p2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8" name="Google Shape;11908;p2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9" name="Google Shape;11909;p2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0" name="Google Shape;11910;p2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1" name="Google Shape;11911;p2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2" name="Google Shape;11912;p2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3" name="Google Shape;11913;p2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4" name="Google Shape;11914;p2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5" name="Google Shape;11915;p2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6" name="Google Shape;11916;p2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7" name="Google Shape;11917;p2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8" name="Google Shape;11918;p2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9" name="Google Shape;11919;p2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0" name="Google Shape;11920;p2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1" name="Google Shape;11921;p2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2" name="Google Shape;11922;p2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3" name="Google Shape;11923;p2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4" name="Google Shape;11924;p2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5" name="Google Shape;11925;p2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6" name="Google Shape;11926;p2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7" name="Google Shape;11927;p2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8" name="Google Shape;11928;p2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9" name="Google Shape;11929;p2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0" name="Google Shape;11930;p2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1" name="Google Shape;11931;p2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2" name="Google Shape;11932;p2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3" name="Google Shape;11933;p2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4" name="Google Shape;11934;p2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5" name="Google Shape;11935;p2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6" name="Google Shape;11936;p2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7" name="Google Shape;11937;p2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8" name="Google Shape;11938;p2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9" name="Google Shape;11939;p2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0" name="Google Shape;11940;p2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1" name="Google Shape;11941;p2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2" name="Google Shape;11942;p2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3" name="Google Shape;11943;p2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4" name="Google Shape;11944;p2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5" name="Google Shape;11945;p2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6" name="Google Shape;11946;p2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7" name="Google Shape;11947;p2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8" name="Google Shape;11948;p2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9" name="Google Shape;11949;p2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0" name="Google Shape;11950;p2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1" name="Google Shape;11951;p2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2" name="Google Shape;11952;p2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3" name="Google Shape;11953;p2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4" name="Google Shape;11954;p2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5" name="Google Shape;11955;p2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6" name="Google Shape;11956;p2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7" name="Google Shape;11957;p2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8" name="Google Shape;11958;p2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9" name="Google Shape;11959;p2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0" name="Google Shape;11960;p2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1" name="Google Shape;11961;p2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2" name="Google Shape;11962;p2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3" name="Google Shape;11963;p2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4" name="Google Shape;11964;p2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5" name="Google Shape;11965;p2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6" name="Google Shape;11966;p2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7" name="Google Shape;11967;p2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8" name="Google Shape;11968;p2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9" name="Google Shape;11969;p2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0" name="Google Shape;11970;p2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1" name="Google Shape;11971;p2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2" name="Google Shape;11972;p2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3" name="Google Shape;11973;p2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4" name="Google Shape;11974;p2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5" name="Google Shape;11975;p2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6" name="Google Shape;11976;p2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7" name="Google Shape;11977;p2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8" name="Google Shape;11978;p2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9" name="Google Shape;11979;p2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0" name="Google Shape;11980;p2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1" name="Google Shape;11981;p2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2" name="Google Shape;11982;p2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3" name="Google Shape;11983;p2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4" name="Google Shape;11984;p2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5" name="Google Shape;11985;p2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6" name="Google Shape;11986;p2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7" name="Google Shape;11987;p2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8" name="Google Shape;11988;p2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9" name="Google Shape;11989;p2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0" name="Google Shape;11990;p2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1" name="Google Shape;11991;p2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2" name="Google Shape;11992;p2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3" name="Google Shape;11993;p2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4" name="Google Shape;11994;p2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5" name="Google Shape;11995;p2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6" name="Google Shape;11996;p2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7" name="Google Shape;11997;p2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8" name="Google Shape;11998;p2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9" name="Google Shape;11999;p2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0" name="Google Shape;12000;p2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1" name="Google Shape;12001;p2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2" name="Google Shape;12002;p2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3" name="Google Shape;12003;p2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4" name="Google Shape;12004;p2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5" name="Google Shape;12005;p2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6" name="Google Shape;12006;p2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7" name="Google Shape;12007;p2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8" name="Google Shape;12008;p2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9" name="Google Shape;12009;p2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0" name="Google Shape;12010;p2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1" name="Google Shape;12011;p2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2" name="Google Shape;12012;p2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3" name="Google Shape;12013;p2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4" name="Google Shape;12014;p2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5" name="Google Shape;12015;p2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6" name="Google Shape;12016;p2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7" name="Google Shape;12017;p2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8" name="Google Shape;12018;p2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9" name="Google Shape;12019;p2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0" name="Google Shape;12020;p2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1" name="Google Shape;12021;p2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2" name="Google Shape;12022;p2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3" name="Google Shape;12023;p2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4" name="Google Shape;12024;p2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5" name="Google Shape;12025;p2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6" name="Google Shape;12026;p2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7" name="Google Shape;12027;p2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8" name="Google Shape;12028;p2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9" name="Google Shape;12029;p2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0" name="Google Shape;12030;p2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1" name="Google Shape;12031;p2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2" name="Google Shape;12032;p2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3" name="Google Shape;12033;p2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4" name="Google Shape;12034;p2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5" name="Google Shape;12035;p2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6" name="Google Shape;12036;p2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7" name="Google Shape;12037;p2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8" name="Google Shape;12038;p2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9" name="Google Shape;12039;p2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0" name="Google Shape;12040;p2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1" name="Google Shape;12041;p2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2" name="Google Shape;12042;p2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3" name="Google Shape;12043;p2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4" name="Google Shape;12044;p2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5" name="Google Shape;12045;p2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6" name="Google Shape;12046;p2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7" name="Google Shape;12047;p2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8" name="Google Shape;12048;p2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9" name="Google Shape;12049;p2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0" name="Google Shape;12050;p2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1" name="Google Shape;12051;p2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2" name="Google Shape;12052;p2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3" name="Google Shape;12053;p2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4" name="Google Shape;12054;p2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5" name="Google Shape;12055;p2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6" name="Google Shape;12056;p2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7" name="Google Shape;12057;p2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8" name="Google Shape;12058;p2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9" name="Google Shape;12059;p2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0" name="Google Shape;12060;p2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1" name="Google Shape;12061;p2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2" name="Google Shape;12062;p2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3" name="Google Shape;12063;p2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4" name="Google Shape;12064;p2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5" name="Google Shape;12065;p2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6" name="Google Shape;12066;p2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7" name="Google Shape;12067;p2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8" name="Google Shape;12068;p2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9" name="Google Shape;12069;p2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0" name="Google Shape;12070;p2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1" name="Google Shape;12071;p2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2" name="Google Shape;12072;p2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3" name="Google Shape;12073;p2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4" name="Google Shape;12074;p2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5" name="Google Shape;12075;p2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6" name="Google Shape;12076;p2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7" name="Google Shape;12077;p2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8" name="Google Shape;12078;p2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9" name="Google Shape;12079;p2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0" name="Google Shape;12080;p2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1" name="Google Shape;12081;p2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2" name="Google Shape;12082;p2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083" name="Google Shape;12083;p29"/>
          <p:cNvSpPr/>
          <p:nvPr/>
        </p:nvSpPr>
        <p:spPr>
          <a:xfrm>
            <a:off x="445600" y="1266233"/>
            <a:ext cx="113008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84" name="Google Shape;12084;p29"/>
          <p:cNvSpPr txBox="1">
            <a:spLocks noGrp="1"/>
          </p:cNvSpPr>
          <p:nvPr>
            <p:ph type="title"/>
          </p:nvPr>
        </p:nvSpPr>
        <p:spPr>
          <a:xfrm>
            <a:off x="445608" y="2400569"/>
            <a:ext cx="3766800" cy="609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085" name="Google Shape;12085;p29"/>
          <p:cNvSpPr txBox="1">
            <a:spLocks noGrp="1"/>
          </p:cNvSpPr>
          <p:nvPr>
            <p:ph type="subTitle" idx="1"/>
          </p:nvPr>
        </p:nvSpPr>
        <p:spPr>
          <a:xfrm>
            <a:off x="445608" y="3010169"/>
            <a:ext cx="3766800" cy="853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86" name="Google Shape;12086;p29"/>
          <p:cNvSpPr txBox="1">
            <a:spLocks noGrp="1"/>
          </p:cNvSpPr>
          <p:nvPr>
            <p:ph type="title" idx="2"/>
          </p:nvPr>
        </p:nvSpPr>
        <p:spPr>
          <a:xfrm>
            <a:off x="4212605" y="2400569"/>
            <a:ext cx="3766800" cy="609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087" name="Google Shape;12087;p29"/>
          <p:cNvSpPr txBox="1">
            <a:spLocks noGrp="1"/>
          </p:cNvSpPr>
          <p:nvPr>
            <p:ph type="subTitle" idx="3"/>
          </p:nvPr>
        </p:nvSpPr>
        <p:spPr>
          <a:xfrm>
            <a:off x="4212605" y="3010169"/>
            <a:ext cx="3766800" cy="853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88" name="Google Shape;12088;p29"/>
          <p:cNvSpPr txBox="1">
            <a:spLocks noGrp="1"/>
          </p:cNvSpPr>
          <p:nvPr>
            <p:ph type="title" idx="4"/>
          </p:nvPr>
        </p:nvSpPr>
        <p:spPr>
          <a:xfrm>
            <a:off x="445608" y="5005767"/>
            <a:ext cx="3766800" cy="609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089" name="Google Shape;12089;p29"/>
          <p:cNvSpPr txBox="1">
            <a:spLocks noGrp="1"/>
          </p:cNvSpPr>
          <p:nvPr>
            <p:ph type="subTitle" idx="5"/>
          </p:nvPr>
        </p:nvSpPr>
        <p:spPr>
          <a:xfrm>
            <a:off x="445608" y="5615367"/>
            <a:ext cx="3766800" cy="853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90" name="Google Shape;12090;p29"/>
          <p:cNvSpPr txBox="1">
            <a:spLocks noGrp="1"/>
          </p:cNvSpPr>
          <p:nvPr>
            <p:ph type="title" idx="6"/>
          </p:nvPr>
        </p:nvSpPr>
        <p:spPr>
          <a:xfrm>
            <a:off x="4212605" y="5005767"/>
            <a:ext cx="3766800" cy="609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091" name="Google Shape;12091;p29"/>
          <p:cNvSpPr txBox="1">
            <a:spLocks noGrp="1"/>
          </p:cNvSpPr>
          <p:nvPr>
            <p:ph type="subTitle" idx="7"/>
          </p:nvPr>
        </p:nvSpPr>
        <p:spPr>
          <a:xfrm>
            <a:off x="4212605" y="5615367"/>
            <a:ext cx="3766800" cy="853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92" name="Google Shape;12092;p29"/>
          <p:cNvSpPr txBox="1">
            <a:spLocks noGrp="1"/>
          </p:cNvSpPr>
          <p:nvPr>
            <p:ph type="title" idx="8"/>
          </p:nvPr>
        </p:nvSpPr>
        <p:spPr>
          <a:xfrm>
            <a:off x="7979592" y="2400569"/>
            <a:ext cx="3766800" cy="609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093" name="Google Shape;12093;p29"/>
          <p:cNvSpPr txBox="1">
            <a:spLocks noGrp="1"/>
          </p:cNvSpPr>
          <p:nvPr>
            <p:ph type="subTitle" idx="9"/>
          </p:nvPr>
        </p:nvSpPr>
        <p:spPr>
          <a:xfrm>
            <a:off x="7979592" y="3010169"/>
            <a:ext cx="3766800" cy="853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94" name="Google Shape;12094;p29"/>
          <p:cNvSpPr txBox="1">
            <a:spLocks noGrp="1"/>
          </p:cNvSpPr>
          <p:nvPr>
            <p:ph type="title" idx="13"/>
          </p:nvPr>
        </p:nvSpPr>
        <p:spPr>
          <a:xfrm>
            <a:off x="7979592" y="5005767"/>
            <a:ext cx="3766800" cy="6096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095" name="Google Shape;12095;p29"/>
          <p:cNvSpPr txBox="1">
            <a:spLocks noGrp="1"/>
          </p:cNvSpPr>
          <p:nvPr>
            <p:ph type="subTitle" idx="14"/>
          </p:nvPr>
        </p:nvSpPr>
        <p:spPr>
          <a:xfrm>
            <a:off x="7979592" y="5615367"/>
            <a:ext cx="3766800" cy="8536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96" name="Google Shape;12096;p29"/>
          <p:cNvSpPr txBox="1">
            <a:spLocks noGrp="1"/>
          </p:cNvSpPr>
          <p:nvPr>
            <p:ph type="title" idx="15"/>
          </p:nvPr>
        </p:nvSpPr>
        <p:spPr>
          <a:xfrm>
            <a:off x="445567" y="389033"/>
            <a:ext cx="11300800" cy="8772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cxnSp>
        <p:nvCxnSpPr>
          <p:cNvPr id="12097" name="Google Shape;12097;p29"/>
          <p:cNvCxnSpPr/>
          <p:nvPr/>
        </p:nvCxnSpPr>
        <p:spPr>
          <a:xfrm>
            <a:off x="4212605" y="1266233"/>
            <a:ext cx="0" cy="5210000"/>
          </a:xfrm>
          <a:prstGeom prst="straightConnector1">
            <a:avLst/>
          </a:prstGeom>
          <a:noFill/>
          <a:ln w="19050" cap="flat" cmpd="sng">
            <a:solidFill>
              <a:schemeClr val="dk1"/>
            </a:solidFill>
            <a:prstDash val="solid"/>
            <a:round/>
            <a:headEnd type="none" w="med" len="med"/>
            <a:tailEnd type="none" w="med" len="med"/>
          </a:ln>
        </p:spPr>
      </p:cxnSp>
      <p:cxnSp>
        <p:nvCxnSpPr>
          <p:cNvPr id="12098" name="Google Shape;12098;p29"/>
          <p:cNvCxnSpPr/>
          <p:nvPr/>
        </p:nvCxnSpPr>
        <p:spPr>
          <a:xfrm>
            <a:off x="7979405" y="1266233"/>
            <a:ext cx="0" cy="5210000"/>
          </a:xfrm>
          <a:prstGeom prst="straightConnector1">
            <a:avLst/>
          </a:prstGeom>
          <a:noFill/>
          <a:ln w="19050"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340508294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2099"/>
        <p:cNvGrpSpPr/>
        <p:nvPr/>
      </p:nvGrpSpPr>
      <p:grpSpPr>
        <a:xfrm>
          <a:off x="0" y="0"/>
          <a:ext cx="0" cy="0"/>
          <a:chOff x="0" y="0"/>
          <a:chExt cx="0" cy="0"/>
        </a:xfrm>
      </p:grpSpPr>
      <p:sp>
        <p:nvSpPr>
          <p:cNvPr id="12100" name="Google Shape;12100;p30"/>
          <p:cNvSpPr txBox="1">
            <a:spLocks noGrp="1"/>
          </p:cNvSpPr>
          <p:nvPr>
            <p:ph type="title" hasCustomPrompt="1"/>
          </p:nvPr>
        </p:nvSpPr>
        <p:spPr>
          <a:xfrm>
            <a:off x="3291800" y="720000"/>
            <a:ext cx="5608400" cy="1104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2101" name="Google Shape;12101;p30"/>
          <p:cNvSpPr txBox="1">
            <a:spLocks noGrp="1"/>
          </p:cNvSpPr>
          <p:nvPr>
            <p:ph type="subTitle" idx="1"/>
          </p:nvPr>
        </p:nvSpPr>
        <p:spPr>
          <a:xfrm>
            <a:off x="3291800" y="1824404"/>
            <a:ext cx="5608400" cy="4876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02" name="Google Shape;12102;p30"/>
          <p:cNvSpPr txBox="1">
            <a:spLocks noGrp="1"/>
          </p:cNvSpPr>
          <p:nvPr>
            <p:ph type="title" idx="2" hasCustomPrompt="1"/>
          </p:nvPr>
        </p:nvSpPr>
        <p:spPr>
          <a:xfrm>
            <a:off x="3291800" y="2632989"/>
            <a:ext cx="5608400" cy="1104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2103" name="Google Shape;12103;p30"/>
          <p:cNvSpPr txBox="1">
            <a:spLocks noGrp="1"/>
          </p:cNvSpPr>
          <p:nvPr>
            <p:ph type="subTitle" idx="3"/>
          </p:nvPr>
        </p:nvSpPr>
        <p:spPr>
          <a:xfrm>
            <a:off x="3291800" y="3737393"/>
            <a:ext cx="5608400" cy="4876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04" name="Google Shape;12104;p30"/>
          <p:cNvSpPr txBox="1">
            <a:spLocks noGrp="1"/>
          </p:cNvSpPr>
          <p:nvPr>
            <p:ph type="title" idx="4" hasCustomPrompt="1"/>
          </p:nvPr>
        </p:nvSpPr>
        <p:spPr>
          <a:xfrm>
            <a:off x="3291800" y="4545996"/>
            <a:ext cx="5608400" cy="1104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2105" name="Google Shape;12105;p30"/>
          <p:cNvSpPr txBox="1">
            <a:spLocks noGrp="1"/>
          </p:cNvSpPr>
          <p:nvPr>
            <p:ph type="subTitle" idx="5"/>
          </p:nvPr>
        </p:nvSpPr>
        <p:spPr>
          <a:xfrm>
            <a:off x="3291800" y="5650400"/>
            <a:ext cx="5608400" cy="4876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96340146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12106"/>
        <p:cNvGrpSpPr/>
        <p:nvPr/>
      </p:nvGrpSpPr>
      <p:grpSpPr>
        <a:xfrm>
          <a:off x="0" y="0"/>
          <a:ext cx="0" cy="0"/>
          <a:chOff x="0" y="0"/>
          <a:chExt cx="0" cy="0"/>
        </a:xfrm>
      </p:grpSpPr>
      <p:sp>
        <p:nvSpPr>
          <p:cNvPr id="12107" name="Google Shape;12107;p31"/>
          <p:cNvSpPr txBox="1">
            <a:spLocks noGrp="1"/>
          </p:cNvSpPr>
          <p:nvPr>
            <p:ph type="title" hasCustomPrompt="1"/>
          </p:nvPr>
        </p:nvSpPr>
        <p:spPr>
          <a:xfrm>
            <a:off x="960000" y="2091643"/>
            <a:ext cx="3048000" cy="17068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b"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2108" name="Google Shape;12108;p31"/>
          <p:cNvSpPr txBox="1">
            <a:spLocks noGrp="1"/>
          </p:cNvSpPr>
          <p:nvPr>
            <p:ph type="subTitle" idx="1"/>
          </p:nvPr>
        </p:nvSpPr>
        <p:spPr>
          <a:xfrm>
            <a:off x="960000" y="3798433"/>
            <a:ext cx="3048000" cy="1097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09" name="Google Shape;12109;p31"/>
          <p:cNvSpPr txBox="1">
            <a:spLocks noGrp="1"/>
          </p:cNvSpPr>
          <p:nvPr>
            <p:ph type="title" idx="2" hasCustomPrompt="1"/>
          </p:nvPr>
        </p:nvSpPr>
        <p:spPr>
          <a:xfrm>
            <a:off x="4572000" y="2091617"/>
            <a:ext cx="3048000" cy="17068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b"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2110" name="Google Shape;12110;p31"/>
          <p:cNvSpPr txBox="1">
            <a:spLocks noGrp="1"/>
          </p:cNvSpPr>
          <p:nvPr>
            <p:ph type="subTitle" idx="3"/>
          </p:nvPr>
        </p:nvSpPr>
        <p:spPr>
          <a:xfrm>
            <a:off x="4572000" y="3798384"/>
            <a:ext cx="3048000" cy="1097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11" name="Google Shape;12111;p31"/>
          <p:cNvSpPr txBox="1">
            <a:spLocks noGrp="1"/>
          </p:cNvSpPr>
          <p:nvPr>
            <p:ph type="title" idx="4" hasCustomPrompt="1"/>
          </p:nvPr>
        </p:nvSpPr>
        <p:spPr>
          <a:xfrm>
            <a:off x="8184000" y="2091617"/>
            <a:ext cx="3048000" cy="17068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b"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2112" name="Google Shape;12112;p31"/>
          <p:cNvSpPr txBox="1">
            <a:spLocks noGrp="1"/>
          </p:cNvSpPr>
          <p:nvPr>
            <p:ph type="subTitle" idx="5"/>
          </p:nvPr>
        </p:nvSpPr>
        <p:spPr>
          <a:xfrm>
            <a:off x="8184000" y="3798384"/>
            <a:ext cx="3048000" cy="1097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74280361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2113"/>
        <p:cNvGrpSpPr/>
        <p:nvPr/>
      </p:nvGrpSpPr>
      <p:grpSpPr>
        <a:xfrm>
          <a:off x="0" y="0"/>
          <a:ext cx="0" cy="0"/>
          <a:chOff x="0" y="0"/>
          <a:chExt cx="0" cy="0"/>
        </a:xfrm>
      </p:grpSpPr>
      <p:grpSp>
        <p:nvGrpSpPr>
          <p:cNvPr id="12114" name="Google Shape;12114;p32"/>
          <p:cNvGrpSpPr/>
          <p:nvPr/>
        </p:nvGrpSpPr>
        <p:grpSpPr>
          <a:xfrm>
            <a:off x="453155" y="719994"/>
            <a:ext cx="11283504" cy="5418017"/>
            <a:chOff x="339866" y="539995"/>
            <a:chExt cx="8462628" cy="4063513"/>
          </a:xfrm>
        </p:grpSpPr>
        <p:grpSp>
          <p:nvGrpSpPr>
            <p:cNvPr id="12115" name="Google Shape;12115;p32"/>
            <p:cNvGrpSpPr/>
            <p:nvPr/>
          </p:nvGrpSpPr>
          <p:grpSpPr>
            <a:xfrm>
              <a:off x="339866" y="539995"/>
              <a:ext cx="4063478" cy="4063513"/>
              <a:chOff x="2540241" y="539995"/>
              <a:chExt cx="4063478" cy="4063513"/>
            </a:xfrm>
          </p:grpSpPr>
          <p:grpSp>
            <p:nvGrpSpPr>
              <p:cNvPr id="12116" name="Google Shape;12116;p32"/>
              <p:cNvGrpSpPr/>
              <p:nvPr/>
            </p:nvGrpSpPr>
            <p:grpSpPr>
              <a:xfrm>
                <a:off x="2693235" y="703668"/>
                <a:ext cx="885398" cy="893069"/>
                <a:chOff x="2781975" y="3951500"/>
                <a:chExt cx="640525" cy="646075"/>
              </a:xfrm>
            </p:grpSpPr>
            <p:sp>
              <p:nvSpPr>
                <p:cNvPr id="12117" name="Google Shape;12117;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8" name="Google Shape;12118;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9" name="Google Shape;12119;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0" name="Google Shape;12120;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1" name="Google Shape;12121;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2" name="Google Shape;12122;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3" name="Google Shape;12123;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4" name="Google Shape;12124;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5" name="Google Shape;12125;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6" name="Google Shape;12126;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7" name="Google Shape;12127;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8" name="Google Shape;12128;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9" name="Google Shape;12129;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0" name="Google Shape;12130;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1" name="Google Shape;12131;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2" name="Google Shape;12132;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3" name="Google Shape;12133;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4" name="Google Shape;12134;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5" name="Google Shape;12135;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6" name="Google Shape;12136;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7" name="Google Shape;12137;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8" name="Google Shape;12138;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9" name="Google Shape;12139;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0" name="Google Shape;12140;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1" name="Google Shape;12141;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2" name="Google Shape;12142;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3" name="Google Shape;12143;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4" name="Google Shape;12144;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5" name="Google Shape;12145;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6" name="Google Shape;12146;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7" name="Google Shape;12147;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8" name="Google Shape;12148;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9" name="Google Shape;12149;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0" name="Google Shape;12150;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1" name="Google Shape;12151;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2" name="Google Shape;12152;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3" name="Google Shape;12153;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4" name="Google Shape;12154;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5" name="Google Shape;12155;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6" name="Google Shape;12156;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7" name="Google Shape;12157;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8" name="Google Shape;12158;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9" name="Google Shape;12159;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0" name="Google Shape;12160;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1" name="Google Shape;12161;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2" name="Google Shape;12162;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3" name="Google Shape;12163;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4" name="Google Shape;12164;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5" name="Google Shape;12165;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6" name="Google Shape;12166;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7" name="Google Shape;12167;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8" name="Google Shape;12168;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9" name="Google Shape;12169;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0" name="Google Shape;12170;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1" name="Google Shape;12171;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2" name="Google Shape;12172;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3" name="Google Shape;12173;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4" name="Google Shape;12174;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5" name="Google Shape;12175;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6" name="Google Shape;12176;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7" name="Google Shape;12177;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8" name="Google Shape;12178;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9" name="Google Shape;12179;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0" name="Google Shape;12180;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1" name="Google Shape;12181;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2" name="Google Shape;12182;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3" name="Google Shape;12183;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4" name="Google Shape;12184;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5" name="Google Shape;12185;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6" name="Google Shape;12186;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7" name="Google Shape;12187;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8" name="Google Shape;12188;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9" name="Google Shape;12189;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0" name="Google Shape;12190;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1" name="Google Shape;12191;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2" name="Google Shape;12192;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3" name="Google Shape;12193;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4" name="Google Shape;12194;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5" name="Google Shape;12195;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6" name="Google Shape;12196;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7" name="Google Shape;12197;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8" name="Google Shape;12198;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9" name="Google Shape;12199;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0" name="Google Shape;12200;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1" name="Google Shape;12201;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2" name="Google Shape;12202;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3" name="Google Shape;12203;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4" name="Google Shape;12204;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5" name="Google Shape;12205;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6" name="Google Shape;12206;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7" name="Google Shape;12207;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8" name="Google Shape;12208;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9" name="Google Shape;12209;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0" name="Google Shape;12210;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1" name="Google Shape;12211;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2" name="Google Shape;12212;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3" name="Google Shape;12213;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4" name="Google Shape;12214;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5" name="Google Shape;12215;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6" name="Google Shape;12216;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7" name="Google Shape;12217;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8" name="Google Shape;12218;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9" name="Google Shape;12219;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0" name="Google Shape;12220;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1" name="Google Shape;12221;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2" name="Google Shape;12222;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3" name="Google Shape;12223;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4" name="Google Shape;12224;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5" name="Google Shape;12225;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6" name="Google Shape;12226;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7" name="Google Shape;12227;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8" name="Google Shape;12228;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9" name="Google Shape;12229;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0" name="Google Shape;12230;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1" name="Google Shape;12231;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2" name="Google Shape;12232;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3" name="Google Shape;12233;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4" name="Google Shape;12234;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5" name="Google Shape;12235;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6" name="Google Shape;12236;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7" name="Google Shape;12237;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8" name="Google Shape;12238;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9" name="Google Shape;12239;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0" name="Google Shape;12240;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1" name="Google Shape;12241;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2" name="Google Shape;12242;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3" name="Google Shape;12243;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4" name="Google Shape;12244;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5" name="Google Shape;12245;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6" name="Google Shape;12246;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7" name="Google Shape;12247;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8" name="Google Shape;12248;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9" name="Google Shape;12249;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0" name="Google Shape;12250;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1" name="Google Shape;12251;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2" name="Google Shape;12252;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3" name="Google Shape;12253;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4" name="Google Shape;12254;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5" name="Google Shape;12255;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6" name="Google Shape;12256;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7" name="Google Shape;12257;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8" name="Google Shape;12258;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9" name="Google Shape;12259;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0" name="Google Shape;12260;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1" name="Google Shape;12261;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2" name="Google Shape;12262;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3" name="Google Shape;12263;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4" name="Google Shape;12264;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5" name="Google Shape;12265;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6" name="Google Shape;12266;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7" name="Google Shape;12267;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8" name="Google Shape;12268;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9" name="Google Shape;12269;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0" name="Google Shape;12270;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1" name="Google Shape;12271;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2" name="Google Shape;12272;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3" name="Google Shape;12273;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4" name="Google Shape;12274;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5" name="Google Shape;12275;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6" name="Google Shape;12276;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7" name="Google Shape;12277;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8" name="Google Shape;12278;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9" name="Google Shape;12279;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0" name="Google Shape;12280;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1" name="Google Shape;12281;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2" name="Google Shape;12282;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3" name="Google Shape;12283;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4" name="Google Shape;12284;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5" name="Google Shape;12285;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6" name="Google Shape;12286;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7" name="Google Shape;12287;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8" name="Google Shape;12288;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9" name="Google Shape;12289;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0" name="Google Shape;12290;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1" name="Google Shape;12291;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2" name="Google Shape;12292;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3" name="Google Shape;12293;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4" name="Google Shape;12294;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5" name="Google Shape;12295;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6" name="Google Shape;12296;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7" name="Google Shape;12297;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8" name="Google Shape;12298;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9" name="Google Shape;12299;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0" name="Google Shape;12300;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1" name="Google Shape;12301;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2" name="Google Shape;12302;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3" name="Google Shape;12303;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4" name="Google Shape;12304;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5" name="Google Shape;12305;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6" name="Google Shape;12306;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7" name="Google Shape;12307;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8" name="Google Shape;12308;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9" name="Google Shape;12309;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0" name="Google Shape;12310;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1" name="Google Shape;12311;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2" name="Google Shape;12312;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3" name="Google Shape;12313;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4" name="Google Shape;12314;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5" name="Google Shape;12315;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6" name="Google Shape;12316;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7" name="Google Shape;12317;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8" name="Google Shape;12318;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9" name="Google Shape;12319;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0" name="Google Shape;12320;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1" name="Google Shape;12321;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2" name="Google Shape;12322;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3" name="Google Shape;12323;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4" name="Google Shape;12324;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5" name="Google Shape;12325;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6" name="Google Shape;12326;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7" name="Google Shape;12327;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8" name="Google Shape;12328;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9" name="Google Shape;12329;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0" name="Google Shape;12330;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1" name="Google Shape;12331;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2" name="Google Shape;12332;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3" name="Google Shape;12333;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4" name="Google Shape;12334;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5" name="Google Shape;12335;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6" name="Google Shape;12336;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7" name="Google Shape;12337;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8" name="Google Shape;12338;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9" name="Google Shape;12339;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0" name="Google Shape;12340;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1" name="Google Shape;12341;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2" name="Google Shape;12342;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3" name="Google Shape;12343;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4" name="Google Shape;12344;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5" name="Google Shape;12345;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6" name="Google Shape;12346;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7" name="Google Shape;12347;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8" name="Google Shape;12348;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9" name="Google Shape;12349;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0" name="Google Shape;12350;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1" name="Google Shape;12351;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2" name="Google Shape;12352;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3" name="Google Shape;12353;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4" name="Google Shape;12354;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5" name="Google Shape;12355;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6" name="Google Shape;12356;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7" name="Google Shape;12357;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8" name="Google Shape;12358;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9" name="Google Shape;12359;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0" name="Google Shape;12360;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1" name="Google Shape;12361;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2" name="Google Shape;12362;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3" name="Google Shape;12363;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4" name="Google Shape;12364;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5" name="Google Shape;12365;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6" name="Google Shape;12366;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7" name="Google Shape;12367;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8" name="Google Shape;12368;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9" name="Google Shape;12369;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0" name="Google Shape;12370;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1" name="Google Shape;12371;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2" name="Google Shape;12372;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373" name="Google Shape;12373;p32"/>
              <p:cNvGrpSpPr/>
              <p:nvPr/>
            </p:nvGrpSpPr>
            <p:grpSpPr>
              <a:xfrm>
                <a:off x="5652643" y="1012843"/>
                <a:ext cx="885398" cy="893069"/>
                <a:chOff x="2781975" y="3951500"/>
                <a:chExt cx="640525" cy="646075"/>
              </a:xfrm>
            </p:grpSpPr>
            <p:sp>
              <p:nvSpPr>
                <p:cNvPr id="12374" name="Google Shape;12374;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5" name="Google Shape;12375;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6" name="Google Shape;12376;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7" name="Google Shape;12377;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8" name="Google Shape;12378;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9" name="Google Shape;12379;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0" name="Google Shape;12380;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1" name="Google Shape;12381;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2" name="Google Shape;12382;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3" name="Google Shape;12383;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4" name="Google Shape;12384;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5" name="Google Shape;12385;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6" name="Google Shape;12386;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7" name="Google Shape;12387;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8" name="Google Shape;12388;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9" name="Google Shape;12389;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0" name="Google Shape;12390;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1" name="Google Shape;12391;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2" name="Google Shape;12392;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3" name="Google Shape;12393;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4" name="Google Shape;12394;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5" name="Google Shape;12395;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6" name="Google Shape;12396;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7" name="Google Shape;12397;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8" name="Google Shape;12398;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9" name="Google Shape;12399;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0" name="Google Shape;12400;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1" name="Google Shape;12401;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2" name="Google Shape;12402;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3" name="Google Shape;12403;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4" name="Google Shape;12404;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5" name="Google Shape;12405;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6" name="Google Shape;12406;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7" name="Google Shape;12407;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8" name="Google Shape;12408;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9" name="Google Shape;12409;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0" name="Google Shape;12410;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1" name="Google Shape;12411;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2" name="Google Shape;12412;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3" name="Google Shape;12413;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4" name="Google Shape;12414;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5" name="Google Shape;12415;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6" name="Google Shape;12416;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7" name="Google Shape;12417;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8" name="Google Shape;12418;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9" name="Google Shape;12419;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0" name="Google Shape;12420;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1" name="Google Shape;12421;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2" name="Google Shape;12422;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3" name="Google Shape;12423;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4" name="Google Shape;12424;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5" name="Google Shape;12425;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6" name="Google Shape;12426;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7" name="Google Shape;12427;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8" name="Google Shape;12428;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9" name="Google Shape;12429;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0" name="Google Shape;12430;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1" name="Google Shape;12431;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2" name="Google Shape;12432;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3" name="Google Shape;12433;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4" name="Google Shape;12434;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5" name="Google Shape;12435;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6" name="Google Shape;12436;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7" name="Google Shape;12437;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8" name="Google Shape;12438;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9" name="Google Shape;12439;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0" name="Google Shape;12440;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1" name="Google Shape;12441;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2" name="Google Shape;12442;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3" name="Google Shape;12443;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4" name="Google Shape;12444;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5" name="Google Shape;12445;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6" name="Google Shape;12446;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7" name="Google Shape;12447;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8" name="Google Shape;12448;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9" name="Google Shape;12449;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0" name="Google Shape;12450;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1" name="Google Shape;12451;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2" name="Google Shape;12452;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3" name="Google Shape;12453;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4" name="Google Shape;12454;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5" name="Google Shape;12455;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6" name="Google Shape;12456;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7" name="Google Shape;12457;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8" name="Google Shape;12458;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9" name="Google Shape;12459;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0" name="Google Shape;12460;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1" name="Google Shape;12461;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2" name="Google Shape;12462;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3" name="Google Shape;12463;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4" name="Google Shape;12464;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5" name="Google Shape;12465;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6" name="Google Shape;12466;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7" name="Google Shape;12467;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8" name="Google Shape;12468;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9" name="Google Shape;12469;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0" name="Google Shape;12470;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1" name="Google Shape;12471;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2" name="Google Shape;12472;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3" name="Google Shape;12473;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4" name="Google Shape;12474;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5" name="Google Shape;12475;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6" name="Google Shape;12476;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7" name="Google Shape;12477;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8" name="Google Shape;12478;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9" name="Google Shape;12479;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0" name="Google Shape;12480;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1" name="Google Shape;12481;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2" name="Google Shape;12482;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3" name="Google Shape;12483;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4" name="Google Shape;12484;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5" name="Google Shape;12485;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6" name="Google Shape;12486;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7" name="Google Shape;12487;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8" name="Google Shape;12488;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9" name="Google Shape;12489;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0" name="Google Shape;12490;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1" name="Google Shape;12491;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2" name="Google Shape;12492;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3" name="Google Shape;12493;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4" name="Google Shape;12494;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5" name="Google Shape;12495;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6" name="Google Shape;12496;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7" name="Google Shape;12497;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8" name="Google Shape;12498;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9" name="Google Shape;12499;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0" name="Google Shape;12500;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1" name="Google Shape;12501;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2" name="Google Shape;12502;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3" name="Google Shape;12503;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4" name="Google Shape;12504;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5" name="Google Shape;12505;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6" name="Google Shape;12506;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7" name="Google Shape;12507;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8" name="Google Shape;12508;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9" name="Google Shape;12509;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0" name="Google Shape;12510;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1" name="Google Shape;12511;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2" name="Google Shape;12512;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3" name="Google Shape;12513;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4" name="Google Shape;12514;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5" name="Google Shape;12515;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6" name="Google Shape;12516;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7" name="Google Shape;12517;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8" name="Google Shape;12518;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9" name="Google Shape;12519;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0" name="Google Shape;12520;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1" name="Google Shape;12521;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2" name="Google Shape;12522;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3" name="Google Shape;12523;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4" name="Google Shape;12524;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5" name="Google Shape;12525;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6" name="Google Shape;12526;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7" name="Google Shape;12527;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8" name="Google Shape;12528;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9" name="Google Shape;12529;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0" name="Google Shape;12530;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1" name="Google Shape;12531;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2" name="Google Shape;12532;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3" name="Google Shape;12533;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4" name="Google Shape;12534;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5" name="Google Shape;12535;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6" name="Google Shape;12536;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7" name="Google Shape;12537;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8" name="Google Shape;12538;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9" name="Google Shape;12539;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0" name="Google Shape;12540;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1" name="Google Shape;12541;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2" name="Google Shape;12542;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3" name="Google Shape;12543;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4" name="Google Shape;12544;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5" name="Google Shape;12545;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6" name="Google Shape;12546;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7" name="Google Shape;12547;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8" name="Google Shape;12548;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9" name="Google Shape;12549;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0" name="Google Shape;12550;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1" name="Google Shape;12551;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2" name="Google Shape;12552;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3" name="Google Shape;12553;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4" name="Google Shape;12554;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5" name="Google Shape;12555;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6" name="Google Shape;12556;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7" name="Google Shape;12557;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8" name="Google Shape;12558;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9" name="Google Shape;12559;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0" name="Google Shape;12560;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1" name="Google Shape;12561;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2" name="Google Shape;12562;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3" name="Google Shape;12563;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4" name="Google Shape;12564;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5" name="Google Shape;12565;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6" name="Google Shape;12566;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7" name="Google Shape;12567;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8" name="Google Shape;12568;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9" name="Google Shape;12569;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0" name="Google Shape;12570;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1" name="Google Shape;12571;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2" name="Google Shape;12572;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3" name="Google Shape;12573;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4" name="Google Shape;12574;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5" name="Google Shape;12575;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6" name="Google Shape;12576;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7" name="Google Shape;12577;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8" name="Google Shape;12578;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9" name="Google Shape;12579;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0" name="Google Shape;12580;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1" name="Google Shape;12581;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2" name="Google Shape;12582;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3" name="Google Shape;12583;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4" name="Google Shape;12584;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5" name="Google Shape;12585;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6" name="Google Shape;12586;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7" name="Google Shape;12587;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8" name="Google Shape;12588;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9" name="Google Shape;12589;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0" name="Google Shape;12590;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1" name="Google Shape;12591;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2" name="Google Shape;12592;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3" name="Google Shape;12593;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4" name="Google Shape;12594;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5" name="Google Shape;12595;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6" name="Google Shape;12596;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7" name="Google Shape;12597;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8" name="Google Shape;12598;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9" name="Google Shape;12599;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0" name="Google Shape;12600;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1" name="Google Shape;12601;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2" name="Google Shape;12602;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3" name="Google Shape;12603;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4" name="Google Shape;12604;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5" name="Google Shape;12605;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6" name="Google Shape;12606;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7" name="Google Shape;12607;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8" name="Google Shape;12608;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9" name="Google Shape;12609;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0" name="Google Shape;12610;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1" name="Google Shape;12611;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2" name="Google Shape;12612;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3" name="Google Shape;12613;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4" name="Google Shape;12614;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5" name="Google Shape;12615;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6" name="Google Shape;12616;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7" name="Google Shape;12617;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8" name="Google Shape;12618;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9" name="Google Shape;12619;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0" name="Google Shape;12620;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1" name="Google Shape;12621;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2" name="Google Shape;12622;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3" name="Google Shape;12623;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4" name="Google Shape;12624;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5" name="Google Shape;12625;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6" name="Google Shape;12626;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7" name="Google Shape;12627;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8" name="Google Shape;12628;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9" name="Google Shape;12629;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630" name="Google Shape;12630;p32"/>
              <p:cNvGrpSpPr/>
              <p:nvPr/>
            </p:nvGrpSpPr>
            <p:grpSpPr>
              <a:xfrm>
                <a:off x="5673099" y="3256281"/>
                <a:ext cx="885398" cy="893069"/>
                <a:chOff x="2781975" y="3951500"/>
                <a:chExt cx="640525" cy="646075"/>
              </a:xfrm>
            </p:grpSpPr>
            <p:sp>
              <p:nvSpPr>
                <p:cNvPr id="12631" name="Google Shape;12631;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2" name="Google Shape;12632;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3" name="Google Shape;12633;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4" name="Google Shape;12634;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5" name="Google Shape;12635;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6" name="Google Shape;12636;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7" name="Google Shape;12637;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8" name="Google Shape;12638;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9" name="Google Shape;12639;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0" name="Google Shape;12640;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1" name="Google Shape;12641;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2" name="Google Shape;12642;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3" name="Google Shape;12643;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4" name="Google Shape;12644;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5" name="Google Shape;12645;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6" name="Google Shape;12646;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7" name="Google Shape;12647;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8" name="Google Shape;12648;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9" name="Google Shape;12649;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0" name="Google Shape;12650;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1" name="Google Shape;12651;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2" name="Google Shape;12652;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3" name="Google Shape;12653;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4" name="Google Shape;12654;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5" name="Google Shape;12655;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6" name="Google Shape;12656;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7" name="Google Shape;12657;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8" name="Google Shape;12658;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9" name="Google Shape;12659;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0" name="Google Shape;12660;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1" name="Google Shape;12661;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2" name="Google Shape;12662;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3" name="Google Shape;12663;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4" name="Google Shape;12664;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5" name="Google Shape;12665;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6" name="Google Shape;12666;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7" name="Google Shape;12667;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8" name="Google Shape;12668;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9" name="Google Shape;12669;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0" name="Google Shape;12670;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1" name="Google Shape;12671;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2" name="Google Shape;12672;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3" name="Google Shape;12673;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4" name="Google Shape;12674;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5" name="Google Shape;12675;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6" name="Google Shape;12676;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7" name="Google Shape;12677;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8" name="Google Shape;12678;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9" name="Google Shape;12679;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0" name="Google Shape;12680;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1" name="Google Shape;12681;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2" name="Google Shape;12682;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3" name="Google Shape;12683;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4" name="Google Shape;12684;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5" name="Google Shape;12685;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6" name="Google Shape;12686;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7" name="Google Shape;12687;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8" name="Google Shape;12688;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9" name="Google Shape;12689;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0" name="Google Shape;12690;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1" name="Google Shape;12691;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2" name="Google Shape;12692;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3" name="Google Shape;12693;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4" name="Google Shape;12694;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5" name="Google Shape;12695;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6" name="Google Shape;12696;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7" name="Google Shape;12697;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8" name="Google Shape;12698;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9" name="Google Shape;12699;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0" name="Google Shape;12700;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1" name="Google Shape;12701;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2" name="Google Shape;12702;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3" name="Google Shape;12703;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4" name="Google Shape;12704;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5" name="Google Shape;12705;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6" name="Google Shape;12706;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7" name="Google Shape;12707;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8" name="Google Shape;12708;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9" name="Google Shape;12709;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0" name="Google Shape;12710;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1" name="Google Shape;12711;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2" name="Google Shape;12712;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3" name="Google Shape;12713;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4" name="Google Shape;12714;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5" name="Google Shape;12715;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6" name="Google Shape;12716;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7" name="Google Shape;12717;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8" name="Google Shape;12718;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9" name="Google Shape;12719;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0" name="Google Shape;12720;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1" name="Google Shape;12721;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2" name="Google Shape;12722;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3" name="Google Shape;12723;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4" name="Google Shape;12724;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5" name="Google Shape;12725;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6" name="Google Shape;12726;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7" name="Google Shape;12727;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8" name="Google Shape;12728;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9" name="Google Shape;12729;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0" name="Google Shape;12730;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1" name="Google Shape;12731;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2" name="Google Shape;12732;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3" name="Google Shape;12733;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4" name="Google Shape;12734;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5" name="Google Shape;12735;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6" name="Google Shape;12736;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7" name="Google Shape;12737;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8" name="Google Shape;12738;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9" name="Google Shape;12739;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0" name="Google Shape;12740;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1" name="Google Shape;12741;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2" name="Google Shape;12742;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3" name="Google Shape;12743;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4" name="Google Shape;12744;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5" name="Google Shape;12745;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6" name="Google Shape;12746;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7" name="Google Shape;12747;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8" name="Google Shape;12748;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9" name="Google Shape;12749;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0" name="Google Shape;12750;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1" name="Google Shape;12751;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2" name="Google Shape;12752;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3" name="Google Shape;12753;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4" name="Google Shape;12754;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5" name="Google Shape;12755;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6" name="Google Shape;12756;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7" name="Google Shape;12757;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8" name="Google Shape;12758;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9" name="Google Shape;12759;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0" name="Google Shape;12760;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1" name="Google Shape;12761;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2" name="Google Shape;12762;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3" name="Google Shape;12763;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4" name="Google Shape;12764;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5" name="Google Shape;12765;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6" name="Google Shape;12766;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7" name="Google Shape;12767;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8" name="Google Shape;12768;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9" name="Google Shape;12769;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0" name="Google Shape;12770;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1" name="Google Shape;12771;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2" name="Google Shape;12772;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3" name="Google Shape;12773;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4" name="Google Shape;12774;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5" name="Google Shape;12775;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6" name="Google Shape;12776;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7" name="Google Shape;12777;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8" name="Google Shape;12778;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9" name="Google Shape;12779;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0" name="Google Shape;12780;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1" name="Google Shape;12781;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2" name="Google Shape;12782;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3" name="Google Shape;12783;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4" name="Google Shape;12784;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5" name="Google Shape;12785;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6" name="Google Shape;12786;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7" name="Google Shape;12787;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8" name="Google Shape;12788;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9" name="Google Shape;12789;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0" name="Google Shape;12790;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1" name="Google Shape;12791;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2" name="Google Shape;12792;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3" name="Google Shape;12793;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4" name="Google Shape;12794;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5" name="Google Shape;12795;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6" name="Google Shape;12796;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7" name="Google Shape;12797;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8" name="Google Shape;12798;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9" name="Google Shape;12799;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0" name="Google Shape;12800;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1" name="Google Shape;12801;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2" name="Google Shape;12802;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3" name="Google Shape;12803;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4" name="Google Shape;12804;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5" name="Google Shape;12805;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6" name="Google Shape;12806;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7" name="Google Shape;12807;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8" name="Google Shape;12808;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9" name="Google Shape;12809;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0" name="Google Shape;12810;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1" name="Google Shape;12811;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2" name="Google Shape;12812;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3" name="Google Shape;12813;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4" name="Google Shape;12814;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5" name="Google Shape;12815;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6" name="Google Shape;12816;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7" name="Google Shape;12817;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8" name="Google Shape;12818;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9" name="Google Shape;12819;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0" name="Google Shape;12820;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1" name="Google Shape;12821;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2" name="Google Shape;12822;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3" name="Google Shape;12823;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4" name="Google Shape;12824;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5" name="Google Shape;12825;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6" name="Google Shape;12826;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7" name="Google Shape;12827;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8" name="Google Shape;12828;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9" name="Google Shape;12829;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0" name="Google Shape;12830;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1" name="Google Shape;12831;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2" name="Google Shape;12832;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3" name="Google Shape;12833;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4" name="Google Shape;12834;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5" name="Google Shape;12835;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6" name="Google Shape;12836;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7" name="Google Shape;12837;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8" name="Google Shape;12838;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9" name="Google Shape;12839;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0" name="Google Shape;12840;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1" name="Google Shape;12841;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2" name="Google Shape;12842;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3" name="Google Shape;12843;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4" name="Google Shape;12844;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5" name="Google Shape;12845;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6" name="Google Shape;12846;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7" name="Google Shape;12847;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8" name="Google Shape;12848;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9" name="Google Shape;12849;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0" name="Google Shape;12850;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1" name="Google Shape;12851;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2" name="Google Shape;12852;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3" name="Google Shape;12853;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4" name="Google Shape;12854;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5" name="Google Shape;12855;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6" name="Google Shape;12856;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7" name="Google Shape;12857;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8" name="Google Shape;12858;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9" name="Google Shape;12859;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0" name="Google Shape;12860;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1" name="Google Shape;12861;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2" name="Google Shape;12862;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3" name="Google Shape;12863;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4" name="Google Shape;12864;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5" name="Google Shape;12865;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6" name="Google Shape;12866;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7" name="Google Shape;12867;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8" name="Google Shape;12868;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9" name="Google Shape;12869;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0" name="Google Shape;12870;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1" name="Google Shape;12871;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2" name="Google Shape;12872;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3" name="Google Shape;12873;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4" name="Google Shape;12874;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5" name="Google Shape;12875;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6" name="Google Shape;12876;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7" name="Google Shape;12877;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8" name="Google Shape;12878;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9" name="Google Shape;12879;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0" name="Google Shape;12880;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1" name="Google Shape;12881;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2" name="Google Shape;12882;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3" name="Google Shape;12883;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4" name="Google Shape;12884;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5" name="Google Shape;12885;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6" name="Google Shape;12886;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887" name="Google Shape;12887;p32"/>
              <p:cNvGrpSpPr/>
              <p:nvPr/>
            </p:nvGrpSpPr>
            <p:grpSpPr>
              <a:xfrm>
                <a:off x="2672770" y="3466944"/>
                <a:ext cx="885398" cy="893069"/>
                <a:chOff x="2781975" y="3951500"/>
                <a:chExt cx="640525" cy="646075"/>
              </a:xfrm>
            </p:grpSpPr>
            <p:sp>
              <p:nvSpPr>
                <p:cNvPr id="12888" name="Google Shape;12888;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9" name="Google Shape;12889;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0" name="Google Shape;12890;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1" name="Google Shape;12891;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2" name="Google Shape;12892;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3" name="Google Shape;12893;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4" name="Google Shape;12894;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5" name="Google Shape;12895;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6" name="Google Shape;12896;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7" name="Google Shape;12897;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8" name="Google Shape;12898;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9" name="Google Shape;12899;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0" name="Google Shape;12900;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1" name="Google Shape;12901;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2" name="Google Shape;12902;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3" name="Google Shape;12903;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4" name="Google Shape;12904;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5" name="Google Shape;12905;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6" name="Google Shape;12906;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7" name="Google Shape;12907;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8" name="Google Shape;12908;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9" name="Google Shape;12909;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0" name="Google Shape;12910;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1" name="Google Shape;12911;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2" name="Google Shape;12912;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3" name="Google Shape;12913;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4" name="Google Shape;12914;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5" name="Google Shape;12915;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6" name="Google Shape;12916;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7" name="Google Shape;12917;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8" name="Google Shape;12918;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9" name="Google Shape;12919;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0" name="Google Shape;12920;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1" name="Google Shape;12921;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2" name="Google Shape;12922;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3" name="Google Shape;12923;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4" name="Google Shape;12924;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5" name="Google Shape;12925;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6" name="Google Shape;12926;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7" name="Google Shape;12927;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8" name="Google Shape;12928;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9" name="Google Shape;12929;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0" name="Google Shape;12930;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1" name="Google Shape;12931;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2" name="Google Shape;12932;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3" name="Google Shape;12933;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4" name="Google Shape;12934;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5" name="Google Shape;12935;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6" name="Google Shape;12936;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7" name="Google Shape;12937;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8" name="Google Shape;12938;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9" name="Google Shape;12939;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0" name="Google Shape;12940;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1" name="Google Shape;12941;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2" name="Google Shape;12942;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3" name="Google Shape;12943;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4" name="Google Shape;12944;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5" name="Google Shape;12945;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6" name="Google Shape;12946;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7" name="Google Shape;12947;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8" name="Google Shape;12948;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9" name="Google Shape;12949;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0" name="Google Shape;12950;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1" name="Google Shape;12951;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2" name="Google Shape;12952;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3" name="Google Shape;12953;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4" name="Google Shape;12954;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5" name="Google Shape;12955;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6" name="Google Shape;12956;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7" name="Google Shape;12957;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8" name="Google Shape;12958;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9" name="Google Shape;12959;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0" name="Google Shape;12960;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1" name="Google Shape;12961;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2" name="Google Shape;12962;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3" name="Google Shape;12963;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4" name="Google Shape;12964;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5" name="Google Shape;12965;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6" name="Google Shape;12966;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7" name="Google Shape;12967;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8" name="Google Shape;12968;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9" name="Google Shape;12969;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0" name="Google Shape;12970;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1" name="Google Shape;12971;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2" name="Google Shape;12972;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3" name="Google Shape;12973;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4" name="Google Shape;12974;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5" name="Google Shape;12975;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6" name="Google Shape;12976;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7" name="Google Shape;12977;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8" name="Google Shape;12978;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9" name="Google Shape;12979;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0" name="Google Shape;12980;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1" name="Google Shape;12981;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2" name="Google Shape;12982;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3" name="Google Shape;12983;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4" name="Google Shape;12984;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5" name="Google Shape;12985;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6" name="Google Shape;12986;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7" name="Google Shape;12987;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8" name="Google Shape;12988;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9" name="Google Shape;12989;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0" name="Google Shape;12990;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1" name="Google Shape;12991;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2" name="Google Shape;12992;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3" name="Google Shape;12993;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4" name="Google Shape;12994;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5" name="Google Shape;12995;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6" name="Google Shape;12996;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7" name="Google Shape;12997;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8" name="Google Shape;12998;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9" name="Google Shape;12999;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0" name="Google Shape;13000;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1" name="Google Shape;13001;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2" name="Google Shape;13002;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3" name="Google Shape;13003;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4" name="Google Shape;13004;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5" name="Google Shape;13005;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6" name="Google Shape;13006;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7" name="Google Shape;13007;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8" name="Google Shape;13008;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9" name="Google Shape;13009;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0" name="Google Shape;13010;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1" name="Google Shape;13011;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2" name="Google Shape;13012;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3" name="Google Shape;13013;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4" name="Google Shape;13014;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5" name="Google Shape;13015;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6" name="Google Shape;13016;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7" name="Google Shape;13017;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8" name="Google Shape;13018;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9" name="Google Shape;13019;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0" name="Google Shape;13020;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1" name="Google Shape;13021;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2" name="Google Shape;13022;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3" name="Google Shape;13023;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4" name="Google Shape;13024;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5" name="Google Shape;13025;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6" name="Google Shape;13026;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7" name="Google Shape;13027;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8" name="Google Shape;13028;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9" name="Google Shape;13029;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0" name="Google Shape;13030;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1" name="Google Shape;13031;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2" name="Google Shape;13032;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3" name="Google Shape;13033;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4" name="Google Shape;13034;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5" name="Google Shape;13035;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6" name="Google Shape;13036;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7" name="Google Shape;13037;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8" name="Google Shape;13038;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9" name="Google Shape;13039;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0" name="Google Shape;13040;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1" name="Google Shape;13041;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2" name="Google Shape;13042;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3" name="Google Shape;13043;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4" name="Google Shape;13044;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5" name="Google Shape;13045;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6" name="Google Shape;13046;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7" name="Google Shape;13047;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8" name="Google Shape;13048;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9" name="Google Shape;13049;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0" name="Google Shape;13050;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1" name="Google Shape;13051;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2" name="Google Shape;13052;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3" name="Google Shape;13053;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4" name="Google Shape;13054;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5" name="Google Shape;13055;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6" name="Google Shape;13056;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7" name="Google Shape;13057;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8" name="Google Shape;13058;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9" name="Google Shape;13059;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0" name="Google Shape;13060;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1" name="Google Shape;13061;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2" name="Google Shape;13062;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3" name="Google Shape;13063;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4" name="Google Shape;13064;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5" name="Google Shape;13065;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6" name="Google Shape;13066;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7" name="Google Shape;13067;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8" name="Google Shape;13068;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9" name="Google Shape;13069;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0" name="Google Shape;13070;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1" name="Google Shape;13071;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2" name="Google Shape;13072;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3" name="Google Shape;13073;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4" name="Google Shape;13074;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5" name="Google Shape;13075;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6" name="Google Shape;13076;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7" name="Google Shape;13077;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8" name="Google Shape;13078;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9" name="Google Shape;13079;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0" name="Google Shape;13080;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1" name="Google Shape;13081;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2" name="Google Shape;13082;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3" name="Google Shape;13083;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4" name="Google Shape;13084;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5" name="Google Shape;13085;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6" name="Google Shape;13086;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7" name="Google Shape;13087;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8" name="Google Shape;13088;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9" name="Google Shape;13089;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0" name="Google Shape;13090;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1" name="Google Shape;13091;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2" name="Google Shape;13092;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3" name="Google Shape;13093;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4" name="Google Shape;13094;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5" name="Google Shape;13095;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6" name="Google Shape;13096;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7" name="Google Shape;13097;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8" name="Google Shape;13098;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9" name="Google Shape;13099;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0" name="Google Shape;13100;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1" name="Google Shape;13101;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2" name="Google Shape;13102;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3" name="Google Shape;13103;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4" name="Google Shape;13104;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5" name="Google Shape;13105;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6" name="Google Shape;13106;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7" name="Google Shape;13107;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8" name="Google Shape;13108;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9" name="Google Shape;13109;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0" name="Google Shape;13110;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1" name="Google Shape;13111;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2" name="Google Shape;13112;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3" name="Google Shape;13113;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4" name="Google Shape;13114;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5" name="Google Shape;13115;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6" name="Google Shape;13116;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7" name="Google Shape;13117;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8" name="Google Shape;13118;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9" name="Google Shape;13119;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0" name="Google Shape;13120;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1" name="Google Shape;13121;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2" name="Google Shape;13122;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3" name="Google Shape;13123;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4" name="Google Shape;13124;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5" name="Google Shape;13125;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6" name="Google Shape;13126;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7" name="Google Shape;13127;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8" name="Google Shape;13128;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9" name="Google Shape;13129;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0" name="Google Shape;13130;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1" name="Google Shape;13131;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2" name="Google Shape;13132;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3" name="Google Shape;13133;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4" name="Google Shape;13134;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5" name="Google Shape;13135;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6" name="Google Shape;13136;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7" name="Google Shape;13137;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8" name="Google Shape;13138;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9" name="Google Shape;13139;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0" name="Google Shape;13140;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1" name="Google Shape;13141;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2" name="Google Shape;13142;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3" name="Google Shape;13143;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144" name="Google Shape;13144;p32"/>
              <p:cNvGrpSpPr/>
              <p:nvPr/>
            </p:nvGrpSpPr>
            <p:grpSpPr>
              <a:xfrm>
                <a:off x="2540241" y="539995"/>
                <a:ext cx="4063478" cy="4063513"/>
                <a:chOff x="3218850" y="1285900"/>
                <a:chExt cx="2939650" cy="2939675"/>
              </a:xfrm>
            </p:grpSpPr>
            <p:sp>
              <p:nvSpPr>
                <p:cNvPr id="13145" name="Google Shape;13145;p32"/>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6" name="Google Shape;13146;p32"/>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7" name="Google Shape;13147;p32"/>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8" name="Google Shape;13148;p32"/>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149" name="Google Shape;13149;p32"/>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0" name="Google Shape;13150;p32"/>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1" name="Google Shape;13151;p32"/>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2" name="Google Shape;13152;p32"/>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3" name="Google Shape;13153;p32"/>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4" name="Google Shape;13154;p32"/>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5" name="Google Shape;13155;p32"/>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6" name="Google Shape;13156;p32"/>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157" name="Google Shape;13157;p32"/>
            <p:cNvGrpSpPr/>
            <p:nvPr/>
          </p:nvGrpSpPr>
          <p:grpSpPr>
            <a:xfrm>
              <a:off x="4739016" y="539995"/>
              <a:ext cx="4063478" cy="4063513"/>
              <a:chOff x="2540241" y="539995"/>
              <a:chExt cx="4063478" cy="4063513"/>
            </a:xfrm>
          </p:grpSpPr>
          <p:grpSp>
            <p:nvGrpSpPr>
              <p:cNvPr id="13158" name="Google Shape;13158;p32"/>
              <p:cNvGrpSpPr/>
              <p:nvPr/>
            </p:nvGrpSpPr>
            <p:grpSpPr>
              <a:xfrm>
                <a:off x="2693235" y="703668"/>
                <a:ext cx="885398" cy="893069"/>
                <a:chOff x="2781975" y="3951500"/>
                <a:chExt cx="640525" cy="646075"/>
              </a:xfrm>
            </p:grpSpPr>
            <p:sp>
              <p:nvSpPr>
                <p:cNvPr id="13159" name="Google Shape;13159;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0" name="Google Shape;13160;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1" name="Google Shape;13161;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2" name="Google Shape;13162;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3" name="Google Shape;13163;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4" name="Google Shape;13164;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5" name="Google Shape;13165;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6" name="Google Shape;13166;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7" name="Google Shape;13167;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8" name="Google Shape;13168;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9" name="Google Shape;13169;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0" name="Google Shape;13170;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1" name="Google Shape;13171;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2" name="Google Shape;13172;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3" name="Google Shape;13173;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4" name="Google Shape;13174;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5" name="Google Shape;13175;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6" name="Google Shape;13176;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7" name="Google Shape;13177;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8" name="Google Shape;13178;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9" name="Google Shape;13179;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0" name="Google Shape;13180;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1" name="Google Shape;13181;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2" name="Google Shape;13182;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3" name="Google Shape;13183;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4" name="Google Shape;13184;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5" name="Google Shape;13185;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6" name="Google Shape;13186;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7" name="Google Shape;13187;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8" name="Google Shape;13188;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9" name="Google Shape;13189;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0" name="Google Shape;13190;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1" name="Google Shape;13191;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2" name="Google Shape;13192;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3" name="Google Shape;13193;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4" name="Google Shape;13194;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5" name="Google Shape;13195;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6" name="Google Shape;13196;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7" name="Google Shape;13197;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8" name="Google Shape;13198;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9" name="Google Shape;13199;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0" name="Google Shape;13200;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1" name="Google Shape;13201;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2" name="Google Shape;13202;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3" name="Google Shape;13203;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4" name="Google Shape;13204;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5" name="Google Shape;13205;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6" name="Google Shape;13206;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7" name="Google Shape;13207;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8" name="Google Shape;13208;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9" name="Google Shape;13209;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0" name="Google Shape;13210;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1" name="Google Shape;13211;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2" name="Google Shape;13212;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3" name="Google Shape;13213;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4" name="Google Shape;13214;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5" name="Google Shape;13215;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6" name="Google Shape;13216;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7" name="Google Shape;13217;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8" name="Google Shape;13218;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9" name="Google Shape;13219;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0" name="Google Shape;13220;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1" name="Google Shape;13221;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2" name="Google Shape;13222;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3" name="Google Shape;13223;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4" name="Google Shape;13224;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5" name="Google Shape;13225;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6" name="Google Shape;13226;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7" name="Google Shape;13227;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8" name="Google Shape;13228;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9" name="Google Shape;13229;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0" name="Google Shape;13230;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1" name="Google Shape;13231;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2" name="Google Shape;13232;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3" name="Google Shape;13233;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4" name="Google Shape;13234;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5" name="Google Shape;13235;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6" name="Google Shape;13236;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7" name="Google Shape;13237;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8" name="Google Shape;13238;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9" name="Google Shape;13239;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0" name="Google Shape;13240;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1" name="Google Shape;13241;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2" name="Google Shape;13242;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3" name="Google Shape;13243;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4" name="Google Shape;13244;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5" name="Google Shape;13245;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6" name="Google Shape;13246;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7" name="Google Shape;13247;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8" name="Google Shape;13248;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9" name="Google Shape;13249;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0" name="Google Shape;13250;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1" name="Google Shape;13251;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2" name="Google Shape;13252;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3" name="Google Shape;13253;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4" name="Google Shape;13254;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5" name="Google Shape;13255;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6" name="Google Shape;13256;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7" name="Google Shape;13257;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8" name="Google Shape;13258;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9" name="Google Shape;13259;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0" name="Google Shape;13260;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1" name="Google Shape;13261;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2" name="Google Shape;13262;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3" name="Google Shape;13263;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4" name="Google Shape;13264;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5" name="Google Shape;13265;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6" name="Google Shape;13266;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7" name="Google Shape;13267;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8" name="Google Shape;13268;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9" name="Google Shape;13269;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0" name="Google Shape;13270;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1" name="Google Shape;13271;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2" name="Google Shape;13272;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3" name="Google Shape;13273;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4" name="Google Shape;13274;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5" name="Google Shape;13275;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6" name="Google Shape;13276;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7" name="Google Shape;13277;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8" name="Google Shape;13278;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9" name="Google Shape;13279;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0" name="Google Shape;13280;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1" name="Google Shape;13281;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2" name="Google Shape;13282;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3" name="Google Shape;13283;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4" name="Google Shape;13284;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5" name="Google Shape;13285;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6" name="Google Shape;13286;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7" name="Google Shape;13287;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8" name="Google Shape;13288;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9" name="Google Shape;13289;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0" name="Google Shape;13290;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1" name="Google Shape;13291;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2" name="Google Shape;13292;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3" name="Google Shape;13293;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4" name="Google Shape;13294;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5" name="Google Shape;13295;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6" name="Google Shape;13296;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7" name="Google Shape;13297;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8" name="Google Shape;13298;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9" name="Google Shape;13299;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0" name="Google Shape;13300;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1" name="Google Shape;13301;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2" name="Google Shape;13302;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3" name="Google Shape;13303;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4" name="Google Shape;13304;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5" name="Google Shape;13305;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6" name="Google Shape;13306;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7" name="Google Shape;13307;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8" name="Google Shape;13308;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9" name="Google Shape;13309;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0" name="Google Shape;13310;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1" name="Google Shape;13311;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2" name="Google Shape;13312;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3" name="Google Shape;13313;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4" name="Google Shape;13314;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5" name="Google Shape;13315;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6" name="Google Shape;13316;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7" name="Google Shape;13317;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8" name="Google Shape;13318;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9" name="Google Shape;13319;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0" name="Google Shape;13320;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1" name="Google Shape;13321;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2" name="Google Shape;13322;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3" name="Google Shape;13323;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4" name="Google Shape;13324;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5" name="Google Shape;13325;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6" name="Google Shape;13326;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7" name="Google Shape;13327;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8" name="Google Shape;13328;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9" name="Google Shape;13329;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0" name="Google Shape;13330;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1" name="Google Shape;13331;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2" name="Google Shape;13332;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3" name="Google Shape;13333;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4" name="Google Shape;13334;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5" name="Google Shape;13335;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6" name="Google Shape;13336;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7" name="Google Shape;13337;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8" name="Google Shape;13338;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9" name="Google Shape;13339;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0" name="Google Shape;13340;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1" name="Google Shape;13341;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2" name="Google Shape;13342;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3" name="Google Shape;13343;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4" name="Google Shape;13344;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5" name="Google Shape;13345;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6" name="Google Shape;13346;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7" name="Google Shape;13347;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8" name="Google Shape;13348;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9" name="Google Shape;13349;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0" name="Google Shape;13350;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1" name="Google Shape;13351;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2" name="Google Shape;13352;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3" name="Google Shape;13353;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4" name="Google Shape;13354;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5" name="Google Shape;13355;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6" name="Google Shape;13356;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7" name="Google Shape;13357;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8" name="Google Shape;13358;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9" name="Google Shape;13359;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0" name="Google Shape;13360;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1" name="Google Shape;13361;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2" name="Google Shape;13362;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3" name="Google Shape;13363;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4" name="Google Shape;13364;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5" name="Google Shape;13365;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6" name="Google Shape;13366;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7" name="Google Shape;13367;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8" name="Google Shape;13368;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9" name="Google Shape;13369;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0" name="Google Shape;13370;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1" name="Google Shape;13371;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2" name="Google Shape;13372;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3" name="Google Shape;13373;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4" name="Google Shape;13374;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5" name="Google Shape;13375;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6" name="Google Shape;13376;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7" name="Google Shape;13377;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8" name="Google Shape;13378;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9" name="Google Shape;13379;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0" name="Google Shape;13380;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1" name="Google Shape;13381;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2" name="Google Shape;13382;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3" name="Google Shape;13383;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4" name="Google Shape;13384;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5" name="Google Shape;13385;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6" name="Google Shape;13386;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7" name="Google Shape;13387;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8" name="Google Shape;13388;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9" name="Google Shape;13389;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0" name="Google Shape;13390;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1" name="Google Shape;13391;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2" name="Google Shape;13392;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3" name="Google Shape;13393;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4" name="Google Shape;13394;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5" name="Google Shape;13395;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6" name="Google Shape;13396;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7" name="Google Shape;13397;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8" name="Google Shape;13398;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9" name="Google Shape;13399;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0" name="Google Shape;13400;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1" name="Google Shape;13401;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2" name="Google Shape;13402;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3" name="Google Shape;13403;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4" name="Google Shape;13404;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5" name="Google Shape;13405;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6" name="Google Shape;13406;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7" name="Google Shape;13407;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8" name="Google Shape;13408;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9" name="Google Shape;13409;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0" name="Google Shape;13410;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1" name="Google Shape;13411;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2" name="Google Shape;13412;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3" name="Google Shape;13413;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4" name="Google Shape;13414;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15" name="Google Shape;13415;p32"/>
              <p:cNvGrpSpPr/>
              <p:nvPr/>
            </p:nvGrpSpPr>
            <p:grpSpPr>
              <a:xfrm>
                <a:off x="5652643" y="1012843"/>
                <a:ext cx="885398" cy="893069"/>
                <a:chOff x="2781975" y="3951500"/>
                <a:chExt cx="640525" cy="646075"/>
              </a:xfrm>
            </p:grpSpPr>
            <p:sp>
              <p:nvSpPr>
                <p:cNvPr id="13416" name="Google Shape;13416;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7" name="Google Shape;13417;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8" name="Google Shape;13418;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9" name="Google Shape;13419;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0" name="Google Shape;13420;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1" name="Google Shape;13421;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2" name="Google Shape;13422;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3" name="Google Shape;13423;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4" name="Google Shape;13424;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5" name="Google Shape;13425;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6" name="Google Shape;13426;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7" name="Google Shape;13427;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8" name="Google Shape;13428;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9" name="Google Shape;13429;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0" name="Google Shape;13430;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1" name="Google Shape;13431;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2" name="Google Shape;13432;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3" name="Google Shape;13433;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4" name="Google Shape;13434;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5" name="Google Shape;13435;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6" name="Google Shape;13436;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7" name="Google Shape;13437;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8" name="Google Shape;13438;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9" name="Google Shape;13439;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0" name="Google Shape;13440;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1" name="Google Shape;13441;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2" name="Google Shape;13442;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3" name="Google Shape;13443;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4" name="Google Shape;13444;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5" name="Google Shape;13445;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6" name="Google Shape;13446;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7" name="Google Shape;13447;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8" name="Google Shape;13448;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9" name="Google Shape;13449;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0" name="Google Shape;13450;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1" name="Google Shape;13451;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2" name="Google Shape;13452;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3" name="Google Shape;13453;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4" name="Google Shape;13454;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5" name="Google Shape;13455;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6" name="Google Shape;13456;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7" name="Google Shape;13457;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8" name="Google Shape;13458;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9" name="Google Shape;13459;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0" name="Google Shape;13460;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1" name="Google Shape;13461;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2" name="Google Shape;13462;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3" name="Google Shape;13463;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4" name="Google Shape;13464;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5" name="Google Shape;13465;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6" name="Google Shape;13466;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7" name="Google Shape;13467;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8" name="Google Shape;13468;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9" name="Google Shape;13469;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0" name="Google Shape;13470;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1" name="Google Shape;13471;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2" name="Google Shape;13472;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3" name="Google Shape;13473;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4" name="Google Shape;13474;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5" name="Google Shape;13475;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6" name="Google Shape;13476;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7" name="Google Shape;13477;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8" name="Google Shape;13478;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9" name="Google Shape;13479;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0" name="Google Shape;13480;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1" name="Google Shape;13481;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2" name="Google Shape;13482;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3" name="Google Shape;13483;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4" name="Google Shape;13484;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5" name="Google Shape;13485;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6" name="Google Shape;13486;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7" name="Google Shape;13487;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8" name="Google Shape;13488;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9" name="Google Shape;13489;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0" name="Google Shape;13490;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1" name="Google Shape;13491;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2" name="Google Shape;13492;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3" name="Google Shape;13493;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4" name="Google Shape;13494;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5" name="Google Shape;13495;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6" name="Google Shape;13496;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7" name="Google Shape;13497;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8" name="Google Shape;13498;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9" name="Google Shape;13499;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0" name="Google Shape;13500;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1" name="Google Shape;13501;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2" name="Google Shape;13502;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3" name="Google Shape;13503;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4" name="Google Shape;13504;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5" name="Google Shape;13505;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6" name="Google Shape;13506;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7" name="Google Shape;13507;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8" name="Google Shape;13508;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9" name="Google Shape;13509;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0" name="Google Shape;13510;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1" name="Google Shape;13511;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2" name="Google Shape;13512;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3" name="Google Shape;13513;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4" name="Google Shape;13514;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5" name="Google Shape;13515;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6" name="Google Shape;13516;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7" name="Google Shape;13517;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8" name="Google Shape;13518;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9" name="Google Shape;13519;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0" name="Google Shape;13520;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1" name="Google Shape;13521;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2" name="Google Shape;13522;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3" name="Google Shape;13523;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4" name="Google Shape;13524;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5" name="Google Shape;13525;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6" name="Google Shape;13526;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7" name="Google Shape;13527;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8" name="Google Shape;13528;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9" name="Google Shape;13529;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0" name="Google Shape;13530;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1" name="Google Shape;13531;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2" name="Google Shape;13532;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3" name="Google Shape;13533;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4" name="Google Shape;13534;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5" name="Google Shape;13535;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6" name="Google Shape;13536;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7" name="Google Shape;13537;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8" name="Google Shape;13538;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9" name="Google Shape;13539;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0" name="Google Shape;13540;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1" name="Google Shape;13541;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2" name="Google Shape;13542;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3" name="Google Shape;13543;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4" name="Google Shape;13544;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5" name="Google Shape;13545;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6" name="Google Shape;13546;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7" name="Google Shape;13547;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8" name="Google Shape;13548;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9" name="Google Shape;13549;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0" name="Google Shape;13550;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1" name="Google Shape;13551;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2" name="Google Shape;13552;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3" name="Google Shape;13553;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4" name="Google Shape;13554;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5" name="Google Shape;13555;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6" name="Google Shape;13556;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7" name="Google Shape;13557;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8" name="Google Shape;13558;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9" name="Google Shape;13559;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0" name="Google Shape;13560;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1" name="Google Shape;13561;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2" name="Google Shape;13562;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3" name="Google Shape;13563;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4" name="Google Shape;13564;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5" name="Google Shape;13565;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6" name="Google Shape;13566;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7" name="Google Shape;13567;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8" name="Google Shape;13568;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9" name="Google Shape;13569;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0" name="Google Shape;13570;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1" name="Google Shape;13571;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2" name="Google Shape;13572;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3" name="Google Shape;13573;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4" name="Google Shape;13574;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5" name="Google Shape;13575;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6" name="Google Shape;13576;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7" name="Google Shape;13577;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8" name="Google Shape;13578;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9" name="Google Shape;13579;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0" name="Google Shape;13580;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1" name="Google Shape;13581;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2" name="Google Shape;13582;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3" name="Google Shape;13583;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4" name="Google Shape;13584;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5" name="Google Shape;13585;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6" name="Google Shape;13586;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7" name="Google Shape;13587;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8" name="Google Shape;13588;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9" name="Google Shape;13589;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0" name="Google Shape;13590;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1" name="Google Shape;13591;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2" name="Google Shape;13592;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3" name="Google Shape;13593;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4" name="Google Shape;13594;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5" name="Google Shape;13595;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6" name="Google Shape;13596;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7" name="Google Shape;13597;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8" name="Google Shape;13598;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9" name="Google Shape;13599;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0" name="Google Shape;13600;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1" name="Google Shape;13601;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2" name="Google Shape;13602;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3" name="Google Shape;13603;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4" name="Google Shape;13604;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5" name="Google Shape;13605;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6" name="Google Shape;13606;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7" name="Google Shape;13607;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8" name="Google Shape;13608;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9" name="Google Shape;13609;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0" name="Google Shape;13610;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1" name="Google Shape;13611;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2" name="Google Shape;13612;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3" name="Google Shape;13613;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4" name="Google Shape;13614;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5" name="Google Shape;13615;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6" name="Google Shape;13616;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7" name="Google Shape;13617;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8" name="Google Shape;13618;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9" name="Google Shape;13619;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0" name="Google Shape;13620;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1" name="Google Shape;13621;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2" name="Google Shape;13622;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3" name="Google Shape;13623;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4" name="Google Shape;13624;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5" name="Google Shape;13625;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6" name="Google Shape;13626;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7" name="Google Shape;13627;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8" name="Google Shape;13628;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9" name="Google Shape;13629;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0" name="Google Shape;13630;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1" name="Google Shape;13631;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2" name="Google Shape;13632;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3" name="Google Shape;13633;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4" name="Google Shape;13634;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5" name="Google Shape;13635;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6" name="Google Shape;13636;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7" name="Google Shape;13637;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8" name="Google Shape;13638;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9" name="Google Shape;13639;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0" name="Google Shape;13640;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1" name="Google Shape;13641;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2" name="Google Shape;13642;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3" name="Google Shape;13643;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4" name="Google Shape;13644;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5" name="Google Shape;13645;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6" name="Google Shape;13646;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7" name="Google Shape;13647;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8" name="Google Shape;13648;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9" name="Google Shape;13649;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0" name="Google Shape;13650;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1" name="Google Shape;13651;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2" name="Google Shape;13652;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3" name="Google Shape;13653;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4" name="Google Shape;13654;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5" name="Google Shape;13655;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6" name="Google Shape;13656;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7" name="Google Shape;13657;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8" name="Google Shape;13658;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9" name="Google Shape;13659;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0" name="Google Shape;13660;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1" name="Google Shape;13661;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2" name="Google Shape;13662;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3" name="Google Shape;13663;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4" name="Google Shape;13664;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5" name="Google Shape;13665;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6" name="Google Shape;13666;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7" name="Google Shape;13667;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8" name="Google Shape;13668;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9" name="Google Shape;13669;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0" name="Google Shape;13670;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1" name="Google Shape;13671;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72" name="Google Shape;13672;p32"/>
              <p:cNvGrpSpPr/>
              <p:nvPr/>
            </p:nvGrpSpPr>
            <p:grpSpPr>
              <a:xfrm>
                <a:off x="5673099" y="3256281"/>
                <a:ext cx="885398" cy="893069"/>
                <a:chOff x="2781975" y="3951500"/>
                <a:chExt cx="640525" cy="646075"/>
              </a:xfrm>
            </p:grpSpPr>
            <p:sp>
              <p:nvSpPr>
                <p:cNvPr id="13673" name="Google Shape;13673;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4" name="Google Shape;13674;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5" name="Google Shape;13675;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6" name="Google Shape;13676;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7" name="Google Shape;13677;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8" name="Google Shape;13678;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9" name="Google Shape;13679;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0" name="Google Shape;13680;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1" name="Google Shape;13681;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2" name="Google Shape;13682;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3" name="Google Shape;13683;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4" name="Google Shape;13684;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5" name="Google Shape;13685;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6" name="Google Shape;13686;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7" name="Google Shape;13687;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8" name="Google Shape;13688;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9" name="Google Shape;13689;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0" name="Google Shape;13690;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1" name="Google Shape;13691;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2" name="Google Shape;13692;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3" name="Google Shape;13693;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4" name="Google Shape;13694;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5" name="Google Shape;13695;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6" name="Google Shape;13696;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7" name="Google Shape;13697;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8" name="Google Shape;13698;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9" name="Google Shape;13699;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0" name="Google Shape;13700;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1" name="Google Shape;13701;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2" name="Google Shape;13702;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3" name="Google Shape;13703;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4" name="Google Shape;13704;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5" name="Google Shape;13705;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6" name="Google Shape;13706;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7" name="Google Shape;13707;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8" name="Google Shape;13708;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9" name="Google Shape;13709;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0" name="Google Shape;13710;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1" name="Google Shape;13711;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2" name="Google Shape;13712;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3" name="Google Shape;13713;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4" name="Google Shape;13714;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5" name="Google Shape;13715;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6" name="Google Shape;13716;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7" name="Google Shape;13717;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8" name="Google Shape;13718;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9" name="Google Shape;13719;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0" name="Google Shape;13720;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1" name="Google Shape;13721;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2" name="Google Shape;13722;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3" name="Google Shape;13723;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4" name="Google Shape;13724;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5" name="Google Shape;13725;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6" name="Google Shape;13726;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7" name="Google Shape;13727;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8" name="Google Shape;13728;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9" name="Google Shape;13729;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0" name="Google Shape;13730;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1" name="Google Shape;13731;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2" name="Google Shape;13732;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3" name="Google Shape;13733;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4" name="Google Shape;13734;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5" name="Google Shape;13735;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6" name="Google Shape;13736;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7" name="Google Shape;13737;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8" name="Google Shape;13738;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9" name="Google Shape;13739;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0" name="Google Shape;13740;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1" name="Google Shape;13741;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2" name="Google Shape;13742;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3" name="Google Shape;13743;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4" name="Google Shape;13744;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5" name="Google Shape;13745;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6" name="Google Shape;13746;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7" name="Google Shape;13747;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8" name="Google Shape;13748;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9" name="Google Shape;13749;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0" name="Google Shape;13750;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1" name="Google Shape;13751;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2" name="Google Shape;13752;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3" name="Google Shape;13753;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4" name="Google Shape;13754;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5" name="Google Shape;13755;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6" name="Google Shape;13756;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7" name="Google Shape;13757;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8" name="Google Shape;13758;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9" name="Google Shape;13759;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0" name="Google Shape;13760;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1" name="Google Shape;13761;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2" name="Google Shape;13762;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3" name="Google Shape;13763;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4" name="Google Shape;13764;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5" name="Google Shape;13765;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6" name="Google Shape;13766;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7" name="Google Shape;13767;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8" name="Google Shape;13768;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9" name="Google Shape;13769;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0" name="Google Shape;13770;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1" name="Google Shape;13771;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2" name="Google Shape;13772;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3" name="Google Shape;13773;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4" name="Google Shape;13774;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5" name="Google Shape;13775;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6" name="Google Shape;13776;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7" name="Google Shape;13777;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8" name="Google Shape;13778;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9" name="Google Shape;13779;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0" name="Google Shape;13780;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1" name="Google Shape;13781;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2" name="Google Shape;13782;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3" name="Google Shape;13783;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4" name="Google Shape;13784;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5" name="Google Shape;13785;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6" name="Google Shape;13786;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7" name="Google Shape;13787;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8" name="Google Shape;13788;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9" name="Google Shape;13789;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0" name="Google Shape;13790;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1" name="Google Shape;13791;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2" name="Google Shape;13792;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3" name="Google Shape;13793;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4" name="Google Shape;13794;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5" name="Google Shape;13795;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6" name="Google Shape;13796;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7" name="Google Shape;13797;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8" name="Google Shape;13798;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9" name="Google Shape;13799;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0" name="Google Shape;13800;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1" name="Google Shape;13801;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2" name="Google Shape;13802;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3" name="Google Shape;13803;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4" name="Google Shape;13804;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5" name="Google Shape;13805;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6" name="Google Shape;13806;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7" name="Google Shape;13807;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8" name="Google Shape;13808;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9" name="Google Shape;13809;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0" name="Google Shape;13810;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1" name="Google Shape;13811;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2" name="Google Shape;13812;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3" name="Google Shape;13813;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4" name="Google Shape;13814;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5" name="Google Shape;13815;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6" name="Google Shape;13816;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7" name="Google Shape;13817;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8" name="Google Shape;13818;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9" name="Google Shape;13819;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0" name="Google Shape;13820;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1" name="Google Shape;13821;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2" name="Google Shape;13822;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3" name="Google Shape;13823;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4" name="Google Shape;13824;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5" name="Google Shape;13825;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6" name="Google Shape;13826;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7" name="Google Shape;13827;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8" name="Google Shape;13828;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9" name="Google Shape;13829;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0" name="Google Shape;13830;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1" name="Google Shape;13831;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2" name="Google Shape;13832;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3" name="Google Shape;13833;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4" name="Google Shape;13834;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5" name="Google Shape;13835;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6" name="Google Shape;13836;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7" name="Google Shape;13837;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8" name="Google Shape;13838;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9" name="Google Shape;13839;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0" name="Google Shape;13840;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1" name="Google Shape;13841;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2" name="Google Shape;13842;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3" name="Google Shape;13843;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4" name="Google Shape;13844;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5" name="Google Shape;13845;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6" name="Google Shape;13846;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7" name="Google Shape;13847;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8" name="Google Shape;13848;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9" name="Google Shape;13849;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0" name="Google Shape;13850;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1" name="Google Shape;13851;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2" name="Google Shape;13852;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3" name="Google Shape;13853;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4" name="Google Shape;13854;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5" name="Google Shape;13855;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6" name="Google Shape;13856;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7" name="Google Shape;13857;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8" name="Google Shape;13858;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9" name="Google Shape;13859;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0" name="Google Shape;13860;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1" name="Google Shape;13861;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2" name="Google Shape;13862;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3" name="Google Shape;13863;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4" name="Google Shape;13864;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5" name="Google Shape;13865;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6" name="Google Shape;13866;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7" name="Google Shape;13867;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8" name="Google Shape;13868;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9" name="Google Shape;13869;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0" name="Google Shape;13870;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1" name="Google Shape;13871;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2" name="Google Shape;13872;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3" name="Google Shape;13873;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4" name="Google Shape;13874;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5" name="Google Shape;13875;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6" name="Google Shape;13876;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7" name="Google Shape;13877;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8" name="Google Shape;13878;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9" name="Google Shape;13879;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0" name="Google Shape;13880;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1" name="Google Shape;13881;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2" name="Google Shape;13882;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3" name="Google Shape;13883;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4" name="Google Shape;13884;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5" name="Google Shape;13885;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6" name="Google Shape;13886;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7" name="Google Shape;13887;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8" name="Google Shape;13888;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9" name="Google Shape;13889;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0" name="Google Shape;13890;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1" name="Google Shape;13891;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2" name="Google Shape;13892;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3" name="Google Shape;13893;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4" name="Google Shape;13894;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5" name="Google Shape;13895;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6" name="Google Shape;13896;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7" name="Google Shape;13897;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8" name="Google Shape;13898;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9" name="Google Shape;13899;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0" name="Google Shape;13900;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1" name="Google Shape;13901;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2" name="Google Shape;13902;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3" name="Google Shape;13903;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4" name="Google Shape;13904;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5" name="Google Shape;13905;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6" name="Google Shape;13906;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7" name="Google Shape;13907;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8" name="Google Shape;13908;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9" name="Google Shape;13909;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0" name="Google Shape;13910;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1" name="Google Shape;13911;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2" name="Google Shape;13912;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3" name="Google Shape;13913;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4" name="Google Shape;13914;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5" name="Google Shape;13915;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6" name="Google Shape;13916;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7" name="Google Shape;13917;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8" name="Google Shape;13918;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9" name="Google Shape;13919;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0" name="Google Shape;13920;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1" name="Google Shape;13921;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2" name="Google Shape;13922;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3" name="Google Shape;13923;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4" name="Google Shape;13924;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5" name="Google Shape;13925;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6" name="Google Shape;13926;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7" name="Google Shape;13927;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8" name="Google Shape;13928;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929" name="Google Shape;13929;p32"/>
              <p:cNvGrpSpPr/>
              <p:nvPr/>
            </p:nvGrpSpPr>
            <p:grpSpPr>
              <a:xfrm>
                <a:off x="2672770" y="3466944"/>
                <a:ext cx="885398" cy="893069"/>
                <a:chOff x="2781975" y="3951500"/>
                <a:chExt cx="640525" cy="646075"/>
              </a:xfrm>
            </p:grpSpPr>
            <p:sp>
              <p:nvSpPr>
                <p:cNvPr id="13930" name="Google Shape;13930;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1" name="Google Shape;13931;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2" name="Google Shape;13932;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3" name="Google Shape;13933;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4" name="Google Shape;13934;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5" name="Google Shape;13935;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6" name="Google Shape;13936;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7" name="Google Shape;13937;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8" name="Google Shape;13938;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9" name="Google Shape;13939;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0" name="Google Shape;13940;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1" name="Google Shape;13941;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2" name="Google Shape;13942;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3" name="Google Shape;13943;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4" name="Google Shape;13944;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5" name="Google Shape;13945;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6" name="Google Shape;13946;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7" name="Google Shape;13947;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8" name="Google Shape;13948;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9" name="Google Shape;13949;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0" name="Google Shape;13950;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1" name="Google Shape;13951;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2" name="Google Shape;13952;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3" name="Google Shape;13953;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4" name="Google Shape;13954;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5" name="Google Shape;13955;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6" name="Google Shape;13956;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7" name="Google Shape;13957;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8" name="Google Shape;13958;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9" name="Google Shape;13959;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0" name="Google Shape;13960;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1" name="Google Shape;13961;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2" name="Google Shape;13962;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3" name="Google Shape;13963;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4" name="Google Shape;13964;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5" name="Google Shape;13965;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6" name="Google Shape;13966;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7" name="Google Shape;13967;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8" name="Google Shape;13968;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9" name="Google Shape;13969;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0" name="Google Shape;13970;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1" name="Google Shape;13971;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2" name="Google Shape;13972;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3" name="Google Shape;13973;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4" name="Google Shape;13974;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5" name="Google Shape;13975;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6" name="Google Shape;13976;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7" name="Google Shape;13977;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8" name="Google Shape;13978;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9" name="Google Shape;13979;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0" name="Google Shape;13980;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1" name="Google Shape;13981;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2" name="Google Shape;13982;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3" name="Google Shape;13983;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4" name="Google Shape;13984;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5" name="Google Shape;13985;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6" name="Google Shape;13986;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7" name="Google Shape;13987;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8" name="Google Shape;13988;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9" name="Google Shape;13989;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0" name="Google Shape;13990;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1" name="Google Shape;13991;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2" name="Google Shape;13992;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3" name="Google Shape;13993;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4" name="Google Shape;13994;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5" name="Google Shape;13995;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6" name="Google Shape;13996;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7" name="Google Shape;13997;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8" name="Google Shape;13998;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9" name="Google Shape;13999;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0" name="Google Shape;14000;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1" name="Google Shape;14001;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2" name="Google Shape;14002;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3" name="Google Shape;14003;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4" name="Google Shape;14004;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5" name="Google Shape;14005;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6" name="Google Shape;14006;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7" name="Google Shape;14007;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8" name="Google Shape;14008;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9" name="Google Shape;14009;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0" name="Google Shape;14010;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1" name="Google Shape;14011;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2" name="Google Shape;14012;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3" name="Google Shape;14013;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4" name="Google Shape;14014;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5" name="Google Shape;14015;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6" name="Google Shape;14016;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7" name="Google Shape;14017;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8" name="Google Shape;14018;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9" name="Google Shape;14019;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0" name="Google Shape;14020;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1" name="Google Shape;14021;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2" name="Google Shape;14022;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3" name="Google Shape;14023;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4" name="Google Shape;14024;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5" name="Google Shape;14025;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6" name="Google Shape;14026;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7" name="Google Shape;14027;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8" name="Google Shape;14028;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9" name="Google Shape;14029;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0" name="Google Shape;14030;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1" name="Google Shape;14031;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2" name="Google Shape;14032;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3" name="Google Shape;14033;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4" name="Google Shape;14034;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5" name="Google Shape;14035;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6" name="Google Shape;14036;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7" name="Google Shape;14037;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8" name="Google Shape;14038;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9" name="Google Shape;14039;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0" name="Google Shape;14040;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1" name="Google Shape;14041;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2" name="Google Shape;14042;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3" name="Google Shape;14043;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4" name="Google Shape;14044;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5" name="Google Shape;14045;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6" name="Google Shape;14046;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7" name="Google Shape;14047;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8" name="Google Shape;14048;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9" name="Google Shape;14049;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0" name="Google Shape;14050;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1" name="Google Shape;14051;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2" name="Google Shape;14052;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3" name="Google Shape;14053;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4" name="Google Shape;14054;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5" name="Google Shape;14055;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6" name="Google Shape;14056;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7" name="Google Shape;14057;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8" name="Google Shape;14058;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9" name="Google Shape;14059;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0" name="Google Shape;14060;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1" name="Google Shape;14061;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2" name="Google Shape;14062;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3" name="Google Shape;14063;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4" name="Google Shape;14064;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5" name="Google Shape;14065;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6" name="Google Shape;14066;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7" name="Google Shape;14067;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8" name="Google Shape;14068;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9" name="Google Shape;14069;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0" name="Google Shape;14070;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1" name="Google Shape;14071;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2" name="Google Shape;14072;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3" name="Google Shape;14073;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4" name="Google Shape;14074;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5" name="Google Shape;14075;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6" name="Google Shape;14076;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7" name="Google Shape;14077;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8" name="Google Shape;14078;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9" name="Google Shape;14079;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0" name="Google Shape;14080;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1" name="Google Shape;14081;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2" name="Google Shape;14082;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3" name="Google Shape;14083;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4" name="Google Shape;14084;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5" name="Google Shape;14085;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6" name="Google Shape;14086;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7" name="Google Shape;14087;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8" name="Google Shape;14088;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9" name="Google Shape;14089;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0" name="Google Shape;14090;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1" name="Google Shape;14091;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2" name="Google Shape;14092;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3" name="Google Shape;14093;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4" name="Google Shape;14094;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5" name="Google Shape;14095;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6" name="Google Shape;14096;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7" name="Google Shape;14097;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8" name="Google Shape;14098;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9" name="Google Shape;14099;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0" name="Google Shape;14100;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1" name="Google Shape;14101;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2" name="Google Shape;14102;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3" name="Google Shape;14103;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4" name="Google Shape;14104;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5" name="Google Shape;14105;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6" name="Google Shape;14106;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7" name="Google Shape;14107;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8" name="Google Shape;14108;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9" name="Google Shape;14109;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0" name="Google Shape;14110;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1" name="Google Shape;14111;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2" name="Google Shape;14112;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3" name="Google Shape;14113;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4" name="Google Shape;14114;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5" name="Google Shape;14115;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6" name="Google Shape;14116;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7" name="Google Shape;14117;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8" name="Google Shape;14118;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9" name="Google Shape;14119;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0" name="Google Shape;14120;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1" name="Google Shape;14121;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2" name="Google Shape;14122;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3" name="Google Shape;14123;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4" name="Google Shape;14124;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5" name="Google Shape;14125;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6" name="Google Shape;14126;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7" name="Google Shape;14127;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8" name="Google Shape;14128;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9" name="Google Shape;14129;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0" name="Google Shape;14130;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1" name="Google Shape;14131;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2" name="Google Shape;14132;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3" name="Google Shape;14133;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4" name="Google Shape;14134;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5" name="Google Shape;14135;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6" name="Google Shape;14136;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7" name="Google Shape;14137;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8" name="Google Shape;14138;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9" name="Google Shape;14139;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0" name="Google Shape;14140;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1" name="Google Shape;14141;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2" name="Google Shape;14142;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3" name="Google Shape;14143;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4" name="Google Shape;14144;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5" name="Google Shape;14145;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6" name="Google Shape;14146;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7" name="Google Shape;14147;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8" name="Google Shape;14148;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9" name="Google Shape;14149;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0" name="Google Shape;14150;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1" name="Google Shape;14151;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2" name="Google Shape;14152;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3" name="Google Shape;14153;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4" name="Google Shape;14154;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5" name="Google Shape;14155;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6" name="Google Shape;14156;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7" name="Google Shape;14157;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8" name="Google Shape;14158;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9" name="Google Shape;14159;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0" name="Google Shape;14160;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1" name="Google Shape;14161;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2" name="Google Shape;14162;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3" name="Google Shape;14163;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4" name="Google Shape;14164;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5" name="Google Shape;14165;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6" name="Google Shape;14166;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7" name="Google Shape;14167;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8" name="Google Shape;14168;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9" name="Google Shape;14169;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0" name="Google Shape;14170;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1" name="Google Shape;14171;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2" name="Google Shape;14172;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3" name="Google Shape;14173;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4" name="Google Shape;14174;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5" name="Google Shape;14175;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6" name="Google Shape;14176;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7" name="Google Shape;14177;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8" name="Google Shape;14178;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9" name="Google Shape;14179;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0" name="Google Shape;14180;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1" name="Google Shape;14181;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2" name="Google Shape;14182;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3" name="Google Shape;14183;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4" name="Google Shape;14184;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5" name="Google Shape;14185;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186" name="Google Shape;14186;p32"/>
              <p:cNvGrpSpPr/>
              <p:nvPr/>
            </p:nvGrpSpPr>
            <p:grpSpPr>
              <a:xfrm>
                <a:off x="2540241" y="539995"/>
                <a:ext cx="4063478" cy="4063513"/>
                <a:chOff x="3218850" y="1285900"/>
                <a:chExt cx="2939650" cy="2939675"/>
              </a:xfrm>
            </p:grpSpPr>
            <p:sp>
              <p:nvSpPr>
                <p:cNvPr id="14187" name="Google Shape;14187;p32"/>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8" name="Google Shape;14188;p32"/>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9" name="Google Shape;14189;p32"/>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0" name="Google Shape;14190;p32"/>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191" name="Google Shape;14191;p32"/>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2" name="Google Shape;14192;p32"/>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3" name="Google Shape;14193;p32"/>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4" name="Google Shape;14194;p32"/>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5" name="Google Shape;14195;p32"/>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6" name="Google Shape;14196;p32"/>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7" name="Google Shape;14197;p32"/>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8" name="Google Shape;14198;p32"/>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4199" name="Google Shape;14199;p32"/>
          <p:cNvSpPr/>
          <p:nvPr/>
        </p:nvSpPr>
        <p:spPr>
          <a:xfrm>
            <a:off x="2623600" y="3757367"/>
            <a:ext cx="6944800" cy="982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00" name="Google Shape;14200;p32"/>
          <p:cNvSpPr txBox="1"/>
          <p:nvPr/>
        </p:nvSpPr>
        <p:spPr>
          <a:xfrm>
            <a:off x="2623600" y="4739451"/>
            <a:ext cx="6944800" cy="829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75333" tIns="0" rIns="975333" bIns="121900" anchor="ctr" anchorCtr="0">
            <a:noAutofit/>
          </a:bodyPr>
          <a:lstStyle/>
          <a:p>
            <a:pPr marL="0" lvl="0" indent="0" algn="ctr" rtl="0">
              <a:lnSpc>
                <a:spcPct val="100000"/>
              </a:lnSpc>
              <a:spcBef>
                <a:spcPts val="400"/>
              </a:spcBef>
              <a:spcAft>
                <a:spcPts val="0"/>
              </a:spcAft>
              <a:buNone/>
            </a:pPr>
            <a:r>
              <a:rPr lang="en" sz="1600">
                <a:solidFill>
                  <a:srgbClr val="434343"/>
                </a:solidFill>
                <a:latin typeface="Abel"/>
                <a:ea typeface="Abel"/>
                <a:cs typeface="Abel"/>
                <a:sym typeface="Abel"/>
              </a:rPr>
              <a:t>CREDITS: This presentation template was created by </a:t>
            </a:r>
            <a:r>
              <a:rPr lang="en" sz="1600" b="1">
                <a:solidFill>
                  <a:schemeClr val="accent2"/>
                </a:solidFill>
                <a:uFill>
                  <a:noFill/>
                </a:uFill>
                <a:latin typeface="Abel"/>
                <a:ea typeface="Abel"/>
                <a:cs typeface="Abel"/>
                <a:sym typeface="Abel"/>
                <a:hlinkClick r:id="rId2">
                  <a:extLst>
                    <a:ext uri="{A12FA001-AC4F-418D-AE19-62706E023703}">
                      <ahyp:hlinkClr xmlns="" xmlns:ahyp="http://schemas.microsoft.com/office/drawing/2018/hyperlinkcolor" val="tx"/>
                    </a:ext>
                  </a:extLst>
                </a:hlinkClick>
              </a:rPr>
              <a:t>Slidesgo</a:t>
            </a:r>
            <a:r>
              <a:rPr lang="en" sz="1600">
                <a:solidFill>
                  <a:srgbClr val="434343"/>
                </a:solidFill>
                <a:latin typeface="Abel"/>
                <a:ea typeface="Abel"/>
                <a:cs typeface="Abel"/>
                <a:sym typeface="Abel"/>
              </a:rPr>
              <a:t>, including icons by </a:t>
            </a:r>
            <a:r>
              <a:rPr lang="en" sz="1600" b="1">
                <a:solidFill>
                  <a:schemeClr val="dk2"/>
                </a:solidFill>
                <a:uFill>
                  <a:noFill/>
                </a:uFill>
                <a:latin typeface="Abel"/>
                <a:ea typeface="Abel"/>
                <a:cs typeface="Abel"/>
                <a:sym typeface="Abel"/>
                <a:hlinkClick r:id="rId3">
                  <a:extLst>
                    <a:ext uri="{A12FA001-AC4F-418D-AE19-62706E023703}">
                      <ahyp:hlinkClr xmlns="" xmlns:ahyp="http://schemas.microsoft.com/office/drawing/2018/hyperlinkcolor" val="tx"/>
                    </a:ext>
                  </a:extLst>
                </a:hlinkClick>
              </a:rPr>
              <a:t>Flaticon</a:t>
            </a:r>
            <a:r>
              <a:rPr lang="en" sz="1600">
                <a:solidFill>
                  <a:srgbClr val="434343"/>
                </a:solidFill>
                <a:latin typeface="Abel"/>
                <a:ea typeface="Abel"/>
                <a:cs typeface="Abel"/>
                <a:sym typeface="Abel"/>
              </a:rPr>
              <a:t>, infographics &amp; images by </a:t>
            </a:r>
            <a:r>
              <a:rPr lang="en" sz="1600" b="1">
                <a:solidFill>
                  <a:schemeClr val="lt2"/>
                </a:solidFill>
                <a:uFill>
                  <a:noFill/>
                </a:uFill>
                <a:latin typeface="Abel"/>
                <a:ea typeface="Abel"/>
                <a:cs typeface="Abel"/>
                <a:sym typeface="Abel"/>
                <a:hlinkClick r:id="rId4">
                  <a:extLst>
                    <a:ext uri="{A12FA001-AC4F-418D-AE19-62706E023703}">
                      <ahyp:hlinkClr xmlns="" xmlns:ahyp="http://schemas.microsoft.com/office/drawing/2018/hyperlinkcolor" val="tx"/>
                    </a:ext>
                  </a:extLst>
                </a:hlinkClick>
              </a:rPr>
              <a:t>Freepik</a:t>
            </a:r>
            <a:endParaRPr sz="1600" b="1">
              <a:solidFill>
                <a:schemeClr val="lt2"/>
              </a:solidFill>
              <a:latin typeface="Abel"/>
              <a:ea typeface="Abel"/>
              <a:cs typeface="Abel"/>
              <a:sym typeface="Abel"/>
            </a:endParaRPr>
          </a:p>
        </p:txBody>
      </p:sp>
      <p:sp>
        <p:nvSpPr>
          <p:cNvPr id="14201" name="Google Shape;14201;p32"/>
          <p:cNvSpPr txBox="1">
            <a:spLocks noGrp="1"/>
          </p:cNvSpPr>
          <p:nvPr>
            <p:ph type="ctrTitle"/>
          </p:nvPr>
        </p:nvSpPr>
        <p:spPr>
          <a:xfrm>
            <a:off x="2623400" y="389033"/>
            <a:ext cx="6945200" cy="1661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5200"/>
              <a:buNone/>
              <a:defRPr sz="10666"/>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4202" name="Google Shape;14202;p32"/>
          <p:cNvSpPr txBox="1">
            <a:spLocks noGrp="1"/>
          </p:cNvSpPr>
          <p:nvPr>
            <p:ph type="subTitle" idx="1"/>
          </p:nvPr>
        </p:nvSpPr>
        <p:spPr>
          <a:xfrm>
            <a:off x="2623600" y="2050400"/>
            <a:ext cx="6944800" cy="17068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35764053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4203"/>
        <p:cNvGrpSpPr/>
        <p:nvPr/>
      </p:nvGrpSpPr>
      <p:grpSpPr>
        <a:xfrm>
          <a:off x="0" y="0"/>
          <a:ext cx="0" cy="0"/>
          <a:chOff x="0" y="0"/>
          <a:chExt cx="0" cy="0"/>
        </a:xfrm>
      </p:grpSpPr>
      <p:grpSp>
        <p:nvGrpSpPr>
          <p:cNvPr id="14204" name="Google Shape;14204;p33"/>
          <p:cNvGrpSpPr/>
          <p:nvPr/>
        </p:nvGrpSpPr>
        <p:grpSpPr>
          <a:xfrm rot="10800000">
            <a:off x="11127941" y="209983"/>
            <a:ext cx="906825" cy="828935"/>
            <a:chOff x="6804422" y="-316297"/>
            <a:chExt cx="680119" cy="621701"/>
          </a:xfrm>
        </p:grpSpPr>
        <p:cxnSp>
          <p:nvCxnSpPr>
            <p:cNvPr id="14205" name="Google Shape;14205;p33"/>
            <p:cNvCxnSpPr>
              <a:stCxn id="14206" idx="5"/>
            </p:cNvCxnSpPr>
            <p:nvPr/>
          </p:nvCxnSpPr>
          <p:spPr>
            <a:xfrm>
              <a:off x="6966996" y="-100689"/>
              <a:ext cx="123000" cy="185100"/>
            </a:xfrm>
            <a:prstGeom prst="straightConnector1">
              <a:avLst/>
            </a:prstGeom>
            <a:noFill/>
            <a:ln w="19050" cap="flat" cmpd="sng">
              <a:solidFill>
                <a:schemeClr val="dk1"/>
              </a:solidFill>
              <a:prstDash val="solid"/>
              <a:round/>
              <a:headEnd type="none" w="med" len="med"/>
              <a:tailEnd type="none" w="med" len="med"/>
            </a:ln>
          </p:spPr>
        </p:cxnSp>
        <p:cxnSp>
          <p:nvCxnSpPr>
            <p:cNvPr id="14207" name="Google Shape;14207;p33"/>
            <p:cNvCxnSpPr>
              <a:stCxn id="14208" idx="6"/>
            </p:cNvCxnSpPr>
            <p:nvPr/>
          </p:nvCxnSpPr>
          <p:spPr>
            <a:xfrm>
              <a:off x="7184362" y="156731"/>
              <a:ext cx="174000" cy="52200"/>
            </a:xfrm>
            <a:prstGeom prst="straightConnector1">
              <a:avLst/>
            </a:prstGeom>
            <a:noFill/>
            <a:ln w="19050" cap="flat" cmpd="sng">
              <a:solidFill>
                <a:schemeClr val="dk1"/>
              </a:solidFill>
              <a:prstDash val="solid"/>
              <a:round/>
              <a:headEnd type="none" w="med" len="med"/>
              <a:tailEnd type="none" w="med" len="med"/>
            </a:ln>
          </p:spPr>
        </p:cxnSp>
        <p:grpSp>
          <p:nvGrpSpPr>
            <p:cNvPr id="14209" name="Google Shape;14209;p33"/>
            <p:cNvGrpSpPr/>
            <p:nvPr/>
          </p:nvGrpSpPr>
          <p:grpSpPr>
            <a:xfrm>
              <a:off x="6804422" y="-316297"/>
              <a:ext cx="252600" cy="252600"/>
              <a:chOff x="6804422" y="-316297"/>
              <a:chExt cx="252600" cy="252600"/>
            </a:xfrm>
          </p:grpSpPr>
          <p:sp>
            <p:nvSpPr>
              <p:cNvPr id="14206" name="Google Shape;14206;p33"/>
              <p:cNvSpPr/>
              <p:nvPr/>
            </p:nvSpPr>
            <p:spPr>
              <a:xfrm rot="1373652">
                <a:off x="6834328" y="-286390"/>
                <a:ext cx="192787" cy="192787"/>
              </a:xfrm>
              <a:prstGeom prst="ellipse">
                <a:avLst/>
              </a:pr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0" name="Google Shape;14210;p33"/>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11" name="Google Shape;14211;p33"/>
            <p:cNvGrpSpPr/>
            <p:nvPr/>
          </p:nvGrpSpPr>
          <p:grpSpPr>
            <a:xfrm>
              <a:off x="7291941" y="112804"/>
              <a:ext cx="192600" cy="192600"/>
              <a:chOff x="7291941" y="112804"/>
              <a:chExt cx="192600" cy="192600"/>
            </a:xfrm>
          </p:grpSpPr>
          <p:sp>
            <p:nvSpPr>
              <p:cNvPr id="14212" name="Google Shape;14212;p33"/>
              <p:cNvSpPr/>
              <p:nvPr/>
            </p:nvSpPr>
            <p:spPr>
              <a:xfrm>
                <a:off x="7291941" y="112804"/>
                <a:ext cx="192600" cy="192600"/>
              </a:xfrm>
              <a:prstGeom prst="ellipse">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3" name="Google Shape;14213;p33"/>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14" name="Google Shape;14214;p33"/>
            <p:cNvGrpSpPr/>
            <p:nvPr/>
          </p:nvGrpSpPr>
          <p:grpSpPr>
            <a:xfrm>
              <a:off x="6969112" y="-17269"/>
              <a:ext cx="259500" cy="259500"/>
              <a:chOff x="6969112" y="-17269"/>
              <a:chExt cx="259500" cy="259500"/>
            </a:xfrm>
          </p:grpSpPr>
          <p:sp>
            <p:nvSpPr>
              <p:cNvPr id="14208" name="Google Shape;14208;p33"/>
              <p:cNvSpPr/>
              <p:nvPr/>
            </p:nvSpPr>
            <p:spPr>
              <a:xfrm rot="1641813">
                <a:off x="7002590" y="16208"/>
                <a:ext cx="192544" cy="192544"/>
              </a:xfrm>
              <a:prstGeom prst="ellipse">
                <a:avLst/>
              </a:pr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5" name="Google Shape;14215;p33"/>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4216" name="Google Shape;14216;p33"/>
          <p:cNvGrpSpPr/>
          <p:nvPr/>
        </p:nvGrpSpPr>
        <p:grpSpPr>
          <a:xfrm rot="1800044">
            <a:off x="324597" y="5709441"/>
            <a:ext cx="906807" cy="828916"/>
            <a:chOff x="6804422" y="-316297"/>
            <a:chExt cx="680119" cy="621701"/>
          </a:xfrm>
        </p:grpSpPr>
        <p:cxnSp>
          <p:nvCxnSpPr>
            <p:cNvPr id="14217" name="Google Shape;14217;p33"/>
            <p:cNvCxnSpPr>
              <a:stCxn id="14218" idx="5"/>
            </p:cNvCxnSpPr>
            <p:nvPr/>
          </p:nvCxnSpPr>
          <p:spPr>
            <a:xfrm rot="-1793934">
              <a:off x="7021575" y="-119028"/>
              <a:ext cx="13842" cy="221777"/>
            </a:xfrm>
            <a:prstGeom prst="straightConnector1">
              <a:avLst/>
            </a:prstGeom>
            <a:noFill/>
            <a:ln w="19050" cap="flat" cmpd="sng">
              <a:solidFill>
                <a:schemeClr val="dk1"/>
              </a:solidFill>
              <a:prstDash val="solid"/>
              <a:round/>
              <a:headEnd type="none" w="med" len="med"/>
              <a:tailEnd type="none" w="med" len="med"/>
            </a:ln>
          </p:spPr>
        </p:cxnSp>
        <p:cxnSp>
          <p:nvCxnSpPr>
            <p:cNvPr id="14219" name="Google Shape;14219;p33"/>
            <p:cNvCxnSpPr>
              <a:stCxn id="14220" idx="6"/>
            </p:cNvCxnSpPr>
            <p:nvPr/>
          </p:nvCxnSpPr>
          <p:spPr>
            <a:xfrm rot="-1801102">
              <a:off x="7209147" y="116632"/>
              <a:ext cx="124731" cy="132397"/>
            </a:xfrm>
            <a:prstGeom prst="straightConnector1">
              <a:avLst/>
            </a:prstGeom>
            <a:noFill/>
            <a:ln w="19050" cap="flat" cmpd="sng">
              <a:solidFill>
                <a:schemeClr val="dk1"/>
              </a:solidFill>
              <a:prstDash val="solid"/>
              <a:round/>
              <a:headEnd type="none" w="med" len="med"/>
              <a:tailEnd type="none" w="med" len="med"/>
            </a:ln>
          </p:spPr>
        </p:cxnSp>
        <p:grpSp>
          <p:nvGrpSpPr>
            <p:cNvPr id="14221" name="Google Shape;14221;p33"/>
            <p:cNvGrpSpPr/>
            <p:nvPr/>
          </p:nvGrpSpPr>
          <p:grpSpPr>
            <a:xfrm>
              <a:off x="6804422" y="-316297"/>
              <a:ext cx="252600" cy="252600"/>
              <a:chOff x="6804422" y="-316297"/>
              <a:chExt cx="252600" cy="252600"/>
            </a:xfrm>
          </p:grpSpPr>
          <p:sp>
            <p:nvSpPr>
              <p:cNvPr id="14218" name="Google Shape;14218;p33"/>
              <p:cNvSpPr/>
              <p:nvPr/>
            </p:nvSpPr>
            <p:spPr>
              <a:xfrm rot="1373652">
                <a:off x="6834328" y="-286390"/>
                <a:ext cx="192787" cy="192787"/>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2" name="Google Shape;14222;p33"/>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23" name="Google Shape;14223;p33"/>
            <p:cNvGrpSpPr/>
            <p:nvPr/>
          </p:nvGrpSpPr>
          <p:grpSpPr>
            <a:xfrm>
              <a:off x="7291941" y="112804"/>
              <a:ext cx="192600" cy="192600"/>
              <a:chOff x="7291941" y="112804"/>
              <a:chExt cx="192600" cy="192600"/>
            </a:xfrm>
          </p:grpSpPr>
          <p:sp>
            <p:nvSpPr>
              <p:cNvPr id="14224" name="Google Shape;14224;p33"/>
              <p:cNvSpPr/>
              <p:nvPr/>
            </p:nvSpPr>
            <p:spPr>
              <a:xfrm>
                <a:off x="7291941" y="112804"/>
                <a:ext cx="192600" cy="192600"/>
              </a:xfrm>
              <a:prstGeom prst="ellipse">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5" name="Google Shape;14225;p33"/>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26" name="Google Shape;14226;p33"/>
            <p:cNvGrpSpPr/>
            <p:nvPr/>
          </p:nvGrpSpPr>
          <p:grpSpPr>
            <a:xfrm>
              <a:off x="6969112" y="-17269"/>
              <a:ext cx="259500" cy="259500"/>
              <a:chOff x="6969112" y="-17269"/>
              <a:chExt cx="259500" cy="259500"/>
            </a:xfrm>
          </p:grpSpPr>
          <p:sp>
            <p:nvSpPr>
              <p:cNvPr id="14220" name="Google Shape;14220;p33"/>
              <p:cNvSpPr/>
              <p:nvPr/>
            </p:nvSpPr>
            <p:spPr>
              <a:xfrm rot="1641813">
                <a:off x="7002590" y="16208"/>
                <a:ext cx="192544" cy="192544"/>
              </a:xfrm>
              <a:prstGeom prst="ellipse">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7" name="Google Shape;14227;p33"/>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82807931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4228"/>
        <p:cNvGrpSpPr/>
        <p:nvPr/>
      </p:nvGrpSpPr>
      <p:grpSpPr>
        <a:xfrm>
          <a:off x="0" y="0"/>
          <a:ext cx="0" cy="0"/>
          <a:chOff x="0" y="0"/>
          <a:chExt cx="0" cy="0"/>
        </a:xfrm>
      </p:grpSpPr>
      <p:grpSp>
        <p:nvGrpSpPr>
          <p:cNvPr id="14229" name="Google Shape;14229;p34"/>
          <p:cNvGrpSpPr/>
          <p:nvPr/>
        </p:nvGrpSpPr>
        <p:grpSpPr>
          <a:xfrm>
            <a:off x="93404" y="101604"/>
            <a:ext cx="854033" cy="861433"/>
            <a:chOff x="2781975" y="3951500"/>
            <a:chExt cx="640525" cy="646075"/>
          </a:xfrm>
        </p:grpSpPr>
        <p:sp>
          <p:nvSpPr>
            <p:cNvPr id="14230" name="Google Shape;14230;p34"/>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1" name="Google Shape;14231;p34"/>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2" name="Google Shape;14232;p34"/>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3" name="Google Shape;14233;p34"/>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4" name="Google Shape;14234;p34"/>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5" name="Google Shape;14235;p34"/>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6" name="Google Shape;14236;p34"/>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7" name="Google Shape;14237;p34"/>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8" name="Google Shape;14238;p34"/>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9" name="Google Shape;14239;p34"/>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0" name="Google Shape;14240;p34"/>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1" name="Google Shape;14241;p34"/>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2" name="Google Shape;14242;p34"/>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3" name="Google Shape;14243;p34"/>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4" name="Google Shape;14244;p34"/>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5" name="Google Shape;14245;p34"/>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6" name="Google Shape;14246;p34"/>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7" name="Google Shape;14247;p34"/>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8" name="Google Shape;14248;p34"/>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9" name="Google Shape;14249;p34"/>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0" name="Google Shape;14250;p34"/>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1" name="Google Shape;14251;p34"/>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2" name="Google Shape;14252;p34"/>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3" name="Google Shape;14253;p34"/>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4" name="Google Shape;14254;p34"/>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5" name="Google Shape;14255;p34"/>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6" name="Google Shape;14256;p34"/>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7" name="Google Shape;14257;p34"/>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8" name="Google Shape;14258;p34"/>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9" name="Google Shape;14259;p34"/>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0" name="Google Shape;14260;p34"/>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1" name="Google Shape;14261;p34"/>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2" name="Google Shape;14262;p34"/>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3" name="Google Shape;14263;p34"/>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4" name="Google Shape;14264;p34"/>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5" name="Google Shape;14265;p34"/>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6" name="Google Shape;14266;p34"/>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7" name="Google Shape;14267;p34"/>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8" name="Google Shape;14268;p34"/>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9" name="Google Shape;14269;p34"/>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0" name="Google Shape;14270;p34"/>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1" name="Google Shape;14271;p34"/>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2" name="Google Shape;14272;p34"/>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3" name="Google Shape;14273;p34"/>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4" name="Google Shape;14274;p34"/>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5" name="Google Shape;14275;p34"/>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6" name="Google Shape;14276;p34"/>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7" name="Google Shape;14277;p34"/>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8" name="Google Shape;14278;p34"/>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9" name="Google Shape;14279;p34"/>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0" name="Google Shape;14280;p34"/>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1" name="Google Shape;14281;p34"/>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2" name="Google Shape;14282;p34"/>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3" name="Google Shape;14283;p34"/>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4" name="Google Shape;14284;p34"/>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5" name="Google Shape;14285;p34"/>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6" name="Google Shape;14286;p34"/>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7" name="Google Shape;14287;p34"/>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8" name="Google Shape;14288;p34"/>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9" name="Google Shape;14289;p34"/>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0" name="Google Shape;14290;p34"/>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1" name="Google Shape;14291;p34"/>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2" name="Google Shape;14292;p34"/>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3" name="Google Shape;14293;p34"/>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4" name="Google Shape;14294;p34"/>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5" name="Google Shape;14295;p34"/>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6" name="Google Shape;14296;p34"/>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7" name="Google Shape;14297;p34"/>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8" name="Google Shape;14298;p34"/>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9" name="Google Shape;14299;p34"/>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0" name="Google Shape;14300;p34"/>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1" name="Google Shape;14301;p34"/>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2" name="Google Shape;14302;p34"/>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3" name="Google Shape;14303;p34"/>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4" name="Google Shape;14304;p34"/>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5" name="Google Shape;14305;p34"/>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6" name="Google Shape;14306;p34"/>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7" name="Google Shape;14307;p34"/>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8" name="Google Shape;14308;p34"/>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9" name="Google Shape;14309;p34"/>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0" name="Google Shape;14310;p34"/>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1" name="Google Shape;14311;p34"/>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2" name="Google Shape;14312;p34"/>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3" name="Google Shape;14313;p34"/>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4" name="Google Shape;14314;p34"/>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5" name="Google Shape;14315;p34"/>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6" name="Google Shape;14316;p34"/>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7" name="Google Shape;14317;p34"/>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8" name="Google Shape;14318;p34"/>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9" name="Google Shape;14319;p34"/>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0" name="Google Shape;14320;p34"/>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1" name="Google Shape;14321;p34"/>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2" name="Google Shape;14322;p34"/>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3" name="Google Shape;14323;p34"/>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4" name="Google Shape;14324;p34"/>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5" name="Google Shape;14325;p34"/>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6" name="Google Shape;14326;p34"/>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7" name="Google Shape;14327;p34"/>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8" name="Google Shape;14328;p34"/>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9" name="Google Shape;14329;p34"/>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0" name="Google Shape;14330;p34"/>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1" name="Google Shape;14331;p34"/>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2" name="Google Shape;14332;p34"/>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3" name="Google Shape;14333;p34"/>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4" name="Google Shape;14334;p34"/>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5" name="Google Shape;14335;p34"/>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6" name="Google Shape;14336;p34"/>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7" name="Google Shape;14337;p34"/>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8" name="Google Shape;14338;p34"/>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9" name="Google Shape;14339;p34"/>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0" name="Google Shape;14340;p34"/>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1" name="Google Shape;14341;p34"/>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2" name="Google Shape;14342;p34"/>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3" name="Google Shape;14343;p34"/>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4" name="Google Shape;14344;p34"/>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5" name="Google Shape;14345;p34"/>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6" name="Google Shape;14346;p34"/>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7" name="Google Shape;14347;p34"/>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8" name="Google Shape;14348;p34"/>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9" name="Google Shape;14349;p34"/>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0" name="Google Shape;14350;p34"/>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1" name="Google Shape;14351;p34"/>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2" name="Google Shape;14352;p34"/>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3" name="Google Shape;14353;p34"/>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4" name="Google Shape;14354;p34"/>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5" name="Google Shape;14355;p34"/>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6" name="Google Shape;14356;p34"/>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7" name="Google Shape;14357;p34"/>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8" name="Google Shape;14358;p34"/>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9" name="Google Shape;14359;p34"/>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0" name="Google Shape;14360;p34"/>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1" name="Google Shape;14361;p34"/>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2" name="Google Shape;14362;p34"/>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3" name="Google Shape;14363;p34"/>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4" name="Google Shape;14364;p34"/>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5" name="Google Shape;14365;p34"/>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6" name="Google Shape;14366;p34"/>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7" name="Google Shape;14367;p34"/>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8" name="Google Shape;14368;p34"/>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9" name="Google Shape;14369;p34"/>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0" name="Google Shape;14370;p34"/>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1" name="Google Shape;14371;p34"/>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2" name="Google Shape;14372;p34"/>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3" name="Google Shape;14373;p34"/>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4" name="Google Shape;14374;p34"/>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5" name="Google Shape;14375;p34"/>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6" name="Google Shape;14376;p34"/>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7" name="Google Shape;14377;p34"/>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8" name="Google Shape;14378;p34"/>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9" name="Google Shape;14379;p34"/>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0" name="Google Shape;14380;p34"/>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1" name="Google Shape;14381;p34"/>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2" name="Google Shape;14382;p34"/>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3" name="Google Shape;14383;p34"/>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4" name="Google Shape;14384;p34"/>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5" name="Google Shape;14385;p34"/>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6" name="Google Shape;14386;p34"/>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7" name="Google Shape;14387;p34"/>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8" name="Google Shape;14388;p34"/>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9" name="Google Shape;14389;p34"/>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0" name="Google Shape;14390;p34"/>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1" name="Google Shape;14391;p34"/>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2" name="Google Shape;14392;p34"/>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3" name="Google Shape;14393;p34"/>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4" name="Google Shape;14394;p34"/>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5" name="Google Shape;14395;p34"/>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6" name="Google Shape;14396;p34"/>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7" name="Google Shape;14397;p34"/>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8" name="Google Shape;14398;p34"/>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9" name="Google Shape;14399;p34"/>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0" name="Google Shape;14400;p34"/>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1" name="Google Shape;14401;p34"/>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2" name="Google Shape;14402;p34"/>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3" name="Google Shape;14403;p34"/>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4" name="Google Shape;14404;p34"/>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5" name="Google Shape;14405;p34"/>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6" name="Google Shape;14406;p34"/>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7" name="Google Shape;14407;p34"/>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8" name="Google Shape;14408;p34"/>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9" name="Google Shape;14409;p34"/>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0" name="Google Shape;14410;p34"/>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1" name="Google Shape;14411;p34"/>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2" name="Google Shape;14412;p34"/>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3" name="Google Shape;14413;p34"/>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4" name="Google Shape;14414;p34"/>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5" name="Google Shape;14415;p34"/>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6" name="Google Shape;14416;p34"/>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7" name="Google Shape;14417;p34"/>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8" name="Google Shape;14418;p34"/>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9" name="Google Shape;14419;p34"/>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0" name="Google Shape;14420;p34"/>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1" name="Google Shape;14421;p34"/>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2" name="Google Shape;14422;p34"/>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3" name="Google Shape;14423;p34"/>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4" name="Google Shape;14424;p34"/>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5" name="Google Shape;14425;p34"/>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6" name="Google Shape;14426;p34"/>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7" name="Google Shape;14427;p34"/>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8" name="Google Shape;14428;p34"/>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9" name="Google Shape;14429;p34"/>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0" name="Google Shape;14430;p34"/>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1" name="Google Shape;14431;p34"/>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2" name="Google Shape;14432;p34"/>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3" name="Google Shape;14433;p34"/>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4" name="Google Shape;14434;p34"/>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5" name="Google Shape;14435;p34"/>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6" name="Google Shape;14436;p34"/>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7" name="Google Shape;14437;p34"/>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8" name="Google Shape;14438;p34"/>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9" name="Google Shape;14439;p34"/>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0" name="Google Shape;14440;p34"/>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1" name="Google Shape;14441;p34"/>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2" name="Google Shape;14442;p34"/>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3" name="Google Shape;14443;p34"/>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4" name="Google Shape;14444;p34"/>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5" name="Google Shape;14445;p34"/>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6" name="Google Shape;14446;p34"/>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7" name="Google Shape;14447;p34"/>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8" name="Google Shape;14448;p34"/>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9" name="Google Shape;14449;p34"/>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0" name="Google Shape;14450;p34"/>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1" name="Google Shape;14451;p34"/>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2" name="Google Shape;14452;p34"/>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3" name="Google Shape;14453;p34"/>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4" name="Google Shape;14454;p34"/>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5" name="Google Shape;14455;p34"/>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6" name="Google Shape;14456;p34"/>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7" name="Google Shape;14457;p34"/>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8" name="Google Shape;14458;p34"/>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9" name="Google Shape;14459;p34"/>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0" name="Google Shape;14460;p34"/>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1" name="Google Shape;14461;p34"/>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2" name="Google Shape;14462;p34"/>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3" name="Google Shape;14463;p34"/>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4" name="Google Shape;14464;p34"/>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5" name="Google Shape;14465;p34"/>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6" name="Google Shape;14466;p34"/>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7" name="Google Shape;14467;p34"/>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8" name="Google Shape;14468;p34"/>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9" name="Google Shape;14469;p34"/>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0" name="Google Shape;14470;p34"/>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1" name="Google Shape;14471;p34"/>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2" name="Google Shape;14472;p34"/>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3" name="Google Shape;14473;p34"/>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4" name="Google Shape;14474;p34"/>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5" name="Google Shape;14475;p34"/>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6" name="Google Shape;14476;p34"/>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7" name="Google Shape;14477;p34"/>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8" name="Google Shape;14478;p34"/>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9" name="Google Shape;14479;p34"/>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0" name="Google Shape;14480;p34"/>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1" name="Google Shape;14481;p34"/>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2" name="Google Shape;14482;p34"/>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3" name="Google Shape;14483;p34"/>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4" name="Google Shape;14484;p34"/>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5" name="Google Shape;14485;p34"/>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486" name="Google Shape;14486;p34"/>
          <p:cNvSpPr/>
          <p:nvPr/>
        </p:nvSpPr>
        <p:spPr>
          <a:xfrm>
            <a:off x="445600" y="389033"/>
            <a:ext cx="11300800" cy="6083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487" name="Google Shape;14487;p34"/>
          <p:cNvGrpSpPr/>
          <p:nvPr/>
        </p:nvGrpSpPr>
        <p:grpSpPr>
          <a:xfrm>
            <a:off x="139627" y="476189"/>
            <a:ext cx="627032" cy="731507"/>
            <a:chOff x="9873" y="1240062"/>
            <a:chExt cx="545434" cy="640998"/>
          </a:xfrm>
        </p:grpSpPr>
        <p:cxnSp>
          <p:nvCxnSpPr>
            <p:cNvPr id="14488" name="Google Shape;14488;p34"/>
            <p:cNvCxnSpPr>
              <a:stCxn id="14489" idx="6"/>
              <a:endCxn id="14490" idx="1"/>
            </p:cNvCxnSpPr>
            <p:nvPr/>
          </p:nvCxnSpPr>
          <p:spPr>
            <a:xfrm rot="10800000">
              <a:off x="204158" y="1404420"/>
              <a:ext cx="135900" cy="103200"/>
            </a:xfrm>
            <a:prstGeom prst="straightConnector1">
              <a:avLst/>
            </a:prstGeom>
            <a:noFill/>
            <a:ln w="19050" cap="flat" cmpd="sng">
              <a:solidFill>
                <a:schemeClr val="dk1"/>
              </a:solidFill>
              <a:prstDash val="solid"/>
              <a:round/>
              <a:headEnd type="none" w="med" len="med"/>
              <a:tailEnd type="none" w="med" len="med"/>
            </a:ln>
          </p:spPr>
        </p:cxnSp>
        <p:grpSp>
          <p:nvGrpSpPr>
            <p:cNvPr id="14491" name="Google Shape;14491;p34"/>
            <p:cNvGrpSpPr/>
            <p:nvPr/>
          </p:nvGrpSpPr>
          <p:grpSpPr>
            <a:xfrm rot="10800000">
              <a:off x="9873" y="1628460"/>
              <a:ext cx="252600" cy="252600"/>
              <a:chOff x="6804422" y="-316297"/>
              <a:chExt cx="252600" cy="252600"/>
            </a:xfrm>
          </p:grpSpPr>
          <p:sp>
            <p:nvSpPr>
              <p:cNvPr id="14492" name="Google Shape;14492;p34"/>
              <p:cNvSpPr/>
              <p:nvPr/>
            </p:nvSpPr>
            <p:spPr>
              <a:xfrm rot="1373652">
                <a:off x="6834328" y="-286390"/>
                <a:ext cx="192787" cy="19278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3" name="Google Shape;14493;p34"/>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494" name="Google Shape;14494;p34"/>
            <p:cNvGrpSpPr/>
            <p:nvPr/>
          </p:nvGrpSpPr>
          <p:grpSpPr>
            <a:xfrm rot="10800000">
              <a:off x="39879" y="1240062"/>
              <a:ext cx="192600" cy="192600"/>
              <a:chOff x="7291941" y="112804"/>
              <a:chExt cx="192600" cy="192600"/>
            </a:xfrm>
          </p:grpSpPr>
          <p:sp>
            <p:nvSpPr>
              <p:cNvPr id="14490" name="Google Shape;14490;p34"/>
              <p:cNvSpPr/>
              <p:nvPr/>
            </p:nvSpPr>
            <p:spPr>
              <a:xfrm>
                <a:off x="7291941" y="112804"/>
                <a:ext cx="192600" cy="1926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5" name="Google Shape;14495;p34"/>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496" name="Google Shape;14496;p34"/>
            <p:cNvGrpSpPr/>
            <p:nvPr/>
          </p:nvGrpSpPr>
          <p:grpSpPr>
            <a:xfrm rot="10800000">
              <a:off x="295808" y="1422120"/>
              <a:ext cx="259500" cy="259500"/>
              <a:chOff x="6969112" y="-17269"/>
              <a:chExt cx="259500" cy="259500"/>
            </a:xfrm>
          </p:grpSpPr>
          <p:sp>
            <p:nvSpPr>
              <p:cNvPr id="14489" name="Google Shape;14489;p34"/>
              <p:cNvSpPr/>
              <p:nvPr/>
            </p:nvSpPr>
            <p:spPr>
              <a:xfrm rot="1641813">
                <a:off x="7002590" y="16208"/>
                <a:ext cx="192544" cy="192544"/>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7" name="Google Shape;14497;p34"/>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cxnSp>
          <p:nvCxnSpPr>
            <p:cNvPr id="14498" name="Google Shape;14498;p34"/>
            <p:cNvCxnSpPr>
              <a:stCxn id="14492" idx="3"/>
              <a:endCxn id="14489" idx="7"/>
            </p:cNvCxnSpPr>
            <p:nvPr/>
          </p:nvCxnSpPr>
          <p:spPr>
            <a:xfrm rot="10800000" flipH="1">
              <a:off x="225481" y="1581086"/>
              <a:ext cx="108300" cy="137400"/>
            </a:xfrm>
            <a:prstGeom prst="straightConnector1">
              <a:avLst/>
            </a:prstGeom>
            <a:noFill/>
            <a:ln w="19050" cap="flat" cmpd="sng">
              <a:solidFill>
                <a:schemeClr val="dk1"/>
              </a:solidFill>
              <a:prstDash val="solid"/>
              <a:round/>
              <a:headEnd type="none" w="med" len="med"/>
              <a:tailEnd type="none" w="med" len="med"/>
            </a:ln>
          </p:spPr>
        </p:cxnSp>
      </p:grpSp>
    </p:spTree>
    <p:extLst>
      <p:ext uri="{BB962C8B-B14F-4D97-AF65-F5344CB8AC3E}">
        <p14:creationId xmlns:p14="http://schemas.microsoft.com/office/powerpoint/2010/main" val="22768914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624"/>
        <p:cNvGrpSpPr/>
        <p:nvPr/>
      </p:nvGrpSpPr>
      <p:grpSpPr>
        <a:xfrm>
          <a:off x="0" y="0"/>
          <a:ext cx="0" cy="0"/>
          <a:chOff x="0" y="0"/>
          <a:chExt cx="0" cy="0"/>
        </a:xfrm>
      </p:grpSpPr>
      <p:grpSp>
        <p:nvGrpSpPr>
          <p:cNvPr id="2625" name="Google Shape;2625;p6"/>
          <p:cNvGrpSpPr/>
          <p:nvPr/>
        </p:nvGrpSpPr>
        <p:grpSpPr>
          <a:xfrm>
            <a:off x="93404" y="101604"/>
            <a:ext cx="854033" cy="861433"/>
            <a:chOff x="2781975" y="3951500"/>
            <a:chExt cx="640525" cy="646075"/>
          </a:xfrm>
        </p:grpSpPr>
        <p:sp>
          <p:nvSpPr>
            <p:cNvPr id="2626" name="Google Shape;2626;p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82" name="Google Shape;2882;p6"/>
          <p:cNvSpPr txBox="1">
            <a:spLocks noGrp="1"/>
          </p:cNvSpPr>
          <p:nvPr>
            <p:ph type="title"/>
          </p:nvPr>
        </p:nvSpPr>
        <p:spPr>
          <a:xfrm>
            <a:off x="445567" y="389033"/>
            <a:ext cx="11300800" cy="877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2883" name="Google Shape;2883;p6"/>
          <p:cNvSpPr/>
          <p:nvPr/>
        </p:nvSpPr>
        <p:spPr>
          <a:xfrm>
            <a:off x="445600" y="1266233"/>
            <a:ext cx="113008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56013154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BB38BB8-439A-4076-87EC-0A6C85474DDC}" type="datetimeFigureOut">
              <a:rPr lang="en-US" smtClean="0"/>
              <a:t>30/07/2022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130259387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EEA15578-682B-4A01-9638-014C16DE11E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 xmlns:a16="http://schemas.microsoft.com/office/drawing/2014/main" id="{65AAC1EE-97A3-4603-AA67-B9B86F55FF8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 xmlns:a16="http://schemas.microsoft.com/office/drawing/2014/main" id="{9770C8B9-3AC5-46CF-A12A-6DF4288A12B1}"/>
              </a:ext>
            </a:extLst>
          </p:cNvPr>
          <p:cNvSpPr>
            <a:spLocks noGrp="1"/>
          </p:cNvSpPr>
          <p:nvPr>
            <p:ph type="dt" sz="half" idx="10"/>
          </p:nvPr>
        </p:nvSpPr>
        <p:spPr/>
        <p:txBody>
          <a:bodyPr/>
          <a:lstStyle/>
          <a:p>
            <a:fld id="{2B8C012C-B1B7-47F6-B168-A941E97A73A9}" type="datetimeFigureOut">
              <a:rPr lang="en-US" smtClean="0"/>
              <a:t>30/07/2022</a:t>
            </a:fld>
            <a:endParaRPr lang="en-US"/>
          </a:p>
        </p:txBody>
      </p:sp>
      <p:sp>
        <p:nvSpPr>
          <p:cNvPr id="5" name="Footer Placeholder 4">
            <a:extLst>
              <a:ext uri="{FF2B5EF4-FFF2-40B4-BE49-F238E27FC236}">
                <a16:creationId xmlns="" xmlns:a16="http://schemas.microsoft.com/office/drawing/2014/main" id="{F98CA0AF-530D-4EBD-B965-8B94F5F1B29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2C359C82-3A0F-48FF-926E-5D04481A0D9D}"/>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421732420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9CD41855-5658-46FC-B1E4-D8A33D04044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 xmlns:a16="http://schemas.microsoft.com/office/drawing/2014/main" id="{91E48DD4-982E-4DF5-83BC-71D4D6BCEB6C}"/>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F8C6D471-1D4A-4A93-8DC4-6EC44FFF715C}"/>
              </a:ext>
            </a:extLst>
          </p:cNvPr>
          <p:cNvSpPr>
            <a:spLocks noGrp="1"/>
          </p:cNvSpPr>
          <p:nvPr>
            <p:ph type="dt" sz="half" idx="10"/>
          </p:nvPr>
        </p:nvSpPr>
        <p:spPr/>
        <p:txBody>
          <a:bodyPr/>
          <a:lstStyle/>
          <a:p>
            <a:fld id="{2B8C012C-B1B7-47F6-B168-A941E97A73A9}" type="datetimeFigureOut">
              <a:rPr lang="en-US" smtClean="0"/>
              <a:t>30/07/2022</a:t>
            </a:fld>
            <a:endParaRPr lang="en-US"/>
          </a:p>
        </p:txBody>
      </p:sp>
      <p:sp>
        <p:nvSpPr>
          <p:cNvPr id="5" name="Footer Placeholder 4">
            <a:extLst>
              <a:ext uri="{FF2B5EF4-FFF2-40B4-BE49-F238E27FC236}">
                <a16:creationId xmlns="" xmlns:a16="http://schemas.microsoft.com/office/drawing/2014/main" id="{A8EF56D3-DE4D-452A-8EDB-00A20AD1784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2F3EE1EB-0B3D-4FD7-B6AB-2BD17542B6F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88295471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0AAF01F-173B-42F4-B79E-090D56ACB129}"/>
              </a:ext>
            </a:extLst>
          </p:cNvPr>
          <p:cNvSpPr>
            <a:spLocks noGrp="1"/>
          </p:cNvSpPr>
          <p:nvPr>
            <p:ph type="title"/>
          </p:nvPr>
        </p:nvSpPr>
        <p:spPr>
          <a:xfrm>
            <a:off x="831849"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 xmlns:a16="http://schemas.microsoft.com/office/drawing/2014/main" id="{7FF68C77-CBFA-461F-A51E-325EB95509C8}"/>
              </a:ext>
            </a:extLst>
          </p:cNvPr>
          <p:cNvSpPr>
            <a:spLocks noGrp="1"/>
          </p:cNvSpPr>
          <p:nvPr>
            <p:ph type="body" idx="1"/>
          </p:nvPr>
        </p:nvSpPr>
        <p:spPr>
          <a:xfrm>
            <a:off x="831849" y="4589465"/>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 xmlns:a16="http://schemas.microsoft.com/office/drawing/2014/main" id="{B91E92DB-083F-452B-B9A8-07F35FD158ED}"/>
              </a:ext>
            </a:extLst>
          </p:cNvPr>
          <p:cNvSpPr>
            <a:spLocks noGrp="1"/>
          </p:cNvSpPr>
          <p:nvPr>
            <p:ph type="dt" sz="half" idx="10"/>
          </p:nvPr>
        </p:nvSpPr>
        <p:spPr/>
        <p:txBody>
          <a:bodyPr/>
          <a:lstStyle/>
          <a:p>
            <a:fld id="{2B8C012C-B1B7-47F6-B168-A941E97A73A9}" type="datetimeFigureOut">
              <a:rPr lang="en-US" smtClean="0"/>
              <a:t>30/07/2022</a:t>
            </a:fld>
            <a:endParaRPr lang="en-US"/>
          </a:p>
        </p:txBody>
      </p:sp>
      <p:sp>
        <p:nvSpPr>
          <p:cNvPr id="5" name="Footer Placeholder 4">
            <a:extLst>
              <a:ext uri="{FF2B5EF4-FFF2-40B4-BE49-F238E27FC236}">
                <a16:creationId xmlns="" xmlns:a16="http://schemas.microsoft.com/office/drawing/2014/main" id="{30284B60-C1EA-4B69-AA90-8F1E5FB94ED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EF62BA63-766D-48C7-962C-260FED02AE2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30423600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A4F6C79-9DB9-41C2-AB7F-EE2DBD4CB5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 xmlns:a16="http://schemas.microsoft.com/office/drawing/2014/main" id="{50B300A1-412B-4D8E-A682-9491921A938C}"/>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 xmlns:a16="http://schemas.microsoft.com/office/drawing/2014/main" id="{12449AE0-B2AB-4AC5-AD17-D5485CF0B2AA}"/>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 xmlns:a16="http://schemas.microsoft.com/office/drawing/2014/main" id="{BD4E3E69-8221-46DF-8417-9117474D9337}"/>
              </a:ext>
            </a:extLst>
          </p:cNvPr>
          <p:cNvSpPr>
            <a:spLocks noGrp="1"/>
          </p:cNvSpPr>
          <p:nvPr>
            <p:ph type="dt" sz="half" idx="10"/>
          </p:nvPr>
        </p:nvSpPr>
        <p:spPr/>
        <p:txBody>
          <a:bodyPr/>
          <a:lstStyle/>
          <a:p>
            <a:fld id="{2B8C012C-B1B7-47F6-B168-A941E97A73A9}" type="datetimeFigureOut">
              <a:rPr lang="en-US" smtClean="0"/>
              <a:t>30/07/2022</a:t>
            </a:fld>
            <a:endParaRPr lang="en-US"/>
          </a:p>
        </p:txBody>
      </p:sp>
      <p:sp>
        <p:nvSpPr>
          <p:cNvPr id="6" name="Footer Placeholder 5">
            <a:extLst>
              <a:ext uri="{FF2B5EF4-FFF2-40B4-BE49-F238E27FC236}">
                <a16:creationId xmlns="" xmlns:a16="http://schemas.microsoft.com/office/drawing/2014/main" id="{AC0CA87B-A6B0-4084-8ABD-22FC70DE928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059FFCA0-2136-413A-9FC4-8666492A9DF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14658479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8BCC1165-B1EA-4947-A1FB-D9CF6BE2F7B1}"/>
              </a:ext>
            </a:extLst>
          </p:cNvPr>
          <p:cNvSpPr>
            <a:spLocks noGrp="1"/>
          </p:cNvSpPr>
          <p:nvPr>
            <p:ph type="title"/>
          </p:nvPr>
        </p:nvSpPr>
        <p:spPr>
          <a:xfrm>
            <a:off x="839788" y="365126"/>
            <a:ext cx="10515600" cy="1325563"/>
          </a:xfrm>
        </p:spPr>
        <p:txBody>
          <a:bodyPr/>
          <a:lstStyle/>
          <a:p>
            <a:r>
              <a:rPr lang="en-US"/>
              <a:t>Click to edit Master title style</a:t>
            </a:r>
          </a:p>
        </p:txBody>
      </p:sp>
      <p:sp>
        <p:nvSpPr>
          <p:cNvPr id="3" name="Text Placeholder 2">
            <a:extLst>
              <a:ext uri="{FF2B5EF4-FFF2-40B4-BE49-F238E27FC236}">
                <a16:creationId xmlns="" xmlns:a16="http://schemas.microsoft.com/office/drawing/2014/main" id="{D6949C6E-764C-4F36-94CB-FE2A2DF8CB5A}"/>
              </a:ext>
            </a:extLst>
          </p:cNvPr>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 xmlns:a16="http://schemas.microsoft.com/office/drawing/2014/main" id="{9A9B79E8-DF7C-4EBB-9F3B-6BE1496FD9D6}"/>
              </a:ext>
            </a:extLst>
          </p:cNvPr>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 xmlns:a16="http://schemas.microsoft.com/office/drawing/2014/main" id="{A42F9A33-7E46-4A42-A0A4-E18DB17B89B9}"/>
              </a:ext>
            </a:extLst>
          </p:cNvPr>
          <p:cNvSpPr>
            <a:spLocks noGrp="1"/>
          </p:cNvSpPr>
          <p:nvPr>
            <p:ph type="body" sz="quarter" idx="3"/>
          </p:nvPr>
        </p:nvSpPr>
        <p:spPr>
          <a:xfrm>
            <a:off x="6172201"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 xmlns:a16="http://schemas.microsoft.com/office/drawing/2014/main" id="{468AAA32-05F2-47FB-B9B2-30397B27C752}"/>
              </a:ext>
            </a:extLst>
          </p:cNvPr>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 xmlns:a16="http://schemas.microsoft.com/office/drawing/2014/main" id="{D50AE778-A2FD-4AD5-B23E-61A0D2506CB5}"/>
              </a:ext>
            </a:extLst>
          </p:cNvPr>
          <p:cNvSpPr>
            <a:spLocks noGrp="1"/>
          </p:cNvSpPr>
          <p:nvPr>
            <p:ph type="dt" sz="half" idx="10"/>
          </p:nvPr>
        </p:nvSpPr>
        <p:spPr/>
        <p:txBody>
          <a:bodyPr/>
          <a:lstStyle/>
          <a:p>
            <a:fld id="{2B8C012C-B1B7-47F6-B168-A941E97A73A9}" type="datetimeFigureOut">
              <a:rPr lang="en-US" smtClean="0"/>
              <a:t>30/07/2022</a:t>
            </a:fld>
            <a:endParaRPr lang="en-US"/>
          </a:p>
        </p:txBody>
      </p:sp>
      <p:sp>
        <p:nvSpPr>
          <p:cNvPr id="8" name="Footer Placeholder 7">
            <a:extLst>
              <a:ext uri="{FF2B5EF4-FFF2-40B4-BE49-F238E27FC236}">
                <a16:creationId xmlns="" xmlns:a16="http://schemas.microsoft.com/office/drawing/2014/main" id="{DAF383F0-95C5-45CA-90E7-CB2237487A1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 xmlns:a16="http://schemas.microsoft.com/office/drawing/2014/main" id="{F417D151-FD6A-419A-A7B0-CA8BE2A25AE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419994803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645CD961-234E-4CF8-B0EF-237952B8259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 xmlns:a16="http://schemas.microsoft.com/office/drawing/2014/main" id="{3A917F9D-08A6-466A-864D-D2F376CC9B1C}"/>
              </a:ext>
            </a:extLst>
          </p:cNvPr>
          <p:cNvSpPr>
            <a:spLocks noGrp="1"/>
          </p:cNvSpPr>
          <p:nvPr>
            <p:ph type="dt" sz="half" idx="10"/>
          </p:nvPr>
        </p:nvSpPr>
        <p:spPr/>
        <p:txBody>
          <a:bodyPr/>
          <a:lstStyle/>
          <a:p>
            <a:fld id="{2B8C012C-B1B7-47F6-B168-A941E97A73A9}" type="datetimeFigureOut">
              <a:rPr lang="en-US" smtClean="0"/>
              <a:t>30/07/2022</a:t>
            </a:fld>
            <a:endParaRPr lang="en-US"/>
          </a:p>
        </p:txBody>
      </p:sp>
      <p:sp>
        <p:nvSpPr>
          <p:cNvPr id="4" name="Footer Placeholder 3">
            <a:extLst>
              <a:ext uri="{FF2B5EF4-FFF2-40B4-BE49-F238E27FC236}">
                <a16:creationId xmlns="" xmlns:a16="http://schemas.microsoft.com/office/drawing/2014/main" id="{4EDF56FB-BF1A-451B-AFCC-8E5E82A91CF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 xmlns:a16="http://schemas.microsoft.com/office/drawing/2014/main" id="{F85A4458-ED35-410C-9316-3AE12AF0696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1673883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 xmlns:a16="http://schemas.microsoft.com/office/drawing/2014/main" id="{B26121E3-1542-49D2-AFE7-215B078A3D88}"/>
              </a:ext>
            </a:extLst>
          </p:cNvPr>
          <p:cNvSpPr>
            <a:spLocks noGrp="1"/>
          </p:cNvSpPr>
          <p:nvPr>
            <p:ph type="dt" sz="half" idx="10"/>
          </p:nvPr>
        </p:nvSpPr>
        <p:spPr/>
        <p:txBody>
          <a:bodyPr/>
          <a:lstStyle/>
          <a:p>
            <a:fld id="{2B8C012C-B1B7-47F6-B168-A941E97A73A9}" type="datetimeFigureOut">
              <a:rPr lang="en-US" smtClean="0"/>
              <a:t>30/07/2022</a:t>
            </a:fld>
            <a:endParaRPr lang="en-US"/>
          </a:p>
        </p:txBody>
      </p:sp>
      <p:sp>
        <p:nvSpPr>
          <p:cNvPr id="3" name="Footer Placeholder 2">
            <a:extLst>
              <a:ext uri="{FF2B5EF4-FFF2-40B4-BE49-F238E27FC236}">
                <a16:creationId xmlns="" xmlns:a16="http://schemas.microsoft.com/office/drawing/2014/main" id="{4DB79D1B-E5A5-4FF6-B1AF-3C1CE82BE96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 xmlns:a16="http://schemas.microsoft.com/office/drawing/2014/main" id="{ACA32E8B-A5B1-45B5-9A9F-B5EF9E6E9FE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86980197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DF34EF36-1426-4285-828F-C8CFBFE984E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 xmlns:a16="http://schemas.microsoft.com/office/drawing/2014/main" id="{AD2C0F19-B360-4B7D-8B84-54564343E2E8}"/>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 xmlns:a16="http://schemas.microsoft.com/office/drawing/2014/main" id="{1161CC49-77D0-4E31-A9D2-D30F8EDAEAD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 xmlns:a16="http://schemas.microsoft.com/office/drawing/2014/main" id="{22AB92D8-AB77-44F5-B9DD-F7A3C2F6314E}"/>
              </a:ext>
            </a:extLst>
          </p:cNvPr>
          <p:cNvSpPr>
            <a:spLocks noGrp="1"/>
          </p:cNvSpPr>
          <p:nvPr>
            <p:ph type="dt" sz="half" idx="10"/>
          </p:nvPr>
        </p:nvSpPr>
        <p:spPr/>
        <p:txBody>
          <a:bodyPr/>
          <a:lstStyle/>
          <a:p>
            <a:fld id="{2B8C012C-B1B7-47F6-B168-A941E97A73A9}" type="datetimeFigureOut">
              <a:rPr lang="en-US" smtClean="0"/>
              <a:t>30/07/2022</a:t>
            </a:fld>
            <a:endParaRPr lang="en-US"/>
          </a:p>
        </p:txBody>
      </p:sp>
      <p:sp>
        <p:nvSpPr>
          <p:cNvPr id="6" name="Footer Placeholder 5">
            <a:extLst>
              <a:ext uri="{FF2B5EF4-FFF2-40B4-BE49-F238E27FC236}">
                <a16:creationId xmlns="" xmlns:a16="http://schemas.microsoft.com/office/drawing/2014/main" id="{DF0A841E-88D4-4D0A-97C4-E4897B6185E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8454F814-BBE2-4CE3-B3C8-C4A938E7818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13389656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94E247E2-3FF2-44B7-B10F-3C06FDF7CF6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 xmlns:a16="http://schemas.microsoft.com/office/drawing/2014/main" id="{EC9E9FEF-3FB3-4E4C-A935-958BA93288C4}"/>
              </a:ext>
            </a:extLst>
          </p:cNvPr>
          <p:cNvSpPr>
            <a:spLocks noGrp="1"/>
          </p:cNvSpPr>
          <p:nvPr>
            <p:ph type="pic" idx="1"/>
          </p:nvPr>
        </p:nvSpPr>
        <p:spPr>
          <a:xfrm>
            <a:off x="5183188" y="987426"/>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 xmlns:a16="http://schemas.microsoft.com/office/drawing/2014/main" id="{19F12C7B-8B90-4958-A986-27D36990BDA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 xmlns:a16="http://schemas.microsoft.com/office/drawing/2014/main" id="{494EFE80-B253-4A84-BE72-FE1337473454}"/>
              </a:ext>
            </a:extLst>
          </p:cNvPr>
          <p:cNvSpPr>
            <a:spLocks noGrp="1"/>
          </p:cNvSpPr>
          <p:nvPr>
            <p:ph type="dt" sz="half" idx="10"/>
          </p:nvPr>
        </p:nvSpPr>
        <p:spPr/>
        <p:txBody>
          <a:bodyPr/>
          <a:lstStyle/>
          <a:p>
            <a:fld id="{2B8C012C-B1B7-47F6-B168-A941E97A73A9}" type="datetimeFigureOut">
              <a:rPr lang="en-US" smtClean="0"/>
              <a:t>30/07/2022</a:t>
            </a:fld>
            <a:endParaRPr lang="en-US"/>
          </a:p>
        </p:txBody>
      </p:sp>
      <p:sp>
        <p:nvSpPr>
          <p:cNvPr id="6" name="Footer Placeholder 5">
            <a:extLst>
              <a:ext uri="{FF2B5EF4-FFF2-40B4-BE49-F238E27FC236}">
                <a16:creationId xmlns="" xmlns:a16="http://schemas.microsoft.com/office/drawing/2014/main" id="{5A70AA07-12BD-4E8C-B324-9F0CBE23C2B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A5AF4ED2-925B-495F-9A04-20C40D1E41A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77938847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145"/>
        <p:cNvGrpSpPr/>
        <p:nvPr/>
      </p:nvGrpSpPr>
      <p:grpSpPr>
        <a:xfrm>
          <a:off x="0" y="0"/>
          <a:ext cx="0" cy="0"/>
          <a:chOff x="0" y="0"/>
          <a:chExt cx="0" cy="0"/>
        </a:xfrm>
      </p:grpSpPr>
      <p:grpSp>
        <p:nvGrpSpPr>
          <p:cNvPr id="3146" name="Google Shape;3146;p8"/>
          <p:cNvGrpSpPr/>
          <p:nvPr/>
        </p:nvGrpSpPr>
        <p:grpSpPr>
          <a:xfrm>
            <a:off x="3386989" y="719994"/>
            <a:ext cx="5417971" cy="5418017"/>
            <a:chOff x="2540241" y="539995"/>
            <a:chExt cx="4063478" cy="4063513"/>
          </a:xfrm>
        </p:grpSpPr>
        <p:grpSp>
          <p:nvGrpSpPr>
            <p:cNvPr id="3147" name="Google Shape;3147;p8"/>
            <p:cNvGrpSpPr/>
            <p:nvPr/>
          </p:nvGrpSpPr>
          <p:grpSpPr>
            <a:xfrm>
              <a:off x="2693235" y="703668"/>
              <a:ext cx="885398" cy="893069"/>
              <a:chOff x="2781975" y="3951500"/>
              <a:chExt cx="640525" cy="646075"/>
            </a:xfrm>
          </p:grpSpPr>
          <p:sp>
            <p:nvSpPr>
              <p:cNvPr id="3148" name="Google Shape;3148;p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5" name="Google Shape;3205;p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6" name="Google Shape;3206;p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7" name="Google Shape;3207;p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8" name="Google Shape;3208;p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9" name="Google Shape;3209;p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0" name="Google Shape;3210;p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2" name="Google Shape;3212;p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3" name="Google Shape;3213;p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4" name="Google Shape;3214;p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5" name="Google Shape;3215;p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6" name="Google Shape;3216;p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1" name="Google Shape;3231;p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4" name="Google Shape;3254;p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5" name="Google Shape;3255;p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6" name="Google Shape;3256;p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7" name="Google Shape;3257;p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8" name="Google Shape;3258;p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0" name="Google Shape;3310;p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1" name="Google Shape;3311;p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8" name="Google Shape;3328;p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9" name="Google Shape;3329;p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04" name="Google Shape;3404;p8"/>
            <p:cNvGrpSpPr/>
            <p:nvPr/>
          </p:nvGrpSpPr>
          <p:grpSpPr>
            <a:xfrm>
              <a:off x="5652643" y="1012843"/>
              <a:ext cx="885398" cy="893069"/>
              <a:chOff x="2781975" y="3951500"/>
              <a:chExt cx="640525" cy="646075"/>
            </a:xfrm>
          </p:grpSpPr>
          <p:sp>
            <p:nvSpPr>
              <p:cNvPr id="3405" name="Google Shape;3405;p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61" name="Google Shape;3661;p8"/>
            <p:cNvGrpSpPr/>
            <p:nvPr/>
          </p:nvGrpSpPr>
          <p:grpSpPr>
            <a:xfrm>
              <a:off x="5673099" y="3256281"/>
              <a:ext cx="885398" cy="893069"/>
              <a:chOff x="2781975" y="3951500"/>
              <a:chExt cx="640525" cy="646075"/>
            </a:xfrm>
          </p:grpSpPr>
          <p:sp>
            <p:nvSpPr>
              <p:cNvPr id="3662" name="Google Shape;3662;p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18" name="Google Shape;3918;p8"/>
            <p:cNvGrpSpPr/>
            <p:nvPr/>
          </p:nvGrpSpPr>
          <p:grpSpPr>
            <a:xfrm>
              <a:off x="2672770" y="3466944"/>
              <a:ext cx="885398" cy="893069"/>
              <a:chOff x="2781975" y="3951500"/>
              <a:chExt cx="640525" cy="646075"/>
            </a:xfrm>
          </p:grpSpPr>
          <p:sp>
            <p:nvSpPr>
              <p:cNvPr id="3919" name="Google Shape;3919;p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75" name="Google Shape;4175;p8"/>
            <p:cNvGrpSpPr/>
            <p:nvPr/>
          </p:nvGrpSpPr>
          <p:grpSpPr>
            <a:xfrm>
              <a:off x="2540241" y="539995"/>
              <a:ext cx="4063478" cy="4063513"/>
              <a:chOff x="3218850" y="1285900"/>
              <a:chExt cx="2939650" cy="2939675"/>
            </a:xfrm>
          </p:grpSpPr>
          <p:sp>
            <p:nvSpPr>
              <p:cNvPr id="4176" name="Google Shape;4176;p8"/>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8"/>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8"/>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8"/>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80" name="Google Shape;4180;p8"/>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8"/>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8"/>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8"/>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8"/>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8"/>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8"/>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8"/>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88" name="Google Shape;4188;p8"/>
          <p:cNvSpPr txBox="1">
            <a:spLocks noGrp="1"/>
          </p:cNvSpPr>
          <p:nvPr>
            <p:ph type="title"/>
          </p:nvPr>
        </p:nvSpPr>
        <p:spPr>
          <a:xfrm>
            <a:off x="1850800" y="1844000"/>
            <a:ext cx="8490400" cy="31700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a:lnSpc>
                <a:spcPct val="70000"/>
              </a:lnSpc>
              <a:spcBef>
                <a:spcPts val="0"/>
              </a:spcBef>
              <a:spcAft>
                <a:spcPts val="0"/>
              </a:spcAft>
              <a:buSzPts val="6000"/>
              <a:buNone/>
              <a:defRPr sz="13333"/>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endParaRPr/>
          </a:p>
        </p:txBody>
      </p:sp>
    </p:spTree>
    <p:extLst>
      <p:ext uri="{BB962C8B-B14F-4D97-AF65-F5344CB8AC3E}">
        <p14:creationId xmlns:p14="http://schemas.microsoft.com/office/powerpoint/2010/main" val="315155990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31E5AAED-E4CB-438E-BAE6-D874C01F596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 xmlns:a16="http://schemas.microsoft.com/office/drawing/2014/main" id="{0DCA6078-7021-47C7-8ADD-30EB0D4D7E2C}"/>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FF7DC22C-267E-4ADC-AF05-BEB721900345}"/>
              </a:ext>
            </a:extLst>
          </p:cNvPr>
          <p:cNvSpPr>
            <a:spLocks noGrp="1"/>
          </p:cNvSpPr>
          <p:nvPr>
            <p:ph type="dt" sz="half" idx="10"/>
          </p:nvPr>
        </p:nvSpPr>
        <p:spPr/>
        <p:txBody>
          <a:bodyPr/>
          <a:lstStyle/>
          <a:p>
            <a:fld id="{2B8C012C-B1B7-47F6-B168-A941E97A73A9}" type="datetimeFigureOut">
              <a:rPr lang="en-US" smtClean="0"/>
              <a:t>30/07/2022</a:t>
            </a:fld>
            <a:endParaRPr lang="en-US"/>
          </a:p>
        </p:txBody>
      </p:sp>
      <p:sp>
        <p:nvSpPr>
          <p:cNvPr id="5" name="Footer Placeholder 4">
            <a:extLst>
              <a:ext uri="{FF2B5EF4-FFF2-40B4-BE49-F238E27FC236}">
                <a16:creationId xmlns="" xmlns:a16="http://schemas.microsoft.com/office/drawing/2014/main" id="{DAACB2E6-036D-489B-AF95-7F191F40942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986DBCEB-45FD-4CA2-89E1-0743C2C24118}"/>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9916706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 xmlns:a16="http://schemas.microsoft.com/office/drawing/2014/main" id="{76BF1447-7437-45B5-955F-F450CFC6FBBF}"/>
              </a:ext>
            </a:extLst>
          </p:cNvPr>
          <p:cNvSpPr>
            <a:spLocks noGrp="1"/>
          </p:cNvSpPr>
          <p:nvPr>
            <p:ph type="title" orient="vert"/>
          </p:nvPr>
        </p:nvSpPr>
        <p:spPr>
          <a:xfrm>
            <a:off x="8724901"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 xmlns:a16="http://schemas.microsoft.com/office/drawing/2014/main" id="{E2DF0BE9-59DA-4877-8D0D-735633F5CFFB}"/>
              </a:ext>
            </a:extLst>
          </p:cNvPr>
          <p:cNvSpPr>
            <a:spLocks noGrp="1"/>
          </p:cNvSpPr>
          <p:nvPr>
            <p:ph type="body" orient="vert" idx="1"/>
          </p:nvPr>
        </p:nvSpPr>
        <p:spPr>
          <a:xfrm>
            <a:off x="838201"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2E9A8181-2D82-4E5A-A55B-C3850F308871}"/>
              </a:ext>
            </a:extLst>
          </p:cNvPr>
          <p:cNvSpPr>
            <a:spLocks noGrp="1"/>
          </p:cNvSpPr>
          <p:nvPr>
            <p:ph type="dt" sz="half" idx="10"/>
          </p:nvPr>
        </p:nvSpPr>
        <p:spPr/>
        <p:txBody>
          <a:bodyPr/>
          <a:lstStyle/>
          <a:p>
            <a:fld id="{2B8C012C-B1B7-47F6-B168-A941E97A73A9}" type="datetimeFigureOut">
              <a:rPr lang="en-US" smtClean="0"/>
              <a:t>30/07/2022</a:t>
            </a:fld>
            <a:endParaRPr lang="en-US"/>
          </a:p>
        </p:txBody>
      </p:sp>
      <p:sp>
        <p:nvSpPr>
          <p:cNvPr id="5" name="Footer Placeholder 4">
            <a:extLst>
              <a:ext uri="{FF2B5EF4-FFF2-40B4-BE49-F238E27FC236}">
                <a16:creationId xmlns="" xmlns:a16="http://schemas.microsoft.com/office/drawing/2014/main" id="{E06443D1-9D50-4347-8EF4-C71123BDF44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AA7B7A19-FC92-4734-BBA7-FBC0512D2753}"/>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84788444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189"/>
        <p:cNvGrpSpPr/>
        <p:nvPr/>
      </p:nvGrpSpPr>
      <p:grpSpPr>
        <a:xfrm>
          <a:off x="0" y="0"/>
          <a:ext cx="0" cy="0"/>
          <a:chOff x="0" y="0"/>
          <a:chExt cx="0" cy="0"/>
        </a:xfrm>
      </p:grpSpPr>
      <p:grpSp>
        <p:nvGrpSpPr>
          <p:cNvPr id="4190" name="Google Shape;4190;p9"/>
          <p:cNvGrpSpPr/>
          <p:nvPr/>
        </p:nvGrpSpPr>
        <p:grpSpPr>
          <a:xfrm>
            <a:off x="452156" y="719994"/>
            <a:ext cx="5417971" cy="5418017"/>
            <a:chOff x="2540241" y="539995"/>
            <a:chExt cx="4063478" cy="4063513"/>
          </a:xfrm>
        </p:grpSpPr>
        <p:grpSp>
          <p:nvGrpSpPr>
            <p:cNvPr id="4191" name="Google Shape;4191;p9"/>
            <p:cNvGrpSpPr/>
            <p:nvPr/>
          </p:nvGrpSpPr>
          <p:grpSpPr>
            <a:xfrm>
              <a:off x="2693235" y="703668"/>
              <a:ext cx="885398" cy="893069"/>
              <a:chOff x="2781975" y="3951500"/>
              <a:chExt cx="640525" cy="646075"/>
            </a:xfrm>
          </p:grpSpPr>
          <p:sp>
            <p:nvSpPr>
              <p:cNvPr id="4192" name="Google Shape;4192;p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48" name="Google Shape;4448;p9"/>
            <p:cNvGrpSpPr/>
            <p:nvPr/>
          </p:nvGrpSpPr>
          <p:grpSpPr>
            <a:xfrm>
              <a:off x="5652643" y="1012843"/>
              <a:ext cx="885398" cy="893069"/>
              <a:chOff x="2781975" y="3951500"/>
              <a:chExt cx="640525" cy="646075"/>
            </a:xfrm>
          </p:grpSpPr>
          <p:sp>
            <p:nvSpPr>
              <p:cNvPr id="4449" name="Google Shape;4449;p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05" name="Google Shape;4705;p9"/>
            <p:cNvGrpSpPr/>
            <p:nvPr/>
          </p:nvGrpSpPr>
          <p:grpSpPr>
            <a:xfrm>
              <a:off x="5673099" y="3256281"/>
              <a:ext cx="885398" cy="893069"/>
              <a:chOff x="2781975" y="3951500"/>
              <a:chExt cx="640525" cy="646075"/>
            </a:xfrm>
          </p:grpSpPr>
          <p:sp>
            <p:nvSpPr>
              <p:cNvPr id="4706" name="Google Shape;4706;p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9" name="Google Shape;4919;p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0" name="Google Shape;4920;p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1" name="Google Shape;4921;p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2" name="Google Shape;4922;p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3" name="Google Shape;4923;p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4" name="Google Shape;4924;p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4" name="Google Shape;4954;p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5" name="Google Shape;4955;p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6" name="Google Shape;4956;p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62" name="Google Shape;4962;p9"/>
            <p:cNvGrpSpPr/>
            <p:nvPr/>
          </p:nvGrpSpPr>
          <p:grpSpPr>
            <a:xfrm>
              <a:off x="2672770" y="3466944"/>
              <a:ext cx="885398" cy="893069"/>
              <a:chOff x="2781975" y="3951500"/>
              <a:chExt cx="640525" cy="646075"/>
            </a:xfrm>
          </p:grpSpPr>
          <p:sp>
            <p:nvSpPr>
              <p:cNvPr id="4963" name="Google Shape;4963;p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8" name="Google Shape;4968;p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9" name="Google Shape;4969;p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0" name="Google Shape;4970;p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19" name="Google Shape;5219;p9"/>
            <p:cNvGrpSpPr/>
            <p:nvPr/>
          </p:nvGrpSpPr>
          <p:grpSpPr>
            <a:xfrm>
              <a:off x="2540241" y="539995"/>
              <a:ext cx="4063478" cy="4063513"/>
              <a:chOff x="3218850" y="1285900"/>
              <a:chExt cx="2939650" cy="2939675"/>
            </a:xfrm>
          </p:grpSpPr>
          <p:sp>
            <p:nvSpPr>
              <p:cNvPr id="5220" name="Google Shape;5220;p9"/>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9"/>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9"/>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9"/>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224" name="Google Shape;5224;p9"/>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9"/>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9"/>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9"/>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9"/>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9"/>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9"/>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9"/>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232" name="Google Shape;5232;p9"/>
          <p:cNvSpPr txBox="1">
            <a:spLocks noGrp="1"/>
          </p:cNvSpPr>
          <p:nvPr>
            <p:ph type="title"/>
          </p:nvPr>
        </p:nvSpPr>
        <p:spPr>
          <a:xfrm>
            <a:off x="2058000" y="1614500"/>
            <a:ext cx="8076000" cy="25300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3600"/>
              <a:buNone/>
              <a:defRPr sz="13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5233" name="Google Shape;5233;p9"/>
          <p:cNvSpPr txBox="1">
            <a:spLocks noGrp="1"/>
          </p:cNvSpPr>
          <p:nvPr>
            <p:ph type="subTitle" idx="1"/>
          </p:nvPr>
        </p:nvSpPr>
        <p:spPr>
          <a:xfrm>
            <a:off x="2058000" y="4144505"/>
            <a:ext cx="8076000" cy="104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629021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5234"/>
        <p:cNvGrpSpPr/>
        <p:nvPr/>
      </p:nvGrpSpPr>
      <p:grpSpPr>
        <a:xfrm>
          <a:off x="0" y="0"/>
          <a:ext cx="0" cy="0"/>
          <a:chOff x="0" y="0"/>
          <a:chExt cx="0" cy="0"/>
        </a:xfrm>
      </p:grpSpPr>
      <p:sp>
        <p:nvSpPr>
          <p:cNvPr id="5235" name="Google Shape;5235;p10"/>
          <p:cNvSpPr txBox="1">
            <a:spLocks noGrp="1"/>
          </p:cNvSpPr>
          <p:nvPr>
            <p:ph type="title"/>
          </p:nvPr>
        </p:nvSpPr>
        <p:spPr>
          <a:xfrm>
            <a:off x="960000" y="2148800"/>
            <a:ext cx="3170000" cy="2560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a:lvl1pPr>
            <a:lvl2pPr lvl="1" algn="ctr" rtl="0">
              <a:spcBef>
                <a:spcPts val="0"/>
              </a:spcBef>
              <a:spcAft>
                <a:spcPts val="0"/>
              </a:spcAft>
              <a:buSzPts val="2500"/>
              <a:buNone/>
              <a:defRPr/>
            </a:lvl2pPr>
            <a:lvl3pPr lvl="2" algn="ctr" rtl="0">
              <a:spcBef>
                <a:spcPts val="0"/>
              </a:spcBef>
              <a:spcAft>
                <a:spcPts val="0"/>
              </a:spcAft>
              <a:buSzPts val="2500"/>
              <a:buNone/>
              <a:defRPr/>
            </a:lvl3pPr>
            <a:lvl4pPr lvl="3" algn="ctr" rtl="0">
              <a:spcBef>
                <a:spcPts val="0"/>
              </a:spcBef>
              <a:spcAft>
                <a:spcPts val="0"/>
              </a:spcAft>
              <a:buSzPts val="2500"/>
              <a:buNone/>
              <a:defRPr/>
            </a:lvl4pPr>
            <a:lvl5pPr lvl="4" algn="ctr" rtl="0">
              <a:spcBef>
                <a:spcPts val="0"/>
              </a:spcBef>
              <a:spcAft>
                <a:spcPts val="0"/>
              </a:spcAft>
              <a:buSzPts val="2500"/>
              <a:buNone/>
              <a:defRPr/>
            </a:lvl5pPr>
            <a:lvl6pPr lvl="5" algn="ctr" rtl="0">
              <a:spcBef>
                <a:spcPts val="0"/>
              </a:spcBef>
              <a:spcAft>
                <a:spcPts val="0"/>
              </a:spcAft>
              <a:buSzPts val="2500"/>
              <a:buNone/>
              <a:defRPr/>
            </a:lvl6pPr>
            <a:lvl7pPr lvl="6" algn="ctr" rtl="0">
              <a:spcBef>
                <a:spcPts val="0"/>
              </a:spcBef>
              <a:spcAft>
                <a:spcPts val="0"/>
              </a:spcAft>
              <a:buSzPts val="2500"/>
              <a:buNone/>
              <a:defRPr/>
            </a:lvl7pPr>
            <a:lvl8pPr lvl="7" algn="ctr" rtl="0">
              <a:spcBef>
                <a:spcPts val="0"/>
              </a:spcBef>
              <a:spcAft>
                <a:spcPts val="0"/>
              </a:spcAft>
              <a:buSzPts val="2500"/>
              <a:buNone/>
              <a:defRPr/>
            </a:lvl8pPr>
            <a:lvl9pPr lvl="8" algn="ctr" rtl="0">
              <a:spcBef>
                <a:spcPts val="0"/>
              </a:spcBef>
              <a:spcAft>
                <a:spcPts val="0"/>
              </a:spcAft>
              <a:buSzPts val="2500"/>
              <a:buNone/>
              <a:defRPr/>
            </a:lvl9pPr>
          </a:lstStyle>
          <a:p>
            <a:endParaRPr/>
          </a:p>
        </p:txBody>
      </p:sp>
    </p:spTree>
    <p:extLst>
      <p:ext uri="{BB962C8B-B14F-4D97-AF65-F5344CB8AC3E}">
        <p14:creationId xmlns:p14="http://schemas.microsoft.com/office/powerpoint/2010/main" val="363871434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236"/>
        <p:cNvGrpSpPr/>
        <p:nvPr/>
      </p:nvGrpSpPr>
      <p:grpSpPr>
        <a:xfrm>
          <a:off x="0" y="0"/>
          <a:ext cx="0" cy="0"/>
          <a:chOff x="0" y="0"/>
          <a:chExt cx="0" cy="0"/>
        </a:xfrm>
      </p:grpSpPr>
      <p:sp>
        <p:nvSpPr>
          <p:cNvPr id="5237" name="Google Shape;5237;p11"/>
          <p:cNvSpPr txBox="1">
            <a:spLocks noGrp="1"/>
          </p:cNvSpPr>
          <p:nvPr>
            <p:ph type="title" hasCustomPrompt="1"/>
          </p:nvPr>
        </p:nvSpPr>
        <p:spPr>
          <a:xfrm>
            <a:off x="445633" y="2077967"/>
            <a:ext cx="11300800" cy="20148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a:spcBef>
                <a:spcPts val="0"/>
              </a:spcBef>
              <a:spcAft>
                <a:spcPts val="0"/>
              </a:spcAft>
              <a:buSzPts val="9600"/>
              <a:buNone/>
              <a:defRPr sz="13333"/>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5238" name="Google Shape;5238;p11"/>
          <p:cNvSpPr txBox="1">
            <a:spLocks noGrp="1"/>
          </p:cNvSpPr>
          <p:nvPr>
            <p:ph type="subTitle" idx="1"/>
          </p:nvPr>
        </p:nvSpPr>
        <p:spPr>
          <a:xfrm>
            <a:off x="3048033" y="4092833"/>
            <a:ext cx="6096000" cy="8536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210780973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5240"/>
        <p:cNvGrpSpPr/>
        <p:nvPr/>
      </p:nvGrpSpPr>
      <p:grpSpPr>
        <a:xfrm>
          <a:off x="0" y="0"/>
          <a:ext cx="0" cy="0"/>
          <a:chOff x="0" y="0"/>
          <a:chExt cx="0" cy="0"/>
        </a:xfrm>
      </p:grpSpPr>
      <p:grpSp>
        <p:nvGrpSpPr>
          <p:cNvPr id="5241" name="Google Shape;5241;p13"/>
          <p:cNvGrpSpPr/>
          <p:nvPr/>
        </p:nvGrpSpPr>
        <p:grpSpPr>
          <a:xfrm>
            <a:off x="93404" y="101604"/>
            <a:ext cx="854033" cy="861433"/>
            <a:chOff x="2781975" y="3951500"/>
            <a:chExt cx="640525" cy="646075"/>
          </a:xfrm>
        </p:grpSpPr>
        <p:sp>
          <p:nvSpPr>
            <p:cNvPr id="5242" name="Google Shape;5242;p1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498" name="Google Shape;5498;p13"/>
          <p:cNvSpPr txBox="1">
            <a:spLocks noGrp="1"/>
          </p:cNvSpPr>
          <p:nvPr>
            <p:ph type="title"/>
          </p:nvPr>
        </p:nvSpPr>
        <p:spPr>
          <a:xfrm>
            <a:off x="445567" y="389033"/>
            <a:ext cx="11300800" cy="877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extLst>
      <p:ext uri="{BB962C8B-B14F-4D97-AF65-F5344CB8AC3E}">
        <p14:creationId xmlns:p14="http://schemas.microsoft.com/office/powerpoint/2010/main" val="1404008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5499"/>
        <p:cNvGrpSpPr/>
        <p:nvPr/>
      </p:nvGrpSpPr>
      <p:grpSpPr>
        <a:xfrm>
          <a:off x="0" y="0"/>
          <a:ext cx="0" cy="0"/>
          <a:chOff x="0" y="0"/>
          <a:chExt cx="0" cy="0"/>
        </a:xfrm>
      </p:grpSpPr>
      <p:grpSp>
        <p:nvGrpSpPr>
          <p:cNvPr id="5500" name="Google Shape;5500;p14"/>
          <p:cNvGrpSpPr/>
          <p:nvPr/>
        </p:nvGrpSpPr>
        <p:grpSpPr>
          <a:xfrm>
            <a:off x="93404" y="101604"/>
            <a:ext cx="854033" cy="861433"/>
            <a:chOff x="2781975" y="3951500"/>
            <a:chExt cx="640525" cy="646075"/>
          </a:xfrm>
        </p:grpSpPr>
        <p:sp>
          <p:nvSpPr>
            <p:cNvPr id="5501" name="Google Shape;5501;p14"/>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4"/>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4"/>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4"/>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4"/>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4"/>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4"/>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4"/>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4"/>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4"/>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4"/>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4"/>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4"/>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4"/>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4"/>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4"/>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4"/>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4"/>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4"/>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4"/>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4"/>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4"/>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4"/>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4"/>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4"/>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4"/>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4"/>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4"/>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4"/>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4"/>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4"/>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4"/>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4"/>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4"/>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4"/>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4"/>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4"/>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4"/>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4"/>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4"/>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4"/>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4"/>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4"/>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4"/>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4"/>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4"/>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4"/>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4"/>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4"/>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4"/>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4"/>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4"/>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4"/>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4"/>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4"/>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4"/>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4"/>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4"/>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4"/>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4"/>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4"/>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4"/>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4"/>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4"/>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4"/>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4"/>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4"/>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4"/>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4"/>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4"/>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4"/>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4"/>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4"/>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4"/>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4"/>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4"/>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4"/>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4"/>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4"/>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4"/>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4"/>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4"/>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4"/>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4"/>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4"/>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4"/>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4"/>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4"/>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4"/>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4"/>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4"/>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4"/>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4"/>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4"/>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4"/>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4"/>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4"/>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4"/>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4"/>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4"/>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4"/>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4"/>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4"/>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4"/>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4"/>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4"/>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4"/>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4"/>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4"/>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4"/>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4"/>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4"/>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4"/>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4"/>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4"/>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4"/>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4"/>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4"/>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4"/>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4"/>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4"/>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4"/>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4"/>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4"/>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4"/>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4"/>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4"/>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4"/>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4"/>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4"/>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4"/>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4"/>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4"/>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4"/>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4"/>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4"/>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4"/>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4"/>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4"/>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4"/>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4"/>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4"/>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4"/>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4"/>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4"/>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4"/>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4"/>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4"/>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4"/>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4"/>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4"/>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4"/>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4"/>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4"/>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4"/>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4"/>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4"/>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4"/>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4"/>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4"/>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4"/>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4"/>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4"/>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4"/>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4"/>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4"/>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4"/>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4"/>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4"/>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4"/>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4"/>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4"/>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4"/>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4"/>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4"/>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4"/>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4"/>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4"/>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4"/>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4"/>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4"/>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4"/>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4"/>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4"/>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4"/>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4"/>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4"/>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4"/>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4"/>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4"/>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4"/>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4"/>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4"/>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4"/>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4"/>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4"/>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4"/>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4"/>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4"/>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4"/>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4"/>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4"/>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4"/>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4"/>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4"/>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4"/>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4"/>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4"/>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4"/>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4"/>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4"/>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4"/>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4"/>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4"/>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4"/>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4"/>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4"/>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4"/>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4"/>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4"/>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4"/>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4"/>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4"/>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4"/>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4"/>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4"/>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4"/>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4"/>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4"/>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4"/>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4"/>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4"/>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4"/>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4"/>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4"/>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4"/>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4"/>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4"/>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4"/>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4"/>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4"/>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4"/>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4"/>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4"/>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4"/>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4"/>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4"/>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4"/>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4"/>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4"/>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4"/>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4"/>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4"/>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4"/>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4"/>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4"/>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757" name="Google Shape;5757;p14"/>
          <p:cNvSpPr/>
          <p:nvPr/>
        </p:nvSpPr>
        <p:spPr>
          <a:xfrm>
            <a:off x="445600" y="1266233"/>
            <a:ext cx="11300800" cy="52060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58" name="Google Shape;5758;p14"/>
          <p:cNvSpPr txBox="1">
            <a:spLocks noGrp="1"/>
          </p:cNvSpPr>
          <p:nvPr>
            <p:ph type="subTitle" idx="1"/>
          </p:nvPr>
        </p:nvSpPr>
        <p:spPr>
          <a:xfrm>
            <a:off x="4675668" y="1841667"/>
            <a:ext cx="5730400" cy="609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Font typeface="Bebas Neue"/>
              <a:buNone/>
              <a:defRPr sz="2667">
                <a:latin typeface="Hammersmith One"/>
                <a:ea typeface="Hammersmith One"/>
                <a:cs typeface="Hammersmith One"/>
                <a:sym typeface="Hammersmith One"/>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5759" name="Google Shape;5759;p14"/>
          <p:cNvSpPr txBox="1">
            <a:spLocks noGrp="1"/>
          </p:cNvSpPr>
          <p:nvPr>
            <p:ph type="subTitle" idx="2"/>
          </p:nvPr>
        </p:nvSpPr>
        <p:spPr>
          <a:xfrm>
            <a:off x="1783501" y="4353500"/>
            <a:ext cx="5730400" cy="609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500"/>
              <a:buFont typeface="Bebas Neue"/>
              <a:buNone/>
              <a:defRPr sz="2667">
                <a:latin typeface="Hammersmith One"/>
                <a:ea typeface="Hammersmith One"/>
                <a:cs typeface="Hammersmith One"/>
                <a:sym typeface="Hammersmith One"/>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5760" name="Google Shape;5760;p14"/>
          <p:cNvSpPr txBox="1">
            <a:spLocks noGrp="1"/>
          </p:cNvSpPr>
          <p:nvPr>
            <p:ph type="subTitle" idx="3"/>
          </p:nvPr>
        </p:nvSpPr>
        <p:spPr>
          <a:xfrm>
            <a:off x="4675643" y="2451267"/>
            <a:ext cx="5730400" cy="85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61" name="Google Shape;5761;p14"/>
          <p:cNvSpPr txBox="1">
            <a:spLocks noGrp="1"/>
          </p:cNvSpPr>
          <p:nvPr>
            <p:ph type="subTitle" idx="4"/>
          </p:nvPr>
        </p:nvSpPr>
        <p:spPr>
          <a:xfrm>
            <a:off x="1783476" y="4963100"/>
            <a:ext cx="5730400" cy="85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62" name="Google Shape;5762;p14"/>
          <p:cNvSpPr txBox="1">
            <a:spLocks noGrp="1"/>
          </p:cNvSpPr>
          <p:nvPr>
            <p:ph type="title"/>
          </p:nvPr>
        </p:nvSpPr>
        <p:spPr>
          <a:xfrm>
            <a:off x="445567" y="389033"/>
            <a:ext cx="11300800" cy="877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3333"/>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cxnSp>
        <p:nvCxnSpPr>
          <p:cNvPr id="5763" name="Google Shape;5763;p14"/>
          <p:cNvCxnSpPr/>
          <p:nvPr/>
        </p:nvCxnSpPr>
        <p:spPr>
          <a:xfrm>
            <a:off x="450800" y="3879667"/>
            <a:ext cx="11290400" cy="0"/>
          </a:xfrm>
          <a:prstGeom prst="straightConnector1">
            <a:avLst/>
          </a:prstGeom>
          <a:noFill/>
          <a:ln w="19050" cap="flat" cmpd="sng">
            <a:solidFill>
              <a:schemeClr val="dk1"/>
            </a:solidFill>
            <a:prstDash val="solid"/>
            <a:round/>
            <a:headEnd type="none" w="med" len="med"/>
            <a:tailEnd type="none" w="med" len="med"/>
          </a:ln>
        </p:spPr>
      </p:cxnSp>
      <p:cxnSp>
        <p:nvCxnSpPr>
          <p:cNvPr id="5764" name="Google Shape;5764;p14"/>
          <p:cNvCxnSpPr/>
          <p:nvPr/>
        </p:nvCxnSpPr>
        <p:spPr>
          <a:xfrm rot="10800000">
            <a:off x="3456423" y="1266867"/>
            <a:ext cx="0" cy="2612800"/>
          </a:xfrm>
          <a:prstGeom prst="straightConnector1">
            <a:avLst/>
          </a:prstGeom>
          <a:noFill/>
          <a:ln w="19050" cap="flat" cmpd="sng">
            <a:solidFill>
              <a:schemeClr val="dk1"/>
            </a:solidFill>
            <a:prstDash val="solid"/>
            <a:round/>
            <a:headEnd type="none" w="med" len="med"/>
            <a:tailEnd type="none" w="med" len="med"/>
          </a:ln>
        </p:spPr>
      </p:cxnSp>
      <p:cxnSp>
        <p:nvCxnSpPr>
          <p:cNvPr id="5765" name="Google Shape;5765;p14"/>
          <p:cNvCxnSpPr/>
          <p:nvPr/>
        </p:nvCxnSpPr>
        <p:spPr>
          <a:xfrm rot="10800000">
            <a:off x="8733089" y="3880300"/>
            <a:ext cx="0" cy="2612800"/>
          </a:xfrm>
          <a:prstGeom prst="straightConnector1">
            <a:avLst/>
          </a:prstGeom>
          <a:noFill/>
          <a:ln w="19050"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370139680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8.xml"/><Relationship Id="rId3" Type="http://schemas.openxmlformats.org/officeDocument/2006/relationships/slideLayout" Target="../slideLayouts/slideLayout33.xml"/><Relationship Id="rId7" Type="http://schemas.openxmlformats.org/officeDocument/2006/relationships/slideLayout" Target="../slideLayouts/slideLayout37.xml"/><Relationship Id="rId12" Type="http://schemas.openxmlformats.org/officeDocument/2006/relationships/theme" Target="../theme/theme2.xml"/><Relationship Id="rId2" Type="http://schemas.openxmlformats.org/officeDocument/2006/relationships/slideLayout" Target="../slideLayouts/slideLayout32.xml"/><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5" Type="http://schemas.openxmlformats.org/officeDocument/2006/relationships/slideLayout" Target="../slideLayouts/slideLayout35.xml"/><Relationship Id="rId10" Type="http://schemas.openxmlformats.org/officeDocument/2006/relationships/slideLayout" Target="../slideLayouts/slideLayout40.xml"/><Relationship Id="rId4" Type="http://schemas.openxmlformats.org/officeDocument/2006/relationships/slideLayout" Target="../slideLayouts/slideLayout34.xml"/><Relationship Id="rId9" Type="http://schemas.openxmlformats.org/officeDocument/2006/relationships/slideLayout" Target="../slideLayouts/slideLayout3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3">
            <a:lumMod val="40000"/>
            <a:lumOff val="60000"/>
          </a:schemeClr>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567352"/>
            <a:ext cx="10272000" cy="609600"/>
          </a:xfrm>
          <a:prstGeom prst="rect">
            <a:avLst/>
          </a:prstGeom>
          <a:noFill/>
          <a:ln>
            <a:noFill/>
          </a:ln>
        </p:spPr>
        <p:txBody>
          <a:bodyPr spcFirstLastPara="1" wrap="square" lIns="91425" tIns="45700" rIns="91425" bIns="91425" anchor="t" anchorCtr="0">
            <a:noAutofit/>
          </a:bodyPr>
          <a:lstStyle>
            <a:lvl1pPr lvl="0"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1pPr>
            <a:lvl2pPr lvl="1"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2pPr>
            <a:lvl3pPr lvl="2"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3pPr>
            <a:lvl4pPr lvl="3"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4pPr>
            <a:lvl5pPr lvl="4"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5pPr>
            <a:lvl6pPr lvl="5"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6pPr>
            <a:lvl7pPr lvl="6"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7pPr>
            <a:lvl8pPr lvl="7"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8pPr>
            <a:lvl9pPr lvl="8"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bel"/>
              <a:buChar char="●"/>
              <a:defRPr>
                <a:solidFill>
                  <a:schemeClr val="dk1"/>
                </a:solidFill>
                <a:latin typeface="Abel"/>
                <a:ea typeface="Abel"/>
                <a:cs typeface="Abel"/>
                <a:sym typeface="Abel"/>
              </a:defRPr>
            </a:lvl1pPr>
            <a:lvl2pPr marL="914400" lvl="1"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2pPr>
            <a:lvl3pPr marL="1371600" lvl="2"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3pPr>
            <a:lvl4pPr marL="1828800" lvl="3"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4pPr>
            <a:lvl5pPr marL="2286000" lvl="4"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5pPr>
            <a:lvl6pPr marL="2743200" lvl="5"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6pPr>
            <a:lvl7pPr marL="3200400" lvl="6"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7pPr>
            <a:lvl8pPr marL="3657600" lvl="7"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8pPr>
            <a:lvl9pPr marL="4114800" lvl="8" indent="-317500">
              <a:lnSpc>
                <a:spcPct val="100000"/>
              </a:lnSpc>
              <a:spcBef>
                <a:spcPts val="1600"/>
              </a:spcBef>
              <a:spcAft>
                <a:spcPts val="1600"/>
              </a:spcAft>
              <a:buClr>
                <a:schemeClr val="dk1"/>
              </a:buClr>
              <a:buSzPts val="1400"/>
              <a:buFont typeface="Abel"/>
              <a:buChar char="■"/>
              <a:defRPr>
                <a:solidFill>
                  <a:schemeClr val="dk1"/>
                </a:solidFill>
                <a:latin typeface="Abel"/>
                <a:ea typeface="Abel"/>
                <a:cs typeface="Abel"/>
                <a:sym typeface="Abel"/>
              </a:defRPr>
            </a:lvl9pPr>
          </a:lstStyle>
          <a:p>
            <a:endParaRPr/>
          </a:p>
        </p:txBody>
      </p:sp>
    </p:spTree>
    <p:extLst>
      <p:ext uri="{BB962C8B-B14F-4D97-AF65-F5344CB8AC3E}">
        <p14:creationId xmlns:p14="http://schemas.microsoft.com/office/powerpoint/2010/main" val="2478236997"/>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5" r:id="rId3"/>
    <p:sldLayoutId id="2147483667" r:id="rId4"/>
    <p:sldLayoutId id="2147483668" r:id="rId5"/>
    <p:sldLayoutId id="2147483669" r:id="rId6"/>
    <p:sldLayoutId id="2147483670" r:id="rId7"/>
    <p:sldLayoutId id="2147483672" r:id="rId8"/>
    <p:sldLayoutId id="2147483673" r:id="rId9"/>
    <p:sldLayoutId id="2147483674" r:id="rId10"/>
    <p:sldLayoutId id="2147483675" r:id="rId11"/>
    <p:sldLayoutId id="2147483676" r:id="rId12"/>
    <p:sldLayoutId id="2147483677" r:id="rId13"/>
    <p:sldLayoutId id="2147483678" r:id="rId14"/>
    <p:sldLayoutId id="2147483679" r:id="rId15"/>
    <p:sldLayoutId id="2147483680" r:id="rId16"/>
    <p:sldLayoutId id="2147483681" r:id="rId17"/>
    <p:sldLayoutId id="2147483682" r:id="rId18"/>
    <p:sldLayoutId id="2147483683" r:id="rId19"/>
    <p:sldLayoutId id="2147483684" r:id="rId20"/>
    <p:sldLayoutId id="2147483685" r:id="rId21"/>
    <p:sldLayoutId id="2147483686" r:id="rId22"/>
    <p:sldLayoutId id="2147483687" r:id="rId23"/>
    <p:sldLayoutId id="2147483688" r:id="rId24"/>
    <p:sldLayoutId id="2147483689" r:id="rId25"/>
    <p:sldLayoutId id="2147483690" r:id="rId26"/>
    <p:sldLayoutId id="2147483691" r:id="rId27"/>
    <p:sldLayoutId id="2147483692" r:id="rId28"/>
    <p:sldLayoutId id="2147483693" r:id="rId29"/>
    <p:sldLayoutId id="2147483694" r:id="rId3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 xmlns:a16="http://schemas.microsoft.com/office/drawing/2014/main" id="{E507F965-6FBF-4E4A-99CF-0D8736C95F34}"/>
              </a:ext>
            </a:extLst>
          </p:cNvPr>
          <p:cNvSpPr>
            <a:spLocks noGrp="1"/>
          </p:cNvSpPr>
          <p:nvPr>
            <p:ph type="title"/>
          </p:nvPr>
        </p:nvSpPr>
        <p:spPr>
          <a:xfrm>
            <a:off x="838200" y="365126"/>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 xmlns:a16="http://schemas.microsoft.com/office/drawing/2014/main" id="{FF441528-4D68-4198-AA39-08CEF828A99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51895987-3F38-4722-83D8-2292FDC38203}"/>
              </a:ext>
            </a:extLst>
          </p:cNvPr>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B8C012C-B1B7-47F6-B168-A941E97A73A9}" type="datetimeFigureOut">
              <a:rPr lang="en-US" smtClean="0"/>
              <a:t>30/07/2022</a:t>
            </a:fld>
            <a:endParaRPr lang="en-US"/>
          </a:p>
        </p:txBody>
      </p:sp>
      <p:sp>
        <p:nvSpPr>
          <p:cNvPr id="5" name="Footer Placeholder 4">
            <a:extLst>
              <a:ext uri="{FF2B5EF4-FFF2-40B4-BE49-F238E27FC236}">
                <a16:creationId xmlns="" xmlns:a16="http://schemas.microsoft.com/office/drawing/2014/main" id="{68B2F808-3920-4A01-9D82-C1D249E0363E}"/>
              </a:ext>
            </a:extLst>
          </p:cNvPr>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 xmlns:a16="http://schemas.microsoft.com/office/drawing/2014/main" id="{D76A23AC-28FD-47E2-A9E1-1773F854380D}"/>
              </a:ext>
            </a:extLst>
          </p:cNvPr>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EC7793-07B9-4429-92E8-8730EA770269}" type="slidenum">
              <a:rPr lang="en-US" smtClean="0"/>
              <a:t>‹#›</a:t>
            </a:fld>
            <a:endParaRPr lang="en-US"/>
          </a:p>
        </p:txBody>
      </p:sp>
    </p:spTree>
    <p:extLst>
      <p:ext uri="{BB962C8B-B14F-4D97-AF65-F5344CB8AC3E}">
        <p14:creationId xmlns:p14="http://schemas.microsoft.com/office/powerpoint/2010/main" val="2876775443"/>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31.xml"/></Relationships>
</file>

<file path=ppt/slides/_rels/slide26.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22.png"/><Relationship Id="rId5" Type="http://schemas.microsoft.com/office/2007/relationships/media" Target="../media/media3.mp3"/><Relationship Id="rId10" Type="http://schemas.openxmlformats.org/officeDocument/2006/relationships/image" Target="../media/image21.png"/><Relationship Id="rId4" Type="http://schemas.openxmlformats.org/officeDocument/2006/relationships/audio" Target="../media/media2.mp3"/><Relationship Id="rId9" Type="http://schemas.openxmlformats.org/officeDocument/2006/relationships/slideLayout" Target="../slideLayouts/slideLayout31.xml"/></Relationships>
</file>

<file path=ppt/slides/_rels/slide27.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22.png"/><Relationship Id="rId5" Type="http://schemas.microsoft.com/office/2007/relationships/media" Target="../media/media3.mp3"/><Relationship Id="rId10" Type="http://schemas.openxmlformats.org/officeDocument/2006/relationships/image" Target="../media/image21.png"/><Relationship Id="rId4" Type="http://schemas.openxmlformats.org/officeDocument/2006/relationships/audio" Target="../media/media2.mp3"/><Relationship Id="rId9" Type="http://schemas.openxmlformats.org/officeDocument/2006/relationships/slideLayout" Target="../slideLayouts/slideLayout31.xml"/></Relationships>
</file>

<file path=ppt/slides/_rels/slide28.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22.png"/><Relationship Id="rId5" Type="http://schemas.microsoft.com/office/2007/relationships/media" Target="../media/media3.mp3"/><Relationship Id="rId10" Type="http://schemas.openxmlformats.org/officeDocument/2006/relationships/image" Target="../media/image21.png"/><Relationship Id="rId4" Type="http://schemas.openxmlformats.org/officeDocument/2006/relationships/audio" Target="../media/media2.mp3"/><Relationship Id="rId9" Type="http://schemas.openxmlformats.org/officeDocument/2006/relationships/slideLayout" Target="../slideLayouts/slideLayout31.xml"/></Relationships>
</file>

<file path=ppt/slides/_rels/slide29.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22.png"/><Relationship Id="rId5" Type="http://schemas.microsoft.com/office/2007/relationships/media" Target="../media/media3.mp3"/><Relationship Id="rId10" Type="http://schemas.openxmlformats.org/officeDocument/2006/relationships/image" Target="../media/image21.png"/><Relationship Id="rId4" Type="http://schemas.openxmlformats.org/officeDocument/2006/relationships/audio" Target="../media/media2.mp3"/><Relationship Id="rId9" Type="http://schemas.openxmlformats.org/officeDocument/2006/relationships/slideLayout" Target="../slideLayouts/slideLayout31.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30.xml"/><Relationship Id="rId5" Type="http://schemas.openxmlformats.org/officeDocument/2006/relationships/image" Target="../media/image5.png"/><Relationship Id="rId4" Type="http://schemas.openxmlformats.org/officeDocument/2006/relationships/image" Target="../media/image4.png"/></Relationships>
</file>

<file path=ppt/slides/_rels/slide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30.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3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30.xml"/></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30.xml"/></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30.xml"/><Relationship Id="rId4" Type="http://schemas.openxmlformats.org/officeDocument/2006/relationships/image" Target="../media/image1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239355" y="1920240"/>
            <a:ext cx="9572108" cy="1754326"/>
          </a:xfrm>
          <a:prstGeom prst="rect">
            <a:avLst/>
          </a:prstGeom>
          <a:noFill/>
        </p:spPr>
        <p:txBody>
          <a:bodyPr wrap="none" lIns="91440" tIns="45720" rIns="91440" bIns="45720">
            <a:spAutoFit/>
          </a:bodyPr>
          <a:lstStyle/>
          <a:p>
            <a:pPr algn="ctr"/>
            <a:r>
              <a:rPr lang="vi-VN" altLang="en-US" sz="5400" b="1">
                <a:ln w="13462">
                  <a:solidFill>
                    <a:schemeClr val="bg1"/>
                  </a:solidFill>
                  <a:prstDash val="solid"/>
                </a:ln>
                <a:solidFill>
                  <a:srgbClr val="FF0000"/>
                </a:solidFill>
              </a:rPr>
              <a:t>MỞ ĐẦU</a:t>
            </a:r>
            <a:endParaRPr lang="en-US" altLang="en-US" sz="5400" b="1">
              <a:ln w="13462">
                <a:solidFill>
                  <a:schemeClr val="bg1"/>
                </a:solidFill>
                <a:prstDash val="solid"/>
              </a:ln>
              <a:solidFill>
                <a:srgbClr val="FF0000"/>
              </a:solidFill>
            </a:endParaRPr>
          </a:p>
          <a:p>
            <a:pPr algn="ctr"/>
            <a:r>
              <a:rPr lang="en-US" altLang="en-US" sz="5400" b="1">
                <a:ln w="13462">
                  <a:solidFill>
                    <a:schemeClr val="bg1"/>
                  </a:solidFill>
                  <a:prstDash val="solid"/>
                </a:ln>
                <a:solidFill>
                  <a:srgbClr val="FF0000"/>
                </a:solidFill>
              </a:rPr>
              <a:t>BÀI 1: NHẬP MÔN HÓA HỌC</a:t>
            </a:r>
            <a:endParaRPr lang="vi-VN" altLang="en-US" sz="5400" b="1" dirty="0" err="1">
              <a:ln w="13462">
                <a:solidFill>
                  <a:schemeClr val="bg1"/>
                </a:solidFill>
                <a:prstDash val="solid"/>
              </a:ln>
              <a:solidFill>
                <a:srgbClr val="FF0000"/>
              </a:solidFill>
            </a:endParaRPr>
          </a:p>
        </p:txBody>
      </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 xmlns:a16="http://schemas.microsoft.com/office/drawing/2014/main" id="{49A6A020-F89C-EC8F-26B4-7B7345625E33}"/>
              </a:ext>
            </a:extLst>
          </p:cNvPr>
          <p:cNvSpPr txBox="1"/>
          <p:nvPr/>
        </p:nvSpPr>
        <p:spPr>
          <a:xfrm>
            <a:off x="365707" y="76386"/>
            <a:ext cx="9617631"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srgbClr val="FF0000"/>
                </a:solidFill>
                <a:effectLst/>
                <a:uLnTx/>
                <a:uFillTx/>
                <a:latin typeface="Arial"/>
                <a:ea typeface="+mn-ea"/>
                <a:cs typeface="Times New Roman" panose="02020603050405020304" pitchFamily="18" charset="0"/>
              </a:rPr>
              <a:t>2. Vai trò của hóa học trong đời sống và sản xuất</a:t>
            </a:r>
            <a:endParaRPr kumimoji="0" lang="en-US" sz="3200" b="0" i="0" u="none" strike="noStrike" kern="1200" cap="none" spc="0" normalizeH="0" baseline="0" noProof="0" dirty="0">
              <a:ln>
                <a:noFill/>
              </a:ln>
              <a:solidFill>
                <a:srgbClr val="FF0000"/>
              </a:solidFill>
              <a:effectLst/>
              <a:uLnTx/>
              <a:uFillTx/>
              <a:latin typeface="Arial"/>
              <a:ea typeface="+mn-ea"/>
              <a:cs typeface="Times New Roman" panose="02020603050405020304" pitchFamily="18" charset="0"/>
            </a:endParaRPr>
          </a:p>
        </p:txBody>
      </p:sp>
      <p:sp>
        <p:nvSpPr>
          <p:cNvPr id="12" name="Cloud 11">
            <a:extLst>
              <a:ext uri="{FF2B5EF4-FFF2-40B4-BE49-F238E27FC236}">
                <a16:creationId xmlns="" xmlns:a16="http://schemas.microsoft.com/office/drawing/2014/main" id="{0A7C74A0-B960-0061-636A-F5E99B0F334D}"/>
              </a:ext>
            </a:extLst>
          </p:cNvPr>
          <p:cNvSpPr/>
          <p:nvPr/>
        </p:nvSpPr>
        <p:spPr>
          <a:xfrm>
            <a:off x="-488023" y="661160"/>
            <a:ext cx="13438983" cy="1878840"/>
          </a:xfrm>
          <a:prstGeom prst="cloud">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lvl="0"/>
            <a:r>
              <a:rPr lang="vi-VN" sz="2400">
                <a:solidFill>
                  <a:srgbClr val="00965F">
                    <a:lumMod val="50000"/>
                  </a:srgbClr>
                </a:solidFill>
                <a:latin typeface="Arial"/>
                <a:cs typeface="Arial" pitchFamily="34" charset="0"/>
              </a:rPr>
              <a:t>  Kể tên một vài ứng dụng khác của hóa học trong đời sống</a:t>
            </a:r>
            <a:r>
              <a:rPr lang="en-US" sz="2400">
                <a:solidFill>
                  <a:srgbClr val="00965F">
                    <a:lumMod val="50000"/>
                  </a:srgbClr>
                </a:solidFill>
                <a:latin typeface="Arial"/>
                <a:cs typeface="Arial" pitchFamily="34" charset="0"/>
              </a:rPr>
              <a:t>.</a:t>
            </a:r>
            <a:endParaRPr kumimoji="0" lang="vi-VN" altLang="en-US" sz="2400" b="0" i="0" u="none" strike="noStrike" kern="1200" cap="none" spc="0" normalizeH="0" baseline="0" noProof="0" dirty="0" err="1">
              <a:ln>
                <a:noFill/>
              </a:ln>
              <a:solidFill>
                <a:srgbClr val="00965F">
                  <a:lumMod val="50000"/>
                </a:srgbClr>
              </a:solidFill>
              <a:effectLst/>
              <a:uLnTx/>
              <a:uFillTx/>
              <a:latin typeface="Arial" panose="020B0604020202020204" pitchFamily="34" charset="0"/>
              <a:ea typeface="+mn-ea"/>
              <a:cs typeface="Arial" pitchFamily="34" charset="0"/>
            </a:endParaRPr>
          </a:p>
        </p:txBody>
      </p:sp>
    </p:spTree>
    <p:extLst>
      <p:ext uri="{BB962C8B-B14F-4D97-AF65-F5344CB8AC3E}">
        <p14:creationId xmlns:p14="http://schemas.microsoft.com/office/powerpoint/2010/main" val="365301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 xmlns:a16="http://schemas.microsoft.com/office/drawing/2014/main" id="{49A6A020-F89C-EC8F-26B4-7B7345625E33}"/>
              </a:ext>
            </a:extLst>
          </p:cNvPr>
          <p:cNvSpPr txBox="1"/>
          <p:nvPr/>
        </p:nvSpPr>
        <p:spPr>
          <a:xfrm>
            <a:off x="365707" y="76386"/>
            <a:ext cx="9617631"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srgbClr val="FF0000"/>
                </a:solidFill>
                <a:effectLst/>
                <a:uLnTx/>
                <a:uFillTx/>
                <a:latin typeface="Arial"/>
                <a:ea typeface="+mn-ea"/>
                <a:cs typeface="Times New Roman" panose="02020603050405020304" pitchFamily="18" charset="0"/>
              </a:rPr>
              <a:t>2. Vai trò của hóa học trong đời sống và sản xuất</a:t>
            </a:r>
            <a:endParaRPr kumimoji="0" lang="en-US" sz="3200" b="0" i="0" u="none" strike="noStrike" kern="1200" cap="none" spc="0" normalizeH="0" baseline="0" noProof="0" dirty="0">
              <a:ln>
                <a:noFill/>
              </a:ln>
              <a:solidFill>
                <a:srgbClr val="FF0000"/>
              </a:solidFill>
              <a:effectLst/>
              <a:uLnTx/>
              <a:uFillTx/>
              <a:latin typeface="Arial"/>
              <a:ea typeface="+mn-ea"/>
              <a:cs typeface="Times New Roman" panose="02020603050405020304" pitchFamily="18" charset="0"/>
            </a:endParaRPr>
          </a:p>
        </p:txBody>
      </p:sp>
      <p:sp>
        <p:nvSpPr>
          <p:cNvPr id="12" name="Cloud 11">
            <a:extLst>
              <a:ext uri="{FF2B5EF4-FFF2-40B4-BE49-F238E27FC236}">
                <a16:creationId xmlns="" xmlns:a16="http://schemas.microsoft.com/office/drawing/2014/main" id="{0A7C74A0-B960-0061-636A-F5E99B0F334D}"/>
              </a:ext>
            </a:extLst>
          </p:cNvPr>
          <p:cNvSpPr/>
          <p:nvPr/>
        </p:nvSpPr>
        <p:spPr>
          <a:xfrm>
            <a:off x="-488023" y="661160"/>
            <a:ext cx="13438983" cy="3261074"/>
          </a:xfrm>
          <a:prstGeom prst="cloud">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lvl="0"/>
            <a:r>
              <a:rPr lang="vi-VN" sz="2400">
                <a:solidFill>
                  <a:srgbClr val="00965F">
                    <a:lumMod val="50000"/>
                  </a:srgbClr>
                </a:solidFill>
                <a:latin typeface="Arial"/>
                <a:cs typeface="Arial" pitchFamily="34" charset="0"/>
              </a:rPr>
              <a:t> Từ sáng sớm thức dậy cho đến tối đi ngủ em sử dụng rất nhiều trong việc sinh hoạt cá nhân</a:t>
            </a:r>
            <a:r>
              <a:rPr lang="en-US" sz="2400">
                <a:solidFill>
                  <a:srgbClr val="00965F">
                    <a:lumMod val="50000"/>
                  </a:srgbClr>
                </a:solidFill>
                <a:latin typeface="Arial"/>
                <a:cs typeface="Arial" pitchFamily="34" charset="0"/>
              </a:rPr>
              <a:t>,</a:t>
            </a:r>
            <a:r>
              <a:rPr lang="vi-VN" sz="2400">
                <a:solidFill>
                  <a:srgbClr val="00965F">
                    <a:lumMod val="50000"/>
                  </a:srgbClr>
                </a:solidFill>
                <a:latin typeface="Arial"/>
                <a:cs typeface="Arial" pitchFamily="34" charset="0"/>
              </a:rPr>
              <a:t> ăn uống</a:t>
            </a:r>
            <a:r>
              <a:rPr lang="en-US" sz="2400">
                <a:solidFill>
                  <a:srgbClr val="00965F">
                    <a:lumMod val="50000"/>
                  </a:srgbClr>
                </a:solidFill>
                <a:latin typeface="Arial"/>
                <a:cs typeface="Arial" pitchFamily="34" charset="0"/>
              </a:rPr>
              <a:t>,</a:t>
            </a:r>
            <a:r>
              <a:rPr lang="vi-VN" sz="2400">
                <a:solidFill>
                  <a:srgbClr val="00965F">
                    <a:lumMod val="50000"/>
                  </a:srgbClr>
                </a:solidFill>
                <a:latin typeface="Arial"/>
                <a:cs typeface="Arial" pitchFamily="34" charset="0"/>
              </a:rPr>
              <a:t> học tập</a:t>
            </a:r>
            <a:r>
              <a:rPr lang="en-US" sz="2400">
                <a:solidFill>
                  <a:srgbClr val="00965F">
                    <a:lumMod val="50000"/>
                  </a:srgbClr>
                </a:solidFill>
                <a:latin typeface="Arial"/>
                <a:cs typeface="Arial" pitchFamily="34" charset="0"/>
              </a:rPr>
              <a:t>,…</a:t>
            </a:r>
            <a:r>
              <a:rPr lang="vi-VN" sz="2400">
                <a:solidFill>
                  <a:srgbClr val="00965F">
                    <a:lumMod val="50000"/>
                  </a:srgbClr>
                </a:solidFill>
                <a:latin typeface="Arial"/>
                <a:cs typeface="Arial" pitchFamily="34" charset="0"/>
              </a:rPr>
              <a:t> Hãy liệt kê những chất đã sử dụng hàng ngày mà em biết</a:t>
            </a:r>
            <a:r>
              <a:rPr lang="en-US" sz="2400">
                <a:solidFill>
                  <a:srgbClr val="00965F">
                    <a:lumMod val="50000"/>
                  </a:srgbClr>
                </a:solidFill>
                <a:latin typeface="Arial"/>
                <a:cs typeface="Arial" pitchFamily="34" charset="0"/>
              </a:rPr>
              <a:t>.</a:t>
            </a:r>
            <a:r>
              <a:rPr lang="vi-VN" sz="2400">
                <a:solidFill>
                  <a:srgbClr val="00965F">
                    <a:lumMod val="50000"/>
                  </a:srgbClr>
                </a:solidFill>
                <a:latin typeface="Arial"/>
                <a:cs typeface="Arial" pitchFamily="34" charset="0"/>
              </a:rPr>
              <a:t> </a:t>
            </a:r>
            <a:r>
              <a:rPr lang="en-US" sz="2400">
                <a:solidFill>
                  <a:srgbClr val="00965F">
                    <a:lumMod val="50000"/>
                  </a:srgbClr>
                </a:solidFill>
                <a:latin typeface="Arial"/>
                <a:cs typeface="Arial" pitchFamily="34" charset="0"/>
              </a:rPr>
              <a:t>N</a:t>
            </a:r>
            <a:r>
              <a:rPr lang="vi-VN" sz="2400">
                <a:solidFill>
                  <a:srgbClr val="00965F">
                    <a:lumMod val="50000"/>
                  </a:srgbClr>
                </a:solidFill>
                <a:latin typeface="Arial"/>
                <a:cs typeface="Arial" pitchFamily="34" charset="0"/>
              </a:rPr>
              <a:t>ếu </a:t>
            </a:r>
            <a:r>
              <a:rPr lang="en-US" sz="2400">
                <a:solidFill>
                  <a:srgbClr val="00965F">
                    <a:lumMod val="50000"/>
                  </a:srgbClr>
                </a:solidFill>
                <a:latin typeface="Arial"/>
                <a:cs typeface="Arial" pitchFamily="34" charset="0"/>
              </a:rPr>
              <a:t>t</a:t>
            </a:r>
            <a:r>
              <a:rPr lang="vi-VN" sz="2400">
                <a:solidFill>
                  <a:srgbClr val="00965F">
                    <a:lumMod val="50000"/>
                  </a:srgbClr>
                </a:solidFill>
                <a:latin typeface="Arial"/>
                <a:cs typeface="Arial" pitchFamily="34" charset="0"/>
              </a:rPr>
              <a:t>hiếu đi những chất ấy thì cuộc sống sẽ bất tiện như thế nào</a:t>
            </a:r>
            <a:r>
              <a:rPr lang="en-US" sz="2400">
                <a:solidFill>
                  <a:srgbClr val="00965F">
                    <a:lumMod val="50000"/>
                  </a:srgbClr>
                </a:solidFill>
                <a:latin typeface="Arial"/>
                <a:cs typeface="Arial" pitchFamily="34" charset="0"/>
              </a:rPr>
              <a:t>?</a:t>
            </a:r>
            <a:endParaRPr kumimoji="0" lang="vi-VN" altLang="en-US" sz="2400" b="0" i="0" u="none" strike="noStrike" kern="1200" cap="none" spc="0" normalizeH="0" baseline="0" noProof="0" dirty="0" err="1">
              <a:ln>
                <a:noFill/>
              </a:ln>
              <a:solidFill>
                <a:srgbClr val="00965F">
                  <a:lumMod val="50000"/>
                </a:srgbClr>
              </a:solidFill>
              <a:effectLst/>
              <a:uLnTx/>
              <a:uFillTx/>
              <a:latin typeface="Arial" panose="020B0604020202020204" pitchFamily="34" charset="0"/>
              <a:ea typeface="+mn-ea"/>
              <a:cs typeface="Arial" pitchFamily="34" charset="0"/>
            </a:endParaRPr>
          </a:p>
        </p:txBody>
      </p:sp>
    </p:spTree>
    <p:extLst>
      <p:ext uri="{BB962C8B-B14F-4D97-AF65-F5344CB8AC3E}">
        <p14:creationId xmlns:p14="http://schemas.microsoft.com/office/powerpoint/2010/main" val="979758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2">
            <a:extLst>
              <a:ext uri="{FF2B5EF4-FFF2-40B4-BE49-F238E27FC236}">
                <a16:creationId xmlns="" xmlns:a16="http://schemas.microsoft.com/office/drawing/2014/main" id="{A7B420F6-F8CA-EAA8-ECEF-F844C1CC7A8E}"/>
              </a:ext>
            </a:extLst>
          </p:cNvPr>
          <p:cNvSpPr/>
          <p:nvPr/>
        </p:nvSpPr>
        <p:spPr>
          <a:xfrm>
            <a:off x="2108429" y="1722442"/>
            <a:ext cx="5245695" cy="2858271"/>
          </a:xfrm>
          <a:prstGeom prst="roundRect">
            <a:avLst/>
          </a:prstGeom>
          <a:ln>
            <a:noFill/>
            <a:prstDash val="dash"/>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Nêu ý nghĩa của các hoạt động có trong hình 1.11 đối với việc học tập môn hóa học.</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Hãy cho biết các hoạt động trong hình 1.11 tương ứng với phương pháp học tập hóa học nào.</a:t>
            </a:r>
          </a:p>
        </p:txBody>
      </p:sp>
      <p:sp>
        <p:nvSpPr>
          <p:cNvPr id="12" name="TextBox 11">
            <a:extLst>
              <a:ext uri="{FF2B5EF4-FFF2-40B4-BE49-F238E27FC236}">
                <a16:creationId xmlns="" xmlns:a16="http://schemas.microsoft.com/office/drawing/2014/main" id="{CB58A3BD-4F9B-5E0A-DE2B-B77A2DF3CB10}"/>
              </a:ext>
            </a:extLst>
          </p:cNvPr>
          <p:cNvSpPr txBox="1"/>
          <p:nvPr/>
        </p:nvSpPr>
        <p:spPr>
          <a:xfrm>
            <a:off x="287330" y="-29768"/>
            <a:ext cx="9617631" cy="584775"/>
          </a:xfrm>
          <a:prstGeom prst="rect">
            <a:avLst/>
          </a:prstGeom>
          <a:noFill/>
        </p:spPr>
        <p:txBody>
          <a:bodyPr wrap="square" rtlCol="0">
            <a:spAutoFit/>
          </a:bodyPr>
          <a:lstStyle/>
          <a:p>
            <a:r>
              <a:rPr lang="en-US" sz="3200" b="1">
                <a:solidFill>
                  <a:srgbClr val="FF0000"/>
                </a:solidFill>
                <a:latin typeface="+mj-lt"/>
                <a:cs typeface="Times New Roman" panose="02020603050405020304" pitchFamily="18" charset="0"/>
              </a:rPr>
              <a:t>3</a:t>
            </a:r>
            <a:r>
              <a:rPr kumimoji="0" lang="en-US" sz="3200" b="1" i="0" u="none" strike="noStrike" kern="1200" cap="none" spc="0" normalizeH="0" baseline="0" noProof="0">
                <a:ln>
                  <a:noFill/>
                </a:ln>
                <a:solidFill>
                  <a:srgbClr val="FF0000"/>
                </a:solidFill>
                <a:effectLst/>
                <a:uLnTx/>
                <a:uFillTx/>
                <a:latin typeface="+mj-lt"/>
                <a:ea typeface="+mn-ea"/>
                <a:cs typeface="Times New Roman" panose="02020603050405020304" pitchFamily="18" charset="0"/>
              </a:rPr>
              <a:t>. </a:t>
            </a:r>
            <a:r>
              <a:rPr lang="en-US" sz="3200" b="1">
                <a:solidFill>
                  <a:srgbClr val="FF0000"/>
                </a:solidFill>
                <a:latin typeface="+mj-lt"/>
                <a:cs typeface="Times New Roman" panose="02020603050405020304" pitchFamily="18" charset="0"/>
              </a:rPr>
              <a:t>Phương pháp học tập hóa học</a:t>
            </a:r>
          </a:p>
        </p:txBody>
      </p:sp>
      <p:sp>
        <p:nvSpPr>
          <p:cNvPr id="13" name="TextBox 12">
            <a:extLst>
              <a:ext uri="{FF2B5EF4-FFF2-40B4-BE49-F238E27FC236}">
                <a16:creationId xmlns="" xmlns:a16="http://schemas.microsoft.com/office/drawing/2014/main" id="{06B6CBDE-FBB3-098A-3C1A-0C8F661D44C6}"/>
              </a:ext>
            </a:extLst>
          </p:cNvPr>
          <p:cNvSpPr txBox="1"/>
          <p:nvPr/>
        </p:nvSpPr>
        <p:spPr>
          <a:xfrm>
            <a:off x="287330" y="555007"/>
            <a:ext cx="9617631" cy="584775"/>
          </a:xfrm>
          <a:prstGeom prst="rect">
            <a:avLst/>
          </a:prstGeom>
          <a:noFill/>
        </p:spPr>
        <p:txBody>
          <a:bodyPr wrap="square" rtlCol="0">
            <a:spAutoFit/>
          </a:bodyPr>
          <a:lstStyle/>
          <a:p>
            <a:r>
              <a:rPr lang="vi-VN" sz="3200" b="1">
                <a:solidFill>
                  <a:srgbClr val="0070C0"/>
                </a:solidFill>
                <a:cs typeface="Times New Roman" panose="02020603050405020304" pitchFamily="18" charset="0"/>
              </a:rPr>
              <a:t>Trình bày phương pháp học tập </a:t>
            </a:r>
            <a:r>
              <a:rPr lang="en-US" sz="3200" b="1">
                <a:solidFill>
                  <a:srgbClr val="0070C0"/>
                </a:solidFill>
                <a:cs typeface="Times New Roman" panose="02020603050405020304" pitchFamily="18" charset="0"/>
              </a:rPr>
              <a:t>hóa học</a:t>
            </a:r>
          </a:p>
        </p:txBody>
      </p:sp>
    </p:spTree>
    <p:extLst>
      <p:ext uri="{BB962C8B-B14F-4D97-AF65-F5344CB8AC3E}">
        <p14:creationId xmlns:p14="http://schemas.microsoft.com/office/powerpoint/2010/main" val="932001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ox(in)">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 xmlns:a16="http://schemas.microsoft.com/office/drawing/2014/main" id="{49A6A020-F89C-EC8F-26B4-7B7345625E33}"/>
              </a:ext>
            </a:extLst>
          </p:cNvPr>
          <p:cNvSpPr txBox="1"/>
          <p:nvPr/>
        </p:nvSpPr>
        <p:spPr>
          <a:xfrm>
            <a:off x="287330" y="-29768"/>
            <a:ext cx="9617631" cy="584775"/>
          </a:xfrm>
          <a:prstGeom prst="rect">
            <a:avLst/>
          </a:prstGeom>
          <a:noFill/>
        </p:spPr>
        <p:txBody>
          <a:bodyPr wrap="square" rtlCol="0">
            <a:spAutoFit/>
          </a:bodyPr>
          <a:lstStyle/>
          <a:p>
            <a:r>
              <a:rPr lang="en-US" sz="3200" b="1">
                <a:solidFill>
                  <a:srgbClr val="FF0000"/>
                </a:solidFill>
                <a:latin typeface="+mj-lt"/>
                <a:cs typeface="Times New Roman" panose="02020603050405020304" pitchFamily="18" charset="0"/>
              </a:rPr>
              <a:t>3</a:t>
            </a:r>
            <a:r>
              <a:rPr kumimoji="0" lang="en-US" sz="3200" b="1" i="0" u="none" strike="noStrike" kern="1200" cap="none" spc="0" normalizeH="0" baseline="0" noProof="0">
                <a:ln>
                  <a:noFill/>
                </a:ln>
                <a:solidFill>
                  <a:srgbClr val="FF0000"/>
                </a:solidFill>
                <a:effectLst/>
                <a:uLnTx/>
                <a:uFillTx/>
                <a:latin typeface="+mj-lt"/>
                <a:ea typeface="+mn-ea"/>
                <a:cs typeface="Times New Roman" panose="02020603050405020304" pitchFamily="18" charset="0"/>
              </a:rPr>
              <a:t>. </a:t>
            </a:r>
            <a:r>
              <a:rPr lang="en-US" sz="3200" b="1">
                <a:solidFill>
                  <a:srgbClr val="FF0000"/>
                </a:solidFill>
                <a:latin typeface="+mj-lt"/>
                <a:cs typeface="Times New Roman" panose="02020603050405020304" pitchFamily="18" charset="0"/>
              </a:rPr>
              <a:t>Phương pháp học tập hóa học</a:t>
            </a:r>
          </a:p>
        </p:txBody>
      </p:sp>
      <p:sp>
        <p:nvSpPr>
          <p:cNvPr id="6" name="TextBox 5">
            <a:extLst>
              <a:ext uri="{FF2B5EF4-FFF2-40B4-BE49-F238E27FC236}">
                <a16:creationId xmlns="" xmlns:a16="http://schemas.microsoft.com/office/drawing/2014/main" id="{F690F282-E4D0-0E3C-9DB3-5949F5895F6E}"/>
              </a:ext>
            </a:extLst>
          </p:cNvPr>
          <p:cNvSpPr txBox="1"/>
          <p:nvPr/>
        </p:nvSpPr>
        <p:spPr>
          <a:xfrm>
            <a:off x="529718" y="555007"/>
            <a:ext cx="9617631" cy="584775"/>
          </a:xfrm>
          <a:prstGeom prst="rect">
            <a:avLst/>
          </a:prstGeom>
          <a:noFill/>
        </p:spPr>
        <p:txBody>
          <a:bodyPr wrap="square" rtlCol="0">
            <a:spAutoFit/>
          </a:bodyPr>
          <a:lstStyle/>
          <a:p>
            <a:r>
              <a:rPr lang="vi-VN" sz="3200" b="1">
                <a:solidFill>
                  <a:srgbClr val="0070C0"/>
                </a:solidFill>
                <a:cs typeface="Times New Roman" panose="02020603050405020304" pitchFamily="18" charset="0"/>
              </a:rPr>
              <a:t>Trình bày phương pháp học tập </a:t>
            </a:r>
            <a:r>
              <a:rPr lang="en-US" sz="3200" b="1">
                <a:solidFill>
                  <a:srgbClr val="0070C0"/>
                </a:solidFill>
                <a:cs typeface="Times New Roman" panose="02020603050405020304" pitchFamily="18" charset="0"/>
              </a:rPr>
              <a:t>hóa học</a:t>
            </a:r>
          </a:p>
        </p:txBody>
      </p:sp>
      <p:sp>
        <p:nvSpPr>
          <p:cNvPr id="7" name="TextBox 6">
            <a:extLst>
              <a:ext uri="{FF2B5EF4-FFF2-40B4-BE49-F238E27FC236}">
                <a16:creationId xmlns="" xmlns:a16="http://schemas.microsoft.com/office/drawing/2014/main" id="{D8D0BB58-ECEB-224E-54AB-B8D2FFE49400}"/>
              </a:ext>
            </a:extLst>
          </p:cNvPr>
          <p:cNvSpPr txBox="1"/>
          <p:nvPr/>
        </p:nvSpPr>
        <p:spPr>
          <a:xfrm>
            <a:off x="1058623" y="2402166"/>
            <a:ext cx="9617631" cy="4524315"/>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1.Ôn tập về nghiên cứu bài học trước khi đến lớp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2. Rèn luyện tư duy hóa học</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3. Ghi chép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4. Luyện tập thường xuyên</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5. Thực hành thí nghiệm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6. Sử dụng thẻ ghi nhớ</a:t>
            </a:r>
            <a:endParaRPr kumimoji="0" lang="en-US" sz="2400" b="0" i="0" u="none" strike="noStrike" kern="1200" cap="none" spc="0" normalizeH="0" baseline="0" noProof="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7. Hoạt động tham quan, trải nghiệm</a:t>
            </a:r>
            <a:endParaRPr kumimoji="0" lang="en-US" sz="2400" b="0" i="0" u="none" strike="noStrike" kern="1200" cap="none" spc="0" normalizeH="0" baseline="0" noProof="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8</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Sử dụng sơ đồ tư duy</a:t>
            </a: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 name="TextBox 1">
            <a:extLst>
              <a:ext uri="{FF2B5EF4-FFF2-40B4-BE49-F238E27FC236}">
                <a16:creationId xmlns="" xmlns:a16="http://schemas.microsoft.com/office/drawing/2014/main" id="{B2568915-E074-AA9A-7D52-0EFB2047B0DC}"/>
              </a:ext>
            </a:extLst>
          </p:cNvPr>
          <p:cNvSpPr txBox="1"/>
          <p:nvPr/>
        </p:nvSpPr>
        <p:spPr>
          <a:xfrm>
            <a:off x="117565" y="1685110"/>
            <a:ext cx="12670971" cy="523220"/>
          </a:xfrm>
          <a:prstGeom prst="rect">
            <a:avLst/>
          </a:prstGeom>
          <a:noFill/>
        </p:spPr>
        <p:txBody>
          <a:bodyPr wrap="square" rtlCol="0">
            <a:spAutoFit/>
          </a:bodyPr>
          <a:lstStyle/>
          <a:p>
            <a:r>
              <a:rPr lang="vi-VN" sz="2800">
                <a:effectLst/>
                <a:ea typeface="Calibri" panose="020F0502020204030204" pitchFamily="34" charset="0"/>
              </a:rPr>
              <a:t>Phương pháp học tập hóa học nhằm phát triển năng lực hóa học bao gồm</a:t>
            </a:r>
            <a:r>
              <a:rPr lang="en-US" sz="2800">
                <a:effectLst/>
                <a:ea typeface="Calibri" panose="020F0502020204030204" pitchFamily="34" charset="0"/>
              </a:rPr>
              <a:t>:</a:t>
            </a:r>
            <a:endParaRPr lang="en-US" sz="2800"/>
          </a:p>
        </p:txBody>
      </p:sp>
    </p:spTree>
    <p:extLst>
      <p:ext uri="{BB962C8B-B14F-4D97-AF65-F5344CB8AC3E}">
        <p14:creationId xmlns:p14="http://schemas.microsoft.com/office/powerpoint/2010/main" val="1271085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658"/>
        <p:cNvGrpSpPr/>
        <p:nvPr/>
      </p:nvGrpSpPr>
      <p:grpSpPr>
        <a:xfrm>
          <a:off x="0" y="0"/>
          <a:ext cx="0" cy="0"/>
          <a:chOff x="0" y="0"/>
          <a:chExt cx="0" cy="0"/>
        </a:xfrm>
      </p:grpSpPr>
      <p:sp>
        <p:nvSpPr>
          <p:cNvPr id="14659" name="Google Shape;14659;p42"/>
          <p:cNvSpPr txBox="1">
            <a:spLocks noGrp="1"/>
          </p:cNvSpPr>
          <p:nvPr>
            <p:ph type="title" idx="2"/>
          </p:nvPr>
        </p:nvSpPr>
        <p:spPr>
          <a:xfrm>
            <a:off x="471357" y="281600"/>
            <a:ext cx="3048000" cy="1854400"/>
          </a:xfrm>
          <a:prstGeom prst="rect">
            <a:avLst/>
          </a:prstGeom>
        </p:spPr>
        <p:txBody>
          <a:bodyPr spcFirstLastPara="1" wrap="square" lIns="0" tIns="0" rIns="0" bIns="243833" anchor="ctr" anchorCtr="0">
            <a:noAutofit/>
          </a:bodyPr>
          <a:lstStyle/>
          <a:p>
            <a:r>
              <a:rPr lang="en" sz="4000" b="1">
                <a:latin typeface="+mj-lt"/>
              </a:rPr>
              <a:t>BÀI TẬP</a:t>
            </a:r>
            <a:endParaRPr sz="4000" b="1">
              <a:latin typeface="+mj-lt"/>
            </a:endParaRPr>
          </a:p>
        </p:txBody>
      </p:sp>
      <p:sp>
        <p:nvSpPr>
          <p:cNvPr id="14660" name="Google Shape;14660;p42"/>
          <p:cNvSpPr txBox="1">
            <a:spLocks noGrp="1"/>
          </p:cNvSpPr>
          <p:nvPr>
            <p:ph type="title"/>
          </p:nvPr>
        </p:nvSpPr>
        <p:spPr>
          <a:xfrm>
            <a:off x="2316600" y="2282588"/>
            <a:ext cx="7558800" cy="1591619"/>
          </a:xfrm>
          <a:prstGeom prst="rect">
            <a:avLst/>
          </a:prstGeom>
        </p:spPr>
        <p:txBody>
          <a:bodyPr spcFirstLastPara="1" wrap="square" lIns="121900" tIns="60933" rIns="121900" bIns="121900" anchor="ctr" anchorCtr="0">
            <a:noAutofit/>
          </a:bodyPr>
          <a:lstStyle/>
          <a:p>
            <a:pPr algn="l"/>
            <a:r>
              <a:rPr lang="vi-VN" sz="2400">
                <a:latin typeface="+mn-lt"/>
              </a:rPr>
              <a:t/>
            </a:r>
            <a:br>
              <a:rPr lang="vi-VN" sz="2400">
                <a:latin typeface="+mn-lt"/>
              </a:rPr>
            </a:br>
            <a:r>
              <a:rPr lang="vi-VN" sz="2400">
                <a:latin typeface="+mn-lt"/>
              </a:rPr>
              <a:t> Dựa vào các tiêu chí khác nhau</a:t>
            </a:r>
            <a:r>
              <a:rPr lang="en-US" sz="2400">
                <a:latin typeface="+mn-lt"/>
              </a:rPr>
              <a:t>,</a:t>
            </a:r>
            <a:r>
              <a:rPr lang="vi-VN" sz="2400">
                <a:latin typeface="+mn-lt"/>
              </a:rPr>
              <a:t> hãy lập sơ đồ phân loại các chất sau</a:t>
            </a:r>
            <a:r>
              <a:rPr lang="en-US" sz="2400">
                <a:latin typeface="+mn-lt"/>
              </a:rPr>
              <a:t>: oxygen, ethanol, iron (III) oxide, acetic acid, sucrose.</a:t>
            </a:r>
            <a:r>
              <a:rPr lang="vi-VN" sz="2400">
                <a:latin typeface="+mn-lt"/>
              </a:rPr>
              <a:t> </a:t>
            </a:r>
          </a:p>
        </p:txBody>
      </p:sp>
    </p:spTree>
    <p:extLst>
      <p:ext uri="{BB962C8B-B14F-4D97-AF65-F5344CB8AC3E}">
        <p14:creationId xmlns:p14="http://schemas.microsoft.com/office/powerpoint/2010/main" val="3756421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6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6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4632"/>
        <p:cNvGrpSpPr/>
        <p:nvPr/>
      </p:nvGrpSpPr>
      <p:grpSpPr>
        <a:xfrm>
          <a:off x="0" y="0"/>
          <a:ext cx="0" cy="0"/>
          <a:chOff x="0" y="0"/>
          <a:chExt cx="0" cy="0"/>
        </a:xfrm>
      </p:grpSpPr>
      <p:sp>
        <p:nvSpPr>
          <p:cNvPr id="7" name="TextBox 6">
            <a:extLst>
              <a:ext uri="{FF2B5EF4-FFF2-40B4-BE49-F238E27FC236}">
                <a16:creationId xmlns="" xmlns:a16="http://schemas.microsoft.com/office/drawing/2014/main" id="{6D2D0B16-865A-3099-6525-A8E105FE12D3}"/>
              </a:ext>
            </a:extLst>
          </p:cNvPr>
          <p:cNvSpPr txBox="1"/>
          <p:nvPr/>
        </p:nvSpPr>
        <p:spPr>
          <a:xfrm>
            <a:off x="371060" y="343039"/>
            <a:ext cx="11476383" cy="369332"/>
          </a:xfrm>
          <a:prstGeom prst="rect">
            <a:avLst/>
          </a:prstGeom>
          <a:solidFill>
            <a:schemeClr val="accent3">
              <a:lumMod val="20000"/>
              <a:lumOff val="80000"/>
            </a:schemeClr>
          </a:solidFill>
        </p:spPr>
        <p:txBody>
          <a:bodyPr wrap="square" rtlCol="0">
            <a:spAutoFit/>
          </a:bodyPr>
          <a:lstStyle/>
          <a:p>
            <a:endParaRPr lang="en-US"/>
          </a:p>
        </p:txBody>
      </p:sp>
      <p:pic>
        <p:nvPicPr>
          <p:cNvPr id="20" name="Picture 19"/>
          <p:cNvPicPr/>
          <p:nvPr/>
        </p:nvPicPr>
        <p:blipFill>
          <a:blip r:embed="rId3"/>
          <a:stretch>
            <a:fillRect/>
          </a:stretch>
        </p:blipFill>
        <p:spPr>
          <a:xfrm>
            <a:off x="0" y="712371"/>
            <a:ext cx="11820940" cy="5740680"/>
          </a:xfrm>
          <a:prstGeom prst="rect">
            <a:avLst/>
          </a:prstGeom>
        </p:spPr>
      </p:pic>
    </p:spTree>
    <p:extLst>
      <p:ext uri="{BB962C8B-B14F-4D97-AF65-F5344CB8AC3E}">
        <p14:creationId xmlns:p14="http://schemas.microsoft.com/office/powerpoint/2010/main" val="372690147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4658"/>
        <p:cNvGrpSpPr/>
        <p:nvPr/>
      </p:nvGrpSpPr>
      <p:grpSpPr>
        <a:xfrm>
          <a:off x="0" y="0"/>
          <a:ext cx="0" cy="0"/>
          <a:chOff x="0" y="0"/>
          <a:chExt cx="0" cy="0"/>
        </a:xfrm>
      </p:grpSpPr>
      <p:sp>
        <p:nvSpPr>
          <p:cNvPr id="14659" name="Google Shape;14659;p42"/>
          <p:cNvSpPr txBox="1">
            <a:spLocks noGrp="1"/>
          </p:cNvSpPr>
          <p:nvPr>
            <p:ph type="title" idx="2"/>
          </p:nvPr>
        </p:nvSpPr>
        <p:spPr>
          <a:xfrm>
            <a:off x="471357" y="281600"/>
            <a:ext cx="3048000" cy="1854400"/>
          </a:xfrm>
          <a:prstGeom prst="rect">
            <a:avLst/>
          </a:prstGeom>
        </p:spPr>
        <p:txBody>
          <a:bodyPr spcFirstLastPara="1" wrap="square" lIns="0" tIns="0" rIns="0" bIns="243833" anchor="ctr" anchorCtr="0">
            <a:noAutofit/>
          </a:bodyPr>
          <a:lstStyle/>
          <a:p>
            <a:r>
              <a:rPr lang="en" sz="4000" b="1">
                <a:latin typeface="+mj-lt"/>
              </a:rPr>
              <a:t>BÀI TẬP</a:t>
            </a:r>
            <a:endParaRPr sz="4000" b="1">
              <a:latin typeface="+mj-lt"/>
            </a:endParaRPr>
          </a:p>
        </p:txBody>
      </p:sp>
      <p:sp>
        <p:nvSpPr>
          <p:cNvPr id="14660" name="Google Shape;14660;p42"/>
          <p:cNvSpPr txBox="1">
            <a:spLocks noGrp="1"/>
          </p:cNvSpPr>
          <p:nvPr>
            <p:ph type="title"/>
          </p:nvPr>
        </p:nvSpPr>
        <p:spPr>
          <a:xfrm>
            <a:off x="2555091" y="2299064"/>
            <a:ext cx="7558800" cy="1996567"/>
          </a:xfrm>
          <a:prstGeom prst="rect">
            <a:avLst/>
          </a:prstGeom>
        </p:spPr>
        <p:txBody>
          <a:bodyPr spcFirstLastPara="1" wrap="square" lIns="121900" tIns="60933" rIns="121900" bIns="121900" anchor="ctr" anchorCtr="0">
            <a:noAutofit/>
          </a:bodyPr>
          <a:lstStyle/>
          <a:p>
            <a:pPr algn="l"/>
            <a:r>
              <a:rPr lang="vi-VN" sz="2400">
                <a:latin typeface="+mn-lt"/>
              </a:rPr>
              <a:t/>
            </a:r>
            <a:br>
              <a:rPr lang="vi-VN" sz="2400">
                <a:latin typeface="+mn-lt"/>
              </a:rPr>
            </a:br>
            <a:r>
              <a:rPr lang="vi-VN" sz="2400">
                <a:latin typeface="+mn-lt"/>
              </a:rPr>
              <a:t> </a:t>
            </a:r>
            <a:r>
              <a:rPr lang="en-US" sz="2400">
                <a:latin typeface="+mn-lt"/>
              </a:rPr>
              <a:t>Em c</a:t>
            </a:r>
            <a:r>
              <a:rPr lang="vi-VN" sz="2400">
                <a:latin typeface="+mn-lt"/>
              </a:rPr>
              <a:t>ùng các bạn trong nhóm hãy tự tạo th</a:t>
            </a:r>
            <a:r>
              <a:rPr lang="en-US" sz="2400">
                <a:latin typeface="+mn-lt"/>
              </a:rPr>
              <a:t>ẻ</a:t>
            </a:r>
            <a:r>
              <a:rPr lang="vi-VN" sz="2400">
                <a:latin typeface="+mn-lt"/>
              </a:rPr>
              <a:t> ghi nhớ để ghi nhớ một số nguyên tố trong 20 nguyên tố hóa học đầu tiên của bảng tuần hoàn.</a:t>
            </a:r>
          </a:p>
        </p:txBody>
      </p:sp>
    </p:spTree>
    <p:extLst>
      <p:ext uri="{BB962C8B-B14F-4D97-AF65-F5344CB8AC3E}">
        <p14:creationId xmlns:p14="http://schemas.microsoft.com/office/powerpoint/2010/main" val="3524939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6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6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 xmlns:a16="http://schemas.microsoft.com/office/drawing/2014/main" id="{49A6A020-F89C-EC8F-26B4-7B7345625E33}"/>
              </a:ext>
            </a:extLst>
          </p:cNvPr>
          <p:cNvSpPr txBox="1"/>
          <p:nvPr/>
        </p:nvSpPr>
        <p:spPr>
          <a:xfrm>
            <a:off x="365707" y="76387"/>
            <a:ext cx="9617631" cy="584775"/>
          </a:xfrm>
          <a:prstGeom prst="rect">
            <a:avLst/>
          </a:prstGeom>
          <a:noFill/>
        </p:spPr>
        <p:txBody>
          <a:bodyPr wrap="square" rtlCol="0">
            <a:spAutoFit/>
          </a:bodyPr>
          <a:lstStyle/>
          <a:p>
            <a:r>
              <a:rPr lang="en-US" sz="3200" b="1">
                <a:solidFill>
                  <a:srgbClr val="FF0000"/>
                </a:solidFill>
                <a:latin typeface="+mj-lt"/>
                <a:cs typeface="Times New Roman" panose="02020603050405020304" pitchFamily="18" charset="0"/>
              </a:rPr>
              <a:t>3</a:t>
            </a:r>
            <a:r>
              <a:rPr kumimoji="0" lang="en-US" sz="3200" b="1" i="0" u="none" strike="noStrike" kern="1200" cap="none" spc="0" normalizeH="0" baseline="0" noProof="0">
                <a:ln>
                  <a:noFill/>
                </a:ln>
                <a:solidFill>
                  <a:srgbClr val="FF0000"/>
                </a:solidFill>
                <a:effectLst/>
                <a:uLnTx/>
                <a:uFillTx/>
                <a:latin typeface="+mj-lt"/>
                <a:ea typeface="+mn-ea"/>
                <a:cs typeface="Times New Roman" panose="02020603050405020304" pitchFamily="18" charset="0"/>
              </a:rPr>
              <a:t>. </a:t>
            </a:r>
            <a:r>
              <a:rPr lang="en-US" sz="3200" b="1">
                <a:solidFill>
                  <a:srgbClr val="FF0000"/>
                </a:solidFill>
                <a:latin typeface="+mj-lt"/>
                <a:cs typeface="Times New Roman" panose="02020603050405020304" pitchFamily="18" charset="0"/>
              </a:rPr>
              <a:t>Phương pháp học tập hóa học</a:t>
            </a:r>
          </a:p>
        </p:txBody>
      </p:sp>
      <p:sp>
        <p:nvSpPr>
          <p:cNvPr id="6" name="TextBox 5">
            <a:extLst>
              <a:ext uri="{FF2B5EF4-FFF2-40B4-BE49-F238E27FC236}">
                <a16:creationId xmlns="" xmlns:a16="http://schemas.microsoft.com/office/drawing/2014/main" id="{F690F282-E4D0-0E3C-9DB3-5949F5895F6E}"/>
              </a:ext>
            </a:extLst>
          </p:cNvPr>
          <p:cNvSpPr txBox="1"/>
          <p:nvPr/>
        </p:nvSpPr>
        <p:spPr>
          <a:xfrm>
            <a:off x="568907" y="724824"/>
            <a:ext cx="9617631" cy="584775"/>
          </a:xfrm>
          <a:prstGeom prst="rect">
            <a:avLst/>
          </a:prstGeom>
          <a:noFill/>
        </p:spPr>
        <p:txBody>
          <a:bodyPr wrap="square" rtlCol="0">
            <a:spAutoFit/>
          </a:bodyPr>
          <a:lstStyle/>
          <a:p>
            <a:r>
              <a:rPr lang="vi-VN" sz="3200" b="1">
                <a:solidFill>
                  <a:srgbClr val="0070C0"/>
                </a:solidFill>
                <a:cs typeface="Times New Roman" panose="02020603050405020304" pitchFamily="18" charset="0"/>
              </a:rPr>
              <a:t>Trình bày phương pháp học tập </a:t>
            </a:r>
            <a:r>
              <a:rPr lang="en-US" sz="3200" b="1">
                <a:solidFill>
                  <a:srgbClr val="0070C0"/>
                </a:solidFill>
                <a:cs typeface="Times New Roman" panose="02020603050405020304" pitchFamily="18" charset="0"/>
              </a:rPr>
              <a:t>hóa học</a:t>
            </a:r>
          </a:p>
        </p:txBody>
      </p:sp>
      <p:sp>
        <p:nvSpPr>
          <p:cNvPr id="7" name="TextBox 6">
            <a:extLst>
              <a:ext uri="{FF2B5EF4-FFF2-40B4-BE49-F238E27FC236}">
                <a16:creationId xmlns="" xmlns:a16="http://schemas.microsoft.com/office/drawing/2014/main" id="{D8D0BB58-ECEB-224E-54AB-B8D2FFE49400}"/>
              </a:ext>
            </a:extLst>
          </p:cNvPr>
          <p:cNvSpPr txBox="1"/>
          <p:nvPr/>
        </p:nvSpPr>
        <p:spPr>
          <a:xfrm>
            <a:off x="365707" y="2090172"/>
            <a:ext cx="11386027" cy="2862322"/>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Phương pháp học tập hóa học nhằm phát triển năng lực hóa học bao gồm</a:t>
            </a:r>
            <a:r>
              <a:rPr kumimoji="0" lang="en-US" sz="2400" b="0" i="0" u="none" strike="noStrike" kern="1200" cap="none" spc="0" normalizeH="0" baseline="0" noProof="0">
                <a:ln>
                  <a:noFill/>
                </a:ln>
                <a:solidFill>
                  <a:srgbClr val="000000"/>
                </a:solidFill>
                <a:effectLst/>
                <a:uLnTx/>
                <a:uFillTx/>
                <a:latin typeface="Arial"/>
                <a:ea typeface="+mn-ea"/>
                <a:cs typeface="+mn-cs"/>
              </a:rPr>
              <a:t>:</a:t>
            </a:r>
          </a:p>
          <a:p>
            <a:pPr lvl="0">
              <a:lnSpc>
                <a:spcPct val="150000"/>
              </a:lnSpc>
              <a:defRPr/>
            </a:pPr>
            <a:r>
              <a:rPr kumimoji="0" lang="en-US" sz="2400" b="0" i="0" u="none" strike="noStrike" kern="1200" cap="none" spc="0" normalizeH="0" baseline="0" noProof="0">
                <a:ln>
                  <a:noFill/>
                </a:ln>
                <a:solidFill>
                  <a:srgbClr val="000000"/>
                </a:solidFill>
                <a:effectLst/>
                <a:uLnTx/>
                <a:uFillTx/>
                <a:latin typeface="Arial"/>
                <a:ea typeface="+mn-ea"/>
                <a:cs typeface="+mn-cs"/>
              </a:rPr>
              <a:t>(1)</a:t>
            </a:r>
            <a:r>
              <a:rPr kumimoji="0" lang="vi-VN" sz="2400" b="0" i="0" u="none" strike="noStrike" kern="1200" cap="none" spc="0" normalizeH="0" baseline="0" noProof="0">
                <a:ln>
                  <a:noFill/>
                </a:ln>
                <a:solidFill>
                  <a:srgbClr val="000000"/>
                </a:solidFill>
                <a:effectLst/>
                <a:uLnTx/>
                <a:uFillTx/>
                <a:latin typeface="Arial"/>
                <a:ea typeface="+mn-ea"/>
                <a:cs typeface="+mn-cs"/>
              </a:rPr>
              <a:t> Phương pháp tìm hiểu </a:t>
            </a:r>
            <a:r>
              <a:rPr lang="vi-VN" sz="2400">
                <a:solidFill>
                  <a:srgbClr val="000000"/>
                </a:solidFill>
                <a:latin typeface="Arial"/>
              </a:rPr>
              <a:t>lí </a:t>
            </a:r>
            <a:r>
              <a:rPr kumimoji="0" lang="vi-VN" sz="2400" b="0" i="0" u="none" strike="noStrike" kern="1200" cap="none" spc="0" normalizeH="0" baseline="0" noProof="0">
                <a:ln>
                  <a:noFill/>
                </a:ln>
                <a:solidFill>
                  <a:srgbClr val="000000"/>
                </a:solidFill>
                <a:effectLst/>
                <a:uLnTx/>
                <a:uFillTx/>
                <a:latin typeface="Arial"/>
                <a:ea typeface="+mn-ea"/>
                <a:cs typeface="+mn-cs"/>
              </a:rPr>
              <a:t>thuyết </a:t>
            </a:r>
            <a:endParaRPr kumimoji="0" lang="en-US" sz="2400" b="0" i="0" u="none" strike="noStrike" kern="1200" cap="none" spc="0" normalizeH="0" baseline="0" noProof="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(2)</a:t>
            </a:r>
            <a:r>
              <a:rPr kumimoji="0" lang="vi-VN" sz="2400" b="0" i="0" u="none" strike="noStrike" kern="1200" cap="none" spc="0" normalizeH="0" baseline="0" noProof="0">
                <a:ln>
                  <a:noFill/>
                </a:ln>
                <a:solidFill>
                  <a:srgbClr val="000000"/>
                </a:solidFill>
                <a:effectLst/>
                <a:uLnTx/>
                <a:uFillTx/>
                <a:latin typeface="Arial"/>
                <a:ea typeface="+mn-ea"/>
                <a:cs typeface="+mn-cs"/>
              </a:rPr>
              <a:t> Phương pháp học tập thông qua thực hành thí nghiệm </a:t>
            </a:r>
            <a:endParaRPr kumimoji="0" lang="en-US" sz="2400" b="0" i="0" u="none" strike="noStrike" kern="1200" cap="none" spc="0" normalizeH="0" baseline="0" noProof="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(3)</a:t>
            </a:r>
            <a:r>
              <a:rPr kumimoji="0" lang="vi-VN" sz="2400" b="0" i="0" u="none" strike="noStrike" kern="1200" cap="none" spc="0" normalizeH="0" baseline="0" noProof="0">
                <a:ln>
                  <a:noFill/>
                </a:ln>
                <a:solidFill>
                  <a:srgbClr val="000000"/>
                </a:solidFill>
                <a:effectLst/>
                <a:uLnTx/>
                <a:uFillTx/>
                <a:latin typeface="Arial"/>
                <a:ea typeface="+mn-ea"/>
                <a:cs typeface="+mn-cs"/>
              </a:rPr>
              <a:t> Phương pháp học tập tập luyện tập ôn tập </a:t>
            </a:r>
            <a:endParaRPr kumimoji="0" lang="en-US" sz="2400" b="0" i="0" u="none" strike="noStrike" kern="1200" cap="none" spc="0" normalizeH="0" baseline="0" noProof="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(4)</a:t>
            </a:r>
            <a:r>
              <a:rPr kumimoji="0" lang="vi-VN" sz="2400" b="0" i="0" u="none" strike="noStrike" kern="1200" cap="none" spc="0" normalizeH="0" baseline="0" noProof="0">
                <a:ln>
                  <a:noFill/>
                </a:ln>
                <a:solidFill>
                  <a:srgbClr val="000000"/>
                </a:solidFill>
                <a:effectLst/>
                <a:uLnTx/>
                <a:uFillTx/>
                <a:latin typeface="Arial"/>
                <a:ea typeface="+mn-ea"/>
                <a:cs typeface="+mn-cs"/>
              </a:rPr>
              <a:t> Phương pháp học tập trải nghiệm</a:t>
            </a: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713268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4603"/>
        <p:cNvGrpSpPr/>
        <p:nvPr/>
      </p:nvGrpSpPr>
      <p:grpSpPr>
        <a:xfrm>
          <a:off x="0" y="0"/>
          <a:ext cx="0" cy="0"/>
          <a:chOff x="0" y="0"/>
          <a:chExt cx="0" cy="0"/>
        </a:xfrm>
      </p:grpSpPr>
      <p:sp>
        <p:nvSpPr>
          <p:cNvPr id="14608" name="Google Shape;14608;p40"/>
          <p:cNvSpPr txBox="1">
            <a:spLocks noGrp="1"/>
          </p:cNvSpPr>
          <p:nvPr>
            <p:ph type="title"/>
          </p:nvPr>
        </p:nvSpPr>
        <p:spPr>
          <a:xfrm>
            <a:off x="568907" y="2321782"/>
            <a:ext cx="9989435" cy="978501"/>
          </a:xfrm>
          <a:prstGeom prst="rect">
            <a:avLst/>
          </a:prstGeom>
          <a:noFill/>
          <a:ln>
            <a:noFill/>
          </a:ln>
        </p:spPr>
        <p:txBody>
          <a:bodyPr spcFirstLastPara="1" wrap="square" lIns="121900" tIns="121900" rIns="121900" bIns="121900" anchor="ctr" anchorCtr="0">
            <a:noAutofit/>
          </a:bodyPr>
          <a:lstStyle/>
          <a:p>
            <a:pPr marL="0" marR="0" lvl="0" indent="0" defTabSz="914400" rtl="0" eaLnBrk="1" fontAlgn="auto" latinLnBrk="0" hangingPunct="1">
              <a:lnSpc>
                <a:spcPct val="150000"/>
              </a:lnSpc>
              <a:spcBef>
                <a:spcPts val="0"/>
              </a:spcBef>
              <a:spcAft>
                <a:spcPts val="0"/>
              </a:spcAft>
              <a:buClrTx/>
              <a:buSzTx/>
              <a:buFontTx/>
              <a:buNone/>
              <a:tabLst/>
              <a:defRPr/>
            </a:pPr>
            <a:r>
              <a:rPr kumimoji="0" lang="vi-VN" sz="2800" b="0" i="0" u="none" strike="noStrike" kern="1200" cap="none" spc="0" normalizeH="0" baseline="0" noProof="0">
                <a:ln>
                  <a:noFill/>
                </a:ln>
                <a:solidFill>
                  <a:srgbClr val="000000"/>
                </a:solidFill>
                <a:effectLst/>
                <a:uLnTx/>
                <a:uFillTx/>
                <a:latin typeface="Arial"/>
                <a:ea typeface="+mn-ea"/>
                <a:cs typeface="+mn-cs"/>
              </a:rPr>
              <a:t>Phương pháp tìm hiểu lý </a:t>
            </a:r>
            <a:r>
              <a:rPr kumimoji="0" lang="vi-VN" sz="2800" b="0" i="0" u="none" strike="noStrike" kern="1200" cap="none" spc="0" normalizeH="0" baseline="0" noProof="0" smtClean="0">
                <a:ln>
                  <a:noFill/>
                </a:ln>
                <a:solidFill>
                  <a:srgbClr val="000000"/>
                </a:solidFill>
                <a:effectLst/>
                <a:uLnTx/>
                <a:uFillTx/>
                <a:latin typeface="Arial"/>
                <a:ea typeface="+mn-ea"/>
                <a:cs typeface="+mn-cs"/>
              </a:rPr>
              <a:t>thuyết</a:t>
            </a:r>
            <a:r>
              <a:rPr kumimoji="0" lang="en-US" sz="2800" b="0" i="0" u="none" strike="noStrike" kern="1200" cap="none" spc="0" normalizeH="0" baseline="0" noProof="0" smtClean="0">
                <a:ln>
                  <a:noFill/>
                </a:ln>
                <a:solidFill>
                  <a:srgbClr val="000000"/>
                </a:solidFill>
                <a:effectLst/>
                <a:uLnTx/>
                <a:uFillTx/>
                <a:latin typeface="Arial"/>
                <a:ea typeface="+mn-ea"/>
                <a:cs typeface="+mn-cs"/>
              </a:rPr>
              <a:t/>
            </a:r>
            <a:br>
              <a:rPr kumimoji="0" lang="en-US" sz="2800" b="0" i="0" u="none" strike="noStrike" kern="1200" cap="none" spc="0" normalizeH="0" baseline="0" noProof="0" smtClean="0">
                <a:ln>
                  <a:noFill/>
                </a:ln>
                <a:solidFill>
                  <a:srgbClr val="000000"/>
                </a:solidFill>
                <a:effectLst/>
                <a:uLnTx/>
                <a:uFillTx/>
                <a:latin typeface="Arial"/>
                <a:ea typeface="+mn-ea"/>
                <a:cs typeface="+mn-cs"/>
              </a:rPr>
            </a:br>
            <a:r>
              <a:rPr kumimoji="0" lang="vi-VN" sz="2800" b="0" i="0" u="none" strike="noStrike" kern="1200" cap="none" spc="0" normalizeH="0" baseline="0" noProof="0" smtClean="0">
                <a:ln>
                  <a:noFill/>
                </a:ln>
                <a:solidFill>
                  <a:srgbClr val="000000"/>
                </a:solidFill>
                <a:effectLst/>
                <a:uLnTx/>
                <a:uFillTx/>
                <a:latin typeface="Arial"/>
                <a:ea typeface="+mn-ea"/>
                <a:cs typeface="+mn-cs"/>
              </a:rPr>
              <a:t> </a:t>
            </a:r>
            <a:endParaRPr kumimoji="0" lang="en-US" sz="2800" b="0" i="0" u="none" strike="noStrike" kern="1200" cap="none" spc="0" normalizeH="0" baseline="0" noProof="0">
              <a:ln>
                <a:noFill/>
              </a:ln>
              <a:solidFill>
                <a:srgbClr val="000000"/>
              </a:solidFill>
              <a:effectLst/>
              <a:uLnTx/>
              <a:uFillTx/>
              <a:latin typeface="Arial"/>
              <a:ea typeface="+mn-ea"/>
              <a:cs typeface="+mn-cs"/>
            </a:endParaRPr>
          </a:p>
        </p:txBody>
      </p:sp>
      <p:sp>
        <p:nvSpPr>
          <p:cNvPr id="14610" name="Google Shape;14610;p40"/>
          <p:cNvSpPr txBox="1">
            <a:spLocks noGrp="1"/>
          </p:cNvSpPr>
          <p:nvPr>
            <p:ph type="title" idx="3"/>
          </p:nvPr>
        </p:nvSpPr>
        <p:spPr>
          <a:xfrm>
            <a:off x="429866" y="2883483"/>
            <a:ext cx="12643507" cy="1105300"/>
          </a:xfrm>
          <a:prstGeom prst="rect">
            <a:avLst/>
          </a:prstGeom>
          <a:noFill/>
          <a:ln>
            <a:noFill/>
          </a:ln>
        </p:spPr>
        <p:txBody>
          <a:bodyPr spcFirstLastPara="1" wrap="square" lIns="121900" tIns="121900" rIns="121900" bIns="121900" anchor="ctr" anchorCtr="0">
            <a:noAutofit/>
          </a:bodyPr>
          <a:lstStyle/>
          <a:p>
            <a:r>
              <a:rPr kumimoji="0" lang="vi-VN" sz="2800" b="0" i="0" u="none" strike="noStrike" kern="1200" cap="none" spc="0" normalizeH="0" baseline="0" noProof="0">
                <a:ln>
                  <a:noFill/>
                </a:ln>
                <a:solidFill>
                  <a:srgbClr val="000000"/>
                </a:solidFill>
                <a:effectLst/>
                <a:uLnTx/>
                <a:uFillTx/>
                <a:latin typeface="Arial"/>
                <a:ea typeface="+mn-ea"/>
                <a:cs typeface="+mn-cs"/>
              </a:rPr>
              <a:t>Phương pháp học tập thông qua thực hành thí nghiệm</a:t>
            </a:r>
            <a:endParaRPr/>
          </a:p>
        </p:txBody>
      </p:sp>
      <p:sp>
        <p:nvSpPr>
          <p:cNvPr id="14612" name="Google Shape;14612;p40"/>
          <p:cNvSpPr txBox="1">
            <a:spLocks noGrp="1"/>
          </p:cNvSpPr>
          <p:nvPr>
            <p:ph type="title" idx="6"/>
          </p:nvPr>
        </p:nvSpPr>
        <p:spPr>
          <a:xfrm>
            <a:off x="568907" y="3789016"/>
            <a:ext cx="11932229" cy="1318563"/>
          </a:xfrm>
          <a:prstGeom prst="rect">
            <a:avLst/>
          </a:prstGeom>
          <a:noFill/>
          <a:ln>
            <a:noFill/>
          </a:ln>
        </p:spPr>
        <p:txBody>
          <a:bodyPr spcFirstLastPara="1" wrap="square" lIns="121900" tIns="121900" rIns="121900" bIns="121900" anchor="ctr" anchorCtr="0">
            <a:noAutofit/>
          </a:bodyPr>
          <a:lstStyle/>
          <a:p>
            <a:r>
              <a:rPr kumimoji="0" lang="vi-VN" sz="2800" b="0" i="0" u="none" strike="noStrike" kern="1200" cap="none" spc="0" normalizeH="0" baseline="0" noProof="0">
                <a:ln>
                  <a:noFill/>
                </a:ln>
                <a:solidFill>
                  <a:srgbClr val="000000"/>
                </a:solidFill>
                <a:effectLst/>
                <a:uLnTx/>
                <a:uFillTx/>
                <a:latin typeface="Arial"/>
                <a:ea typeface="+mn-ea"/>
                <a:cs typeface="+mn-cs"/>
              </a:rPr>
              <a:t>Phương pháp học tập tập luyện tập ôn tập</a:t>
            </a:r>
            <a:endParaRPr/>
          </a:p>
        </p:txBody>
      </p:sp>
      <p:sp>
        <p:nvSpPr>
          <p:cNvPr id="14614" name="Google Shape;14614;p40"/>
          <p:cNvSpPr txBox="1">
            <a:spLocks noGrp="1"/>
          </p:cNvSpPr>
          <p:nvPr>
            <p:ph type="title" idx="9"/>
          </p:nvPr>
        </p:nvSpPr>
        <p:spPr>
          <a:xfrm>
            <a:off x="568907" y="5016924"/>
            <a:ext cx="6858116" cy="1318562"/>
          </a:xfrm>
          <a:prstGeom prst="rect">
            <a:avLst/>
          </a:prstGeom>
          <a:noFill/>
          <a:ln>
            <a:noFill/>
          </a:ln>
        </p:spPr>
        <p:txBody>
          <a:bodyPr spcFirstLastPara="1" wrap="square" lIns="121900" tIns="121900" rIns="121900" bIns="121900" anchor="ctr" anchorCtr="0">
            <a:noAutofit/>
          </a:bodyPr>
          <a:lstStyle/>
          <a:p>
            <a:r>
              <a:rPr kumimoji="0" lang="vi-VN" sz="2800" b="0" i="0" u="none" strike="noStrike" kern="1200" cap="none" spc="0" normalizeH="0" baseline="0" noProof="0">
                <a:ln>
                  <a:noFill/>
                </a:ln>
                <a:solidFill>
                  <a:srgbClr val="000000"/>
                </a:solidFill>
                <a:effectLst/>
                <a:uLnTx/>
                <a:uFillTx/>
                <a:latin typeface="Arial"/>
                <a:ea typeface="+mn-ea"/>
                <a:cs typeface="+mn-cs"/>
              </a:rPr>
              <a:t>Phương pháp học tập trải nghiệm</a:t>
            </a:r>
            <a:endParaRPr/>
          </a:p>
        </p:txBody>
      </p:sp>
      <p:sp>
        <p:nvSpPr>
          <p:cNvPr id="14616" name="Google Shape;14616;p40"/>
          <p:cNvSpPr txBox="1">
            <a:spLocks noGrp="1"/>
          </p:cNvSpPr>
          <p:nvPr>
            <p:ph type="title" idx="15"/>
          </p:nvPr>
        </p:nvSpPr>
        <p:spPr>
          <a:xfrm>
            <a:off x="-91440" y="1505842"/>
            <a:ext cx="13311051" cy="1105300"/>
          </a:xfrm>
          <a:prstGeom prst="rect">
            <a:avLst/>
          </a:prstGeom>
          <a:noFill/>
          <a:ln>
            <a:noFill/>
          </a:ln>
        </p:spPr>
        <p:txBody>
          <a:bodyPr spcFirstLastPara="1" wrap="square" lIns="487667" tIns="182867" rIns="487667" bIns="60933" anchor="t" anchorCtr="0">
            <a:noAutofit/>
          </a:bodyPr>
          <a:lstStyle/>
          <a:p>
            <a:r>
              <a:rPr kumimoji="0" lang="vi-VN" sz="2600" b="0" i="0" u="none" strike="noStrike" kern="1200" cap="none" spc="0" normalizeH="0" baseline="0" noProof="0">
                <a:ln>
                  <a:noFill/>
                </a:ln>
                <a:solidFill>
                  <a:srgbClr val="000000"/>
                </a:solidFill>
                <a:effectLst/>
                <a:uLnTx/>
                <a:uFillTx/>
                <a:latin typeface="Arial"/>
                <a:ea typeface="+mn-ea"/>
                <a:cs typeface="+mn-cs"/>
              </a:rPr>
              <a:t>Phương pháp học tập hóa học nhằm phát triển năng lực hóa học bao gồm</a:t>
            </a:r>
            <a:r>
              <a:rPr kumimoji="0" lang="en-US" sz="2600" b="0" i="0" u="none" strike="noStrike" kern="1200" cap="none" spc="0" normalizeH="0" baseline="0" noProof="0">
                <a:ln>
                  <a:noFill/>
                </a:ln>
                <a:solidFill>
                  <a:srgbClr val="000000"/>
                </a:solidFill>
                <a:effectLst/>
                <a:uLnTx/>
                <a:uFillTx/>
                <a:latin typeface="Arial"/>
                <a:ea typeface="+mn-ea"/>
                <a:cs typeface="+mn-cs"/>
              </a:rPr>
              <a:t>:</a:t>
            </a:r>
            <a:endParaRPr lang="en-US" sz="2600" b="1">
              <a:solidFill>
                <a:srgbClr val="FF0000"/>
              </a:solidFill>
              <a:latin typeface="+mj-lt"/>
              <a:cs typeface="Times New Roman" panose="02020603050405020304" pitchFamily="18" charset="0"/>
            </a:endParaRPr>
          </a:p>
        </p:txBody>
      </p:sp>
      <p:sp>
        <p:nvSpPr>
          <p:cNvPr id="23" name="TextBox 22">
            <a:extLst>
              <a:ext uri="{FF2B5EF4-FFF2-40B4-BE49-F238E27FC236}">
                <a16:creationId xmlns="" xmlns:a16="http://schemas.microsoft.com/office/drawing/2014/main" id="{97A78039-FBA6-88FF-8FB0-55D8992463E9}"/>
              </a:ext>
            </a:extLst>
          </p:cNvPr>
          <p:cNvSpPr txBox="1"/>
          <p:nvPr/>
        </p:nvSpPr>
        <p:spPr>
          <a:xfrm>
            <a:off x="568907" y="62062"/>
            <a:ext cx="9617631" cy="584775"/>
          </a:xfrm>
          <a:prstGeom prst="rect">
            <a:avLst/>
          </a:prstGeom>
          <a:noFill/>
        </p:spPr>
        <p:txBody>
          <a:bodyPr wrap="square" rtlCol="0">
            <a:spAutoFit/>
          </a:bodyPr>
          <a:lstStyle/>
          <a:p>
            <a:r>
              <a:rPr lang="en-US" sz="3200" b="1">
                <a:solidFill>
                  <a:srgbClr val="FF0000"/>
                </a:solidFill>
                <a:latin typeface="+mj-lt"/>
                <a:cs typeface="Times New Roman" panose="02020603050405020304" pitchFamily="18" charset="0"/>
              </a:rPr>
              <a:t>3</a:t>
            </a:r>
            <a:r>
              <a:rPr kumimoji="0" lang="en-US" sz="3200" b="1" i="0" u="none" strike="noStrike" kern="1200" cap="none" spc="0" normalizeH="0" baseline="0" noProof="0">
                <a:ln>
                  <a:noFill/>
                </a:ln>
                <a:solidFill>
                  <a:srgbClr val="FF0000"/>
                </a:solidFill>
                <a:effectLst/>
                <a:uLnTx/>
                <a:uFillTx/>
                <a:latin typeface="+mj-lt"/>
                <a:ea typeface="+mn-ea"/>
                <a:cs typeface="Times New Roman" panose="02020603050405020304" pitchFamily="18" charset="0"/>
              </a:rPr>
              <a:t>. </a:t>
            </a:r>
            <a:r>
              <a:rPr lang="en-US" sz="3200" b="1">
                <a:solidFill>
                  <a:srgbClr val="FF0000"/>
                </a:solidFill>
                <a:latin typeface="+mj-lt"/>
                <a:cs typeface="Times New Roman" panose="02020603050405020304" pitchFamily="18" charset="0"/>
              </a:rPr>
              <a:t>Phương pháp học tập hóa học</a:t>
            </a:r>
          </a:p>
        </p:txBody>
      </p:sp>
      <p:sp>
        <p:nvSpPr>
          <p:cNvPr id="24" name="TextBox 23">
            <a:extLst>
              <a:ext uri="{FF2B5EF4-FFF2-40B4-BE49-F238E27FC236}">
                <a16:creationId xmlns="" xmlns:a16="http://schemas.microsoft.com/office/drawing/2014/main" id="{FBA4C6CC-246C-F548-61EF-8DAD268F4AD2}"/>
              </a:ext>
            </a:extLst>
          </p:cNvPr>
          <p:cNvSpPr txBox="1"/>
          <p:nvPr/>
        </p:nvSpPr>
        <p:spPr>
          <a:xfrm>
            <a:off x="839462" y="707365"/>
            <a:ext cx="9617631" cy="523220"/>
          </a:xfrm>
          <a:prstGeom prst="rect">
            <a:avLst/>
          </a:prstGeom>
          <a:noFill/>
        </p:spPr>
        <p:txBody>
          <a:bodyPr wrap="square" rtlCol="0">
            <a:spAutoFit/>
          </a:bodyPr>
          <a:lstStyle/>
          <a:p>
            <a:r>
              <a:rPr lang="vi-VN" sz="2800" b="1">
                <a:solidFill>
                  <a:srgbClr val="0070C0"/>
                </a:solidFill>
                <a:cs typeface="Times New Roman" panose="02020603050405020304" pitchFamily="18" charset="0"/>
              </a:rPr>
              <a:t>T</a:t>
            </a:r>
            <a:r>
              <a:rPr lang="en-US" sz="2800" b="1">
                <a:solidFill>
                  <a:srgbClr val="0070C0"/>
                </a:solidFill>
                <a:effectLst/>
                <a:ea typeface="Calibri" panose="020F0502020204030204" pitchFamily="34" charset="0"/>
              </a:rPr>
              <a:t>ìm hiểu về </a:t>
            </a:r>
            <a:r>
              <a:rPr lang="vi-VN" sz="2800" b="1">
                <a:solidFill>
                  <a:srgbClr val="0070C0"/>
                </a:solidFill>
                <a:cs typeface="Times New Roman" panose="02020603050405020304" pitchFamily="18" charset="0"/>
              </a:rPr>
              <a:t>phương pháp </a:t>
            </a:r>
            <a:r>
              <a:rPr lang="en-US" sz="2800" b="1">
                <a:solidFill>
                  <a:srgbClr val="0070C0"/>
                </a:solidFill>
                <a:cs typeface="Times New Roman" panose="02020603050405020304" pitchFamily="18" charset="0"/>
              </a:rPr>
              <a:t>nghiên cứu hóa học</a:t>
            </a:r>
          </a:p>
        </p:txBody>
      </p:sp>
    </p:spTree>
    <p:extLst>
      <p:ext uri="{BB962C8B-B14F-4D97-AF65-F5344CB8AC3E}">
        <p14:creationId xmlns:p14="http://schemas.microsoft.com/office/powerpoint/2010/main" val="429313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60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46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46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6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08" grpId="0"/>
      <p:bldP spid="14610" grpId="0"/>
      <p:bldP spid="14612" grpId="0"/>
      <p:bldP spid="1461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4658"/>
        <p:cNvGrpSpPr/>
        <p:nvPr/>
      </p:nvGrpSpPr>
      <p:grpSpPr>
        <a:xfrm>
          <a:off x="0" y="0"/>
          <a:ext cx="0" cy="0"/>
          <a:chOff x="0" y="0"/>
          <a:chExt cx="0" cy="0"/>
        </a:xfrm>
      </p:grpSpPr>
      <p:pic>
        <p:nvPicPr>
          <p:cNvPr id="2" name="Picture 1">
            <a:extLst>
              <a:ext uri="{FF2B5EF4-FFF2-40B4-BE49-F238E27FC236}">
                <a16:creationId xmlns="" xmlns:a16="http://schemas.microsoft.com/office/drawing/2014/main" id="{F146D59A-9CC8-BEFB-CE77-C1DE9D89E529}"/>
              </a:ext>
            </a:extLst>
          </p:cNvPr>
          <p:cNvPicPr>
            <a:picLocks noChangeAspect="1"/>
          </p:cNvPicPr>
          <p:nvPr/>
        </p:nvPicPr>
        <p:blipFill>
          <a:blip r:embed="rId3"/>
          <a:stretch>
            <a:fillRect/>
          </a:stretch>
        </p:blipFill>
        <p:spPr>
          <a:xfrm>
            <a:off x="91441" y="83061"/>
            <a:ext cx="4402449" cy="1772250"/>
          </a:xfrm>
          <a:prstGeom prst="rect">
            <a:avLst/>
          </a:prstGeom>
        </p:spPr>
      </p:pic>
      <p:pic>
        <p:nvPicPr>
          <p:cNvPr id="3" name="Picture 2">
            <a:extLst>
              <a:ext uri="{FF2B5EF4-FFF2-40B4-BE49-F238E27FC236}">
                <a16:creationId xmlns="" xmlns:a16="http://schemas.microsoft.com/office/drawing/2014/main" id="{B18639BC-3977-6F97-2CEA-1745416484CA}"/>
              </a:ext>
            </a:extLst>
          </p:cNvPr>
          <p:cNvPicPr>
            <a:picLocks noChangeAspect="1"/>
          </p:cNvPicPr>
          <p:nvPr/>
        </p:nvPicPr>
        <p:blipFill>
          <a:blip r:embed="rId4"/>
          <a:stretch>
            <a:fillRect/>
          </a:stretch>
        </p:blipFill>
        <p:spPr>
          <a:xfrm>
            <a:off x="6801394" y="0"/>
            <a:ext cx="3923212" cy="2037806"/>
          </a:xfrm>
          <a:prstGeom prst="rect">
            <a:avLst/>
          </a:prstGeom>
        </p:spPr>
      </p:pic>
      <p:pic>
        <p:nvPicPr>
          <p:cNvPr id="4" name="Picture 3">
            <a:extLst>
              <a:ext uri="{FF2B5EF4-FFF2-40B4-BE49-F238E27FC236}">
                <a16:creationId xmlns="" xmlns:a16="http://schemas.microsoft.com/office/drawing/2014/main" id="{37309289-4244-A03C-CDA9-D2F78FC29CDF}"/>
              </a:ext>
            </a:extLst>
          </p:cNvPr>
          <p:cNvPicPr>
            <a:picLocks noChangeAspect="1"/>
          </p:cNvPicPr>
          <p:nvPr/>
        </p:nvPicPr>
        <p:blipFill>
          <a:blip r:embed="rId5"/>
          <a:stretch>
            <a:fillRect/>
          </a:stretch>
        </p:blipFill>
        <p:spPr>
          <a:xfrm>
            <a:off x="235130" y="4077237"/>
            <a:ext cx="3468853" cy="1723810"/>
          </a:xfrm>
          <a:prstGeom prst="rect">
            <a:avLst/>
          </a:prstGeom>
        </p:spPr>
      </p:pic>
      <p:pic>
        <p:nvPicPr>
          <p:cNvPr id="5" name="Picture 4">
            <a:extLst>
              <a:ext uri="{FF2B5EF4-FFF2-40B4-BE49-F238E27FC236}">
                <a16:creationId xmlns="" xmlns:a16="http://schemas.microsoft.com/office/drawing/2014/main" id="{786669EA-590C-9ADD-8D36-67BD93374751}"/>
              </a:ext>
            </a:extLst>
          </p:cNvPr>
          <p:cNvPicPr>
            <a:picLocks noChangeAspect="1"/>
          </p:cNvPicPr>
          <p:nvPr/>
        </p:nvPicPr>
        <p:blipFill>
          <a:blip r:embed="rId6"/>
          <a:stretch>
            <a:fillRect/>
          </a:stretch>
        </p:blipFill>
        <p:spPr>
          <a:xfrm>
            <a:off x="8566207" y="3823486"/>
            <a:ext cx="2158399" cy="1495238"/>
          </a:xfrm>
          <a:prstGeom prst="rect">
            <a:avLst/>
          </a:prstGeom>
        </p:spPr>
      </p:pic>
      <p:sp>
        <p:nvSpPr>
          <p:cNvPr id="36" name="TextBox 35">
            <a:extLst>
              <a:ext uri="{FF2B5EF4-FFF2-40B4-BE49-F238E27FC236}">
                <a16:creationId xmlns="" xmlns:a16="http://schemas.microsoft.com/office/drawing/2014/main" id="{FD1F9D5A-715B-9CD2-CF0B-5476C8F3D9AD}"/>
              </a:ext>
            </a:extLst>
          </p:cNvPr>
          <p:cNvSpPr txBox="1"/>
          <p:nvPr/>
        </p:nvSpPr>
        <p:spPr>
          <a:xfrm>
            <a:off x="568908" y="6033858"/>
            <a:ext cx="11623093" cy="707886"/>
          </a:xfrm>
          <a:prstGeom prst="rect">
            <a:avLst/>
          </a:prstGeom>
          <a:solidFill>
            <a:schemeClr val="accent3">
              <a:lumMod val="20000"/>
              <a:lumOff val="80000"/>
            </a:schemeClr>
          </a:solidFill>
        </p:spPr>
        <p:txBody>
          <a:bodyPr wrap="square" rtlCol="0">
            <a:spAutoFit/>
          </a:bodyPr>
          <a:lstStyle/>
          <a:p>
            <a:pPr marR="0" lvl="0" algn="l" defTabSz="914400" rtl="0" eaLnBrk="1" fontAlgn="auto" latinLnBrk="0" hangingPunct="1">
              <a:lnSpc>
                <a:spcPct val="100000"/>
              </a:lnSpc>
              <a:spcBef>
                <a:spcPts val="0"/>
              </a:spcBef>
              <a:spcAft>
                <a:spcPts val="0"/>
              </a:spcAft>
              <a:buClrTx/>
              <a:buSzTx/>
              <a:tabLst/>
              <a:defRPr/>
            </a:pPr>
            <a:r>
              <a:rPr kumimoji="0" lang="vi-VN" sz="2000" b="0" i="0" u="none" strike="noStrike" kern="1200" cap="none" spc="0" normalizeH="0" baseline="0" noProof="0">
                <a:ln>
                  <a:noFill/>
                </a:ln>
                <a:solidFill>
                  <a:srgbClr val="002060"/>
                </a:solidFill>
                <a:effectLst/>
                <a:uLnTx/>
                <a:uFillTx/>
                <a:latin typeface="Arial"/>
                <a:ea typeface="+mn-ea"/>
                <a:cs typeface="+mn-cs"/>
              </a:rPr>
              <a:t>Hình 1.12</a:t>
            </a:r>
            <a:r>
              <a:rPr kumimoji="0" lang="en-US" sz="2000" b="0" i="0" u="none" strike="noStrike" kern="1200" cap="none" spc="0" normalizeH="0" baseline="0" noProof="0">
                <a:ln>
                  <a:noFill/>
                </a:ln>
                <a:solidFill>
                  <a:srgbClr val="002060"/>
                </a:solidFill>
                <a:effectLst/>
                <a:uLnTx/>
                <a:uFillTx/>
                <a:latin typeface="Arial"/>
                <a:ea typeface="+mn-ea"/>
                <a:cs typeface="+mn-cs"/>
              </a:rPr>
              <a:t>.</a:t>
            </a:r>
            <a:r>
              <a:rPr kumimoji="0" lang="vi-VN" sz="2000" b="0" i="0" u="none" strike="noStrike" kern="1200" cap="none" spc="0" normalizeH="0" baseline="0" noProof="0">
                <a:ln>
                  <a:noFill/>
                </a:ln>
                <a:solidFill>
                  <a:srgbClr val="002060"/>
                </a:solidFill>
                <a:effectLst/>
                <a:uLnTx/>
                <a:uFillTx/>
                <a:latin typeface="Arial"/>
                <a:ea typeface="+mn-ea"/>
                <a:cs typeface="+mn-cs"/>
              </a:rPr>
              <a:t> Các bước thực hiện trong đề tài nghiên cứu thành phần hóa học và bước đầu ứng dụng tinh dầu tràm trà trong sản xuất nước súc miệng</a:t>
            </a:r>
            <a:endParaRPr kumimoji="0" lang="en-US" sz="2000" b="0" i="0" u="none" strike="noStrike" kern="1200" cap="none" spc="0" normalizeH="0" baseline="0" noProof="0">
              <a:ln>
                <a:noFill/>
              </a:ln>
              <a:solidFill>
                <a:srgbClr val="002060"/>
              </a:solidFill>
              <a:effectLst/>
              <a:uLnTx/>
              <a:uFillTx/>
              <a:latin typeface="Arial"/>
              <a:ea typeface="+mn-ea"/>
              <a:cs typeface="+mn-cs"/>
            </a:endParaRPr>
          </a:p>
        </p:txBody>
      </p:sp>
      <p:sp>
        <p:nvSpPr>
          <p:cNvPr id="11" name="Cloud 10">
            <a:extLst>
              <a:ext uri="{FF2B5EF4-FFF2-40B4-BE49-F238E27FC236}">
                <a16:creationId xmlns="" xmlns:a16="http://schemas.microsoft.com/office/drawing/2014/main" id="{4069BF73-DC73-0C43-EA6E-166AA17D6B4A}"/>
              </a:ext>
            </a:extLst>
          </p:cNvPr>
          <p:cNvSpPr/>
          <p:nvPr/>
        </p:nvSpPr>
        <p:spPr>
          <a:xfrm>
            <a:off x="179851" y="2003184"/>
            <a:ext cx="12134348" cy="2216785"/>
          </a:xfrm>
          <a:prstGeom prst="cloud">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lvl="0">
              <a:defRPr/>
            </a:pPr>
            <a:r>
              <a:rPr lang="vi-VN" sz="2400">
                <a:solidFill>
                  <a:srgbClr val="00965F">
                    <a:lumMod val="50000"/>
                  </a:srgbClr>
                </a:solidFill>
                <a:cs typeface="Arial" pitchFamily="34" charset="0"/>
              </a:rPr>
              <a:t>Hãy cho biết trong đề tài </a:t>
            </a:r>
            <a:r>
              <a:rPr lang="en-US" sz="2400">
                <a:solidFill>
                  <a:srgbClr val="00965F">
                    <a:lumMod val="50000"/>
                  </a:srgbClr>
                </a:solidFill>
                <a:cs typeface="Arial" pitchFamily="34" charset="0"/>
              </a:rPr>
              <a:t>“</a:t>
            </a:r>
            <a:r>
              <a:rPr lang="vi-VN" sz="2400">
                <a:solidFill>
                  <a:srgbClr val="00965F">
                    <a:lumMod val="50000"/>
                  </a:srgbClr>
                </a:solidFill>
                <a:cs typeface="Arial" pitchFamily="34" charset="0"/>
              </a:rPr>
              <a:t>nghiên cứu thành phần hóa học và bước đầu ứng dụng tinh dầu tràm </a:t>
            </a:r>
            <a:r>
              <a:rPr lang="vi-VN" sz="2400">
                <a:solidFill>
                  <a:srgbClr val="000000"/>
                </a:solidFill>
                <a:latin typeface="Arial"/>
              </a:rPr>
              <a:t>trà</a:t>
            </a:r>
            <a:r>
              <a:rPr lang="vi-VN" sz="2400">
                <a:solidFill>
                  <a:srgbClr val="00965F">
                    <a:lumMod val="50000"/>
                  </a:srgbClr>
                </a:solidFill>
                <a:cs typeface="Arial" pitchFamily="34" charset="0"/>
              </a:rPr>
              <a:t> trong sản xuất nước súc miệng</a:t>
            </a:r>
            <a:r>
              <a:rPr lang="en-US" sz="2400">
                <a:solidFill>
                  <a:srgbClr val="00965F">
                    <a:lumMod val="50000"/>
                  </a:srgbClr>
                </a:solidFill>
                <a:cs typeface="Arial" pitchFamily="34" charset="0"/>
              </a:rPr>
              <a:t>”,</a:t>
            </a:r>
            <a:r>
              <a:rPr lang="vi-VN" sz="2400">
                <a:solidFill>
                  <a:srgbClr val="00965F">
                    <a:lumMod val="50000"/>
                  </a:srgbClr>
                </a:solidFill>
                <a:cs typeface="Arial" pitchFamily="34" charset="0"/>
              </a:rPr>
              <a:t> các nhà nghiên cứu đã sử dụng phương pháp nghiên cứu nào</a:t>
            </a:r>
            <a:r>
              <a:rPr lang="en-US" sz="2400">
                <a:solidFill>
                  <a:srgbClr val="00965F">
                    <a:lumMod val="50000"/>
                  </a:srgbClr>
                </a:solidFill>
                <a:cs typeface="Arial" pitchFamily="34" charset="0"/>
              </a:rPr>
              <a:t>?</a:t>
            </a:r>
            <a:endParaRPr kumimoji="0" lang="vi-VN" altLang="en-US" sz="2400" b="0" i="0" u="none" strike="noStrike" kern="1200" cap="none" spc="0" normalizeH="0" baseline="0" noProof="0" dirty="0" err="1">
              <a:ln>
                <a:noFill/>
              </a:ln>
              <a:solidFill>
                <a:srgbClr val="00965F">
                  <a:lumMod val="50000"/>
                </a:srgbClr>
              </a:solidFill>
              <a:effectLst/>
              <a:uLnTx/>
              <a:uFillTx/>
              <a:cs typeface="Arial" pitchFamily="34" charset="0"/>
            </a:endParaRPr>
          </a:p>
        </p:txBody>
      </p:sp>
    </p:spTree>
    <p:extLst>
      <p:ext uri="{BB962C8B-B14F-4D97-AF65-F5344CB8AC3E}">
        <p14:creationId xmlns:p14="http://schemas.microsoft.com/office/powerpoint/2010/main" val="1446591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p:cNvSpPr/>
          <p:nvPr/>
        </p:nvSpPr>
        <p:spPr>
          <a:xfrm>
            <a:off x="6040122" y="1663701"/>
            <a:ext cx="5245695" cy="2842896"/>
          </a:xfrm>
          <a:prstGeom prst="roundRect">
            <a:avLst/>
          </a:prstGeom>
          <a:ln>
            <a:noFill/>
            <a:prstDash val="dash"/>
          </a:ln>
        </p:spPr>
        <p:style>
          <a:lnRef idx="2">
            <a:schemeClr val="accent1"/>
          </a:lnRef>
          <a:fillRef idx="1">
            <a:schemeClr val="lt1"/>
          </a:fillRef>
          <a:effectRef idx="0">
            <a:schemeClr val="accent1"/>
          </a:effectRef>
          <a:fontRef idx="minor">
            <a:schemeClr val="dk1"/>
          </a:fontRef>
        </p:style>
        <p:txBody>
          <a:bodyPr rtlCol="0" anchor="ctr"/>
          <a:lstStyle/>
          <a:p>
            <a:pPr algn="just"/>
            <a:r>
              <a:rPr lang="vi-VN" sz="2400" b="1">
                <a:solidFill>
                  <a:srgbClr val="002060"/>
                </a:solidFill>
                <a:cs typeface="#9Slide03 Arima Madurai Medium" panose="00000600000000000000" pitchFamily="2" charset="0"/>
              </a:rPr>
              <a:t>Hóa học hiện diện ở tất cả mọi nơi xung quanh chúng ta</a:t>
            </a:r>
            <a:r>
              <a:rPr lang="en-US" sz="2400" b="1">
                <a:solidFill>
                  <a:srgbClr val="002060"/>
                </a:solidFill>
                <a:cs typeface="#9Slide03 Arima Madurai Medium" panose="00000600000000000000" pitchFamily="2" charset="0"/>
              </a:rPr>
              <a:t>.</a:t>
            </a:r>
            <a:r>
              <a:rPr lang="vi-VN" sz="2400" b="1">
                <a:solidFill>
                  <a:srgbClr val="002060"/>
                </a:solidFill>
                <a:cs typeface="#9Slide03 Arima Madurai Medium" panose="00000600000000000000" pitchFamily="2" charset="0"/>
              </a:rPr>
              <a:t> </a:t>
            </a:r>
            <a:endParaRPr lang="en-US" sz="2400" b="1">
              <a:solidFill>
                <a:srgbClr val="002060"/>
              </a:solidFill>
              <a:cs typeface="#9Slide03 Arima Madurai Medium" panose="00000600000000000000" pitchFamily="2" charset="0"/>
            </a:endParaRPr>
          </a:p>
          <a:p>
            <a:pPr algn="just"/>
            <a:r>
              <a:rPr lang="vi-VN" sz="2400" b="1">
                <a:solidFill>
                  <a:srgbClr val="002060"/>
                </a:solidFill>
                <a:cs typeface="#9Slide03 Arima Madurai Medium" panose="00000600000000000000" pitchFamily="2" charset="0"/>
              </a:rPr>
              <a:t>Vì sao chúng ta phải học hóa học</a:t>
            </a:r>
            <a:r>
              <a:rPr lang="en-US" sz="2400" b="1">
                <a:solidFill>
                  <a:srgbClr val="002060"/>
                </a:solidFill>
                <a:cs typeface="#9Slide03 Arima Madurai Medium" panose="00000600000000000000" pitchFamily="2" charset="0"/>
              </a:rPr>
              <a:t>?</a:t>
            </a:r>
            <a:r>
              <a:rPr lang="vi-VN" sz="2400" b="1">
                <a:solidFill>
                  <a:srgbClr val="002060"/>
                </a:solidFill>
                <a:cs typeface="#9Slide03 Arima Madurai Medium" panose="00000600000000000000" pitchFamily="2" charset="0"/>
              </a:rPr>
              <a:t> Làm thế nào để có phương pháp học tập và nghiên cứu </a:t>
            </a:r>
            <a:r>
              <a:rPr lang="en-US" sz="2400" b="1">
                <a:solidFill>
                  <a:srgbClr val="002060"/>
                </a:solidFill>
                <a:cs typeface="#9Slide03 Arima Madurai Medium" panose="00000600000000000000" pitchFamily="2" charset="0"/>
              </a:rPr>
              <a:t>h</a:t>
            </a:r>
            <a:r>
              <a:rPr lang="vi-VN" sz="2400" b="1">
                <a:solidFill>
                  <a:srgbClr val="002060"/>
                </a:solidFill>
                <a:cs typeface="#9Slide03 Arima Madurai Medium" panose="00000600000000000000" pitchFamily="2" charset="0"/>
              </a:rPr>
              <a:t>óa học một cách hiệu quả</a:t>
            </a:r>
            <a:r>
              <a:rPr lang="en-US" sz="2400" b="1">
                <a:solidFill>
                  <a:srgbClr val="002060"/>
                </a:solidFill>
                <a:cs typeface="#9Slide03 Arima Madurai Medium" panose="00000600000000000000" pitchFamily="2" charset="0"/>
              </a:rPr>
              <a:t>?</a:t>
            </a:r>
            <a:endParaRPr sz="2400" b="1">
              <a:solidFill>
                <a:srgbClr val="002060"/>
              </a:solidFill>
              <a:cs typeface="#9Slide03 Arima Madurai Medium" panose="00000600000000000000" pitchFamily="2" charset="0"/>
            </a:endParaRPr>
          </a:p>
        </p:txBody>
      </p:sp>
      <p:sp>
        <p:nvSpPr>
          <p:cNvPr id="6" name="TextBox 5">
            <a:extLst>
              <a:ext uri="{FF2B5EF4-FFF2-40B4-BE49-F238E27FC236}">
                <a16:creationId xmlns="" xmlns:a16="http://schemas.microsoft.com/office/drawing/2014/main" id="{A1E449E7-7827-FE76-9827-B57DDA740FFD}"/>
              </a:ext>
            </a:extLst>
          </p:cNvPr>
          <p:cNvSpPr txBox="1"/>
          <p:nvPr/>
        </p:nvSpPr>
        <p:spPr>
          <a:xfrm>
            <a:off x="1668186" y="228808"/>
            <a:ext cx="9617631" cy="584775"/>
          </a:xfrm>
          <a:prstGeom prst="rect">
            <a:avLst/>
          </a:prstGeom>
          <a:noFill/>
        </p:spPr>
        <p:txBody>
          <a:bodyPr wrap="square" rtlCol="0">
            <a:spAutoFit/>
          </a:bodyPr>
          <a:lstStyle/>
          <a:p>
            <a:r>
              <a:rPr lang="vi-VN" altLang="en-US" sz="3200" b="1">
                <a:solidFill>
                  <a:srgbClr val="FF0000"/>
                </a:solidFill>
                <a:latin typeface="Arial" pitchFamily="34" charset="0"/>
                <a:ea typeface="Segoe UI Black" panose="020B0A02040204020203" pitchFamily="34" charset="0"/>
                <a:cs typeface="Arial" pitchFamily="34" charset="0"/>
                <a:sym typeface="+mn-ea"/>
              </a:rPr>
              <a:t> </a:t>
            </a:r>
            <a:r>
              <a:rPr lang="en-US" sz="3200" b="1">
                <a:solidFill>
                  <a:srgbClr val="FF0000"/>
                </a:solidFill>
                <a:latin typeface="Arial" pitchFamily="34" charset="0"/>
                <a:ea typeface="Segoe UI Black" panose="020B0A02040204020203" pitchFamily="34" charset="0"/>
                <a:cs typeface="Arial" pitchFamily="34" charset="0"/>
                <a:sym typeface="+mn-ea"/>
              </a:rPr>
              <a:t>1. </a:t>
            </a:r>
            <a:r>
              <a:rPr lang="en-US" sz="3200" b="1">
                <a:solidFill>
                  <a:srgbClr val="FF0000"/>
                </a:solidFill>
                <a:latin typeface="+mj-lt"/>
                <a:cs typeface="Times New Roman" panose="02020603050405020304" pitchFamily="18" charset="0"/>
              </a:rPr>
              <a:t>Đối tượng nghiên cứu của hóa học</a:t>
            </a:r>
            <a:endParaRPr lang="en-US" sz="3200" b="1">
              <a:solidFill>
                <a:srgbClr val="FF0000"/>
              </a:solidFill>
            </a:endParaRPr>
          </a:p>
        </p:txBody>
      </p:sp>
      <p:pic>
        <p:nvPicPr>
          <p:cNvPr id="8" name="Picture 7">
            <a:extLst>
              <a:ext uri="{FF2B5EF4-FFF2-40B4-BE49-F238E27FC236}">
                <a16:creationId xmlns="" xmlns:a16="http://schemas.microsoft.com/office/drawing/2014/main" id="{8F2D52EB-DAEE-4511-4D1C-B8E015140537}"/>
              </a:ext>
            </a:extLst>
          </p:cNvPr>
          <p:cNvPicPr>
            <a:picLocks noChangeAspect="1"/>
          </p:cNvPicPr>
          <p:nvPr/>
        </p:nvPicPr>
        <p:blipFill>
          <a:blip r:embed="rId2"/>
          <a:stretch>
            <a:fillRect/>
          </a:stretch>
        </p:blipFill>
        <p:spPr>
          <a:xfrm>
            <a:off x="776153" y="896942"/>
            <a:ext cx="4938849" cy="4442601"/>
          </a:xfrm>
          <a:prstGeom prst="rect">
            <a:avLst/>
          </a:prstGeom>
        </p:spPr>
      </p:pic>
      <p:sp>
        <p:nvSpPr>
          <p:cNvPr id="9" name="TextBox 8">
            <a:extLst>
              <a:ext uri="{FF2B5EF4-FFF2-40B4-BE49-F238E27FC236}">
                <a16:creationId xmlns="" xmlns:a16="http://schemas.microsoft.com/office/drawing/2014/main" id="{C994F6C8-D566-6EFD-F69D-A94577837224}"/>
              </a:ext>
            </a:extLst>
          </p:cNvPr>
          <p:cNvSpPr txBox="1"/>
          <p:nvPr/>
        </p:nvSpPr>
        <p:spPr>
          <a:xfrm>
            <a:off x="864793" y="5545562"/>
            <a:ext cx="8926907" cy="461665"/>
          </a:xfrm>
          <a:prstGeom prst="rect">
            <a:avLst/>
          </a:prstGeom>
          <a:noFill/>
        </p:spPr>
        <p:txBody>
          <a:bodyPr wrap="square" rtlCol="0">
            <a:spAutoFit/>
          </a:bodyPr>
          <a:lstStyle/>
          <a:p>
            <a:r>
              <a:rPr lang="en-US" sz="2400"/>
              <a:t>Các chất hóa học có mặt trong đời sống hằng ngày</a:t>
            </a:r>
          </a:p>
        </p:txBody>
      </p:sp>
    </p:spTree>
    <p:extLst>
      <p:ext uri="{BB962C8B-B14F-4D97-AF65-F5344CB8AC3E}">
        <p14:creationId xmlns:p14="http://schemas.microsoft.com/office/powerpoint/2010/main" val="1492396817"/>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ox(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4603"/>
        <p:cNvGrpSpPr/>
        <p:nvPr/>
      </p:nvGrpSpPr>
      <p:grpSpPr>
        <a:xfrm>
          <a:off x="0" y="0"/>
          <a:ext cx="0" cy="0"/>
          <a:chOff x="0" y="0"/>
          <a:chExt cx="0" cy="0"/>
        </a:xfrm>
      </p:grpSpPr>
      <p:sp>
        <p:nvSpPr>
          <p:cNvPr id="14608" name="Google Shape;14608;p40"/>
          <p:cNvSpPr txBox="1">
            <a:spLocks noGrp="1"/>
          </p:cNvSpPr>
          <p:nvPr>
            <p:ph type="title"/>
          </p:nvPr>
        </p:nvSpPr>
        <p:spPr>
          <a:xfrm>
            <a:off x="834470" y="1634407"/>
            <a:ext cx="3684191" cy="689300"/>
          </a:xfrm>
          <a:prstGeom prst="rect">
            <a:avLst/>
          </a:prstGeom>
          <a:noFill/>
          <a:ln>
            <a:noFill/>
          </a:ln>
        </p:spPr>
        <p:txBody>
          <a:bodyPr spcFirstLastPara="1" wrap="square" lIns="121900" tIns="121900" rIns="121900" bIns="121900" anchor="ctr" anchorCtr="0">
            <a:noAutofit/>
          </a:bodyPr>
          <a:lstStyle/>
          <a:p>
            <a:pPr>
              <a:lnSpc>
                <a:spcPct val="150000"/>
              </a:lnSpc>
              <a:buClrTx/>
              <a:buSzTx/>
              <a:defRPr/>
            </a:pPr>
            <a:r>
              <a:rPr kumimoji="0" lang="vi-VN" sz="2800" b="0" i="0" u="none" strike="noStrike" kern="1200" cap="none" spc="0" normalizeH="0" baseline="0" noProof="0">
                <a:ln>
                  <a:noFill/>
                </a:ln>
                <a:solidFill>
                  <a:srgbClr val="000000"/>
                </a:solidFill>
                <a:effectLst/>
                <a:uLnTx/>
                <a:uFillTx/>
                <a:latin typeface="Arial"/>
                <a:ea typeface="+mn-ea"/>
                <a:cs typeface="+mn-cs"/>
              </a:rPr>
              <a:t>Nghiên cứu l</a:t>
            </a:r>
            <a:r>
              <a:rPr lang="en-US" sz="2800">
                <a:solidFill>
                  <a:srgbClr val="000000"/>
                </a:solidFill>
                <a:latin typeface="Arial"/>
              </a:rPr>
              <a:t>í</a:t>
            </a:r>
            <a:r>
              <a:rPr kumimoji="0" lang="vi-VN" sz="2800" b="0" i="0" u="none" strike="noStrike" kern="1200" cap="none" spc="0" normalizeH="0" baseline="0" noProof="0">
                <a:ln>
                  <a:noFill/>
                </a:ln>
                <a:solidFill>
                  <a:srgbClr val="000000"/>
                </a:solidFill>
                <a:effectLst/>
                <a:uLnTx/>
                <a:uFillTx/>
                <a:latin typeface="Arial"/>
                <a:ea typeface="+mn-ea"/>
                <a:cs typeface="+mn-cs"/>
              </a:rPr>
              <a:t> thuyết</a:t>
            </a:r>
            <a:endParaRPr kumimoji="0" lang="en-US" sz="2800" b="0" i="0" u="none" strike="noStrike" kern="1200" cap="none" spc="0" normalizeH="0" baseline="0" noProof="0">
              <a:ln>
                <a:noFill/>
              </a:ln>
              <a:solidFill>
                <a:srgbClr val="000000"/>
              </a:solidFill>
              <a:effectLst/>
              <a:uLnTx/>
              <a:uFillTx/>
              <a:latin typeface="Arial"/>
              <a:ea typeface="+mn-ea"/>
              <a:cs typeface="+mn-cs"/>
            </a:endParaRPr>
          </a:p>
        </p:txBody>
      </p:sp>
      <p:sp>
        <p:nvSpPr>
          <p:cNvPr id="14610" name="Google Shape;14610;p40"/>
          <p:cNvSpPr txBox="1">
            <a:spLocks noGrp="1"/>
          </p:cNvSpPr>
          <p:nvPr>
            <p:ph type="title" idx="3"/>
          </p:nvPr>
        </p:nvSpPr>
        <p:spPr>
          <a:xfrm>
            <a:off x="887670" y="2700032"/>
            <a:ext cx="4376300" cy="689300"/>
          </a:xfrm>
          <a:prstGeom prst="rect">
            <a:avLst/>
          </a:prstGeom>
          <a:noFill/>
          <a:ln>
            <a:noFill/>
          </a:ln>
        </p:spPr>
        <p:txBody>
          <a:bodyPr spcFirstLastPara="1" wrap="square" lIns="121900" tIns="121900" rIns="121900" bIns="121900" anchor="ctr" anchorCtr="0">
            <a:noAutofit/>
          </a:bodyPr>
          <a:lstStyle/>
          <a:p>
            <a:r>
              <a:rPr kumimoji="0" lang="vi-VN" sz="2800" b="0" i="0" u="none" strike="noStrike" kern="1200" cap="none" spc="0" normalizeH="0" baseline="0" noProof="0">
                <a:ln>
                  <a:noFill/>
                </a:ln>
                <a:solidFill>
                  <a:srgbClr val="000000"/>
                </a:solidFill>
                <a:effectLst/>
                <a:uLnTx/>
                <a:uFillTx/>
                <a:latin typeface="Arial"/>
                <a:ea typeface="+mn-ea"/>
                <a:cs typeface="+mn-cs"/>
              </a:rPr>
              <a:t>Nghiên cứu thực nghiệm</a:t>
            </a:r>
            <a:endParaRPr lang="vi-VN"/>
          </a:p>
        </p:txBody>
      </p:sp>
      <p:sp>
        <p:nvSpPr>
          <p:cNvPr id="14612" name="Google Shape;14612;p40"/>
          <p:cNvSpPr txBox="1">
            <a:spLocks noGrp="1"/>
          </p:cNvSpPr>
          <p:nvPr>
            <p:ph type="title" idx="6"/>
          </p:nvPr>
        </p:nvSpPr>
        <p:spPr>
          <a:xfrm>
            <a:off x="929361" y="3796660"/>
            <a:ext cx="3813907" cy="791200"/>
          </a:xfrm>
          <a:prstGeom prst="rect">
            <a:avLst/>
          </a:prstGeom>
          <a:noFill/>
          <a:ln>
            <a:noFill/>
          </a:ln>
        </p:spPr>
        <p:txBody>
          <a:bodyPr spcFirstLastPara="1" wrap="square" lIns="121900" tIns="121900" rIns="121900" bIns="121900" anchor="ctr" anchorCtr="0">
            <a:noAutofit/>
          </a:bodyPr>
          <a:lstStyle/>
          <a:p>
            <a:r>
              <a:rPr kumimoji="0" lang="vi-VN" sz="2800" b="0" i="0" u="none" strike="noStrike" kern="1200" cap="none" spc="0" normalizeH="0" baseline="0" noProof="0">
                <a:ln>
                  <a:noFill/>
                </a:ln>
                <a:solidFill>
                  <a:srgbClr val="000000"/>
                </a:solidFill>
                <a:effectLst/>
                <a:uLnTx/>
                <a:uFillTx/>
                <a:latin typeface="Arial"/>
                <a:ea typeface="+mn-ea"/>
                <a:cs typeface="+mn-cs"/>
              </a:rPr>
              <a:t>Nghiên cứu ứng dụng</a:t>
            </a:r>
            <a:endParaRPr lang="vi-VN"/>
          </a:p>
        </p:txBody>
      </p:sp>
      <p:sp>
        <p:nvSpPr>
          <p:cNvPr id="14616" name="Google Shape;14616;p40"/>
          <p:cNvSpPr txBox="1">
            <a:spLocks noGrp="1"/>
          </p:cNvSpPr>
          <p:nvPr>
            <p:ph type="title" idx="15"/>
          </p:nvPr>
        </p:nvSpPr>
        <p:spPr>
          <a:xfrm>
            <a:off x="387489" y="264470"/>
            <a:ext cx="12052059" cy="922166"/>
          </a:xfrm>
          <a:prstGeom prst="rect">
            <a:avLst/>
          </a:prstGeom>
          <a:noFill/>
          <a:ln>
            <a:noFill/>
          </a:ln>
        </p:spPr>
        <p:txBody>
          <a:bodyPr spcFirstLastPara="1" wrap="square" lIns="487667" tIns="182867" rIns="487667" bIns="60933" anchor="t" anchorCtr="0">
            <a:noAutofit/>
          </a:bodyPr>
          <a:lstStyle/>
          <a:p>
            <a:r>
              <a:rPr kumimoji="0" lang="vi-VN" sz="3600" b="0" i="0" u="none" strike="noStrike" kern="1200" cap="none" spc="0" normalizeH="0" baseline="0" noProof="0">
                <a:ln>
                  <a:noFill/>
                </a:ln>
                <a:solidFill>
                  <a:srgbClr val="000000"/>
                </a:solidFill>
                <a:effectLst/>
                <a:uLnTx/>
                <a:uFillTx/>
                <a:latin typeface="Arial"/>
                <a:ea typeface="+mn-ea"/>
                <a:cs typeface="+mn-cs"/>
              </a:rPr>
              <a:t>Phương pháp </a:t>
            </a:r>
            <a:r>
              <a:rPr kumimoji="0" lang="en-US" sz="3600" b="0" i="0" u="none" strike="noStrike" kern="1200" cap="none" spc="0" normalizeH="0" baseline="0" noProof="0">
                <a:ln>
                  <a:noFill/>
                </a:ln>
                <a:solidFill>
                  <a:srgbClr val="000000"/>
                </a:solidFill>
                <a:effectLst/>
                <a:uLnTx/>
                <a:uFillTx/>
                <a:latin typeface="Arial"/>
                <a:ea typeface="+mn-ea"/>
                <a:cs typeface="+mn-cs"/>
              </a:rPr>
              <a:t>nghiên cứu </a:t>
            </a:r>
            <a:r>
              <a:rPr kumimoji="0" lang="vi-VN" sz="3600" b="0" i="0" u="none" strike="noStrike" kern="1200" cap="none" spc="0" normalizeH="0" baseline="0" noProof="0">
                <a:ln>
                  <a:noFill/>
                </a:ln>
                <a:solidFill>
                  <a:srgbClr val="000000"/>
                </a:solidFill>
                <a:effectLst/>
                <a:uLnTx/>
                <a:uFillTx/>
                <a:latin typeface="Arial"/>
                <a:ea typeface="+mn-ea"/>
                <a:cs typeface="+mn-cs"/>
              </a:rPr>
              <a:t>hóa học bao gồm</a:t>
            </a:r>
            <a:r>
              <a:rPr kumimoji="0" lang="en-US" sz="3600" b="0" i="0" u="none" strike="noStrike" kern="1200" cap="none" spc="0" normalizeH="0" baseline="0" noProof="0">
                <a:ln>
                  <a:noFill/>
                </a:ln>
                <a:solidFill>
                  <a:srgbClr val="000000"/>
                </a:solidFill>
                <a:effectLst/>
                <a:uLnTx/>
                <a:uFillTx/>
                <a:latin typeface="Arial"/>
                <a:ea typeface="+mn-ea"/>
                <a:cs typeface="+mn-cs"/>
              </a:rPr>
              <a:t>:</a:t>
            </a:r>
            <a:br>
              <a:rPr kumimoji="0" lang="en-US" sz="3600" b="0" i="0" u="none" strike="noStrike" kern="1200" cap="none" spc="0" normalizeH="0" baseline="0" noProof="0">
                <a:ln>
                  <a:noFill/>
                </a:ln>
                <a:solidFill>
                  <a:srgbClr val="000000"/>
                </a:solidFill>
                <a:effectLst/>
                <a:uLnTx/>
                <a:uFillTx/>
                <a:latin typeface="Arial"/>
                <a:ea typeface="+mn-ea"/>
                <a:cs typeface="+mn-cs"/>
              </a:rPr>
            </a:br>
            <a:r>
              <a:rPr kumimoji="0" lang="en-US" sz="3600" b="0" i="0" u="none" strike="noStrike" kern="1200" cap="none" spc="0" normalizeH="0" baseline="0" noProof="0">
                <a:ln>
                  <a:noFill/>
                </a:ln>
                <a:solidFill>
                  <a:srgbClr val="000000"/>
                </a:solidFill>
                <a:effectLst/>
                <a:uLnTx/>
                <a:uFillTx/>
                <a:latin typeface="Arial"/>
                <a:ea typeface="+mn-ea"/>
                <a:cs typeface="+mn-cs"/>
              </a:rPr>
              <a:t/>
            </a:r>
            <a:br>
              <a:rPr kumimoji="0" lang="en-US" sz="3600" b="0" i="0" u="none" strike="noStrike" kern="1200" cap="none" spc="0" normalizeH="0" baseline="0" noProof="0">
                <a:ln>
                  <a:noFill/>
                </a:ln>
                <a:solidFill>
                  <a:srgbClr val="000000"/>
                </a:solidFill>
                <a:effectLst/>
                <a:uLnTx/>
                <a:uFillTx/>
                <a:latin typeface="Arial"/>
                <a:ea typeface="+mn-ea"/>
                <a:cs typeface="+mn-cs"/>
              </a:rPr>
            </a:br>
            <a:r>
              <a:rPr lang="en-US" sz="3600" b="1">
                <a:solidFill>
                  <a:srgbClr val="0070C0"/>
                </a:solidFill>
                <a:cs typeface="Times New Roman" panose="02020603050405020304" pitchFamily="18" charset="0"/>
              </a:rPr>
              <a:t/>
            </a:r>
            <a:br>
              <a:rPr lang="en-US" sz="3600" b="1">
                <a:solidFill>
                  <a:srgbClr val="0070C0"/>
                </a:solidFill>
                <a:cs typeface="Times New Roman" panose="02020603050405020304" pitchFamily="18" charset="0"/>
              </a:rPr>
            </a:br>
            <a:endParaRPr lang="en-US" sz="3600" b="1">
              <a:solidFill>
                <a:srgbClr val="FF0000"/>
              </a:solidFill>
              <a:latin typeface="+mj-lt"/>
              <a:cs typeface="Times New Roman" panose="02020603050405020304" pitchFamily="18" charset="0"/>
            </a:endParaRPr>
          </a:p>
        </p:txBody>
      </p:sp>
    </p:spTree>
    <p:extLst>
      <p:ext uri="{BB962C8B-B14F-4D97-AF65-F5344CB8AC3E}">
        <p14:creationId xmlns:p14="http://schemas.microsoft.com/office/powerpoint/2010/main" val="739615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60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46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46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08" grpId="0"/>
      <p:bldP spid="14610" grpId="0"/>
      <p:bldP spid="1461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4658"/>
        <p:cNvGrpSpPr/>
        <p:nvPr/>
      </p:nvGrpSpPr>
      <p:grpSpPr>
        <a:xfrm>
          <a:off x="0" y="0"/>
          <a:ext cx="0" cy="0"/>
          <a:chOff x="0" y="0"/>
          <a:chExt cx="0" cy="0"/>
        </a:xfrm>
      </p:grpSpPr>
      <p:sp>
        <p:nvSpPr>
          <p:cNvPr id="31" name="TextBox 30">
            <a:extLst>
              <a:ext uri="{FF2B5EF4-FFF2-40B4-BE49-F238E27FC236}">
                <a16:creationId xmlns="" xmlns:a16="http://schemas.microsoft.com/office/drawing/2014/main" id="{7C595E1C-0763-36E8-B2B4-0888A7D94A93}"/>
              </a:ext>
            </a:extLst>
          </p:cNvPr>
          <p:cNvSpPr txBox="1"/>
          <p:nvPr/>
        </p:nvSpPr>
        <p:spPr>
          <a:xfrm>
            <a:off x="365707" y="76385"/>
            <a:ext cx="9617631" cy="523220"/>
          </a:xfrm>
          <a:prstGeom prst="rect">
            <a:avLst/>
          </a:prstGeom>
          <a:noFill/>
        </p:spPr>
        <p:txBody>
          <a:bodyPr wrap="square" rtlCol="0">
            <a:spAutoFit/>
          </a:bodyPr>
          <a:lstStyle/>
          <a:p>
            <a:r>
              <a:rPr kumimoji="0" lang="en-US" sz="2800" b="1" i="0" u="none" strike="noStrike" kern="1200" cap="none" spc="0" normalizeH="0" baseline="0" noProof="0">
                <a:ln>
                  <a:noFill/>
                </a:ln>
                <a:solidFill>
                  <a:srgbClr val="FF0000"/>
                </a:solidFill>
                <a:effectLst/>
                <a:uLnTx/>
                <a:uFillTx/>
                <a:latin typeface="+mj-lt"/>
                <a:ea typeface="+mn-ea"/>
                <a:cs typeface="Times New Roman" panose="02020603050405020304" pitchFamily="18" charset="0"/>
              </a:rPr>
              <a:t>4. </a:t>
            </a:r>
            <a:r>
              <a:rPr lang="en-US" sz="2800" b="1">
                <a:solidFill>
                  <a:srgbClr val="FF0000"/>
                </a:solidFill>
                <a:latin typeface="+mj-lt"/>
                <a:cs typeface="Times New Roman" panose="02020603050405020304" pitchFamily="18" charset="0"/>
              </a:rPr>
              <a:t>Phương pháp nghiên cứu hóa học</a:t>
            </a:r>
          </a:p>
        </p:txBody>
      </p:sp>
      <p:sp>
        <p:nvSpPr>
          <p:cNvPr id="32" name="Cloud 31">
            <a:extLst>
              <a:ext uri="{FF2B5EF4-FFF2-40B4-BE49-F238E27FC236}">
                <a16:creationId xmlns="" xmlns:a16="http://schemas.microsoft.com/office/drawing/2014/main" id="{3D10C9EE-2160-1175-94F2-BF965ABECF28}"/>
              </a:ext>
            </a:extLst>
          </p:cNvPr>
          <p:cNvSpPr/>
          <p:nvPr/>
        </p:nvSpPr>
        <p:spPr>
          <a:xfrm>
            <a:off x="6286852" y="77635"/>
            <a:ext cx="7003659" cy="2216785"/>
          </a:xfrm>
          <a:prstGeom prst="cloud">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lvl="0">
              <a:defRPr/>
            </a:pPr>
            <a:r>
              <a:rPr lang="vi-VN" sz="2400">
                <a:solidFill>
                  <a:srgbClr val="00965F">
                    <a:lumMod val="50000"/>
                  </a:srgbClr>
                </a:solidFill>
                <a:cs typeface="Arial" pitchFamily="34" charset="0"/>
              </a:rPr>
              <a:t>Cho biết 3 phương pháp nghiên cứu </a:t>
            </a:r>
            <a:r>
              <a:rPr lang="en-US" sz="2400">
                <a:solidFill>
                  <a:srgbClr val="00965F">
                    <a:lumMod val="50000"/>
                  </a:srgbClr>
                </a:solidFill>
                <a:cs typeface="Arial" pitchFamily="34" charset="0"/>
              </a:rPr>
              <a:t>h</a:t>
            </a:r>
            <a:r>
              <a:rPr lang="vi-VN" sz="2400">
                <a:solidFill>
                  <a:srgbClr val="00965F">
                    <a:lumMod val="50000"/>
                  </a:srgbClr>
                </a:solidFill>
                <a:cs typeface="Arial" pitchFamily="34" charset="0"/>
              </a:rPr>
              <a:t>óa học được sử dụng độc lập hay bổ trợ lẫn nhau trong quá trình nghiên cứu</a:t>
            </a:r>
            <a:r>
              <a:rPr kumimoji="0" lang="en-US" sz="2400" b="0" i="0" u="none" strike="noStrike" kern="1200" cap="none" spc="0" normalizeH="0" baseline="0" noProof="0">
                <a:ln>
                  <a:noFill/>
                </a:ln>
                <a:solidFill>
                  <a:srgbClr val="00965F">
                    <a:lumMod val="50000"/>
                  </a:srgbClr>
                </a:solidFill>
                <a:effectLst/>
                <a:uLnTx/>
                <a:uFillTx/>
                <a:cs typeface="Arial" pitchFamily="34" charset="0"/>
              </a:rPr>
              <a:t>.</a:t>
            </a:r>
            <a:endParaRPr kumimoji="0" lang="vi-VN" altLang="en-US" sz="2400" b="0" i="0" u="none" strike="noStrike" kern="1200" cap="none" spc="0" normalizeH="0" baseline="0" noProof="0" dirty="0" err="1">
              <a:ln>
                <a:noFill/>
              </a:ln>
              <a:solidFill>
                <a:srgbClr val="00965F">
                  <a:lumMod val="50000"/>
                </a:srgbClr>
              </a:solidFill>
              <a:effectLst/>
              <a:uLnTx/>
              <a:uFillTx/>
              <a:cs typeface="Arial" pitchFamily="34" charset="0"/>
            </a:endParaRPr>
          </a:p>
        </p:txBody>
      </p:sp>
      <p:sp>
        <p:nvSpPr>
          <p:cNvPr id="33" name="TextBox 32">
            <a:extLst>
              <a:ext uri="{FF2B5EF4-FFF2-40B4-BE49-F238E27FC236}">
                <a16:creationId xmlns="" xmlns:a16="http://schemas.microsoft.com/office/drawing/2014/main" id="{2F8903BA-F4EE-C775-C1EA-818AC2DA62E3}"/>
              </a:ext>
            </a:extLst>
          </p:cNvPr>
          <p:cNvSpPr txBox="1"/>
          <p:nvPr/>
        </p:nvSpPr>
        <p:spPr>
          <a:xfrm>
            <a:off x="564533" y="584176"/>
            <a:ext cx="9617631" cy="461665"/>
          </a:xfrm>
          <a:prstGeom prst="rect">
            <a:avLst/>
          </a:prstGeom>
          <a:noFill/>
        </p:spPr>
        <p:txBody>
          <a:bodyPr wrap="square" rtlCol="0">
            <a:spAutoFit/>
          </a:bodyPr>
          <a:lstStyle/>
          <a:p>
            <a:r>
              <a:rPr lang="vi-VN" sz="2400" b="1">
                <a:solidFill>
                  <a:srgbClr val="FF0000"/>
                </a:solidFill>
                <a:cs typeface="Times New Roman" panose="02020603050405020304" pitchFamily="18" charset="0"/>
              </a:rPr>
              <a:t>T</a:t>
            </a:r>
            <a:r>
              <a:rPr lang="en-US" sz="2400" b="1">
                <a:solidFill>
                  <a:srgbClr val="FF0000"/>
                </a:solidFill>
                <a:cs typeface="Times New Roman" panose="02020603050405020304" pitchFamily="18" charset="0"/>
              </a:rPr>
              <a:t>ìm hiểu </a:t>
            </a:r>
            <a:r>
              <a:rPr lang="vi-VN" sz="2400" b="1">
                <a:solidFill>
                  <a:srgbClr val="FF0000"/>
                </a:solidFill>
                <a:cs typeface="Times New Roman" panose="02020603050405020304" pitchFamily="18" charset="0"/>
              </a:rPr>
              <a:t>phương pháp </a:t>
            </a:r>
            <a:r>
              <a:rPr lang="en-US" sz="2400" b="1">
                <a:solidFill>
                  <a:srgbClr val="FF0000"/>
                </a:solidFill>
                <a:latin typeface="+mj-lt"/>
                <a:cs typeface="Times New Roman" panose="02020603050405020304" pitchFamily="18" charset="0"/>
              </a:rPr>
              <a:t>nghiên cứu </a:t>
            </a:r>
            <a:r>
              <a:rPr lang="en-US" sz="2400" b="1">
                <a:solidFill>
                  <a:srgbClr val="FF0000"/>
                </a:solidFill>
                <a:cs typeface="Times New Roman" panose="02020603050405020304" pitchFamily="18" charset="0"/>
              </a:rPr>
              <a:t>hóa học</a:t>
            </a:r>
          </a:p>
        </p:txBody>
      </p:sp>
      <p:sp>
        <p:nvSpPr>
          <p:cNvPr id="34" name="TextBox 33">
            <a:extLst>
              <a:ext uri="{FF2B5EF4-FFF2-40B4-BE49-F238E27FC236}">
                <a16:creationId xmlns="" xmlns:a16="http://schemas.microsoft.com/office/drawing/2014/main" id="{962110E2-4766-06C1-C9BC-3A84185B1160}"/>
              </a:ext>
            </a:extLst>
          </p:cNvPr>
          <p:cNvSpPr txBox="1"/>
          <p:nvPr/>
        </p:nvSpPr>
        <p:spPr>
          <a:xfrm>
            <a:off x="644259" y="1934032"/>
            <a:ext cx="6814411" cy="2308324"/>
          </a:xfrm>
          <a:prstGeom prst="rect">
            <a:avLst/>
          </a:prstGeom>
          <a:noFill/>
        </p:spPr>
        <p:txBody>
          <a:bodyPr wrap="square" rtlCol="0">
            <a:spAutoFit/>
          </a:bodyPr>
          <a:lstStyle/>
          <a:p>
            <a:pPr>
              <a:lnSpc>
                <a:spcPct val="150000"/>
              </a:lnSpc>
              <a:defRPr/>
            </a:pPr>
            <a:r>
              <a:rPr lang="vi-VN" sz="2400">
                <a:solidFill>
                  <a:srgbClr val="000000"/>
                </a:solidFill>
                <a:latin typeface="Arial"/>
              </a:rPr>
              <a:t>Phương pháp nghiên cứu khoa học</a:t>
            </a:r>
            <a:r>
              <a:rPr lang="en-US" sz="2400">
                <a:solidFill>
                  <a:srgbClr val="000000"/>
                </a:solidFill>
              </a:rPr>
              <a:t>:</a:t>
            </a:r>
            <a:r>
              <a:rPr lang="vi-VN" sz="2400">
                <a:solidFill>
                  <a:srgbClr val="000000"/>
                </a:solidFill>
                <a:latin typeface="Arial"/>
              </a:rPr>
              <a:t> </a:t>
            </a:r>
            <a:endParaRPr kumimoji="0" lang="en-US" sz="2400" b="0" i="0" u="none" strike="noStrike" kern="1200" cap="none" spc="0" normalizeH="0" baseline="0" noProof="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1.</a:t>
            </a:r>
            <a:r>
              <a:rPr kumimoji="0" lang="vi-VN" sz="2400" b="0" i="0" u="none" strike="noStrike" kern="1200" cap="none" spc="0" normalizeH="0" baseline="0" noProof="0">
                <a:ln>
                  <a:noFill/>
                </a:ln>
                <a:solidFill>
                  <a:srgbClr val="000000"/>
                </a:solidFill>
                <a:effectLst/>
                <a:uLnTx/>
                <a:uFillTx/>
                <a:latin typeface="Arial"/>
                <a:ea typeface="+mn-ea"/>
                <a:cs typeface="+mn-cs"/>
              </a:rPr>
              <a:t> Phương pháp nghiên cứu lý thuyết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2. </a:t>
            </a:r>
            <a:r>
              <a:rPr kumimoji="0" lang="vi-VN" sz="2400" b="0" i="0" u="none" strike="noStrike" kern="1200" cap="none" spc="0" normalizeH="0" baseline="0" noProof="0">
                <a:ln>
                  <a:noFill/>
                </a:ln>
                <a:solidFill>
                  <a:srgbClr val="000000"/>
                </a:solidFill>
                <a:effectLst/>
                <a:uLnTx/>
                <a:uFillTx/>
                <a:latin typeface="Arial"/>
                <a:ea typeface="+mn-ea"/>
                <a:cs typeface="+mn-cs"/>
              </a:rPr>
              <a:t>Phương pháp nghiên cứu thực nghiệm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3</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Phương pháp nghiên cứu ứng dụng</a:t>
            </a: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3553004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4658"/>
        <p:cNvGrpSpPr/>
        <p:nvPr/>
      </p:nvGrpSpPr>
      <p:grpSpPr>
        <a:xfrm>
          <a:off x="0" y="0"/>
          <a:ext cx="0" cy="0"/>
          <a:chOff x="0" y="0"/>
          <a:chExt cx="0" cy="0"/>
        </a:xfrm>
      </p:grpSpPr>
      <p:sp>
        <p:nvSpPr>
          <p:cNvPr id="31" name="TextBox 30">
            <a:extLst>
              <a:ext uri="{FF2B5EF4-FFF2-40B4-BE49-F238E27FC236}">
                <a16:creationId xmlns="" xmlns:a16="http://schemas.microsoft.com/office/drawing/2014/main" id="{7C595E1C-0763-36E8-B2B4-0888A7D94A93}"/>
              </a:ext>
            </a:extLst>
          </p:cNvPr>
          <p:cNvSpPr txBox="1"/>
          <p:nvPr/>
        </p:nvSpPr>
        <p:spPr>
          <a:xfrm>
            <a:off x="365707" y="76385"/>
            <a:ext cx="9617631" cy="523220"/>
          </a:xfrm>
          <a:prstGeom prst="rect">
            <a:avLst/>
          </a:prstGeom>
          <a:noFill/>
        </p:spPr>
        <p:txBody>
          <a:bodyPr wrap="square" rtlCol="0">
            <a:spAutoFit/>
          </a:bodyPr>
          <a:lstStyle/>
          <a:p>
            <a:r>
              <a:rPr kumimoji="0" lang="en-US" sz="2800" b="1" i="0" u="none" strike="noStrike" kern="1200" cap="none" spc="0" normalizeH="0" baseline="0" noProof="0">
                <a:ln>
                  <a:noFill/>
                </a:ln>
                <a:solidFill>
                  <a:srgbClr val="FF0000"/>
                </a:solidFill>
                <a:effectLst/>
                <a:uLnTx/>
                <a:uFillTx/>
                <a:latin typeface="+mj-lt"/>
                <a:ea typeface="+mn-ea"/>
                <a:cs typeface="Times New Roman" panose="02020603050405020304" pitchFamily="18" charset="0"/>
              </a:rPr>
              <a:t>4. </a:t>
            </a:r>
            <a:r>
              <a:rPr lang="en-US" sz="2800" b="1">
                <a:solidFill>
                  <a:srgbClr val="FF0000"/>
                </a:solidFill>
                <a:latin typeface="+mj-lt"/>
                <a:cs typeface="Times New Roman" panose="02020603050405020304" pitchFamily="18" charset="0"/>
              </a:rPr>
              <a:t>Phương pháp nghiên cứu hóa học</a:t>
            </a:r>
          </a:p>
        </p:txBody>
      </p:sp>
      <p:sp>
        <p:nvSpPr>
          <p:cNvPr id="33" name="TextBox 32">
            <a:extLst>
              <a:ext uri="{FF2B5EF4-FFF2-40B4-BE49-F238E27FC236}">
                <a16:creationId xmlns="" xmlns:a16="http://schemas.microsoft.com/office/drawing/2014/main" id="{2F8903BA-F4EE-C775-C1EA-818AC2DA62E3}"/>
              </a:ext>
            </a:extLst>
          </p:cNvPr>
          <p:cNvSpPr txBox="1"/>
          <p:nvPr/>
        </p:nvSpPr>
        <p:spPr>
          <a:xfrm>
            <a:off x="564533" y="584176"/>
            <a:ext cx="9617631" cy="461665"/>
          </a:xfrm>
          <a:prstGeom prst="rect">
            <a:avLst/>
          </a:prstGeom>
          <a:noFill/>
        </p:spPr>
        <p:txBody>
          <a:bodyPr wrap="square" rtlCol="0">
            <a:spAutoFit/>
          </a:bodyPr>
          <a:lstStyle/>
          <a:p>
            <a:r>
              <a:rPr lang="vi-VN" sz="2400" b="1">
                <a:solidFill>
                  <a:srgbClr val="FF0000"/>
                </a:solidFill>
                <a:cs typeface="Times New Roman" panose="02020603050405020304" pitchFamily="18" charset="0"/>
              </a:rPr>
              <a:t>T</a:t>
            </a:r>
            <a:r>
              <a:rPr lang="en-US" sz="2400" b="1">
                <a:solidFill>
                  <a:srgbClr val="FF0000"/>
                </a:solidFill>
                <a:cs typeface="Times New Roman" panose="02020603050405020304" pitchFamily="18" charset="0"/>
              </a:rPr>
              <a:t>ìm hiểu </a:t>
            </a:r>
            <a:r>
              <a:rPr lang="vi-VN" sz="2400" b="1">
                <a:solidFill>
                  <a:srgbClr val="FF0000"/>
                </a:solidFill>
                <a:cs typeface="Times New Roman" panose="02020603050405020304" pitchFamily="18" charset="0"/>
              </a:rPr>
              <a:t>phương pháp </a:t>
            </a:r>
            <a:r>
              <a:rPr lang="en-US" sz="2400" b="1">
                <a:solidFill>
                  <a:srgbClr val="FF0000"/>
                </a:solidFill>
                <a:latin typeface="+mj-lt"/>
                <a:cs typeface="Times New Roman" panose="02020603050405020304" pitchFamily="18" charset="0"/>
              </a:rPr>
              <a:t>nghiên cứu </a:t>
            </a:r>
            <a:r>
              <a:rPr lang="en-US" sz="2400" b="1">
                <a:solidFill>
                  <a:srgbClr val="FF0000"/>
                </a:solidFill>
                <a:cs typeface="Times New Roman" panose="02020603050405020304" pitchFamily="18" charset="0"/>
              </a:rPr>
              <a:t>hóa học</a:t>
            </a:r>
          </a:p>
        </p:txBody>
      </p:sp>
      <p:sp>
        <p:nvSpPr>
          <p:cNvPr id="34" name="TextBox 33">
            <a:extLst>
              <a:ext uri="{FF2B5EF4-FFF2-40B4-BE49-F238E27FC236}">
                <a16:creationId xmlns="" xmlns:a16="http://schemas.microsoft.com/office/drawing/2014/main" id="{962110E2-4766-06C1-C9BC-3A84185B1160}"/>
              </a:ext>
            </a:extLst>
          </p:cNvPr>
          <p:cNvSpPr txBox="1"/>
          <p:nvPr/>
        </p:nvSpPr>
        <p:spPr>
          <a:xfrm>
            <a:off x="365709" y="2027073"/>
            <a:ext cx="10170279" cy="2862322"/>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Phương pháp nghiên cứu khoa học thường bao gồm một số bước</a:t>
            </a:r>
            <a:r>
              <a:rPr kumimoji="0" lang="en-US" sz="2400" b="0" i="0" u="none" strike="noStrike" kern="1200" cap="none" spc="0" normalizeH="0" baseline="0" noProof="0">
                <a:ln>
                  <a:noFill/>
                </a:ln>
                <a:solidFill>
                  <a:srgbClr val="000000"/>
                </a:solidFill>
                <a:effectLst/>
                <a:uLnTx/>
                <a:uFillTx/>
                <a:latin typeface="Arial"/>
                <a:ea typeface="+mn-ea"/>
                <a:cs typeface="+mn-cs"/>
              </a:rPr>
              <a:t>:</a:t>
            </a:r>
            <a:endParaRPr kumimoji="0" lang="vi-VN" sz="2400" b="0" i="0" u="none" strike="noStrike" kern="1200" cap="none" spc="0" normalizeH="0" baseline="0" noProof="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0" i="0" u="none" strike="noStrike" kern="1200" cap="none" spc="0" normalizeH="0" baseline="0" noProof="0">
                <a:ln>
                  <a:noFill/>
                </a:ln>
                <a:solidFill>
                  <a:srgbClr val="000000"/>
                </a:solidFill>
                <a:effectLst/>
                <a:uLnTx/>
                <a:uFillTx/>
                <a:latin typeface="Arial"/>
                <a:ea typeface="+mn-ea"/>
                <a:cs typeface="+mn-cs"/>
              </a:rPr>
              <a:t>1</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Xác định vấn đề nghiên cứu</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2. Nêu </a:t>
            </a:r>
            <a:r>
              <a:rPr kumimoji="0" lang="vi-VN" sz="2400" b="0" i="0" u="none" strike="noStrike" kern="1200" cap="none" spc="0" normalizeH="0" baseline="0" noProof="0">
                <a:ln>
                  <a:noFill/>
                </a:ln>
                <a:solidFill>
                  <a:srgbClr val="000000"/>
                </a:solidFill>
                <a:effectLst/>
                <a:uLnTx/>
                <a:uFillTx/>
                <a:latin typeface="Arial"/>
                <a:ea typeface="+mn-ea"/>
                <a:cs typeface="+mn-cs"/>
              </a:rPr>
              <a:t>giả thuyết khoa học</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a:t>
            </a:r>
            <a:endParaRPr kumimoji="0" lang="en-US" sz="2400" b="0" i="0" u="none" strike="noStrike" kern="1200" cap="none" spc="0" normalizeH="0" baseline="0" noProof="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lang="en-US" sz="2400">
                <a:solidFill>
                  <a:srgbClr val="000000"/>
                </a:solidFill>
                <a:latin typeface="Arial"/>
              </a:rPr>
              <a:t>3. </a:t>
            </a:r>
            <a:r>
              <a:rPr kumimoji="0" lang="vi-VN" sz="2400" b="0" i="0" u="none" strike="noStrike" kern="1200" cap="none" spc="0" normalizeH="0" baseline="0" noProof="0">
                <a:ln>
                  <a:noFill/>
                </a:ln>
                <a:solidFill>
                  <a:srgbClr val="000000"/>
                </a:solidFill>
                <a:effectLst/>
                <a:uLnTx/>
                <a:uFillTx/>
                <a:latin typeface="Arial"/>
                <a:ea typeface="+mn-ea"/>
                <a:cs typeface="+mn-cs"/>
              </a:rPr>
              <a:t>Thực hiện nghiên cứu </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l</a:t>
            </a:r>
            <a:r>
              <a:rPr lang="en-US" sz="2400">
                <a:solidFill>
                  <a:srgbClr val="000000"/>
                </a:solidFill>
                <a:latin typeface="Arial"/>
              </a:rPr>
              <a:t>í</a:t>
            </a:r>
            <a:r>
              <a:rPr kumimoji="0" lang="vi-VN" sz="2400" b="0" i="0" u="none" strike="noStrike" kern="1200" cap="none" spc="0" normalizeH="0" baseline="0" noProof="0">
                <a:ln>
                  <a:noFill/>
                </a:ln>
                <a:solidFill>
                  <a:srgbClr val="000000"/>
                </a:solidFill>
                <a:effectLst/>
                <a:uLnTx/>
                <a:uFillTx/>
                <a:latin typeface="Arial"/>
                <a:ea typeface="+mn-ea"/>
                <a:cs typeface="+mn-cs"/>
              </a:rPr>
              <a:t> thuyết</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thực nghiệm</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ứng dụng</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4.</a:t>
            </a:r>
            <a:r>
              <a:rPr kumimoji="0" lang="vi-VN" sz="2400" b="0" i="0" u="none" strike="noStrike" kern="1200" cap="none" spc="0" normalizeH="0" baseline="0" noProof="0">
                <a:ln>
                  <a:noFill/>
                </a:ln>
                <a:solidFill>
                  <a:srgbClr val="000000"/>
                </a:solidFill>
                <a:effectLst/>
                <a:uLnTx/>
                <a:uFillTx/>
                <a:latin typeface="Arial"/>
                <a:ea typeface="+mn-ea"/>
                <a:cs typeface="+mn-cs"/>
              </a:rPr>
              <a:t> Viết báo cáo</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t</a:t>
            </a:r>
            <a:r>
              <a:rPr kumimoji="0" lang="en-US" sz="2400" b="0" i="0" u="none" strike="noStrike" kern="1200" cap="none" spc="0" normalizeH="0" baseline="0" noProof="0">
                <a:ln>
                  <a:noFill/>
                </a:ln>
                <a:solidFill>
                  <a:srgbClr val="000000"/>
                </a:solidFill>
                <a:effectLst/>
                <a:uLnTx/>
                <a:uFillTx/>
                <a:latin typeface="Arial"/>
                <a:ea typeface="+mn-ea"/>
                <a:cs typeface="+mn-cs"/>
              </a:rPr>
              <a:t>hảo </a:t>
            </a:r>
            <a:r>
              <a:rPr kumimoji="0" lang="vi-VN" sz="2400" b="0" i="0" u="none" strike="noStrike" kern="1200" cap="none" spc="0" normalizeH="0" baseline="0" noProof="0">
                <a:ln>
                  <a:noFill/>
                </a:ln>
                <a:solidFill>
                  <a:srgbClr val="000000"/>
                </a:solidFill>
                <a:effectLst/>
                <a:uLnTx/>
                <a:uFillTx/>
                <a:latin typeface="Arial"/>
                <a:ea typeface="+mn-ea"/>
                <a:cs typeface="+mn-cs"/>
              </a:rPr>
              <a:t>luận kết quả và kết luận vấn đề</a:t>
            </a:r>
            <a:r>
              <a:rPr kumimoji="0" lang="en-US" sz="2400" b="0" i="0" u="none" strike="noStrike" kern="1200" cap="none" spc="0" normalizeH="0" baseline="0" noProof="0">
                <a:ln>
                  <a:noFill/>
                </a:ln>
                <a:solidFill>
                  <a:srgbClr val="000000"/>
                </a:solidFill>
                <a:effectLst/>
                <a:uLnTx/>
                <a:uFillTx/>
                <a:latin typeface="Arial"/>
                <a:ea typeface="+mn-ea"/>
                <a:cs typeface="+mn-cs"/>
              </a:rPr>
              <a:t>.</a:t>
            </a:r>
          </a:p>
        </p:txBody>
      </p:sp>
    </p:spTree>
    <p:extLst>
      <p:ext uri="{BB962C8B-B14F-4D97-AF65-F5344CB8AC3E}">
        <p14:creationId xmlns:p14="http://schemas.microsoft.com/office/powerpoint/2010/main" val="2234631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4658"/>
        <p:cNvGrpSpPr/>
        <p:nvPr/>
      </p:nvGrpSpPr>
      <p:grpSpPr>
        <a:xfrm>
          <a:off x="0" y="0"/>
          <a:ext cx="0" cy="0"/>
          <a:chOff x="0" y="0"/>
          <a:chExt cx="0" cy="0"/>
        </a:xfrm>
      </p:grpSpPr>
      <p:grpSp>
        <p:nvGrpSpPr>
          <p:cNvPr id="14662" name="Google Shape;14662;p42"/>
          <p:cNvGrpSpPr/>
          <p:nvPr/>
        </p:nvGrpSpPr>
        <p:grpSpPr>
          <a:xfrm>
            <a:off x="9724123" y="5429884"/>
            <a:ext cx="1797780" cy="1428116"/>
            <a:chOff x="343445" y="291733"/>
            <a:chExt cx="1348335" cy="1071087"/>
          </a:xfrm>
        </p:grpSpPr>
        <p:cxnSp>
          <p:nvCxnSpPr>
            <p:cNvPr id="14663" name="Google Shape;14663;p42"/>
            <p:cNvCxnSpPr/>
            <p:nvPr/>
          </p:nvCxnSpPr>
          <p:spPr>
            <a:xfrm flipH="1">
              <a:off x="564606" y="847494"/>
              <a:ext cx="477900" cy="99600"/>
            </a:xfrm>
            <a:prstGeom prst="straightConnector1">
              <a:avLst/>
            </a:prstGeom>
            <a:noFill/>
            <a:ln w="19050" cap="flat" cmpd="sng">
              <a:solidFill>
                <a:schemeClr val="dk1"/>
              </a:solidFill>
              <a:prstDash val="solid"/>
              <a:round/>
              <a:headEnd type="none" w="med" len="med"/>
              <a:tailEnd type="none" w="med" len="med"/>
            </a:ln>
          </p:spPr>
        </p:cxnSp>
        <p:cxnSp>
          <p:nvCxnSpPr>
            <p:cNvPr id="14664" name="Google Shape;14664;p42"/>
            <p:cNvCxnSpPr>
              <a:stCxn id="14665" idx="6"/>
            </p:cNvCxnSpPr>
            <p:nvPr/>
          </p:nvCxnSpPr>
          <p:spPr>
            <a:xfrm flipH="1">
              <a:off x="439918" y="1041721"/>
              <a:ext cx="52200" cy="174000"/>
            </a:xfrm>
            <a:prstGeom prst="straightConnector1">
              <a:avLst/>
            </a:prstGeom>
            <a:noFill/>
            <a:ln w="19050" cap="flat" cmpd="sng">
              <a:solidFill>
                <a:schemeClr val="dk1"/>
              </a:solidFill>
              <a:prstDash val="solid"/>
              <a:round/>
              <a:headEnd type="none" w="med" len="med"/>
              <a:tailEnd type="none" w="med" len="med"/>
            </a:ln>
          </p:spPr>
        </p:cxnSp>
        <p:grpSp>
          <p:nvGrpSpPr>
            <p:cNvPr id="14666" name="Google Shape;14666;p42"/>
            <p:cNvGrpSpPr/>
            <p:nvPr/>
          </p:nvGrpSpPr>
          <p:grpSpPr>
            <a:xfrm rot="5400000">
              <a:off x="752644" y="639830"/>
              <a:ext cx="530713" cy="530713"/>
              <a:chOff x="6804422" y="-316297"/>
              <a:chExt cx="252600" cy="252600"/>
            </a:xfrm>
          </p:grpSpPr>
          <p:sp>
            <p:nvSpPr>
              <p:cNvPr id="14667" name="Google Shape;14667;p42"/>
              <p:cNvSpPr/>
              <p:nvPr/>
            </p:nvSpPr>
            <p:spPr>
              <a:xfrm rot="1373652">
                <a:off x="6834328" y="-286390"/>
                <a:ext cx="192787" cy="192787"/>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68" name="Google Shape;14668;p42"/>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accent2"/>
              </a:solidFill>
              <a:ln w="1827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669" name="Google Shape;14669;p42"/>
            <p:cNvGrpSpPr/>
            <p:nvPr/>
          </p:nvGrpSpPr>
          <p:grpSpPr>
            <a:xfrm rot="5400000">
              <a:off x="343445" y="1149300"/>
              <a:ext cx="192600" cy="192600"/>
              <a:chOff x="7291941" y="112804"/>
              <a:chExt cx="192600" cy="192600"/>
            </a:xfrm>
          </p:grpSpPr>
          <p:sp>
            <p:nvSpPr>
              <p:cNvPr id="14670" name="Google Shape;14670;p42"/>
              <p:cNvSpPr/>
              <p:nvPr/>
            </p:nvSpPr>
            <p:spPr>
              <a:xfrm>
                <a:off x="7291941" y="112804"/>
                <a:ext cx="192600" cy="192600"/>
              </a:xfrm>
              <a:prstGeom prst="ellipse">
                <a:avLst/>
              </a:prstGeom>
              <a:solidFill>
                <a:schemeClr val="lt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71" name="Google Shape;14671;p42"/>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solidFill>
                <a:schemeClr val="accent1"/>
              </a:solidFill>
              <a:ln w="1827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672" name="Google Shape;14672;p42"/>
            <p:cNvGrpSpPr/>
            <p:nvPr/>
          </p:nvGrpSpPr>
          <p:grpSpPr>
            <a:xfrm rot="5400000">
              <a:off x="406618" y="826471"/>
              <a:ext cx="259500" cy="259500"/>
              <a:chOff x="6969112" y="-17269"/>
              <a:chExt cx="259500" cy="259500"/>
            </a:xfrm>
          </p:grpSpPr>
          <p:sp>
            <p:nvSpPr>
              <p:cNvPr id="14665" name="Google Shape;14665;p42"/>
              <p:cNvSpPr/>
              <p:nvPr/>
            </p:nvSpPr>
            <p:spPr>
              <a:xfrm rot="1641813">
                <a:off x="7002590" y="16208"/>
                <a:ext cx="192544" cy="192544"/>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73" name="Google Shape;14673;p42"/>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solidFill>
                <a:schemeClr val="accent4"/>
              </a:solidFill>
              <a:ln w="1827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674" name="Google Shape;14674;p42"/>
            <p:cNvGrpSpPr/>
            <p:nvPr/>
          </p:nvGrpSpPr>
          <p:grpSpPr>
            <a:xfrm rot="5400000">
              <a:off x="1325788" y="996827"/>
              <a:ext cx="365992" cy="365992"/>
              <a:chOff x="6804422" y="-316297"/>
              <a:chExt cx="252600" cy="252600"/>
            </a:xfrm>
          </p:grpSpPr>
          <p:sp>
            <p:nvSpPr>
              <p:cNvPr id="14675" name="Google Shape;14675;p42"/>
              <p:cNvSpPr/>
              <p:nvPr/>
            </p:nvSpPr>
            <p:spPr>
              <a:xfrm rot="1373652">
                <a:off x="6834328" y="-286390"/>
                <a:ext cx="192787" cy="192787"/>
              </a:xfrm>
              <a:prstGeom prst="ellipse">
                <a:avLst/>
              </a:prstGeom>
              <a:solidFill>
                <a:schemeClr val="accent3"/>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76" name="Google Shape;14676;p42"/>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accent1"/>
              </a:solidFill>
              <a:ln w="1827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cxnSp>
          <p:nvCxnSpPr>
            <p:cNvPr id="14677" name="Google Shape;14677;p42"/>
            <p:cNvCxnSpPr>
              <a:stCxn id="14667" idx="0"/>
              <a:endCxn id="14675" idx="4"/>
            </p:cNvCxnSpPr>
            <p:nvPr/>
          </p:nvCxnSpPr>
          <p:spPr>
            <a:xfrm>
              <a:off x="1204569" y="983974"/>
              <a:ext cx="175500" cy="141600"/>
            </a:xfrm>
            <a:prstGeom prst="straightConnector1">
              <a:avLst/>
            </a:prstGeom>
            <a:noFill/>
            <a:ln w="19050" cap="flat" cmpd="sng">
              <a:solidFill>
                <a:schemeClr val="dk1"/>
              </a:solidFill>
              <a:prstDash val="solid"/>
              <a:round/>
              <a:headEnd type="none" w="med" len="med"/>
              <a:tailEnd type="none" w="med" len="med"/>
            </a:ln>
          </p:spPr>
        </p:cxnSp>
        <p:grpSp>
          <p:nvGrpSpPr>
            <p:cNvPr id="14678" name="Google Shape;14678;p42"/>
            <p:cNvGrpSpPr/>
            <p:nvPr/>
          </p:nvGrpSpPr>
          <p:grpSpPr>
            <a:xfrm rot="5400000">
              <a:off x="1055529" y="291733"/>
              <a:ext cx="274500" cy="274500"/>
              <a:chOff x="6804422" y="-316297"/>
              <a:chExt cx="252600" cy="252600"/>
            </a:xfrm>
          </p:grpSpPr>
          <p:sp>
            <p:nvSpPr>
              <p:cNvPr id="14679" name="Google Shape;14679;p42"/>
              <p:cNvSpPr/>
              <p:nvPr/>
            </p:nvSpPr>
            <p:spPr>
              <a:xfrm rot="1373652">
                <a:off x="6834328" y="-286390"/>
                <a:ext cx="192787" cy="192787"/>
              </a:xfrm>
              <a:prstGeom prst="ellipse">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80" name="Google Shape;14680;p42"/>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lt2"/>
              </a:solidFill>
              <a:ln w="1827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cxnSp>
          <p:nvCxnSpPr>
            <p:cNvPr id="14681" name="Google Shape;14681;p42"/>
            <p:cNvCxnSpPr>
              <a:stCxn id="14667" idx="2"/>
              <a:endCxn id="14679" idx="6"/>
            </p:cNvCxnSpPr>
            <p:nvPr/>
          </p:nvCxnSpPr>
          <p:spPr>
            <a:xfrm rot="10800000" flipH="1">
              <a:off x="1096788" y="525417"/>
              <a:ext cx="55200" cy="193200"/>
            </a:xfrm>
            <a:prstGeom prst="straightConnector1">
              <a:avLst/>
            </a:prstGeom>
            <a:noFill/>
            <a:ln w="19050" cap="flat" cmpd="sng">
              <a:solidFill>
                <a:schemeClr val="dk1"/>
              </a:solidFill>
              <a:prstDash val="solid"/>
              <a:round/>
              <a:headEnd type="none" w="med" len="med"/>
              <a:tailEnd type="none" w="med" len="med"/>
            </a:ln>
          </p:spPr>
        </p:cxnSp>
      </p:grpSp>
      <p:sp>
        <p:nvSpPr>
          <p:cNvPr id="34" name="TextBox 33">
            <a:extLst>
              <a:ext uri="{FF2B5EF4-FFF2-40B4-BE49-F238E27FC236}">
                <a16:creationId xmlns="" xmlns:a16="http://schemas.microsoft.com/office/drawing/2014/main" id="{962110E2-4766-06C1-C9BC-3A84185B1160}"/>
              </a:ext>
            </a:extLst>
          </p:cNvPr>
          <p:cNvSpPr txBox="1"/>
          <p:nvPr/>
        </p:nvSpPr>
        <p:spPr>
          <a:xfrm>
            <a:off x="161405" y="2800505"/>
            <a:ext cx="12030595" cy="3785652"/>
          </a:xfrm>
          <a:prstGeom prst="rect">
            <a:avLst/>
          </a:prstGeom>
          <a:solidFill>
            <a:schemeClr val="bg2">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vi-VN" sz="2400">
                <a:solidFill>
                  <a:srgbClr val="000000"/>
                </a:solidFill>
                <a:latin typeface="Arial"/>
              </a:rPr>
              <a:t>Mưa </a:t>
            </a:r>
            <a:r>
              <a:rPr lang="en-US" sz="2400">
                <a:solidFill>
                  <a:srgbClr val="000000"/>
                </a:solidFill>
                <a:latin typeface="Arial"/>
              </a:rPr>
              <a:t>acid</a:t>
            </a:r>
            <a:r>
              <a:rPr lang="vi-VN" sz="2400">
                <a:solidFill>
                  <a:srgbClr val="000000"/>
                </a:solidFill>
                <a:latin typeface="Arial"/>
              </a:rPr>
              <a:t> chỉ là một thuật ngữ chung chỉ sự tích lũy của các chất gây ô nhiễm</a:t>
            </a:r>
            <a:r>
              <a:rPr lang="en-US" sz="2400">
                <a:solidFill>
                  <a:srgbClr val="000000"/>
                </a:solidFill>
                <a:latin typeface="Arial"/>
              </a:rPr>
              <a:t>,</a:t>
            </a:r>
            <a:r>
              <a:rPr lang="vi-VN" sz="2400">
                <a:solidFill>
                  <a:srgbClr val="000000"/>
                </a:solidFill>
                <a:latin typeface="Arial"/>
              </a:rPr>
              <a:t> có khả năng chuyển hóa trong nước mưa tạo nên môi trường </a:t>
            </a:r>
            <a:r>
              <a:rPr lang="en-US" sz="2400">
                <a:solidFill>
                  <a:srgbClr val="000000"/>
                </a:solidFill>
                <a:latin typeface="Arial"/>
              </a:rPr>
              <a:t>acid.</a:t>
            </a:r>
            <a:r>
              <a:rPr lang="vi-VN" sz="2400">
                <a:solidFill>
                  <a:srgbClr val="000000"/>
                </a:solidFill>
                <a:latin typeface="Arial"/>
              </a:rPr>
              <a:t> Các chất gây ô nhiễm chủ yếu là khí SO</a:t>
            </a:r>
            <a:r>
              <a:rPr lang="en-US" sz="2400" baseline="-25000">
                <a:solidFill>
                  <a:srgbClr val="000000"/>
                </a:solidFill>
                <a:latin typeface="Arial"/>
              </a:rPr>
              <a:t>2</a:t>
            </a:r>
            <a:r>
              <a:rPr lang="vi-VN" sz="2400">
                <a:solidFill>
                  <a:srgbClr val="000000"/>
                </a:solidFill>
                <a:latin typeface="Arial"/>
              </a:rPr>
              <a:t> và NO</a:t>
            </a:r>
            <a:r>
              <a:rPr lang="en-US" sz="2400" baseline="-25000">
                <a:solidFill>
                  <a:srgbClr val="000000"/>
                </a:solidFill>
                <a:latin typeface="Arial"/>
              </a:rPr>
              <a:t>x</a:t>
            </a:r>
            <a:r>
              <a:rPr lang="vi-VN" sz="2400">
                <a:solidFill>
                  <a:srgbClr val="000000"/>
                </a:solidFill>
                <a:latin typeface="Arial"/>
              </a:rPr>
              <a:t> </a:t>
            </a:r>
            <a:r>
              <a:rPr lang="en-US" sz="2400">
                <a:solidFill>
                  <a:srgbClr val="000000"/>
                </a:solidFill>
                <a:latin typeface="Arial"/>
              </a:rPr>
              <a:t>thải </a:t>
            </a:r>
            <a:r>
              <a:rPr lang="vi-VN" sz="2400">
                <a:solidFill>
                  <a:srgbClr val="000000"/>
                </a:solidFill>
                <a:latin typeface="Arial"/>
              </a:rPr>
              <a:t>ra từ các quá trình sản xuất trong đời sống</a:t>
            </a:r>
            <a:r>
              <a:rPr lang="en-US" sz="2400">
                <a:solidFill>
                  <a:srgbClr val="000000"/>
                </a:solidFill>
                <a:latin typeface="Arial"/>
              </a:rPr>
              <a:t>,</a:t>
            </a:r>
            <a:r>
              <a:rPr lang="vi-VN" sz="2400">
                <a:solidFill>
                  <a:srgbClr val="000000"/>
                </a:solidFill>
                <a:latin typeface="Arial"/>
              </a:rPr>
              <a:t> đặc biệt là quá trình đốt cháy than đá</a:t>
            </a:r>
            <a:r>
              <a:rPr lang="en-US" sz="2400">
                <a:solidFill>
                  <a:srgbClr val="000000"/>
                </a:solidFill>
                <a:latin typeface="Arial"/>
              </a:rPr>
              <a:t>,</a:t>
            </a:r>
            <a:r>
              <a:rPr lang="vi-VN" sz="2400">
                <a:solidFill>
                  <a:srgbClr val="000000"/>
                </a:solidFill>
                <a:latin typeface="Arial"/>
              </a:rPr>
              <a:t> dầu mỏ và các nguyên liệu tự nhiên khác</a:t>
            </a:r>
            <a:r>
              <a:rPr lang="en-US" sz="2400">
                <a:solidFill>
                  <a:srgbClr val="000000"/>
                </a:solidFill>
                <a:latin typeface="Arial"/>
              </a:rPr>
              <a:t>.</a:t>
            </a:r>
            <a:r>
              <a:rPr lang="vi-VN" sz="2400">
                <a:solidFill>
                  <a:srgbClr val="000000"/>
                </a:solidFill>
                <a:latin typeface="Arial"/>
              </a:rPr>
              <a:t> </a:t>
            </a:r>
            <a:r>
              <a:rPr lang="en-US" sz="2400">
                <a:solidFill>
                  <a:srgbClr val="000000"/>
                </a:solidFill>
                <a:latin typeface="Arial"/>
              </a:rPr>
              <a:t>H</a:t>
            </a:r>
            <a:r>
              <a:rPr lang="vi-VN" sz="2400">
                <a:solidFill>
                  <a:srgbClr val="000000"/>
                </a:solidFill>
                <a:latin typeface="Arial"/>
              </a:rPr>
              <a:t>iện tượng này gây ảnh hưởng trực tiếp đến đời sống con người</a:t>
            </a:r>
            <a:r>
              <a:rPr lang="en-US" sz="2400">
                <a:solidFill>
                  <a:srgbClr val="000000"/>
                </a:solidFill>
                <a:latin typeface="Arial"/>
              </a:rPr>
              <a:t>,</a:t>
            </a:r>
            <a:r>
              <a:rPr lang="vi-VN" sz="2400">
                <a:solidFill>
                  <a:srgbClr val="000000"/>
                </a:solidFill>
                <a:latin typeface="Arial"/>
              </a:rPr>
              <a:t> động</a:t>
            </a:r>
            <a:r>
              <a:rPr lang="en-US" sz="2400">
                <a:solidFill>
                  <a:srgbClr val="000000"/>
                </a:solidFill>
                <a:latin typeface="Arial"/>
              </a:rPr>
              <a:t> -</a:t>
            </a:r>
            <a:r>
              <a:rPr lang="vi-VN" sz="2400">
                <a:solidFill>
                  <a:srgbClr val="000000"/>
                </a:solidFill>
                <a:latin typeface="Arial"/>
              </a:rPr>
              <a:t> thực vật và cơ thể làm thay đổi thành phần của nước </a:t>
            </a:r>
            <a:r>
              <a:rPr lang="en-US" sz="2400">
                <a:solidFill>
                  <a:srgbClr val="000000"/>
                </a:solidFill>
                <a:latin typeface="Arial"/>
              </a:rPr>
              <a:t>các</a:t>
            </a:r>
            <a:r>
              <a:rPr lang="vi-VN" sz="2400">
                <a:solidFill>
                  <a:srgbClr val="000000"/>
                </a:solidFill>
                <a:latin typeface="Arial"/>
              </a:rPr>
              <a:t> song</a:t>
            </a:r>
            <a:r>
              <a:rPr lang="en-US" sz="2400">
                <a:solidFill>
                  <a:srgbClr val="000000"/>
                </a:solidFill>
                <a:latin typeface="Arial"/>
              </a:rPr>
              <a:t>,</a:t>
            </a:r>
            <a:r>
              <a:rPr lang="vi-VN" sz="2400">
                <a:solidFill>
                  <a:srgbClr val="000000"/>
                </a:solidFill>
                <a:latin typeface="Arial"/>
              </a:rPr>
              <a:t> hồ</a:t>
            </a:r>
            <a:r>
              <a:rPr lang="en-US" sz="2400">
                <a:solidFill>
                  <a:srgbClr val="000000"/>
                </a:solidFill>
                <a:latin typeface="Arial"/>
              </a:rPr>
              <a:t>,</a:t>
            </a:r>
            <a:r>
              <a:rPr lang="vi-VN" sz="2400">
                <a:solidFill>
                  <a:srgbClr val="000000"/>
                </a:solidFill>
                <a:latin typeface="Arial"/>
              </a:rPr>
              <a:t> giết chết các loại cá và những sinh vật khác</a:t>
            </a:r>
            <a:r>
              <a:rPr lang="en-US" sz="2400">
                <a:solidFill>
                  <a:srgbClr val="000000"/>
                </a:solidFill>
                <a:latin typeface="Arial"/>
              </a:rPr>
              <a:t>,</a:t>
            </a:r>
            <a:r>
              <a:rPr lang="vi-VN" sz="2400">
                <a:solidFill>
                  <a:srgbClr val="000000"/>
                </a:solidFill>
                <a:latin typeface="Arial"/>
              </a:rPr>
              <a:t> đồng thời </a:t>
            </a:r>
            <a:r>
              <a:rPr lang="en-US" sz="2400">
                <a:solidFill>
                  <a:srgbClr val="000000"/>
                </a:solidFill>
                <a:latin typeface="Arial"/>
              </a:rPr>
              <a:t>hủy</a:t>
            </a:r>
            <a:r>
              <a:rPr lang="vi-VN" sz="2400">
                <a:solidFill>
                  <a:srgbClr val="000000"/>
                </a:solidFill>
                <a:latin typeface="Arial"/>
              </a:rPr>
              <a:t> họa các công trình kiến trúc</a:t>
            </a:r>
            <a:r>
              <a:rPr lang="en-US" sz="2400">
                <a:solidFill>
                  <a:srgbClr val="000000"/>
                </a:solidFill>
                <a:latin typeface="Arial"/>
              </a:rPr>
              <a:t>.</a:t>
            </a:r>
            <a:r>
              <a:rPr lang="vi-VN" sz="2400">
                <a:solidFill>
                  <a:srgbClr val="000000"/>
                </a:solidFill>
                <a:latin typeface="Arial"/>
              </a:rPr>
              <a:t> Theo em</a:t>
            </a:r>
            <a:r>
              <a:rPr lang="en-US" sz="2400">
                <a:solidFill>
                  <a:srgbClr val="000000"/>
                </a:solidFill>
                <a:latin typeface="Arial"/>
              </a:rPr>
              <a:t>,</a:t>
            </a:r>
            <a:r>
              <a:rPr lang="vi-VN" sz="2400">
                <a:solidFill>
                  <a:srgbClr val="000000"/>
                </a:solidFill>
                <a:latin typeface="Arial"/>
              </a:rPr>
              <a:t> việc nghiên cứu để tìm ra giải pháp nhằm giảm thiểu tác hại của mưa </a:t>
            </a:r>
            <a:r>
              <a:rPr lang="en-US" sz="2400">
                <a:solidFill>
                  <a:srgbClr val="000000"/>
                </a:solidFill>
                <a:latin typeface="Arial"/>
              </a:rPr>
              <a:t>acid </a:t>
            </a:r>
            <a:r>
              <a:rPr lang="vi-VN" sz="2400">
                <a:solidFill>
                  <a:srgbClr val="000000"/>
                </a:solidFill>
                <a:latin typeface="Arial"/>
              </a:rPr>
              <a:t>thuộc phương pháp nghiên cứu l</a:t>
            </a:r>
            <a:r>
              <a:rPr lang="en-US" sz="2400">
                <a:solidFill>
                  <a:srgbClr val="000000"/>
                </a:solidFill>
                <a:latin typeface="Arial"/>
              </a:rPr>
              <a:t>í</a:t>
            </a:r>
            <a:r>
              <a:rPr lang="vi-VN" sz="2400">
                <a:solidFill>
                  <a:srgbClr val="000000"/>
                </a:solidFill>
                <a:latin typeface="Arial"/>
              </a:rPr>
              <a:t> thuyết</a:t>
            </a:r>
            <a:r>
              <a:rPr lang="en-US" sz="2400">
                <a:solidFill>
                  <a:srgbClr val="000000"/>
                </a:solidFill>
                <a:latin typeface="Arial"/>
              </a:rPr>
              <a:t>, thực</a:t>
            </a:r>
            <a:r>
              <a:rPr lang="vi-VN" sz="2400">
                <a:solidFill>
                  <a:srgbClr val="000000"/>
                </a:solidFill>
                <a:latin typeface="Arial"/>
              </a:rPr>
              <a:t> nghiệm</a:t>
            </a:r>
            <a:r>
              <a:rPr lang="en-US" sz="2400">
                <a:solidFill>
                  <a:srgbClr val="000000"/>
                </a:solidFill>
                <a:latin typeface="Arial"/>
              </a:rPr>
              <a:t>,</a:t>
            </a:r>
            <a:r>
              <a:rPr lang="vi-VN" sz="2400">
                <a:solidFill>
                  <a:srgbClr val="000000"/>
                </a:solidFill>
                <a:latin typeface="Arial"/>
              </a:rPr>
              <a:t> ha</a:t>
            </a:r>
            <a:r>
              <a:rPr lang="en-US" sz="2400">
                <a:solidFill>
                  <a:srgbClr val="000000"/>
                </a:solidFill>
                <a:latin typeface="Arial"/>
              </a:rPr>
              <a:t>y </a:t>
            </a:r>
            <a:r>
              <a:rPr lang="vi-VN" sz="2400">
                <a:solidFill>
                  <a:srgbClr val="000000"/>
                </a:solidFill>
                <a:latin typeface="Arial"/>
              </a:rPr>
              <a:t>ứng dụng</a:t>
            </a:r>
            <a:r>
              <a:rPr lang="en-US" sz="2400">
                <a:solidFill>
                  <a:srgbClr val="000000"/>
                </a:solidFill>
                <a:latin typeface="Arial"/>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vi-VN" sz="2400">
                <a:solidFill>
                  <a:srgbClr val="000000"/>
                </a:solidFill>
                <a:latin typeface="Arial"/>
              </a:rPr>
              <a:t> </a:t>
            </a: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 name="TextBox 4">
            <a:extLst>
              <a:ext uri="{FF2B5EF4-FFF2-40B4-BE49-F238E27FC236}">
                <a16:creationId xmlns="" xmlns:a16="http://schemas.microsoft.com/office/drawing/2014/main" id="{C865F5FA-0FBE-02A3-E1CB-1B12D7E41F1C}"/>
              </a:ext>
            </a:extLst>
          </p:cNvPr>
          <p:cNvSpPr txBox="1"/>
          <p:nvPr/>
        </p:nvSpPr>
        <p:spPr>
          <a:xfrm>
            <a:off x="2832100" y="1651489"/>
            <a:ext cx="5423627" cy="523220"/>
          </a:xfrm>
          <a:prstGeom prst="rect">
            <a:avLst/>
          </a:prstGeom>
          <a:noFill/>
        </p:spPr>
        <p:txBody>
          <a:bodyPr wrap="square" rtlCol="0">
            <a:spAutoFit/>
          </a:bodyPr>
          <a:lstStyle/>
          <a:p>
            <a:r>
              <a:rPr lang="vi-VN" sz="2800">
                <a:solidFill>
                  <a:srgbClr val="000000"/>
                </a:solidFill>
                <a:latin typeface="Arial"/>
              </a:rPr>
              <a:t>Quá trình hình thành mưa </a:t>
            </a:r>
            <a:r>
              <a:rPr lang="en-US" sz="2800">
                <a:solidFill>
                  <a:srgbClr val="000000"/>
                </a:solidFill>
                <a:latin typeface="Arial"/>
              </a:rPr>
              <a:t>acid</a:t>
            </a:r>
            <a:endParaRPr lang="en-US" sz="2800"/>
          </a:p>
        </p:txBody>
      </p:sp>
    </p:spTree>
    <p:extLst>
      <p:ext uri="{BB962C8B-B14F-4D97-AF65-F5344CB8AC3E}">
        <p14:creationId xmlns:p14="http://schemas.microsoft.com/office/powerpoint/2010/main" val="40040986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4658"/>
        <p:cNvGrpSpPr/>
        <p:nvPr/>
      </p:nvGrpSpPr>
      <p:grpSpPr>
        <a:xfrm>
          <a:off x="0" y="0"/>
          <a:ext cx="0" cy="0"/>
          <a:chOff x="0" y="0"/>
          <a:chExt cx="0" cy="0"/>
        </a:xfrm>
      </p:grpSpPr>
      <p:sp>
        <p:nvSpPr>
          <p:cNvPr id="31" name="TextBox 30">
            <a:extLst>
              <a:ext uri="{FF2B5EF4-FFF2-40B4-BE49-F238E27FC236}">
                <a16:creationId xmlns="" xmlns:a16="http://schemas.microsoft.com/office/drawing/2014/main" id="{7C595E1C-0763-36E8-B2B4-0888A7D94A93}"/>
              </a:ext>
            </a:extLst>
          </p:cNvPr>
          <p:cNvSpPr txBox="1"/>
          <p:nvPr/>
        </p:nvSpPr>
        <p:spPr>
          <a:xfrm>
            <a:off x="365707" y="76386"/>
            <a:ext cx="9617631" cy="584775"/>
          </a:xfrm>
          <a:prstGeom prst="rect">
            <a:avLst/>
          </a:prstGeom>
          <a:noFill/>
        </p:spPr>
        <p:txBody>
          <a:bodyPr wrap="square" rtlCol="0">
            <a:spAutoFit/>
          </a:bodyPr>
          <a:lstStyle/>
          <a:p>
            <a:r>
              <a:rPr kumimoji="0" lang="en-US" sz="3200" b="1" i="0" u="none" strike="noStrike" kern="1200" cap="none" spc="0" normalizeH="0" baseline="0" noProof="0">
                <a:ln>
                  <a:noFill/>
                </a:ln>
                <a:solidFill>
                  <a:srgbClr val="FF0000"/>
                </a:solidFill>
                <a:effectLst/>
                <a:uLnTx/>
                <a:uFillTx/>
                <a:latin typeface="+mj-lt"/>
                <a:ea typeface="+mn-ea"/>
                <a:cs typeface="Times New Roman" panose="02020603050405020304" pitchFamily="18" charset="0"/>
              </a:rPr>
              <a:t>4. </a:t>
            </a:r>
            <a:r>
              <a:rPr lang="en-US" sz="3200" b="1">
                <a:solidFill>
                  <a:srgbClr val="FF0000"/>
                </a:solidFill>
                <a:latin typeface="+mj-lt"/>
                <a:cs typeface="Times New Roman" panose="02020603050405020304" pitchFamily="18" charset="0"/>
              </a:rPr>
              <a:t>Phương pháp nghiên cứu hóa học</a:t>
            </a:r>
          </a:p>
        </p:txBody>
      </p:sp>
      <p:sp>
        <p:nvSpPr>
          <p:cNvPr id="33" name="TextBox 32">
            <a:extLst>
              <a:ext uri="{FF2B5EF4-FFF2-40B4-BE49-F238E27FC236}">
                <a16:creationId xmlns="" xmlns:a16="http://schemas.microsoft.com/office/drawing/2014/main" id="{2F8903BA-F4EE-C775-C1EA-818AC2DA62E3}"/>
              </a:ext>
            </a:extLst>
          </p:cNvPr>
          <p:cNvSpPr txBox="1"/>
          <p:nvPr/>
        </p:nvSpPr>
        <p:spPr>
          <a:xfrm>
            <a:off x="568907" y="724824"/>
            <a:ext cx="9617631" cy="584775"/>
          </a:xfrm>
          <a:prstGeom prst="rect">
            <a:avLst/>
          </a:prstGeom>
          <a:noFill/>
        </p:spPr>
        <p:txBody>
          <a:bodyPr wrap="square" rtlCol="0">
            <a:spAutoFit/>
          </a:bodyPr>
          <a:lstStyle/>
          <a:p>
            <a:r>
              <a:rPr lang="vi-VN" sz="3200" b="1">
                <a:solidFill>
                  <a:srgbClr val="FF0000"/>
                </a:solidFill>
                <a:cs typeface="Times New Roman" panose="02020603050405020304" pitchFamily="18" charset="0"/>
              </a:rPr>
              <a:t>T</a:t>
            </a:r>
            <a:r>
              <a:rPr lang="en-US" sz="3200" b="1">
                <a:solidFill>
                  <a:srgbClr val="FF0000"/>
                </a:solidFill>
                <a:cs typeface="Times New Roman" panose="02020603050405020304" pitchFamily="18" charset="0"/>
              </a:rPr>
              <a:t>ìm hiểu </a:t>
            </a:r>
            <a:r>
              <a:rPr lang="vi-VN" sz="3200" b="1">
                <a:solidFill>
                  <a:srgbClr val="FF0000"/>
                </a:solidFill>
                <a:cs typeface="Times New Roman" panose="02020603050405020304" pitchFamily="18" charset="0"/>
              </a:rPr>
              <a:t>phương pháp </a:t>
            </a:r>
            <a:r>
              <a:rPr lang="en-US" sz="3200" b="1">
                <a:solidFill>
                  <a:srgbClr val="FF0000"/>
                </a:solidFill>
                <a:latin typeface="+mj-lt"/>
                <a:cs typeface="Times New Roman" panose="02020603050405020304" pitchFamily="18" charset="0"/>
              </a:rPr>
              <a:t>nghiên cứu </a:t>
            </a:r>
            <a:r>
              <a:rPr lang="en-US" sz="3200" b="1">
                <a:solidFill>
                  <a:srgbClr val="FF0000"/>
                </a:solidFill>
                <a:cs typeface="Times New Roman" panose="02020603050405020304" pitchFamily="18" charset="0"/>
              </a:rPr>
              <a:t>hóa học</a:t>
            </a:r>
          </a:p>
        </p:txBody>
      </p:sp>
      <p:sp>
        <p:nvSpPr>
          <p:cNvPr id="34" name="TextBox 33">
            <a:extLst>
              <a:ext uri="{FF2B5EF4-FFF2-40B4-BE49-F238E27FC236}">
                <a16:creationId xmlns="" xmlns:a16="http://schemas.microsoft.com/office/drawing/2014/main" id="{962110E2-4766-06C1-C9BC-3A84185B1160}"/>
              </a:ext>
            </a:extLst>
          </p:cNvPr>
          <p:cNvSpPr txBox="1"/>
          <p:nvPr/>
        </p:nvSpPr>
        <p:spPr>
          <a:xfrm>
            <a:off x="265893" y="3008312"/>
            <a:ext cx="11660217"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a:solidFill>
                  <a:srgbClr val="000000"/>
                </a:solidFill>
                <a:latin typeface="Arial"/>
              </a:rPr>
              <a:t>H</a:t>
            </a:r>
            <a:r>
              <a:rPr kumimoji="0" lang="vi-VN" sz="2400" b="0" i="0" u="none" strike="noStrike" kern="1200" cap="none" spc="0" normalizeH="0" baseline="0" noProof="0">
                <a:ln>
                  <a:noFill/>
                </a:ln>
                <a:solidFill>
                  <a:srgbClr val="000000"/>
                </a:solidFill>
                <a:effectLst/>
                <a:uLnTx/>
                <a:uFillTx/>
                <a:latin typeface="Arial"/>
                <a:ea typeface="+mn-ea"/>
                <a:cs typeface="+mn-cs"/>
              </a:rPr>
              <a:t>óa học là một ngành khoa học thuộc lĩnh vực khoa học tự nhiên</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kết hợp chặt chẽ giữa lí thuyết và thực nghiệm</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Hóa học và được gọi là </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khoa học trung tâm</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vì nó là cầu nối giữa các ngành khoa học tự nhiên khác như </a:t>
            </a:r>
            <a:r>
              <a:rPr lang="en-US" sz="2400">
                <a:solidFill>
                  <a:srgbClr val="000000"/>
                </a:solidFill>
                <a:latin typeface="Arial"/>
              </a:rPr>
              <a:t>v</a:t>
            </a:r>
            <a:r>
              <a:rPr kumimoji="0" lang="vi-VN" sz="2400" b="0" i="0" u="none" strike="noStrike" kern="1200" cap="none" spc="0" normalizeH="0" baseline="0" noProof="0">
                <a:ln>
                  <a:noFill/>
                </a:ln>
                <a:solidFill>
                  <a:srgbClr val="000000"/>
                </a:solidFill>
                <a:effectLst/>
                <a:uLnTx/>
                <a:uFillTx/>
                <a:latin typeface="Arial"/>
                <a:ea typeface="+mn-ea"/>
                <a:cs typeface="+mn-cs"/>
              </a:rPr>
              <a:t>ật l</a:t>
            </a:r>
            <a:r>
              <a:rPr lang="en-US" sz="2400">
                <a:solidFill>
                  <a:srgbClr val="000000"/>
                </a:solidFill>
                <a:latin typeface="Arial"/>
              </a:rPr>
              <a:t>í,</a:t>
            </a:r>
            <a:r>
              <a:rPr kumimoji="0" lang="vi-VN" sz="2400" b="0" i="0" u="none" strike="noStrike" kern="1200" cap="none" spc="0" normalizeH="0" baseline="0" noProof="0">
                <a:ln>
                  <a:noFill/>
                </a:ln>
                <a:solidFill>
                  <a:srgbClr val="000000"/>
                </a:solidFill>
                <a:effectLst/>
                <a:uLnTx/>
                <a:uFillTx/>
                <a:latin typeface="Arial"/>
                <a:ea typeface="+mn-ea"/>
                <a:cs typeface="+mn-cs"/>
              </a:rPr>
              <a:t> địa chất và sinh học</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a:t>
            </a:r>
            <a:r>
              <a:rPr kumimoji="0" lang="en-US" sz="2400" b="0" i="0" u="none" strike="noStrike" kern="1200" cap="none" spc="0" normalizeH="0" baseline="0" noProof="0">
                <a:ln>
                  <a:noFill/>
                </a:ln>
                <a:solidFill>
                  <a:srgbClr val="000000"/>
                </a:solidFill>
                <a:effectLst/>
                <a:uLnTx/>
                <a:uFillTx/>
                <a:latin typeface="Arial"/>
                <a:ea typeface="+mn-ea"/>
                <a:cs typeface="+mn-cs"/>
              </a:rPr>
              <a:t>T</a:t>
            </a:r>
            <a:r>
              <a:rPr kumimoji="0" lang="vi-VN" sz="2400" b="0" i="0" u="none" strike="noStrike" kern="1200" cap="none" spc="0" normalizeH="0" baseline="0" noProof="0">
                <a:ln>
                  <a:noFill/>
                </a:ln>
                <a:solidFill>
                  <a:srgbClr val="000000"/>
                </a:solidFill>
                <a:effectLst/>
                <a:uLnTx/>
                <a:uFillTx/>
                <a:latin typeface="Arial"/>
                <a:ea typeface="+mn-ea"/>
                <a:cs typeface="+mn-cs"/>
              </a:rPr>
              <a:t>heo truyền thống hóa học được chia thành 5 chuyên ngành chính</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bao gồm</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a:t>
            </a:r>
            <a:r>
              <a:rPr kumimoji="0" lang="en-US" sz="2400" b="0" i="0" u="none" strike="noStrike" kern="1200" cap="none" spc="0" normalizeH="0" baseline="0" noProof="0">
                <a:ln>
                  <a:noFill/>
                </a:ln>
                <a:solidFill>
                  <a:srgbClr val="000000"/>
                </a:solidFill>
                <a:effectLst/>
                <a:uLnTx/>
                <a:uFillTx/>
                <a:latin typeface="Arial"/>
                <a:ea typeface="+mn-ea"/>
                <a:cs typeface="+mn-cs"/>
              </a:rPr>
              <a:t>hóa</a:t>
            </a:r>
            <a:r>
              <a:rPr kumimoji="0" lang="vi-VN" sz="2400" b="0" i="0" u="none" strike="noStrike" kern="1200" cap="none" spc="0" normalizeH="0" baseline="0" noProof="0">
                <a:ln>
                  <a:noFill/>
                </a:ln>
                <a:solidFill>
                  <a:srgbClr val="000000"/>
                </a:solidFill>
                <a:effectLst/>
                <a:uLnTx/>
                <a:uFillTx/>
                <a:latin typeface="Arial"/>
                <a:ea typeface="+mn-ea"/>
                <a:cs typeface="+mn-cs"/>
              </a:rPr>
              <a:t> l</a:t>
            </a:r>
            <a:r>
              <a:rPr lang="en-US" sz="2400">
                <a:solidFill>
                  <a:srgbClr val="000000"/>
                </a:solidFill>
                <a:latin typeface="Arial"/>
              </a:rPr>
              <a:t>í</a:t>
            </a:r>
            <a:r>
              <a:rPr kumimoji="0" lang="vi-VN" sz="2400" b="0" i="0" u="none" strike="noStrike" kern="1200" cap="none" spc="0" normalizeH="0" baseline="0" noProof="0">
                <a:ln>
                  <a:noFill/>
                </a:ln>
                <a:solidFill>
                  <a:srgbClr val="000000"/>
                </a:solidFill>
                <a:effectLst/>
                <a:uLnTx/>
                <a:uFillTx/>
                <a:latin typeface="Arial"/>
                <a:ea typeface="+mn-ea"/>
                <a:cs typeface="+mn-cs"/>
              </a:rPr>
              <a:t> thuyết và </a:t>
            </a:r>
            <a:r>
              <a:rPr kumimoji="0" lang="en-US" sz="2400" b="0" i="0" u="none" strike="noStrike" kern="1200" cap="none" spc="0" normalizeH="0" baseline="0" noProof="0">
                <a:ln>
                  <a:noFill/>
                </a:ln>
                <a:solidFill>
                  <a:srgbClr val="000000"/>
                </a:solidFill>
                <a:effectLst/>
                <a:uLnTx/>
                <a:uFillTx/>
                <a:latin typeface="Arial"/>
                <a:ea typeface="+mn-ea"/>
                <a:cs typeface="+mn-cs"/>
              </a:rPr>
              <a:t>hóa</a:t>
            </a:r>
            <a:r>
              <a:rPr kumimoji="0" lang="vi-VN" sz="2400" b="0" i="0" u="none" strike="noStrike" kern="1200" cap="none" spc="0" normalizeH="0" baseline="0" noProof="0">
                <a:ln>
                  <a:noFill/>
                </a:ln>
                <a:solidFill>
                  <a:srgbClr val="000000"/>
                </a:solidFill>
                <a:effectLst/>
                <a:uLnTx/>
                <a:uFillTx/>
                <a:latin typeface="Arial"/>
                <a:ea typeface="+mn-ea"/>
                <a:cs typeface="+mn-cs"/>
              </a:rPr>
              <a:t> l</a:t>
            </a:r>
            <a:r>
              <a:rPr lang="en-US" sz="2400">
                <a:solidFill>
                  <a:srgbClr val="000000"/>
                </a:solidFill>
                <a:latin typeface="Arial"/>
              </a:rPr>
              <a:t>í,</a:t>
            </a:r>
            <a:r>
              <a:rPr kumimoji="0" lang="vi-VN" sz="2400" b="0" i="0" u="none" strike="noStrike" kern="1200" cap="none" spc="0" normalizeH="0" baseline="0" noProof="0">
                <a:ln>
                  <a:noFill/>
                </a:ln>
                <a:solidFill>
                  <a:srgbClr val="000000"/>
                </a:solidFill>
                <a:effectLst/>
                <a:uLnTx/>
                <a:uFillTx/>
                <a:latin typeface="Arial"/>
                <a:ea typeface="+mn-ea"/>
                <a:cs typeface="+mn-cs"/>
              </a:rPr>
              <a:t> </a:t>
            </a:r>
            <a:r>
              <a:rPr kumimoji="0" lang="en-US" sz="2400" b="0" i="0" u="none" strike="noStrike" kern="1200" cap="none" spc="0" normalizeH="0" baseline="0" noProof="0">
                <a:ln>
                  <a:noFill/>
                </a:ln>
                <a:solidFill>
                  <a:srgbClr val="000000"/>
                </a:solidFill>
                <a:effectLst/>
                <a:uLnTx/>
                <a:uFillTx/>
                <a:latin typeface="Arial"/>
                <a:ea typeface="+mn-ea"/>
                <a:cs typeface="+mn-cs"/>
              </a:rPr>
              <a:t>hóa </a:t>
            </a:r>
            <a:r>
              <a:rPr kumimoji="0" lang="vi-VN" sz="2400" b="0" i="0" u="none" strike="noStrike" kern="1200" cap="none" spc="0" normalizeH="0" baseline="0" noProof="0">
                <a:ln>
                  <a:noFill/>
                </a:ln>
                <a:solidFill>
                  <a:srgbClr val="000000"/>
                </a:solidFill>
                <a:effectLst/>
                <a:uLnTx/>
                <a:uFillTx/>
                <a:latin typeface="Arial"/>
                <a:ea typeface="+mn-ea"/>
                <a:cs typeface="+mn-cs"/>
              </a:rPr>
              <a:t>vô cơ</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a:t>
            </a:r>
            <a:r>
              <a:rPr kumimoji="0" lang="en-US" sz="2400" b="0" i="0" u="none" strike="noStrike" kern="1200" cap="none" spc="0" normalizeH="0" baseline="0" noProof="0">
                <a:ln>
                  <a:noFill/>
                </a:ln>
                <a:solidFill>
                  <a:srgbClr val="000000"/>
                </a:solidFill>
                <a:effectLst/>
                <a:uLnTx/>
                <a:uFillTx/>
                <a:latin typeface="Arial"/>
                <a:ea typeface="+mn-ea"/>
                <a:cs typeface="+mn-cs"/>
              </a:rPr>
              <a:t>hóa</a:t>
            </a:r>
            <a:r>
              <a:rPr kumimoji="0" lang="vi-VN" sz="2400" b="0" i="0" u="none" strike="noStrike" kern="1200" cap="none" spc="0" normalizeH="0" baseline="0" noProof="0">
                <a:ln>
                  <a:noFill/>
                </a:ln>
                <a:solidFill>
                  <a:srgbClr val="000000"/>
                </a:solidFill>
                <a:effectLst/>
                <a:uLnTx/>
                <a:uFillTx/>
                <a:latin typeface="Arial"/>
                <a:ea typeface="+mn-ea"/>
                <a:cs typeface="+mn-cs"/>
              </a:rPr>
              <a:t> hữu cơ</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a:t>
            </a:r>
            <a:r>
              <a:rPr kumimoji="0" lang="en-US" sz="2400" b="0" i="0" u="none" strike="noStrike" kern="1200" cap="none" spc="0" normalizeH="0" baseline="0" noProof="0">
                <a:ln>
                  <a:noFill/>
                </a:ln>
                <a:solidFill>
                  <a:srgbClr val="000000"/>
                </a:solidFill>
                <a:effectLst/>
                <a:uLnTx/>
                <a:uFillTx/>
                <a:latin typeface="Arial"/>
                <a:ea typeface="+mn-ea"/>
                <a:cs typeface="+mn-cs"/>
              </a:rPr>
              <a:t>hóa</a:t>
            </a:r>
            <a:r>
              <a:rPr kumimoji="0" lang="vi-VN" sz="2400" b="0" i="0" u="none" strike="noStrike" kern="1200" cap="none" spc="0" normalizeH="0" baseline="0" noProof="0">
                <a:ln>
                  <a:noFill/>
                </a:ln>
                <a:solidFill>
                  <a:srgbClr val="000000"/>
                </a:solidFill>
                <a:effectLst/>
                <a:uLnTx/>
                <a:uFillTx/>
                <a:latin typeface="Arial"/>
                <a:ea typeface="+mn-ea"/>
                <a:cs typeface="+mn-cs"/>
              </a:rPr>
              <a:t> phân tích</a:t>
            </a:r>
            <a:r>
              <a:rPr kumimoji="0" lang="en-US" sz="2400" b="0" i="0" u="none" strike="noStrike" kern="1200" cap="none" spc="0" normalizeH="0" baseline="0" noProof="0">
                <a:ln>
                  <a:noFill/>
                </a:ln>
                <a:solidFill>
                  <a:srgbClr val="000000"/>
                </a:solidFill>
                <a:effectLst/>
                <a:uLnTx/>
                <a:uFillTx/>
                <a:latin typeface="Arial"/>
                <a:ea typeface="+mn-ea"/>
                <a:cs typeface="+mn-cs"/>
              </a:rPr>
              <a:t>,</a:t>
            </a:r>
            <a:r>
              <a:rPr kumimoji="0" lang="vi-VN" sz="2400" b="0" i="0" u="none" strike="noStrike" kern="1200" cap="none" spc="0" normalizeH="0" baseline="0" noProof="0">
                <a:ln>
                  <a:noFill/>
                </a:ln>
                <a:solidFill>
                  <a:srgbClr val="000000"/>
                </a:solidFill>
                <a:effectLst/>
                <a:uLnTx/>
                <a:uFillTx/>
                <a:latin typeface="Arial"/>
                <a:ea typeface="+mn-ea"/>
                <a:cs typeface="+mn-cs"/>
              </a:rPr>
              <a:t> hóa sinh.</a:t>
            </a: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142942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 xmlns:a16="http://schemas.microsoft.com/office/drawing/2014/main" id="{69C01B56-DA3A-41A9-AE57-D9F13F2E198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22085" y="-49892"/>
            <a:ext cx="3468041" cy="3468041"/>
          </a:xfrm>
          <a:prstGeom prst="rect">
            <a:avLst/>
          </a:prstGeom>
        </p:spPr>
      </p:pic>
      <p:cxnSp>
        <p:nvCxnSpPr>
          <p:cNvPr id="23" name="Straight Connector 22">
            <a:extLst>
              <a:ext uri="{FF2B5EF4-FFF2-40B4-BE49-F238E27FC236}">
                <a16:creationId xmlns="" xmlns:a16="http://schemas.microsoft.com/office/drawing/2014/main" id="{C7B0FE9C-F303-49FF-B30D-C4457E06642A}"/>
              </a:ext>
            </a:extLst>
          </p:cNvPr>
          <p:cNvCxnSpPr/>
          <p:nvPr/>
        </p:nvCxnSpPr>
        <p:spPr>
          <a:xfrm>
            <a:off x="0" y="6260480"/>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 xmlns:a16="http://schemas.microsoft.com/office/drawing/2014/main" id="{B4199134-2609-4E66-A329-2863BCCC5133}"/>
              </a:ext>
            </a:extLst>
          </p:cNvPr>
          <p:cNvCxnSpPr/>
          <p:nvPr/>
        </p:nvCxnSpPr>
        <p:spPr>
          <a:xfrm>
            <a:off x="0" y="3478178"/>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5" name="bang d">
            <a:extLst>
              <a:ext uri="{FF2B5EF4-FFF2-40B4-BE49-F238E27FC236}">
                <a16:creationId xmlns="" xmlns:a16="http://schemas.microsoft.com/office/drawing/2014/main" id="{D0E6AFB4-275F-4728-9A13-27E00F9EA3A2}"/>
              </a:ext>
            </a:extLst>
          </p:cNvPr>
          <p:cNvSpPr/>
          <p:nvPr/>
        </p:nvSpPr>
        <p:spPr>
          <a:xfrm flipH="1">
            <a:off x="775112" y="3538212"/>
            <a:ext cx="10561983" cy="226784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75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ctr"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cau hoi d">
            <a:extLst>
              <a:ext uri="{FF2B5EF4-FFF2-40B4-BE49-F238E27FC236}">
                <a16:creationId xmlns="" xmlns:a16="http://schemas.microsoft.com/office/drawing/2014/main" id="{9897B1B9-EB78-41AF-AC33-1E8F7714B11F}"/>
              </a:ext>
            </a:extLst>
          </p:cNvPr>
          <p:cNvSpPr txBox="1"/>
          <p:nvPr/>
        </p:nvSpPr>
        <p:spPr>
          <a:xfrm>
            <a:off x="1788601" y="4035381"/>
            <a:ext cx="8865704" cy="1708160"/>
          </a:xfrm>
          <a:prstGeom prst="rect">
            <a:avLst/>
          </a:prstGeom>
          <a:noFill/>
        </p:spPr>
        <p:txBody>
          <a:bodyPr wrap="square" rtlCol="0">
            <a:spAutoFit/>
          </a:bodyPr>
          <a:lstStyle/>
          <a:p>
            <a:pPr lvl="0" algn="ctr">
              <a:lnSpc>
                <a:spcPct val="250000"/>
              </a:lnSpc>
              <a:defRPr/>
            </a:pPr>
            <a:r>
              <a:rPr lang="en-US" sz="4200" b="1">
                <a:solidFill>
                  <a:prstClr val="white"/>
                </a:solidFill>
                <a:latin typeface="Arial" panose="020B0604020202020204" pitchFamily="34" charset="0"/>
                <a:cs typeface="Arial" panose="020B0604020202020204" pitchFamily="34" charset="0"/>
              </a:rPr>
              <a:t>TRÒ CHƠI: AI LÀ TRIỆU PHÚ</a:t>
            </a:r>
          </a:p>
        </p:txBody>
      </p:sp>
    </p:spTree>
    <p:extLst>
      <p:ext uri="{BB962C8B-B14F-4D97-AF65-F5344CB8AC3E}">
        <p14:creationId xmlns:p14="http://schemas.microsoft.com/office/powerpoint/2010/main" val="129369210"/>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 name="Picture 44">
            <a:extLst>
              <a:ext uri="{FF2B5EF4-FFF2-40B4-BE49-F238E27FC236}">
                <a16:creationId xmlns="" xmlns:a16="http://schemas.microsoft.com/office/drawing/2014/main" id="{2AB8A841-494C-4C05-B559-B83B93E2701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322085" y="-49892"/>
            <a:ext cx="3468041" cy="3468041"/>
          </a:xfrm>
          <a:prstGeom prst="rect">
            <a:avLst/>
          </a:prstGeom>
        </p:spPr>
      </p:pic>
      <p:cxnSp>
        <p:nvCxnSpPr>
          <p:cNvPr id="23" name="Straight Connector 22">
            <a:extLst>
              <a:ext uri="{FF2B5EF4-FFF2-40B4-BE49-F238E27FC236}">
                <a16:creationId xmlns="" xmlns:a16="http://schemas.microsoft.com/office/drawing/2014/main" id="{C7B0FE9C-F303-49FF-B30D-C4457E06642A}"/>
              </a:ext>
            </a:extLst>
          </p:cNvPr>
          <p:cNvCxnSpPr/>
          <p:nvPr/>
        </p:nvCxnSpPr>
        <p:spPr>
          <a:xfrm>
            <a:off x="0" y="6260480"/>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 xmlns:a16="http://schemas.microsoft.com/office/drawing/2014/main" id="{2F7D700C-B032-496C-9680-57633EB31182}"/>
              </a:ext>
            </a:extLst>
          </p:cNvPr>
          <p:cNvCxnSpPr/>
          <p:nvPr/>
        </p:nvCxnSpPr>
        <p:spPr>
          <a:xfrm>
            <a:off x="0" y="5397218"/>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 xmlns:a16="http://schemas.microsoft.com/office/drawing/2014/main" id="{B4199134-2609-4E66-A329-2863BCCC5133}"/>
              </a:ext>
            </a:extLst>
          </p:cNvPr>
          <p:cNvCxnSpPr/>
          <p:nvPr/>
        </p:nvCxnSpPr>
        <p:spPr>
          <a:xfrm>
            <a:off x="0" y="4194709"/>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 xmlns:a16="http://schemas.microsoft.com/office/drawing/2014/main" id="{2254BD6F-C222-4EBF-A18A-FDA724EC8AEA}"/>
              </a:ext>
            </a:extLst>
          </p:cNvPr>
          <p:cNvSpPr/>
          <p:nvPr/>
        </p:nvSpPr>
        <p:spPr>
          <a:xfrm flipH="1">
            <a:off x="659906" y="3584278"/>
            <a:ext cx="10872191" cy="125193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tx2">
              <a:lumMod val="20000"/>
              <a:lumOff val="80000"/>
            </a:schemeClr>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TextBox 23">
            <a:extLst>
              <a:ext uri="{FF2B5EF4-FFF2-40B4-BE49-F238E27FC236}">
                <a16:creationId xmlns="" xmlns:a16="http://schemas.microsoft.com/office/drawing/2014/main" id="{4605F6AC-8356-4661-B6A4-309609CF4CCF}"/>
              </a:ext>
            </a:extLst>
          </p:cNvPr>
          <p:cNvSpPr txBox="1"/>
          <p:nvPr/>
        </p:nvSpPr>
        <p:spPr>
          <a:xfrm>
            <a:off x="1384918" y="3616548"/>
            <a:ext cx="9383697"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Calibri"/>
                <a:ea typeface="+mn-ea"/>
                <a:cs typeface="+mn-cs"/>
              </a:rPr>
              <a:t>Câu 1. </a:t>
            </a:r>
            <a:r>
              <a:rPr kumimoji="0" lang="en-US" sz="2400" b="1" i="0" u="none" strike="noStrike" kern="1200" cap="none" spc="0" normalizeH="0" baseline="0" noProof="0">
                <a:ln>
                  <a:noFill/>
                </a:ln>
                <a:solidFill>
                  <a:prstClr val="black"/>
                </a:solidFill>
                <a:effectLst/>
                <a:uLnTx/>
                <a:uFillTx/>
                <a:latin typeface="Calibri"/>
                <a:ea typeface="+mn-ea"/>
                <a:cs typeface="+mn-cs"/>
              </a:rPr>
              <a:t>Trong các chất sau: Cu, O</a:t>
            </a:r>
            <a:r>
              <a:rPr kumimoji="0" lang="en-US" sz="2400" b="1" i="0" u="none" strike="noStrike" kern="1200" cap="none" spc="0" normalizeH="0" baseline="-25000" noProof="0">
                <a:ln>
                  <a:noFill/>
                </a:ln>
                <a:solidFill>
                  <a:prstClr val="black"/>
                </a:solidFill>
                <a:effectLst/>
                <a:uLnTx/>
                <a:uFillTx/>
                <a:latin typeface="Calibri"/>
                <a:ea typeface="+mn-ea"/>
                <a:cs typeface="+mn-cs"/>
              </a:rPr>
              <a:t>2</a:t>
            </a:r>
            <a:r>
              <a:rPr kumimoji="0" lang="en-US" sz="2400" b="1" i="0" u="none" strike="noStrike" kern="1200" cap="none" spc="0" normalizeH="0" baseline="0" noProof="0">
                <a:ln>
                  <a:noFill/>
                </a:ln>
                <a:solidFill>
                  <a:prstClr val="black"/>
                </a:solidFill>
                <a:effectLst/>
                <a:uLnTx/>
                <a:uFillTx/>
                <a:latin typeface="Calibri"/>
                <a:ea typeface="+mn-ea"/>
                <a:cs typeface="+mn-cs"/>
              </a:rPr>
              <a:t>, N</a:t>
            </a:r>
            <a:r>
              <a:rPr kumimoji="0" lang="en-US" sz="2400" b="1" i="0" u="none" strike="noStrike" kern="1200" cap="none" spc="0" normalizeH="0" baseline="-25000" noProof="0">
                <a:ln>
                  <a:noFill/>
                </a:ln>
                <a:solidFill>
                  <a:prstClr val="black"/>
                </a:solidFill>
                <a:effectLst/>
                <a:uLnTx/>
                <a:uFillTx/>
                <a:latin typeface="Calibri"/>
                <a:ea typeface="+mn-ea"/>
                <a:cs typeface="+mn-cs"/>
              </a:rPr>
              <a:t>2</a:t>
            </a:r>
            <a:r>
              <a:rPr kumimoji="0" lang="en-US" sz="2400" b="1" i="0" u="none" strike="noStrike" kern="1200" cap="none" spc="0" normalizeH="0" baseline="0" noProof="0">
                <a:ln>
                  <a:noFill/>
                </a:ln>
                <a:solidFill>
                  <a:prstClr val="black"/>
                </a:solidFill>
                <a:effectLst/>
                <a:uLnTx/>
                <a:uFillTx/>
                <a:latin typeface="Calibri"/>
                <a:ea typeface="+mn-ea"/>
                <a:cs typeface="+mn-cs"/>
              </a:rPr>
              <a:t>, HCl, Al, H</a:t>
            </a:r>
            <a:r>
              <a:rPr kumimoji="0" lang="en-US" sz="2400" b="1" i="0" u="none" strike="noStrike" kern="1200" cap="none" spc="0" normalizeH="0" baseline="-25000" noProof="0">
                <a:ln>
                  <a:noFill/>
                </a:ln>
                <a:solidFill>
                  <a:prstClr val="black"/>
                </a:solidFill>
                <a:effectLst/>
                <a:uLnTx/>
                <a:uFillTx/>
                <a:latin typeface="Calibri"/>
                <a:ea typeface="+mn-ea"/>
                <a:cs typeface="+mn-cs"/>
              </a:rPr>
              <a:t>2</a:t>
            </a:r>
            <a:r>
              <a:rPr kumimoji="0" lang="en-US" sz="2400" b="1" i="0" u="none" strike="noStrike" kern="1200" cap="none" spc="0" normalizeH="0" baseline="0" noProof="0">
                <a:ln>
                  <a:noFill/>
                </a:ln>
                <a:solidFill>
                  <a:prstClr val="black"/>
                </a:solidFill>
                <a:effectLst/>
                <a:uLnTx/>
                <a:uFillTx/>
                <a:latin typeface="Calibri"/>
                <a:ea typeface="+mn-ea"/>
                <a:cs typeface="+mn-cs"/>
              </a:rPr>
              <a:t>SO</a:t>
            </a:r>
            <a:r>
              <a:rPr kumimoji="0" lang="en-US" sz="2400" b="1" i="0" u="none" strike="noStrike" kern="1200" cap="none" spc="0" normalizeH="0" baseline="-25000" noProof="0">
                <a:ln>
                  <a:noFill/>
                </a:ln>
                <a:solidFill>
                  <a:prstClr val="black"/>
                </a:solidFill>
                <a:effectLst/>
                <a:uLnTx/>
                <a:uFillTx/>
                <a:latin typeface="Calibri"/>
                <a:ea typeface="+mn-ea"/>
                <a:cs typeface="+mn-cs"/>
              </a:rPr>
              <a:t>4</a:t>
            </a:r>
            <a:r>
              <a:rPr kumimoji="0" lang="en-US" sz="2400" b="1" i="0" u="none" strike="noStrike" kern="1200" cap="none" spc="0" normalizeH="0" baseline="0" noProof="0">
                <a:ln>
                  <a:noFill/>
                </a:ln>
                <a:solidFill>
                  <a:prstClr val="black"/>
                </a:solidFill>
                <a:effectLst/>
                <a:uLnTx/>
                <a:uFillTx/>
                <a:latin typeface="Calibri"/>
                <a:ea typeface="+mn-ea"/>
                <a:cs typeface="+mn-cs"/>
              </a:rPr>
              <a:t>, có bao nhiêu chất là đơn chất?</a:t>
            </a:r>
          </a:p>
        </p:txBody>
      </p:sp>
      <p:sp>
        <p:nvSpPr>
          <p:cNvPr id="15" name="bang a">
            <a:extLst>
              <a:ext uri="{FF2B5EF4-FFF2-40B4-BE49-F238E27FC236}">
                <a16:creationId xmlns="" xmlns:a16="http://schemas.microsoft.com/office/drawing/2014/main" id="{D0E6AFB4-275F-4728-9A13-27E00F9EA3A2}"/>
              </a:ext>
            </a:extLst>
          </p:cNvPr>
          <p:cNvSpPr/>
          <p:nvPr/>
        </p:nvSpPr>
        <p:spPr>
          <a:xfrm flipH="1">
            <a:off x="806332" y="5094962"/>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002060"/>
              </a:solidFill>
              <a:effectLst/>
              <a:uLnTx/>
              <a:uFillTx/>
              <a:latin typeface="Calibri"/>
              <a:ea typeface="+mn-ea"/>
              <a:cs typeface="+mn-cs"/>
            </a:endParaRPr>
          </a:p>
        </p:txBody>
      </p:sp>
      <p:sp>
        <p:nvSpPr>
          <p:cNvPr id="16" name="bang c">
            <a:extLst>
              <a:ext uri="{FF2B5EF4-FFF2-40B4-BE49-F238E27FC236}">
                <a16:creationId xmlns="" xmlns:a16="http://schemas.microsoft.com/office/drawing/2014/main" id="{CA2E0476-BE10-4768-BE1B-A9C0072703C2}"/>
              </a:ext>
            </a:extLst>
          </p:cNvPr>
          <p:cNvSpPr/>
          <p:nvPr/>
        </p:nvSpPr>
        <p:spPr>
          <a:xfrm flipH="1">
            <a:off x="806332" y="5958224"/>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002060"/>
              </a:solidFill>
              <a:effectLst/>
              <a:uLnTx/>
              <a:uFillTx/>
              <a:latin typeface="Calibri"/>
              <a:ea typeface="+mn-ea"/>
              <a:cs typeface="+mn-cs"/>
            </a:endParaRPr>
          </a:p>
        </p:txBody>
      </p:sp>
      <p:sp>
        <p:nvSpPr>
          <p:cNvPr id="25" name="dap an a">
            <a:extLst>
              <a:ext uri="{FF2B5EF4-FFF2-40B4-BE49-F238E27FC236}">
                <a16:creationId xmlns="" xmlns:a16="http://schemas.microsoft.com/office/drawing/2014/main" id="{9897B1B9-EB78-41AF-AC33-1E8F7714B11F}"/>
              </a:ext>
            </a:extLst>
          </p:cNvPr>
          <p:cNvSpPr txBox="1"/>
          <p:nvPr/>
        </p:nvSpPr>
        <p:spPr>
          <a:xfrm>
            <a:off x="1106009" y="5197163"/>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a:ea typeface="Tahoma" panose="020B0604030504040204" pitchFamily="34" charset="0"/>
                <a:cs typeface="Tahoma" panose="020B0604030504040204" pitchFamily="34" charset="0"/>
              </a:rPr>
              <a:t>A. 4</a:t>
            </a:r>
          </a:p>
        </p:txBody>
      </p:sp>
      <p:sp>
        <p:nvSpPr>
          <p:cNvPr id="27" name="dap an c">
            <a:extLst>
              <a:ext uri="{FF2B5EF4-FFF2-40B4-BE49-F238E27FC236}">
                <a16:creationId xmlns="" xmlns:a16="http://schemas.microsoft.com/office/drawing/2014/main" id="{D96707EC-5A82-4050-B897-6DBAB63AC957}"/>
              </a:ext>
            </a:extLst>
          </p:cNvPr>
          <p:cNvSpPr txBox="1"/>
          <p:nvPr/>
        </p:nvSpPr>
        <p:spPr>
          <a:xfrm>
            <a:off x="1106009" y="6060425"/>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a:ea typeface="Tahoma" panose="020B0604030504040204" pitchFamily="34" charset="0"/>
                <a:cs typeface="Tahoma" panose="020B0604030504040204" pitchFamily="34" charset="0"/>
              </a:rPr>
              <a:t>C. 3</a:t>
            </a:r>
          </a:p>
        </p:txBody>
      </p:sp>
      <p:sp>
        <p:nvSpPr>
          <p:cNvPr id="31" name="bang b">
            <a:extLst>
              <a:ext uri="{FF2B5EF4-FFF2-40B4-BE49-F238E27FC236}">
                <a16:creationId xmlns="" xmlns:a16="http://schemas.microsoft.com/office/drawing/2014/main" id="{8DD63B39-09F3-4F04-83CD-408FC7619A90}"/>
              </a:ext>
            </a:extLst>
          </p:cNvPr>
          <p:cNvSpPr/>
          <p:nvPr/>
        </p:nvSpPr>
        <p:spPr>
          <a:xfrm flipH="1">
            <a:off x="6135896" y="5094962"/>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002060"/>
              </a:solidFill>
              <a:effectLst/>
              <a:uLnTx/>
              <a:uFillTx/>
              <a:latin typeface="Calibri"/>
              <a:ea typeface="+mn-ea"/>
              <a:cs typeface="+mn-cs"/>
            </a:endParaRPr>
          </a:p>
        </p:txBody>
      </p:sp>
      <p:sp>
        <p:nvSpPr>
          <p:cNvPr id="32" name="bang d">
            <a:extLst>
              <a:ext uri="{FF2B5EF4-FFF2-40B4-BE49-F238E27FC236}">
                <a16:creationId xmlns="" xmlns:a16="http://schemas.microsoft.com/office/drawing/2014/main" id="{A6F11D1C-4D08-4BAF-9A3D-4AC673B9036B}"/>
              </a:ext>
            </a:extLst>
          </p:cNvPr>
          <p:cNvSpPr/>
          <p:nvPr/>
        </p:nvSpPr>
        <p:spPr>
          <a:xfrm flipH="1">
            <a:off x="6135896" y="5958224"/>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002060"/>
              </a:solidFill>
              <a:effectLst/>
              <a:uLnTx/>
              <a:uFillTx/>
              <a:latin typeface="Calibri"/>
              <a:ea typeface="+mn-ea"/>
              <a:cs typeface="+mn-cs"/>
            </a:endParaRPr>
          </a:p>
        </p:txBody>
      </p:sp>
      <p:sp>
        <p:nvSpPr>
          <p:cNvPr id="33" name="dap an b">
            <a:extLst>
              <a:ext uri="{FF2B5EF4-FFF2-40B4-BE49-F238E27FC236}">
                <a16:creationId xmlns="" xmlns:a16="http://schemas.microsoft.com/office/drawing/2014/main" id="{9B5DABB8-849A-4D2D-930C-9CA07BFC5BDE}"/>
              </a:ext>
            </a:extLst>
          </p:cNvPr>
          <p:cNvSpPr txBox="1"/>
          <p:nvPr/>
        </p:nvSpPr>
        <p:spPr>
          <a:xfrm>
            <a:off x="6435572" y="5197163"/>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a:ea typeface="Tahoma" panose="020B0604030504040204" pitchFamily="34" charset="0"/>
                <a:cs typeface="Tahoma" panose="020B0604030504040204" pitchFamily="34" charset="0"/>
              </a:rPr>
              <a:t>B. 2</a:t>
            </a:r>
          </a:p>
        </p:txBody>
      </p:sp>
      <p:sp>
        <p:nvSpPr>
          <p:cNvPr id="34" name="dap an d">
            <a:extLst>
              <a:ext uri="{FF2B5EF4-FFF2-40B4-BE49-F238E27FC236}">
                <a16:creationId xmlns="" xmlns:a16="http://schemas.microsoft.com/office/drawing/2014/main" id="{42A746A3-96B8-42A5-8EFA-A104DB6B2F69}"/>
              </a:ext>
            </a:extLst>
          </p:cNvPr>
          <p:cNvSpPr txBox="1"/>
          <p:nvPr/>
        </p:nvSpPr>
        <p:spPr>
          <a:xfrm>
            <a:off x="6435572" y="6060425"/>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a:ea typeface="Tahoma" panose="020B0604030504040204" pitchFamily="34" charset="0"/>
                <a:cs typeface="Tahoma" panose="020B0604030504040204" pitchFamily="34" charset="0"/>
              </a:rPr>
              <a:t>D. 5</a:t>
            </a:r>
          </a:p>
        </p:txBody>
      </p:sp>
      <p:pic>
        <p:nvPicPr>
          <p:cNvPr id="38" name="Question">
            <a:hlinkClick r:id="" action="ppaction://media"/>
            <a:extLst>
              <a:ext uri="{FF2B5EF4-FFF2-40B4-BE49-F238E27FC236}">
                <a16:creationId xmlns=""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1"/>
            <a:ext cx="487363" cy="487363"/>
          </a:xfrm>
          <a:prstGeom prst="rect">
            <a:avLst/>
          </a:prstGeom>
        </p:spPr>
      </p:pic>
      <p:pic>
        <p:nvPicPr>
          <p:cNvPr id="39" name="Final Answer">
            <a:hlinkClick r:id="" action="ppaction://media"/>
            <a:extLst>
              <a:ext uri="{FF2B5EF4-FFF2-40B4-BE49-F238E27FC236}">
                <a16:creationId xmlns=""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5"/>
            <a:ext cx="487363" cy="487363"/>
          </a:xfrm>
          <a:prstGeom prst="rect">
            <a:avLst/>
          </a:prstGeom>
        </p:spPr>
      </p:pic>
      <p:pic>
        <p:nvPicPr>
          <p:cNvPr id="40" name="Win">
            <a:hlinkClick r:id="" action="ppaction://media"/>
            <a:extLst>
              <a:ext uri="{FF2B5EF4-FFF2-40B4-BE49-F238E27FC236}">
                <a16:creationId xmlns=""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7"/>
            <a:ext cx="487363" cy="487363"/>
          </a:xfrm>
          <a:prstGeom prst="rect">
            <a:avLst/>
          </a:prstGeom>
        </p:spPr>
      </p:pic>
      <p:pic>
        <p:nvPicPr>
          <p:cNvPr id="41" name="Lose">
            <a:hlinkClick r:id="" action="ppaction://media"/>
            <a:extLst>
              <a:ext uri="{FF2B5EF4-FFF2-40B4-BE49-F238E27FC236}">
                <a16:creationId xmlns=""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3"/>
            <a:ext cx="487363" cy="487363"/>
          </a:xfrm>
          <a:prstGeom prst="rect">
            <a:avLst/>
          </a:prstGeom>
        </p:spPr>
      </p:pic>
    </p:spTree>
    <p:extLst>
      <p:ext uri="{BB962C8B-B14F-4D97-AF65-F5344CB8AC3E}">
        <p14:creationId xmlns:p14="http://schemas.microsoft.com/office/powerpoint/2010/main" val="1941695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42"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500"/>
                                        <p:tgtEl>
                                          <p:spTgt spid="27"/>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0" fill="hold" display="0">
                  <p:stCondLst>
                    <p:cond delay="indefinite"/>
                  </p:stCondLst>
                  <p:endCondLst>
                    <p:cond evt="onStopAudio" delay="0">
                      <p:tgtEl>
                        <p:sldTgt/>
                      </p:tgtEl>
                    </p:cond>
                  </p:endCondLst>
                </p:cTn>
                <p:tgtEl>
                  <p:spTgt spid="38"/>
                </p:tgtEl>
              </p:cMediaNode>
            </p:audio>
            <p:seq concurrent="1" nextAc="seek">
              <p:cTn id="31" restart="whenNotActive" fill="hold" evtFilter="cancelBubble" nodeType="interactiveSeq">
                <p:stCondLst>
                  <p:cond evt="onClick" delay="0">
                    <p:tgtEl>
                      <p:spTgt spid="25"/>
                    </p:tgtEl>
                  </p:cond>
                </p:stCondLst>
                <p:endSync evt="end" delay="0">
                  <p:rtn val="all"/>
                </p:endSync>
                <p:childTnLst>
                  <p:par>
                    <p:cTn id="32" fill="hold">
                      <p:stCondLst>
                        <p:cond delay="0"/>
                      </p:stCondLst>
                      <p:childTnLst>
                        <p:par>
                          <p:cTn id="33" fill="hold">
                            <p:stCondLst>
                              <p:cond delay="0"/>
                            </p:stCondLst>
                            <p:childTnLst>
                              <p:par>
                                <p:cTn id="34" presetID="24" presetClass="emph" presetSubtype="0" fill="hold" grpId="1" nodeType="clickEffect">
                                  <p:stCondLst>
                                    <p:cond delay="0"/>
                                  </p:stCondLst>
                                  <p:childTnLst>
                                    <p:animClr clrSpc="hsl" dir="cw">
                                      <p:cBhvr override="childStyle">
                                        <p:cTn id="35" dur="500" fill="hold"/>
                                        <p:tgtEl>
                                          <p:spTgt spid="25"/>
                                        </p:tgtEl>
                                        <p:attrNameLst>
                                          <p:attrName>style.color</p:attrName>
                                        </p:attrNameLst>
                                      </p:cBhvr>
                                      <p:by>
                                        <p:hsl h="0" s="-12549" l="-25098"/>
                                      </p:by>
                                    </p:animClr>
                                    <p:animClr clrSpc="hsl" dir="cw">
                                      <p:cBhvr>
                                        <p:cTn id="36" dur="500" fill="hold"/>
                                        <p:tgtEl>
                                          <p:spTgt spid="25"/>
                                        </p:tgtEl>
                                        <p:attrNameLst>
                                          <p:attrName>fillcolor</p:attrName>
                                        </p:attrNameLst>
                                      </p:cBhvr>
                                      <p:by>
                                        <p:hsl h="0" s="-12549" l="-25098"/>
                                      </p:by>
                                    </p:animClr>
                                    <p:animClr clrSpc="hsl" dir="cw">
                                      <p:cBhvr>
                                        <p:cTn id="37" dur="500" fill="hold"/>
                                        <p:tgtEl>
                                          <p:spTgt spid="25"/>
                                        </p:tgtEl>
                                        <p:attrNameLst>
                                          <p:attrName>stroke.color</p:attrName>
                                        </p:attrNameLst>
                                      </p:cBhvr>
                                      <p:by>
                                        <p:hsl h="0" s="-12549" l="-25098"/>
                                      </p:by>
                                    </p:animClr>
                                    <p:set>
                                      <p:cBhvr>
                                        <p:cTn id="38" dur="500" fill="hold"/>
                                        <p:tgtEl>
                                          <p:spTgt spid="25"/>
                                        </p:tgtEl>
                                        <p:attrNameLst>
                                          <p:attrName>fill.type</p:attrName>
                                        </p:attrNameLst>
                                      </p:cBhvr>
                                      <p:to>
                                        <p:strVal val="solid"/>
                                      </p:to>
                                    </p:set>
                                  </p:childTnLst>
                                </p:cTn>
                              </p:par>
                              <p:par>
                                <p:cTn id="39" presetID="19" presetClass="emph" presetSubtype="0" fill="hold" grpId="0" nodeType="withEffect">
                                  <p:stCondLst>
                                    <p:cond delay="0"/>
                                  </p:stCondLst>
                                  <p:childTnLst>
                                    <p:animClr clrSpc="rgb" dir="cw">
                                      <p:cBhvr override="childStyle">
                                        <p:cTn id="40" dur="500" fill="hold"/>
                                        <p:tgtEl>
                                          <p:spTgt spid="15"/>
                                        </p:tgtEl>
                                        <p:attrNameLst>
                                          <p:attrName>style.color</p:attrName>
                                        </p:attrNameLst>
                                      </p:cBhvr>
                                      <p:to>
                                        <a:srgbClr val="FFC000"/>
                                      </p:to>
                                    </p:animClr>
                                    <p:animClr clrSpc="rgb" dir="cw">
                                      <p:cBhvr>
                                        <p:cTn id="41" dur="500" fill="hold"/>
                                        <p:tgtEl>
                                          <p:spTgt spid="15"/>
                                        </p:tgtEl>
                                        <p:attrNameLst>
                                          <p:attrName>fillcolor</p:attrName>
                                        </p:attrNameLst>
                                      </p:cBhvr>
                                      <p:to>
                                        <a:srgbClr val="FFC000"/>
                                      </p:to>
                                    </p:animClr>
                                    <p:set>
                                      <p:cBhvr>
                                        <p:cTn id="42" dur="500" fill="hold"/>
                                        <p:tgtEl>
                                          <p:spTgt spid="15"/>
                                        </p:tgtEl>
                                        <p:attrNameLst>
                                          <p:attrName>fill.type</p:attrName>
                                        </p:attrNameLst>
                                      </p:cBhvr>
                                      <p:to>
                                        <p:strVal val="solid"/>
                                      </p:to>
                                    </p:set>
                                    <p:set>
                                      <p:cBhvr>
                                        <p:cTn id="43" dur="500" fill="hold"/>
                                        <p:tgtEl>
                                          <p:spTgt spid="15"/>
                                        </p:tgtEl>
                                        <p:attrNameLst>
                                          <p:attrName>fill.on</p:attrName>
                                        </p:attrNameLst>
                                      </p:cBhvr>
                                      <p:to>
                                        <p:strVal val="true"/>
                                      </p:to>
                                    </p:set>
                                  </p:childTnLst>
                                </p:cTn>
                              </p:par>
                              <p:par>
                                <p:cTn id="44" presetID="1" presetClass="mediacall" presetSubtype="0" fill="hold" nodeType="withEffect">
                                  <p:stCondLst>
                                    <p:cond delay="0"/>
                                  </p:stCondLst>
                                  <p:childTnLst>
                                    <p:cmd type="call" cmd="playFrom(0.0)">
                                      <p:cBhvr>
                                        <p:cTn id="45" dur="20221" fill="hold"/>
                                        <p:tgtEl>
                                          <p:spTgt spid="39"/>
                                        </p:tgtEl>
                                      </p:cBhvr>
                                    </p:cmd>
                                  </p:childTnLst>
                                </p:cTn>
                              </p:par>
                              <p:par>
                                <p:cTn id="46" presetID="3" presetClass="mediacall" presetSubtype="0" fill="hold" nodeType="withEffect">
                                  <p:stCondLst>
                                    <p:cond delay="0"/>
                                  </p:stCondLst>
                                  <p:childTnLst>
                                    <p:cmd type="call" cmd="stop">
                                      <p:cBhvr>
                                        <p:cTn id="47" dur="1" fill="hold"/>
                                        <p:tgtEl>
                                          <p:spTgt spid="38"/>
                                        </p:tgtEl>
                                      </p:cBhvr>
                                    </p:cmd>
                                  </p:childTnLst>
                                </p:cTn>
                              </p:par>
                              <p:par>
                                <p:cTn id="48" presetID="19" presetClass="emph" presetSubtype="0" repeatCount="4000" fill="hold" grpId="1" nodeType="withEffect">
                                  <p:stCondLst>
                                    <p:cond delay="3000"/>
                                  </p:stCondLst>
                                  <p:childTnLst>
                                    <p:animClr clrSpc="rgb" dir="cw">
                                      <p:cBhvr override="childStyle">
                                        <p:cTn id="49" dur="500" fill="hold"/>
                                        <p:tgtEl>
                                          <p:spTgt spid="15"/>
                                        </p:tgtEl>
                                        <p:attrNameLst>
                                          <p:attrName>style.color</p:attrName>
                                        </p:attrNameLst>
                                      </p:cBhvr>
                                      <p:to>
                                        <a:srgbClr val="92D050"/>
                                      </p:to>
                                    </p:animClr>
                                    <p:animClr clrSpc="rgb" dir="cw">
                                      <p:cBhvr>
                                        <p:cTn id="50" dur="500" fill="hold"/>
                                        <p:tgtEl>
                                          <p:spTgt spid="15"/>
                                        </p:tgtEl>
                                        <p:attrNameLst>
                                          <p:attrName>fillcolor</p:attrName>
                                        </p:attrNameLst>
                                      </p:cBhvr>
                                      <p:to>
                                        <a:srgbClr val="92D050"/>
                                      </p:to>
                                    </p:animClr>
                                    <p:set>
                                      <p:cBhvr>
                                        <p:cTn id="51" dur="500" fill="hold"/>
                                        <p:tgtEl>
                                          <p:spTgt spid="15"/>
                                        </p:tgtEl>
                                        <p:attrNameLst>
                                          <p:attrName>fill.type</p:attrName>
                                        </p:attrNameLst>
                                      </p:cBhvr>
                                      <p:to>
                                        <p:strVal val="solid"/>
                                      </p:to>
                                    </p:set>
                                    <p:set>
                                      <p:cBhvr>
                                        <p:cTn id="52" dur="500" fill="hold"/>
                                        <p:tgtEl>
                                          <p:spTgt spid="15"/>
                                        </p:tgtEl>
                                        <p:attrNameLst>
                                          <p:attrName>fill.on</p:attrName>
                                        </p:attrNameLst>
                                      </p:cBhvr>
                                      <p:to>
                                        <p:strVal val="true"/>
                                      </p:to>
                                    </p:set>
                                  </p:childTnLst>
                                </p:cTn>
                              </p:par>
                              <p:par>
                                <p:cTn id="53" presetID="1" presetClass="mediacall" presetSubtype="0" fill="hold" nodeType="withEffect">
                                  <p:stCondLst>
                                    <p:cond delay="3000"/>
                                  </p:stCondLst>
                                  <p:childTnLst>
                                    <p:cmd type="call" cmd="playFrom(0.0)">
                                      <p:cBhvr>
                                        <p:cTn id="54" dur="7734" fill="hold"/>
                                        <p:tgtEl>
                                          <p:spTgt spid="40"/>
                                        </p:tgtEl>
                                      </p:cBhvr>
                                    </p:cmd>
                                  </p:childTnLst>
                                </p:cTn>
                              </p:par>
                              <p:par>
                                <p:cTn id="55" presetID="3" presetClass="mediacall" presetSubtype="0" fill="hold" nodeType="withEffect">
                                  <p:stCondLst>
                                    <p:cond delay="3000"/>
                                  </p:stCondLst>
                                  <p:childTnLst>
                                    <p:cmd type="call" cmd="stop">
                                      <p:cBhvr>
                                        <p:cTn id="56" dur="1" fill="hold"/>
                                        <p:tgtEl>
                                          <p:spTgt spid="39"/>
                                        </p:tgtEl>
                                      </p:cBhvr>
                                    </p:cmd>
                                  </p:childTnLst>
                                </p:cTn>
                              </p:par>
                              <p:par>
                                <p:cTn id="57" presetID="24" presetClass="emph" presetSubtype="0" fill="hold" grpId="2" nodeType="withEffect">
                                  <p:stCondLst>
                                    <p:cond delay="3000"/>
                                  </p:stCondLst>
                                  <p:childTnLst>
                                    <p:animClr clrSpc="hsl" dir="cw">
                                      <p:cBhvr override="childStyle">
                                        <p:cTn id="58" dur="500" fill="hold"/>
                                        <p:tgtEl>
                                          <p:spTgt spid="25"/>
                                        </p:tgtEl>
                                        <p:attrNameLst>
                                          <p:attrName>style.color</p:attrName>
                                        </p:attrNameLst>
                                      </p:cBhvr>
                                      <p:by>
                                        <p:hsl h="0" s="-12549" l="-25098"/>
                                      </p:by>
                                    </p:animClr>
                                    <p:animClr clrSpc="hsl" dir="cw">
                                      <p:cBhvr>
                                        <p:cTn id="59" dur="500" fill="hold"/>
                                        <p:tgtEl>
                                          <p:spTgt spid="25"/>
                                        </p:tgtEl>
                                        <p:attrNameLst>
                                          <p:attrName>fillcolor</p:attrName>
                                        </p:attrNameLst>
                                      </p:cBhvr>
                                      <p:by>
                                        <p:hsl h="0" s="-12549" l="-25098"/>
                                      </p:by>
                                    </p:animClr>
                                    <p:animClr clrSpc="hsl" dir="cw">
                                      <p:cBhvr>
                                        <p:cTn id="60" dur="500" fill="hold"/>
                                        <p:tgtEl>
                                          <p:spTgt spid="25"/>
                                        </p:tgtEl>
                                        <p:attrNameLst>
                                          <p:attrName>stroke.color</p:attrName>
                                        </p:attrNameLst>
                                      </p:cBhvr>
                                      <p:by>
                                        <p:hsl h="0" s="-12549" l="-25098"/>
                                      </p:by>
                                    </p:animClr>
                                    <p:set>
                                      <p:cBhvr>
                                        <p:cTn id="61"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2" restart="whenNotActive" fill="hold" evtFilter="cancelBubble" nodeType="interactiveSeq">
                <p:stCondLst>
                  <p:cond evt="onClick" delay="0">
                    <p:tgtEl>
                      <p:spTgt spid="33"/>
                    </p:tgtEl>
                  </p:cond>
                </p:stCondLst>
                <p:endSync evt="end" delay="0">
                  <p:rtn val="all"/>
                </p:endSync>
                <p:childTnLst>
                  <p:par>
                    <p:cTn id="63" fill="hold">
                      <p:stCondLst>
                        <p:cond delay="0"/>
                      </p:stCondLst>
                      <p:childTnLst>
                        <p:par>
                          <p:cTn id="64" fill="hold">
                            <p:stCondLst>
                              <p:cond delay="0"/>
                            </p:stCondLst>
                            <p:childTnLst>
                              <p:par>
                                <p:cTn id="65" presetID="24" presetClass="emph" presetSubtype="0" fill="hold" grpId="1" nodeType="clickEffect">
                                  <p:stCondLst>
                                    <p:cond delay="0"/>
                                  </p:stCondLst>
                                  <p:childTnLst>
                                    <p:animClr clrSpc="hsl" dir="cw">
                                      <p:cBhvr override="childStyle">
                                        <p:cTn id="66" dur="500" fill="hold"/>
                                        <p:tgtEl>
                                          <p:spTgt spid="33"/>
                                        </p:tgtEl>
                                        <p:attrNameLst>
                                          <p:attrName>style.color</p:attrName>
                                        </p:attrNameLst>
                                      </p:cBhvr>
                                      <p:by>
                                        <p:hsl h="0" s="-12549" l="-25098"/>
                                      </p:by>
                                    </p:animClr>
                                    <p:animClr clrSpc="hsl" dir="cw">
                                      <p:cBhvr>
                                        <p:cTn id="67" dur="500" fill="hold"/>
                                        <p:tgtEl>
                                          <p:spTgt spid="33"/>
                                        </p:tgtEl>
                                        <p:attrNameLst>
                                          <p:attrName>fillcolor</p:attrName>
                                        </p:attrNameLst>
                                      </p:cBhvr>
                                      <p:by>
                                        <p:hsl h="0" s="-12549" l="-25098"/>
                                      </p:by>
                                    </p:animClr>
                                    <p:animClr clrSpc="hsl" dir="cw">
                                      <p:cBhvr>
                                        <p:cTn id="68" dur="500" fill="hold"/>
                                        <p:tgtEl>
                                          <p:spTgt spid="33"/>
                                        </p:tgtEl>
                                        <p:attrNameLst>
                                          <p:attrName>stroke.color</p:attrName>
                                        </p:attrNameLst>
                                      </p:cBhvr>
                                      <p:by>
                                        <p:hsl h="0" s="-12549" l="-25098"/>
                                      </p:by>
                                    </p:animClr>
                                    <p:set>
                                      <p:cBhvr>
                                        <p:cTn id="69" dur="500" fill="hold"/>
                                        <p:tgtEl>
                                          <p:spTgt spid="33"/>
                                        </p:tgtEl>
                                        <p:attrNameLst>
                                          <p:attrName>fill.type</p:attrName>
                                        </p:attrNameLst>
                                      </p:cBhvr>
                                      <p:to>
                                        <p:strVal val="solid"/>
                                      </p:to>
                                    </p:set>
                                  </p:childTnLst>
                                </p:cTn>
                              </p:par>
                              <p:par>
                                <p:cTn id="70" presetID="19" presetClass="emph" presetSubtype="0" fill="hold" grpId="0" nodeType="withEffect">
                                  <p:stCondLst>
                                    <p:cond delay="0"/>
                                  </p:stCondLst>
                                  <p:childTnLst>
                                    <p:animClr clrSpc="rgb" dir="cw">
                                      <p:cBhvr override="childStyle">
                                        <p:cTn id="71" dur="500" fill="hold"/>
                                        <p:tgtEl>
                                          <p:spTgt spid="31"/>
                                        </p:tgtEl>
                                        <p:attrNameLst>
                                          <p:attrName>style.color</p:attrName>
                                        </p:attrNameLst>
                                      </p:cBhvr>
                                      <p:to>
                                        <a:srgbClr val="FFC000"/>
                                      </p:to>
                                    </p:animClr>
                                    <p:animClr clrSpc="rgb" dir="cw">
                                      <p:cBhvr>
                                        <p:cTn id="72" dur="500" fill="hold"/>
                                        <p:tgtEl>
                                          <p:spTgt spid="31"/>
                                        </p:tgtEl>
                                        <p:attrNameLst>
                                          <p:attrName>fillcolor</p:attrName>
                                        </p:attrNameLst>
                                      </p:cBhvr>
                                      <p:to>
                                        <a:srgbClr val="FFC000"/>
                                      </p:to>
                                    </p:animClr>
                                    <p:set>
                                      <p:cBhvr>
                                        <p:cTn id="73" dur="500" fill="hold"/>
                                        <p:tgtEl>
                                          <p:spTgt spid="31"/>
                                        </p:tgtEl>
                                        <p:attrNameLst>
                                          <p:attrName>fill.type</p:attrName>
                                        </p:attrNameLst>
                                      </p:cBhvr>
                                      <p:to>
                                        <p:strVal val="solid"/>
                                      </p:to>
                                    </p:set>
                                    <p:set>
                                      <p:cBhvr>
                                        <p:cTn id="74" dur="500" fill="hold"/>
                                        <p:tgtEl>
                                          <p:spTgt spid="31"/>
                                        </p:tgtEl>
                                        <p:attrNameLst>
                                          <p:attrName>fill.on</p:attrName>
                                        </p:attrNameLst>
                                      </p:cBhvr>
                                      <p:to>
                                        <p:strVal val="true"/>
                                      </p:to>
                                    </p:set>
                                  </p:childTnLst>
                                </p:cTn>
                              </p:par>
                              <p:par>
                                <p:cTn id="75" presetID="1" presetClass="mediacall" presetSubtype="0" fill="hold" nodeType="withEffect">
                                  <p:stCondLst>
                                    <p:cond delay="0"/>
                                  </p:stCondLst>
                                  <p:childTnLst>
                                    <p:cmd type="call" cmd="playFrom(0.0)">
                                      <p:cBhvr>
                                        <p:cTn id="76" dur="20221" fill="hold"/>
                                        <p:tgtEl>
                                          <p:spTgt spid="39"/>
                                        </p:tgtEl>
                                      </p:cBhvr>
                                    </p:cmd>
                                  </p:childTnLst>
                                </p:cTn>
                              </p:par>
                              <p:par>
                                <p:cTn id="77" presetID="3" presetClass="mediacall" presetSubtype="0" fill="hold" nodeType="withEffect">
                                  <p:stCondLst>
                                    <p:cond delay="0"/>
                                  </p:stCondLst>
                                  <p:childTnLst>
                                    <p:cmd type="call" cmd="stop">
                                      <p:cBhvr>
                                        <p:cTn id="78" dur="1" fill="hold"/>
                                        <p:tgtEl>
                                          <p:spTgt spid="38"/>
                                        </p:tgtEl>
                                      </p:cBhvr>
                                    </p:cmd>
                                  </p:childTnLst>
                                </p:cTn>
                              </p:par>
                              <p:par>
                                <p:cTn id="79" presetID="19" presetClass="emph" presetSubtype="0" fill="hold" grpId="1" nodeType="withEffect">
                                  <p:stCondLst>
                                    <p:cond delay="3000"/>
                                  </p:stCondLst>
                                  <p:childTnLst>
                                    <p:animClr clrSpc="rgb" dir="cw">
                                      <p:cBhvr override="childStyle">
                                        <p:cTn id="80" dur="500" fill="hold"/>
                                        <p:tgtEl>
                                          <p:spTgt spid="31"/>
                                        </p:tgtEl>
                                        <p:attrNameLst>
                                          <p:attrName>style.color</p:attrName>
                                        </p:attrNameLst>
                                      </p:cBhvr>
                                      <p:to>
                                        <a:srgbClr val="FF0000"/>
                                      </p:to>
                                    </p:animClr>
                                    <p:animClr clrSpc="rgb" dir="cw">
                                      <p:cBhvr>
                                        <p:cTn id="81" dur="500" fill="hold"/>
                                        <p:tgtEl>
                                          <p:spTgt spid="31"/>
                                        </p:tgtEl>
                                        <p:attrNameLst>
                                          <p:attrName>fillcolor</p:attrName>
                                        </p:attrNameLst>
                                      </p:cBhvr>
                                      <p:to>
                                        <a:srgbClr val="FF0000"/>
                                      </p:to>
                                    </p:animClr>
                                    <p:set>
                                      <p:cBhvr>
                                        <p:cTn id="82" dur="500" fill="hold"/>
                                        <p:tgtEl>
                                          <p:spTgt spid="31"/>
                                        </p:tgtEl>
                                        <p:attrNameLst>
                                          <p:attrName>fill.type</p:attrName>
                                        </p:attrNameLst>
                                      </p:cBhvr>
                                      <p:to>
                                        <p:strVal val="solid"/>
                                      </p:to>
                                    </p:set>
                                    <p:set>
                                      <p:cBhvr>
                                        <p:cTn id="83" dur="500" fill="hold"/>
                                        <p:tgtEl>
                                          <p:spTgt spid="31"/>
                                        </p:tgtEl>
                                        <p:attrNameLst>
                                          <p:attrName>fill.on</p:attrName>
                                        </p:attrNameLst>
                                      </p:cBhvr>
                                      <p:to>
                                        <p:strVal val="true"/>
                                      </p:to>
                                    </p:set>
                                  </p:childTnLst>
                                </p:cTn>
                              </p:par>
                              <p:par>
                                <p:cTn id="84" presetID="19" presetClass="emph" presetSubtype="0" repeatCount="4000" fill="hold" grpId="2" nodeType="withEffect">
                                  <p:stCondLst>
                                    <p:cond delay="3000"/>
                                  </p:stCondLst>
                                  <p:childTnLst>
                                    <p:animClr clrSpc="rgb" dir="cw">
                                      <p:cBhvr override="childStyle">
                                        <p:cTn id="85" dur="500" fill="hold"/>
                                        <p:tgtEl>
                                          <p:spTgt spid="15"/>
                                        </p:tgtEl>
                                        <p:attrNameLst>
                                          <p:attrName>style.color</p:attrName>
                                        </p:attrNameLst>
                                      </p:cBhvr>
                                      <p:to>
                                        <a:srgbClr val="92D050"/>
                                      </p:to>
                                    </p:animClr>
                                    <p:animClr clrSpc="rgb" dir="cw">
                                      <p:cBhvr>
                                        <p:cTn id="86" dur="500" fill="hold"/>
                                        <p:tgtEl>
                                          <p:spTgt spid="15"/>
                                        </p:tgtEl>
                                        <p:attrNameLst>
                                          <p:attrName>fillcolor</p:attrName>
                                        </p:attrNameLst>
                                      </p:cBhvr>
                                      <p:to>
                                        <a:srgbClr val="92D050"/>
                                      </p:to>
                                    </p:animClr>
                                    <p:set>
                                      <p:cBhvr>
                                        <p:cTn id="87" dur="500" fill="hold"/>
                                        <p:tgtEl>
                                          <p:spTgt spid="15"/>
                                        </p:tgtEl>
                                        <p:attrNameLst>
                                          <p:attrName>fill.type</p:attrName>
                                        </p:attrNameLst>
                                      </p:cBhvr>
                                      <p:to>
                                        <p:strVal val="solid"/>
                                      </p:to>
                                    </p:set>
                                    <p:set>
                                      <p:cBhvr>
                                        <p:cTn id="88" dur="500" fill="hold"/>
                                        <p:tgtEl>
                                          <p:spTgt spid="15"/>
                                        </p:tgtEl>
                                        <p:attrNameLst>
                                          <p:attrName>fill.on</p:attrName>
                                        </p:attrNameLst>
                                      </p:cBhvr>
                                      <p:to>
                                        <p:strVal val="true"/>
                                      </p:to>
                                    </p:set>
                                  </p:childTnLst>
                                </p:cTn>
                              </p:par>
                              <p:par>
                                <p:cTn id="89" presetID="1" presetClass="mediacall" presetSubtype="0" fill="hold" nodeType="withEffect">
                                  <p:stCondLst>
                                    <p:cond delay="3000"/>
                                  </p:stCondLst>
                                  <p:childTnLst>
                                    <p:cmd type="call" cmd="playFrom(0.0)">
                                      <p:cBhvr>
                                        <p:cTn id="90" dur="5906" fill="hold"/>
                                        <p:tgtEl>
                                          <p:spTgt spid="41"/>
                                        </p:tgtEl>
                                      </p:cBhvr>
                                    </p:cmd>
                                  </p:childTnLst>
                                </p:cTn>
                              </p:par>
                              <p:par>
                                <p:cTn id="91" presetID="3" presetClass="mediacall" presetSubtype="0" fill="hold" nodeType="withEffect">
                                  <p:stCondLst>
                                    <p:cond delay="3000"/>
                                  </p:stCondLst>
                                  <p:childTnLst>
                                    <p:cmd type="call" cmd="stop">
                                      <p:cBhvr>
                                        <p:cTn id="92" dur="1" fill="hold"/>
                                        <p:tgtEl>
                                          <p:spTgt spid="39"/>
                                        </p:tgtEl>
                                      </p:cBhvr>
                                    </p:cmd>
                                  </p:childTnLst>
                                </p:cTn>
                              </p:par>
                              <p:par>
                                <p:cTn id="93" presetID="30" presetClass="emph" presetSubtype="0" fill="hold" grpId="2" nodeType="withEffect">
                                  <p:stCondLst>
                                    <p:cond delay="3000"/>
                                  </p:stCondLst>
                                  <p:childTnLst>
                                    <p:animClr clrSpc="hsl" dir="cw">
                                      <p:cBhvr override="childStyle">
                                        <p:cTn id="94" dur="500" fill="hold"/>
                                        <p:tgtEl>
                                          <p:spTgt spid="33"/>
                                        </p:tgtEl>
                                        <p:attrNameLst>
                                          <p:attrName>style.color</p:attrName>
                                        </p:attrNameLst>
                                      </p:cBhvr>
                                      <p:by>
                                        <p:hsl h="0" s="12549" l="25098"/>
                                      </p:by>
                                    </p:animClr>
                                    <p:animClr clrSpc="hsl" dir="cw">
                                      <p:cBhvr>
                                        <p:cTn id="95" dur="500" fill="hold"/>
                                        <p:tgtEl>
                                          <p:spTgt spid="33"/>
                                        </p:tgtEl>
                                        <p:attrNameLst>
                                          <p:attrName>fillcolor</p:attrName>
                                        </p:attrNameLst>
                                      </p:cBhvr>
                                      <p:by>
                                        <p:hsl h="0" s="12549" l="25098"/>
                                      </p:by>
                                    </p:animClr>
                                    <p:animClr clrSpc="hsl" dir="cw">
                                      <p:cBhvr>
                                        <p:cTn id="96" dur="500" fill="hold"/>
                                        <p:tgtEl>
                                          <p:spTgt spid="33"/>
                                        </p:tgtEl>
                                        <p:attrNameLst>
                                          <p:attrName>stroke.color</p:attrName>
                                        </p:attrNameLst>
                                      </p:cBhvr>
                                      <p:by>
                                        <p:hsl h="0" s="12549" l="25098"/>
                                      </p:by>
                                    </p:animClr>
                                    <p:set>
                                      <p:cBhvr>
                                        <p:cTn id="97" dur="500" fill="hold"/>
                                        <p:tgtEl>
                                          <p:spTgt spid="33"/>
                                        </p:tgtEl>
                                        <p:attrNameLst>
                                          <p:attrName>fill.type</p:attrName>
                                        </p:attrNameLst>
                                      </p:cBhvr>
                                      <p:to>
                                        <p:strVal val="solid"/>
                                      </p:to>
                                    </p:set>
                                  </p:childTnLst>
                                </p:cTn>
                              </p:par>
                              <p:par>
                                <p:cTn id="98" presetID="24" presetClass="emph" presetSubtype="0" fill="hold" grpId="3" nodeType="withEffect">
                                  <p:stCondLst>
                                    <p:cond delay="3000"/>
                                  </p:stCondLst>
                                  <p:childTnLst>
                                    <p:animClr clrSpc="hsl" dir="cw">
                                      <p:cBhvr override="childStyle">
                                        <p:cTn id="99" dur="500" fill="hold"/>
                                        <p:tgtEl>
                                          <p:spTgt spid="25"/>
                                        </p:tgtEl>
                                        <p:attrNameLst>
                                          <p:attrName>style.color</p:attrName>
                                        </p:attrNameLst>
                                      </p:cBhvr>
                                      <p:by>
                                        <p:hsl h="0" s="-12549" l="-25098"/>
                                      </p:by>
                                    </p:animClr>
                                    <p:animClr clrSpc="hsl" dir="cw">
                                      <p:cBhvr>
                                        <p:cTn id="100" dur="500" fill="hold"/>
                                        <p:tgtEl>
                                          <p:spTgt spid="25"/>
                                        </p:tgtEl>
                                        <p:attrNameLst>
                                          <p:attrName>fillcolor</p:attrName>
                                        </p:attrNameLst>
                                      </p:cBhvr>
                                      <p:by>
                                        <p:hsl h="0" s="-12549" l="-25098"/>
                                      </p:by>
                                    </p:animClr>
                                    <p:animClr clrSpc="hsl" dir="cw">
                                      <p:cBhvr>
                                        <p:cTn id="101" dur="500" fill="hold"/>
                                        <p:tgtEl>
                                          <p:spTgt spid="25"/>
                                        </p:tgtEl>
                                        <p:attrNameLst>
                                          <p:attrName>stroke.color</p:attrName>
                                        </p:attrNameLst>
                                      </p:cBhvr>
                                      <p:by>
                                        <p:hsl h="0" s="-12549" l="-25098"/>
                                      </p:by>
                                    </p:animClr>
                                    <p:set>
                                      <p:cBhvr>
                                        <p:cTn id="102" dur="500" fill="hold"/>
                                        <p:tgtEl>
                                          <p:spTgt spid="25"/>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103" restart="whenNotActive" fill="hold" evtFilter="cancelBubble" nodeType="interactiveSeq">
                <p:stCondLst>
                  <p:cond evt="onClick" delay="0">
                    <p:tgtEl>
                      <p:spTgt spid="27"/>
                    </p:tgtEl>
                  </p:cond>
                </p:stCondLst>
                <p:endSync evt="end" delay="0">
                  <p:rtn val="all"/>
                </p:endSync>
                <p:childTnLst>
                  <p:par>
                    <p:cTn id="104" fill="hold">
                      <p:stCondLst>
                        <p:cond delay="0"/>
                      </p:stCondLst>
                      <p:childTnLst>
                        <p:par>
                          <p:cTn id="105" fill="hold">
                            <p:stCondLst>
                              <p:cond delay="0"/>
                            </p:stCondLst>
                            <p:childTnLst>
                              <p:par>
                                <p:cTn id="106" presetID="24" presetClass="emph" presetSubtype="0" fill="hold" grpId="1" nodeType="clickEffect">
                                  <p:stCondLst>
                                    <p:cond delay="0"/>
                                  </p:stCondLst>
                                  <p:childTnLst>
                                    <p:animClr clrSpc="hsl" dir="cw">
                                      <p:cBhvr override="childStyle">
                                        <p:cTn id="107" dur="500" fill="hold"/>
                                        <p:tgtEl>
                                          <p:spTgt spid="27"/>
                                        </p:tgtEl>
                                        <p:attrNameLst>
                                          <p:attrName>style.color</p:attrName>
                                        </p:attrNameLst>
                                      </p:cBhvr>
                                      <p:by>
                                        <p:hsl h="0" s="-12549" l="-25098"/>
                                      </p:by>
                                    </p:animClr>
                                    <p:animClr clrSpc="hsl" dir="cw">
                                      <p:cBhvr>
                                        <p:cTn id="108" dur="500" fill="hold"/>
                                        <p:tgtEl>
                                          <p:spTgt spid="27"/>
                                        </p:tgtEl>
                                        <p:attrNameLst>
                                          <p:attrName>fillcolor</p:attrName>
                                        </p:attrNameLst>
                                      </p:cBhvr>
                                      <p:by>
                                        <p:hsl h="0" s="-12549" l="-25098"/>
                                      </p:by>
                                    </p:animClr>
                                    <p:animClr clrSpc="hsl" dir="cw">
                                      <p:cBhvr>
                                        <p:cTn id="109" dur="500" fill="hold"/>
                                        <p:tgtEl>
                                          <p:spTgt spid="27"/>
                                        </p:tgtEl>
                                        <p:attrNameLst>
                                          <p:attrName>stroke.color</p:attrName>
                                        </p:attrNameLst>
                                      </p:cBhvr>
                                      <p:by>
                                        <p:hsl h="0" s="-12549" l="-25098"/>
                                      </p:by>
                                    </p:animClr>
                                    <p:set>
                                      <p:cBhvr>
                                        <p:cTn id="110" dur="500" fill="hold"/>
                                        <p:tgtEl>
                                          <p:spTgt spid="27"/>
                                        </p:tgtEl>
                                        <p:attrNameLst>
                                          <p:attrName>fill.type</p:attrName>
                                        </p:attrNameLst>
                                      </p:cBhvr>
                                      <p:to>
                                        <p:strVal val="solid"/>
                                      </p:to>
                                    </p:set>
                                  </p:childTnLst>
                                </p:cTn>
                              </p:par>
                              <p:par>
                                <p:cTn id="111" presetID="19" presetClass="emph" presetSubtype="0" fill="hold" grpId="0" nodeType="withEffect">
                                  <p:stCondLst>
                                    <p:cond delay="0"/>
                                  </p:stCondLst>
                                  <p:childTnLst>
                                    <p:animClr clrSpc="rgb" dir="cw">
                                      <p:cBhvr override="childStyle">
                                        <p:cTn id="112" dur="500" fill="hold"/>
                                        <p:tgtEl>
                                          <p:spTgt spid="16"/>
                                        </p:tgtEl>
                                        <p:attrNameLst>
                                          <p:attrName>style.color</p:attrName>
                                        </p:attrNameLst>
                                      </p:cBhvr>
                                      <p:to>
                                        <a:srgbClr val="FFC000"/>
                                      </p:to>
                                    </p:animClr>
                                    <p:animClr clrSpc="rgb" dir="cw">
                                      <p:cBhvr>
                                        <p:cTn id="113" dur="500" fill="hold"/>
                                        <p:tgtEl>
                                          <p:spTgt spid="16"/>
                                        </p:tgtEl>
                                        <p:attrNameLst>
                                          <p:attrName>fillcolor</p:attrName>
                                        </p:attrNameLst>
                                      </p:cBhvr>
                                      <p:to>
                                        <a:srgbClr val="FFC000"/>
                                      </p:to>
                                    </p:animClr>
                                    <p:set>
                                      <p:cBhvr>
                                        <p:cTn id="114" dur="500" fill="hold"/>
                                        <p:tgtEl>
                                          <p:spTgt spid="16"/>
                                        </p:tgtEl>
                                        <p:attrNameLst>
                                          <p:attrName>fill.type</p:attrName>
                                        </p:attrNameLst>
                                      </p:cBhvr>
                                      <p:to>
                                        <p:strVal val="solid"/>
                                      </p:to>
                                    </p:set>
                                    <p:set>
                                      <p:cBhvr>
                                        <p:cTn id="115" dur="500" fill="hold"/>
                                        <p:tgtEl>
                                          <p:spTgt spid="16"/>
                                        </p:tgtEl>
                                        <p:attrNameLst>
                                          <p:attrName>fill.on</p:attrName>
                                        </p:attrNameLst>
                                      </p:cBhvr>
                                      <p:to>
                                        <p:strVal val="true"/>
                                      </p:to>
                                    </p:set>
                                  </p:childTnLst>
                                </p:cTn>
                              </p:par>
                              <p:par>
                                <p:cTn id="116" presetID="1" presetClass="mediacall" presetSubtype="0" fill="hold" nodeType="withEffect">
                                  <p:stCondLst>
                                    <p:cond delay="0"/>
                                  </p:stCondLst>
                                  <p:childTnLst>
                                    <p:cmd type="call" cmd="playFrom(0.0)">
                                      <p:cBhvr>
                                        <p:cTn id="117" dur="20221" fill="hold"/>
                                        <p:tgtEl>
                                          <p:spTgt spid="39"/>
                                        </p:tgtEl>
                                      </p:cBhvr>
                                    </p:cmd>
                                  </p:childTnLst>
                                </p:cTn>
                              </p:par>
                              <p:par>
                                <p:cTn id="118" presetID="3" presetClass="mediacall" presetSubtype="0" fill="hold" nodeType="withEffect">
                                  <p:stCondLst>
                                    <p:cond delay="0"/>
                                  </p:stCondLst>
                                  <p:childTnLst>
                                    <p:cmd type="call" cmd="stop">
                                      <p:cBhvr>
                                        <p:cTn id="119" dur="1" fill="hold"/>
                                        <p:tgtEl>
                                          <p:spTgt spid="38"/>
                                        </p:tgtEl>
                                      </p:cBhvr>
                                    </p:cmd>
                                  </p:childTnLst>
                                </p:cTn>
                              </p:par>
                              <p:par>
                                <p:cTn id="120" presetID="19" presetClass="emph" presetSubtype="0" fill="hold" grpId="1" nodeType="withEffect">
                                  <p:stCondLst>
                                    <p:cond delay="3500"/>
                                  </p:stCondLst>
                                  <p:childTnLst>
                                    <p:animClr clrSpc="rgb" dir="cw">
                                      <p:cBhvr override="childStyle">
                                        <p:cTn id="121" dur="500" fill="hold"/>
                                        <p:tgtEl>
                                          <p:spTgt spid="16"/>
                                        </p:tgtEl>
                                        <p:attrNameLst>
                                          <p:attrName>style.color</p:attrName>
                                        </p:attrNameLst>
                                      </p:cBhvr>
                                      <p:to>
                                        <a:srgbClr val="FF0000"/>
                                      </p:to>
                                    </p:animClr>
                                    <p:animClr clrSpc="rgb" dir="cw">
                                      <p:cBhvr>
                                        <p:cTn id="122" dur="500" fill="hold"/>
                                        <p:tgtEl>
                                          <p:spTgt spid="16"/>
                                        </p:tgtEl>
                                        <p:attrNameLst>
                                          <p:attrName>fillcolor</p:attrName>
                                        </p:attrNameLst>
                                      </p:cBhvr>
                                      <p:to>
                                        <a:srgbClr val="FF0000"/>
                                      </p:to>
                                    </p:animClr>
                                    <p:set>
                                      <p:cBhvr>
                                        <p:cTn id="123" dur="500" fill="hold"/>
                                        <p:tgtEl>
                                          <p:spTgt spid="16"/>
                                        </p:tgtEl>
                                        <p:attrNameLst>
                                          <p:attrName>fill.type</p:attrName>
                                        </p:attrNameLst>
                                      </p:cBhvr>
                                      <p:to>
                                        <p:strVal val="solid"/>
                                      </p:to>
                                    </p:set>
                                    <p:set>
                                      <p:cBhvr>
                                        <p:cTn id="124" dur="500" fill="hold"/>
                                        <p:tgtEl>
                                          <p:spTgt spid="16"/>
                                        </p:tgtEl>
                                        <p:attrNameLst>
                                          <p:attrName>fill.on</p:attrName>
                                        </p:attrNameLst>
                                      </p:cBhvr>
                                      <p:to>
                                        <p:strVal val="true"/>
                                      </p:to>
                                    </p:set>
                                  </p:childTnLst>
                                </p:cTn>
                              </p:par>
                              <p:par>
                                <p:cTn id="125" presetID="19" presetClass="emph" presetSubtype="0" repeatCount="4000" fill="hold" grpId="3" nodeType="withEffect">
                                  <p:stCondLst>
                                    <p:cond delay="3500"/>
                                  </p:stCondLst>
                                  <p:childTnLst>
                                    <p:animClr clrSpc="rgb" dir="cw">
                                      <p:cBhvr override="childStyle">
                                        <p:cTn id="126" dur="500" fill="hold"/>
                                        <p:tgtEl>
                                          <p:spTgt spid="15"/>
                                        </p:tgtEl>
                                        <p:attrNameLst>
                                          <p:attrName>style.color</p:attrName>
                                        </p:attrNameLst>
                                      </p:cBhvr>
                                      <p:to>
                                        <a:srgbClr val="92D050"/>
                                      </p:to>
                                    </p:animClr>
                                    <p:animClr clrSpc="rgb" dir="cw">
                                      <p:cBhvr>
                                        <p:cTn id="127" dur="500" fill="hold"/>
                                        <p:tgtEl>
                                          <p:spTgt spid="15"/>
                                        </p:tgtEl>
                                        <p:attrNameLst>
                                          <p:attrName>fillcolor</p:attrName>
                                        </p:attrNameLst>
                                      </p:cBhvr>
                                      <p:to>
                                        <a:srgbClr val="92D050"/>
                                      </p:to>
                                    </p:animClr>
                                    <p:set>
                                      <p:cBhvr>
                                        <p:cTn id="128" dur="500" fill="hold"/>
                                        <p:tgtEl>
                                          <p:spTgt spid="15"/>
                                        </p:tgtEl>
                                        <p:attrNameLst>
                                          <p:attrName>fill.type</p:attrName>
                                        </p:attrNameLst>
                                      </p:cBhvr>
                                      <p:to>
                                        <p:strVal val="solid"/>
                                      </p:to>
                                    </p:set>
                                    <p:set>
                                      <p:cBhvr>
                                        <p:cTn id="129" dur="500" fill="hold"/>
                                        <p:tgtEl>
                                          <p:spTgt spid="15"/>
                                        </p:tgtEl>
                                        <p:attrNameLst>
                                          <p:attrName>fill.on</p:attrName>
                                        </p:attrNameLst>
                                      </p:cBhvr>
                                      <p:to>
                                        <p:strVal val="true"/>
                                      </p:to>
                                    </p:set>
                                  </p:childTnLst>
                                </p:cTn>
                              </p:par>
                              <p:par>
                                <p:cTn id="130" presetID="1" presetClass="mediacall" presetSubtype="0" fill="hold" nodeType="withEffect">
                                  <p:stCondLst>
                                    <p:cond delay="3500"/>
                                  </p:stCondLst>
                                  <p:childTnLst>
                                    <p:cmd type="call" cmd="playFrom(0.0)">
                                      <p:cBhvr>
                                        <p:cTn id="131" dur="5906" fill="hold"/>
                                        <p:tgtEl>
                                          <p:spTgt spid="41"/>
                                        </p:tgtEl>
                                      </p:cBhvr>
                                    </p:cmd>
                                  </p:childTnLst>
                                </p:cTn>
                              </p:par>
                              <p:par>
                                <p:cTn id="132" presetID="3" presetClass="mediacall" presetSubtype="0" fill="hold" nodeType="withEffect">
                                  <p:stCondLst>
                                    <p:cond delay="3500"/>
                                  </p:stCondLst>
                                  <p:childTnLst>
                                    <p:cmd type="call" cmd="stop">
                                      <p:cBhvr>
                                        <p:cTn id="133" dur="1" fill="hold"/>
                                        <p:tgtEl>
                                          <p:spTgt spid="39"/>
                                        </p:tgtEl>
                                      </p:cBhvr>
                                    </p:cmd>
                                  </p:childTnLst>
                                </p:cTn>
                              </p:par>
                              <p:par>
                                <p:cTn id="134" presetID="30" presetClass="emph" presetSubtype="0" fill="hold" grpId="2" nodeType="withEffect">
                                  <p:stCondLst>
                                    <p:cond delay="3500"/>
                                  </p:stCondLst>
                                  <p:childTnLst>
                                    <p:animClr clrSpc="hsl" dir="cw">
                                      <p:cBhvr override="childStyle">
                                        <p:cTn id="135" dur="500" fill="hold"/>
                                        <p:tgtEl>
                                          <p:spTgt spid="27"/>
                                        </p:tgtEl>
                                        <p:attrNameLst>
                                          <p:attrName>style.color</p:attrName>
                                        </p:attrNameLst>
                                      </p:cBhvr>
                                      <p:by>
                                        <p:hsl h="0" s="12549" l="25098"/>
                                      </p:by>
                                    </p:animClr>
                                    <p:animClr clrSpc="hsl" dir="cw">
                                      <p:cBhvr>
                                        <p:cTn id="136" dur="500" fill="hold"/>
                                        <p:tgtEl>
                                          <p:spTgt spid="27"/>
                                        </p:tgtEl>
                                        <p:attrNameLst>
                                          <p:attrName>fillcolor</p:attrName>
                                        </p:attrNameLst>
                                      </p:cBhvr>
                                      <p:by>
                                        <p:hsl h="0" s="12549" l="25098"/>
                                      </p:by>
                                    </p:animClr>
                                    <p:animClr clrSpc="hsl" dir="cw">
                                      <p:cBhvr>
                                        <p:cTn id="137" dur="500" fill="hold"/>
                                        <p:tgtEl>
                                          <p:spTgt spid="27"/>
                                        </p:tgtEl>
                                        <p:attrNameLst>
                                          <p:attrName>stroke.color</p:attrName>
                                        </p:attrNameLst>
                                      </p:cBhvr>
                                      <p:by>
                                        <p:hsl h="0" s="12549" l="25098"/>
                                      </p:by>
                                    </p:animClr>
                                    <p:set>
                                      <p:cBhvr>
                                        <p:cTn id="138" dur="500" fill="hold"/>
                                        <p:tgtEl>
                                          <p:spTgt spid="27"/>
                                        </p:tgtEl>
                                        <p:attrNameLst>
                                          <p:attrName>fill.type</p:attrName>
                                        </p:attrNameLst>
                                      </p:cBhvr>
                                      <p:to>
                                        <p:strVal val="solid"/>
                                      </p:to>
                                    </p:set>
                                  </p:childTnLst>
                                </p:cTn>
                              </p:par>
                              <p:par>
                                <p:cTn id="139" presetID="24" presetClass="emph" presetSubtype="0" fill="hold" grpId="4" nodeType="withEffect">
                                  <p:stCondLst>
                                    <p:cond delay="3500"/>
                                  </p:stCondLst>
                                  <p:childTnLst>
                                    <p:animClr clrSpc="hsl" dir="cw">
                                      <p:cBhvr override="childStyle">
                                        <p:cTn id="140" dur="500" fill="hold"/>
                                        <p:tgtEl>
                                          <p:spTgt spid="25"/>
                                        </p:tgtEl>
                                        <p:attrNameLst>
                                          <p:attrName>style.color</p:attrName>
                                        </p:attrNameLst>
                                      </p:cBhvr>
                                      <p:by>
                                        <p:hsl h="0" s="-12549" l="-25098"/>
                                      </p:by>
                                    </p:animClr>
                                    <p:animClr clrSpc="hsl" dir="cw">
                                      <p:cBhvr>
                                        <p:cTn id="141" dur="500" fill="hold"/>
                                        <p:tgtEl>
                                          <p:spTgt spid="25"/>
                                        </p:tgtEl>
                                        <p:attrNameLst>
                                          <p:attrName>fillcolor</p:attrName>
                                        </p:attrNameLst>
                                      </p:cBhvr>
                                      <p:by>
                                        <p:hsl h="0" s="-12549" l="-25098"/>
                                      </p:by>
                                    </p:animClr>
                                    <p:animClr clrSpc="hsl" dir="cw">
                                      <p:cBhvr>
                                        <p:cTn id="142" dur="500" fill="hold"/>
                                        <p:tgtEl>
                                          <p:spTgt spid="25"/>
                                        </p:tgtEl>
                                        <p:attrNameLst>
                                          <p:attrName>stroke.color</p:attrName>
                                        </p:attrNameLst>
                                      </p:cBhvr>
                                      <p:by>
                                        <p:hsl h="0" s="-12549" l="-25098"/>
                                      </p:by>
                                    </p:animClr>
                                    <p:set>
                                      <p:cBhvr>
                                        <p:cTn id="143" dur="500" fill="hold"/>
                                        <p:tgtEl>
                                          <p:spTgt spid="25"/>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44" restart="whenNotActive" fill="hold" evtFilter="cancelBubble" nodeType="interactiveSeq">
                <p:stCondLst>
                  <p:cond evt="onClick" delay="0">
                    <p:tgtEl>
                      <p:spTgt spid="34"/>
                    </p:tgtEl>
                  </p:cond>
                </p:stCondLst>
                <p:endSync evt="end" delay="0">
                  <p:rtn val="all"/>
                </p:endSync>
                <p:childTnLst>
                  <p:par>
                    <p:cTn id="145" fill="hold">
                      <p:stCondLst>
                        <p:cond delay="0"/>
                      </p:stCondLst>
                      <p:childTnLst>
                        <p:par>
                          <p:cTn id="146" fill="hold">
                            <p:stCondLst>
                              <p:cond delay="0"/>
                            </p:stCondLst>
                            <p:childTnLst>
                              <p:par>
                                <p:cTn id="147" presetID="24" presetClass="emph" presetSubtype="0" fill="hold" grpId="1" nodeType="clickEffect">
                                  <p:stCondLst>
                                    <p:cond delay="0"/>
                                  </p:stCondLst>
                                  <p:childTnLst>
                                    <p:animClr clrSpc="hsl" dir="cw">
                                      <p:cBhvr override="childStyle">
                                        <p:cTn id="148" dur="500" fill="hold"/>
                                        <p:tgtEl>
                                          <p:spTgt spid="34"/>
                                        </p:tgtEl>
                                        <p:attrNameLst>
                                          <p:attrName>style.color</p:attrName>
                                        </p:attrNameLst>
                                      </p:cBhvr>
                                      <p:by>
                                        <p:hsl h="0" s="-12549" l="-25098"/>
                                      </p:by>
                                    </p:animClr>
                                    <p:animClr clrSpc="hsl" dir="cw">
                                      <p:cBhvr>
                                        <p:cTn id="149" dur="500" fill="hold"/>
                                        <p:tgtEl>
                                          <p:spTgt spid="34"/>
                                        </p:tgtEl>
                                        <p:attrNameLst>
                                          <p:attrName>fillcolor</p:attrName>
                                        </p:attrNameLst>
                                      </p:cBhvr>
                                      <p:by>
                                        <p:hsl h="0" s="-12549" l="-25098"/>
                                      </p:by>
                                    </p:animClr>
                                    <p:animClr clrSpc="hsl" dir="cw">
                                      <p:cBhvr>
                                        <p:cTn id="150" dur="500" fill="hold"/>
                                        <p:tgtEl>
                                          <p:spTgt spid="34"/>
                                        </p:tgtEl>
                                        <p:attrNameLst>
                                          <p:attrName>stroke.color</p:attrName>
                                        </p:attrNameLst>
                                      </p:cBhvr>
                                      <p:by>
                                        <p:hsl h="0" s="-12549" l="-25098"/>
                                      </p:by>
                                    </p:animClr>
                                    <p:set>
                                      <p:cBhvr>
                                        <p:cTn id="151" dur="500" fill="hold"/>
                                        <p:tgtEl>
                                          <p:spTgt spid="34"/>
                                        </p:tgtEl>
                                        <p:attrNameLst>
                                          <p:attrName>fill.type</p:attrName>
                                        </p:attrNameLst>
                                      </p:cBhvr>
                                      <p:to>
                                        <p:strVal val="solid"/>
                                      </p:to>
                                    </p:set>
                                  </p:childTnLst>
                                </p:cTn>
                              </p:par>
                              <p:par>
                                <p:cTn id="152" presetID="19" presetClass="emph" presetSubtype="0" fill="hold" grpId="0" nodeType="withEffect">
                                  <p:stCondLst>
                                    <p:cond delay="0"/>
                                  </p:stCondLst>
                                  <p:childTnLst>
                                    <p:animClr clrSpc="rgb" dir="cw">
                                      <p:cBhvr override="childStyle">
                                        <p:cTn id="153" dur="500" fill="hold"/>
                                        <p:tgtEl>
                                          <p:spTgt spid="32"/>
                                        </p:tgtEl>
                                        <p:attrNameLst>
                                          <p:attrName>style.color</p:attrName>
                                        </p:attrNameLst>
                                      </p:cBhvr>
                                      <p:to>
                                        <a:schemeClr val="accent2"/>
                                      </p:to>
                                    </p:animClr>
                                    <p:animClr clrSpc="rgb" dir="cw">
                                      <p:cBhvr>
                                        <p:cTn id="154" dur="500" fill="hold"/>
                                        <p:tgtEl>
                                          <p:spTgt spid="32"/>
                                        </p:tgtEl>
                                        <p:attrNameLst>
                                          <p:attrName>fillcolor</p:attrName>
                                        </p:attrNameLst>
                                      </p:cBhvr>
                                      <p:to>
                                        <a:schemeClr val="accent2"/>
                                      </p:to>
                                    </p:animClr>
                                    <p:set>
                                      <p:cBhvr>
                                        <p:cTn id="155" dur="500" fill="hold"/>
                                        <p:tgtEl>
                                          <p:spTgt spid="32"/>
                                        </p:tgtEl>
                                        <p:attrNameLst>
                                          <p:attrName>fill.type</p:attrName>
                                        </p:attrNameLst>
                                      </p:cBhvr>
                                      <p:to>
                                        <p:strVal val="solid"/>
                                      </p:to>
                                    </p:set>
                                    <p:set>
                                      <p:cBhvr>
                                        <p:cTn id="156" dur="500" fill="hold"/>
                                        <p:tgtEl>
                                          <p:spTgt spid="32"/>
                                        </p:tgtEl>
                                        <p:attrNameLst>
                                          <p:attrName>fill.on</p:attrName>
                                        </p:attrNameLst>
                                      </p:cBhvr>
                                      <p:to>
                                        <p:strVal val="true"/>
                                      </p:to>
                                    </p:set>
                                  </p:childTnLst>
                                </p:cTn>
                              </p:par>
                              <p:par>
                                <p:cTn id="157" presetID="1" presetClass="mediacall" presetSubtype="0" fill="hold" nodeType="withEffect">
                                  <p:stCondLst>
                                    <p:cond delay="0"/>
                                  </p:stCondLst>
                                  <p:childTnLst>
                                    <p:cmd type="call" cmd="playFrom(0.0)">
                                      <p:cBhvr>
                                        <p:cTn id="158" dur="20221" fill="hold"/>
                                        <p:tgtEl>
                                          <p:spTgt spid="39"/>
                                        </p:tgtEl>
                                      </p:cBhvr>
                                    </p:cmd>
                                  </p:childTnLst>
                                </p:cTn>
                              </p:par>
                              <p:par>
                                <p:cTn id="159" presetID="3" presetClass="mediacall" presetSubtype="0" fill="hold" nodeType="withEffect">
                                  <p:stCondLst>
                                    <p:cond delay="0"/>
                                  </p:stCondLst>
                                  <p:childTnLst>
                                    <p:cmd type="call" cmd="stop">
                                      <p:cBhvr>
                                        <p:cTn id="160" dur="1" fill="hold"/>
                                        <p:tgtEl>
                                          <p:spTgt spid="38"/>
                                        </p:tgtEl>
                                      </p:cBhvr>
                                    </p:cmd>
                                  </p:childTnLst>
                                </p:cTn>
                              </p:par>
                              <p:par>
                                <p:cTn id="161" presetID="19" presetClass="emph" presetSubtype="0" fill="hold" grpId="1" nodeType="withEffect">
                                  <p:stCondLst>
                                    <p:cond delay="3000"/>
                                  </p:stCondLst>
                                  <p:childTnLst>
                                    <p:animClr clrSpc="rgb" dir="cw">
                                      <p:cBhvr override="childStyle">
                                        <p:cTn id="162" dur="500" fill="hold"/>
                                        <p:tgtEl>
                                          <p:spTgt spid="32"/>
                                        </p:tgtEl>
                                        <p:attrNameLst>
                                          <p:attrName>style.color</p:attrName>
                                        </p:attrNameLst>
                                      </p:cBhvr>
                                      <p:to>
                                        <a:srgbClr val="FF0000"/>
                                      </p:to>
                                    </p:animClr>
                                    <p:animClr clrSpc="rgb" dir="cw">
                                      <p:cBhvr>
                                        <p:cTn id="163" dur="500" fill="hold"/>
                                        <p:tgtEl>
                                          <p:spTgt spid="32"/>
                                        </p:tgtEl>
                                        <p:attrNameLst>
                                          <p:attrName>fillcolor</p:attrName>
                                        </p:attrNameLst>
                                      </p:cBhvr>
                                      <p:to>
                                        <a:srgbClr val="FF0000"/>
                                      </p:to>
                                    </p:animClr>
                                    <p:set>
                                      <p:cBhvr>
                                        <p:cTn id="164" dur="500" fill="hold"/>
                                        <p:tgtEl>
                                          <p:spTgt spid="32"/>
                                        </p:tgtEl>
                                        <p:attrNameLst>
                                          <p:attrName>fill.type</p:attrName>
                                        </p:attrNameLst>
                                      </p:cBhvr>
                                      <p:to>
                                        <p:strVal val="solid"/>
                                      </p:to>
                                    </p:set>
                                    <p:set>
                                      <p:cBhvr>
                                        <p:cTn id="165" dur="500" fill="hold"/>
                                        <p:tgtEl>
                                          <p:spTgt spid="32"/>
                                        </p:tgtEl>
                                        <p:attrNameLst>
                                          <p:attrName>fill.on</p:attrName>
                                        </p:attrNameLst>
                                      </p:cBhvr>
                                      <p:to>
                                        <p:strVal val="true"/>
                                      </p:to>
                                    </p:set>
                                  </p:childTnLst>
                                </p:cTn>
                              </p:par>
                              <p:par>
                                <p:cTn id="166" presetID="19" presetClass="emph" presetSubtype="0" repeatCount="4000" fill="hold" grpId="4" nodeType="withEffect">
                                  <p:stCondLst>
                                    <p:cond delay="3000"/>
                                  </p:stCondLst>
                                  <p:childTnLst>
                                    <p:animClr clrSpc="rgb" dir="cw">
                                      <p:cBhvr override="childStyle">
                                        <p:cTn id="167" dur="500" fill="hold"/>
                                        <p:tgtEl>
                                          <p:spTgt spid="15"/>
                                        </p:tgtEl>
                                        <p:attrNameLst>
                                          <p:attrName>style.color</p:attrName>
                                        </p:attrNameLst>
                                      </p:cBhvr>
                                      <p:to>
                                        <a:srgbClr val="92D050"/>
                                      </p:to>
                                    </p:animClr>
                                    <p:animClr clrSpc="rgb" dir="cw">
                                      <p:cBhvr>
                                        <p:cTn id="168" dur="500" fill="hold"/>
                                        <p:tgtEl>
                                          <p:spTgt spid="15"/>
                                        </p:tgtEl>
                                        <p:attrNameLst>
                                          <p:attrName>fillcolor</p:attrName>
                                        </p:attrNameLst>
                                      </p:cBhvr>
                                      <p:to>
                                        <a:srgbClr val="92D050"/>
                                      </p:to>
                                    </p:animClr>
                                    <p:set>
                                      <p:cBhvr>
                                        <p:cTn id="169" dur="500" fill="hold"/>
                                        <p:tgtEl>
                                          <p:spTgt spid="15"/>
                                        </p:tgtEl>
                                        <p:attrNameLst>
                                          <p:attrName>fill.type</p:attrName>
                                        </p:attrNameLst>
                                      </p:cBhvr>
                                      <p:to>
                                        <p:strVal val="solid"/>
                                      </p:to>
                                    </p:set>
                                    <p:set>
                                      <p:cBhvr>
                                        <p:cTn id="170" dur="500" fill="hold"/>
                                        <p:tgtEl>
                                          <p:spTgt spid="15"/>
                                        </p:tgtEl>
                                        <p:attrNameLst>
                                          <p:attrName>fill.on</p:attrName>
                                        </p:attrNameLst>
                                      </p:cBhvr>
                                      <p:to>
                                        <p:strVal val="true"/>
                                      </p:to>
                                    </p:set>
                                  </p:childTnLst>
                                </p:cTn>
                              </p:par>
                              <p:par>
                                <p:cTn id="171" presetID="1" presetClass="mediacall" presetSubtype="0" fill="hold" nodeType="withEffect">
                                  <p:stCondLst>
                                    <p:cond delay="3000"/>
                                  </p:stCondLst>
                                  <p:childTnLst>
                                    <p:cmd type="call" cmd="playFrom(0.0)">
                                      <p:cBhvr>
                                        <p:cTn id="172" dur="5906" fill="hold"/>
                                        <p:tgtEl>
                                          <p:spTgt spid="41"/>
                                        </p:tgtEl>
                                      </p:cBhvr>
                                    </p:cmd>
                                  </p:childTnLst>
                                </p:cTn>
                              </p:par>
                              <p:par>
                                <p:cTn id="173" presetID="3" presetClass="mediacall" presetSubtype="0" fill="hold" nodeType="withEffect">
                                  <p:stCondLst>
                                    <p:cond delay="3000"/>
                                  </p:stCondLst>
                                  <p:childTnLst>
                                    <p:cmd type="call" cmd="stop">
                                      <p:cBhvr>
                                        <p:cTn id="174" dur="1" fill="hold"/>
                                        <p:tgtEl>
                                          <p:spTgt spid="39"/>
                                        </p:tgtEl>
                                      </p:cBhvr>
                                    </p:cmd>
                                  </p:childTnLst>
                                </p:cTn>
                              </p:par>
                              <p:par>
                                <p:cTn id="175" presetID="30" presetClass="emph" presetSubtype="0" fill="hold" grpId="2" nodeType="withEffect">
                                  <p:stCondLst>
                                    <p:cond delay="3000"/>
                                  </p:stCondLst>
                                  <p:childTnLst>
                                    <p:animClr clrSpc="hsl" dir="cw">
                                      <p:cBhvr override="childStyle">
                                        <p:cTn id="176" dur="500" fill="hold"/>
                                        <p:tgtEl>
                                          <p:spTgt spid="34"/>
                                        </p:tgtEl>
                                        <p:attrNameLst>
                                          <p:attrName>style.color</p:attrName>
                                        </p:attrNameLst>
                                      </p:cBhvr>
                                      <p:by>
                                        <p:hsl h="0" s="12549" l="25098"/>
                                      </p:by>
                                    </p:animClr>
                                    <p:animClr clrSpc="hsl" dir="cw">
                                      <p:cBhvr>
                                        <p:cTn id="177" dur="500" fill="hold"/>
                                        <p:tgtEl>
                                          <p:spTgt spid="34"/>
                                        </p:tgtEl>
                                        <p:attrNameLst>
                                          <p:attrName>fillcolor</p:attrName>
                                        </p:attrNameLst>
                                      </p:cBhvr>
                                      <p:by>
                                        <p:hsl h="0" s="12549" l="25098"/>
                                      </p:by>
                                    </p:animClr>
                                    <p:animClr clrSpc="hsl" dir="cw">
                                      <p:cBhvr>
                                        <p:cTn id="178" dur="500" fill="hold"/>
                                        <p:tgtEl>
                                          <p:spTgt spid="34"/>
                                        </p:tgtEl>
                                        <p:attrNameLst>
                                          <p:attrName>stroke.color</p:attrName>
                                        </p:attrNameLst>
                                      </p:cBhvr>
                                      <p:by>
                                        <p:hsl h="0" s="12549" l="25098"/>
                                      </p:by>
                                    </p:animClr>
                                    <p:set>
                                      <p:cBhvr>
                                        <p:cTn id="179" dur="500" fill="hold"/>
                                        <p:tgtEl>
                                          <p:spTgt spid="34"/>
                                        </p:tgtEl>
                                        <p:attrNameLst>
                                          <p:attrName>fill.type</p:attrName>
                                        </p:attrNameLst>
                                      </p:cBhvr>
                                      <p:to>
                                        <p:strVal val="solid"/>
                                      </p:to>
                                    </p:set>
                                  </p:childTnLst>
                                </p:cTn>
                              </p:par>
                              <p:par>
                                <p:cTn id="180" presetID="24" presetClass="emph" presetSubtype="0" fill="hold" grpId="5" nodeType="withEffect">
                                  <p:stCondLst>
                                    <p:cond delay="3000"/>
                                  </p:stCondLst>
                                  <p:childTnLst>
                                    <p:animClr clrSpc="hsl" dir="cw">
                                      <p:cBhvr override="childStyle">
                                        <p:cTn id="181" dur="500" fill="hold"/>
                                        <p:tgtEl>
                                          <p:spTgt spid="25"/>
                                        </p:tgtEl>
                                        <p:attrNameLst>
                                          <p:attrName>style.color</p:attrName>
                                        </p:attrNameLst>
                                      </p:cBhvr>
                                      <p:by>
                                        <p:hsl h="0" s="-12549" l="-25098"/>
                                      </p:by>
                                    </p:animClr>
                                    <p:animClr clrSpc="hsl" dir="cw">
                                      <p:cBhvr>
                                        <p:cTn id="182" dur="500" fill="hold"/>
                                        <p:tgtEl>
                                          <p:spTgt spid="25"/>
                                        </p:tgtEl>
                                        <p:attrNameLst>
                                          <p:attrName>fillcolor</p:attrName>
                                        </p:attrNameLst>
                                      </p:cBhvr>
                                      <p:by>
                                        <p:hsl h="0" s="-12549" l="-25098"/>
                                      </p:by>
                                    </p:animClr>
                                    <p:animClr clrSpc="hsl" dir="cw">
                                      <p:cBhvr>
                                        <p:cTn id="183" dur="500" fill="hold"/>
                                        <p:tgtEl>
                                          <p:spTgt spid="25"/>
                                        </p:tgtEl>
                                        <p:attrNameLst>
                                          <p:attrName>stroke.color</p:attrName>
                                        </p:attrNameLst>
                                      </p:cBhvr>
                                      <p:by>
                                        <p:hsl h="0" s="-12549" l="-25098"/>
                                      </p:by>
                                    </p:animClr>
                                    <p:set>
                                      <p:cBhvr>
                                        <p:cTn id="184"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85" fill="hold" display="0">
                  <p:stCondLst>
                    <p:cond delay="indefinite"/>
                  </p:stCondLst>
                  <p:endCondLst>
                    <p:cond evt="onStopAudio" delay="0">
                      <p:tgtEl>
                        <p:sldTgt/>
                      </p:tgtEl>
                    </p:cond>
                  </p:endCondLst>
                </p:cTn>
                <p:tgtEl>
                  <p:spTgt spid="39"/>
                </p:tgtEl>
              </p:cMediaNode>
            </p:audio>
            <p:audio>
              <p:cMediaNode vol="80000">
                <p:cTn id="186" fill="hold" display="0">
                  <p:stCondLst>
                    <p:cond delay="indefinite"/>
                  </p:stCondLst>
                  <p:endCondLst>
                    <p:cond evt="onStopAudio" delay="0">
                      <p:tgtEl>
                        <p:sldTgt/>
                      </p:tgtEl>
                    </p:cond>
                  </p:endCondLst>
                </p:cTn>
                <p:tgtEl>
                  <p:spTgt spid="40"/>
                </p:tgtEl>
              </p:cMediaNode>
            </p:audio>
            <p:audio>
              <p:cMediaNode vol="80000">
                <p:cTn id="187"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5" grpId="2" animBg="1"/>
      <p:bldP spid="15" grpId="3" animBg="1"/>
      <p:bldP spid="15" grpId="4" animBg="1"/>
      <p:bldP spid="16" grpId="0" animBg="1"/>
      <p:bldP spid="16" grpId="1" animBg="1"/>
      <p:bldP spid="25" grpId="0"/>
      <p:bldP spid="25" grpId="1"/>
      <p:bldP spid="25" grpId="2"/>
      <p:bldP spid="25" grpId="3"/>
      <p:bldP spid="25" grpId="4"/>
      <p:bldP spid="25" grpId="5"/>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 xmlns:a16="http://schemas.microsoft.com/office/drawing/2014/main" id="{69C01B56-DA3A-41A9-AE57-D9F13F2E1984}"/>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145717" y="109121"/>
            <a:ext cx="1221419" cy="1221418"/>
          </a:xfrm>
          <a:prstGeom prst="rect">
            <a:avLst/>
          </a:prstGeom>
        </p:spPr>
      </p:pic>
      <p:cxnSp>
        <p:nvCxnSpPr>
          <p:cNvPr id="23" name="Straight Connector 22">
            <a:extLst>
              <a:ext uri="{FF2B5EF4-FFF2-40B4-BE49-F238E27FC236}">
                <a16:creationId xmlns="" xmlns:a16="http://schemas.microsoft.com/office/drawing/2014/main" id="{C7B0FE9C-F303-49FF-B30D-C4457E06642A}"/>
              </a:ext>
            </a:extLst>
          </p:cNvPr>
          <p:cNvCxnSpPr/>
          <p:nvPr/>
        </p:nvCxnSpPr>
        <p:spPr>
          <a:xfrm>
            <a:off x="0" y="4403545"/>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 xmlns:a16="http://schemas.microsoft.com/office/drawing/2014/main" id="{2F7D700C-B032-496C-9680-57633EB31182}"/>
              </a:ext>
            </a:extLst>
          </p:cNvPr>
          <p:cNvCxnSpPr/>
          <p:nvPr/>
        </p:nvCxnSpPr>
        <p:spPr>
          <a:xfrm>
            <a:off x="0" y="3540283"/>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 xmlns:a16="http://schemas.microsoft.com/office/drawing/2014/main" id="{B4199134-2609-4E66-A329-2863BCCC5133}"/>
              </a:ext>
            </a:extLst>
          </p:cNvPr>
          <p:cNvCxnSpPr/>
          <p:nvPr/>
        </p:nvCxnSpPr>
        <p:spPr>
          <a:xfrm>
            <a:off x="-39895" y="2351842"/>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 xmlns:a16="http://schemas.microsoft.com/office/drawing/2014/main" id="{2254BD6F-C222-4EBF-A18A-FDA724EC8AEA}"/>
              </a:ext>
            </a:extLst>
          </p:cNvPr>
          <p:cNvSpPr/>
          <p:nvPr/>
        </p:nvSpPr>
        <p:spPr>
          <a:xfrm flipH="1">
            <a:off x="659906" y="1286731"/>
            <a:ext cx="10872191" cy="169254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bg2">
              <a:lumMod val="90000"/>
            </a:schemeClr>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 xmlns:a16="http://schemas.microsoft.com/office/drawing/2014/main" id="{4605F6AC-8356-4661-B6A4-309609CF4CCF}"/>
              </a:ext>
            </a:extLst>
          </p:cNvPr>
          <p:cNvSpPr txBox="1"/>
          <p:nvPr/>
        </p:nvSpPr>
        <p:spPr>
          <a:xfrm>
            <a:off x="1259256" y="1271543"/>
            <a:ext cx="10147179"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Calibri" panose="020F0502020204030204"/>
                <a:ea typeface="+mn-ea"/>
                <a:cs typeface="+mn-cs"/>
              </a:rPr>
              <a:t>Câu 2 . </a:t>
            </a:r>
            <a:r>
              <a:rPr kumimoji="0" lang="en-US" sz="2400" b="1" i="0" u="none" strike="noStrike" kern="1200" cap="none" spc="0" normalizeH="0" baseline="0" noProof="0">
                <a:ln>
                  <a:noFill/>
                </a:ln>
                <a:solidFill>
                  <a:prstClr val="black"/>
                </a:solidFill>
                <a:effectLst/>
                <a:uLnTx/>
                <a:uFillTx/>
                <a:latin typeface="Calibri" panose="020F0502020204030204"/>
                <a:ea typeface="+mn-ea"/>
                <a:cs typeface="+mn-cs"/>
              </a:rPr>
              <a:t>Có bao nhiêu hiện tượng hóa học trong các hiện tượng sau ?</a:t>
            </a:r>
          </a:p>
          <a:p>
            <a:pPr marL="457200" marR="0" lvl="0" indent="-457200" algn="l" defTabSz="914400" rtl="0" eaLnBrk="1" fontAlgn="auto" latinLnBrk="0" hangingPunct="1">
              <a:lnSpc>
                <a:spcPct val="100000"/>
              </a:lnSpc>
              <a:spcBef>
                <a:spcPts val="0"/>
              </a:spcBef>
              <a:spcAft>
                <a:spcPts val="0"/>
              </a:spcAft>
              <a:buClrTx/>
              <a:buSzTx/>
              <a:buFontTx/>
              <a:buAutoNum type="arabicPeriod"/>
              <a:tabLst/>
              <a:defRPr/>
            </a:pPr>
            <a:r>
              <a:rPr kumimoji="0" lang="en-US" sz="2400" b="1" i="0" u="none" strike="noStrike" kern="1200" cap="none" spc="0" normalizeH="0" baseline="0" noProof="0">
                <a:ln>
                  <a:noFill/>
                </a:ln>
                <a:solidFill>
                  <a:prstClr val="black"/>
                </a:solidFill>
                <a:effectLst/>
                <a:uLnTx/>
                <a:uFillTx/>
                <a:latin typeface="Calibri" panose="020F0502020204030204"/>
                <a:ea typeface="+mn-ea"/>
                <a:cs typeface="+mn-cs"/>
              </a:rPr>
              <a:t>Thanh sắt nung nóng, dát mỏng và uốn cong được.</a:t>
            </a:r>
          </a:p>
          <a:p>
            <a:pPr marL="457200" marR="0" lvl="0" indent="-457200" algn="l" defTabSz="914400" rtl="0" eaLnBrk="1" fontAlgn="auto" latinLnBrk="0" hangingPunct="1">
              <a:lnSpc>
                <a:spcPct val="100000"/>
              </a:lnSpc>
              <a:spcBef>
                <a:spcPts val="0"/>
              </a:spcBef>
              <a:spcAft>
                <a:spcPts val="0"/>
              </a:spcAft>
              <a:buClrTx/>
              <a:buSzTx/>
              <a:buFontTx/>
              <a:buAutoNum type="arabicPeriod"/>
              <a:tabLst/>
              <a:defRPr/>
            </a:pPr>
            <a:r>
              <a:rPr kumimoji="0" lang="en-US" sz="2400" b="1" i="0" u="none" strike="noStrike" kern="1200" cap="none" spc="0" normalizeH="0" baseline="0" noProof="0">
                <a:ln>
                  <a:noFill/>
                </a:ln>
                <a:solidFill>
                  <a:prstClr val="black"/>
                </a:solidFill>
                <a:effectLst/>
                <a:uLnTx/>
                <a:uFillTx/>
                <a:latin typeface="Calibri" panose="020F0502020204030204"/>
                <a:ea typeface="+mn-ea"/>
                <a:cs typeface="+mn-cs"/>
              </a:rPr>
              <a:t>Dẫn khí carbon dioxide vào nước vôi trong, làm nước vôi trong vẩn đục.</a:t>
            </a:r>
          </a:p>
          <a:p>
            <a:pPr marL="457200" marR="0" lvl="0" indent="-457200" algn="l" defTabSz="914400" rtl="0" eaLnBrk="1" fontAlgn="auto" latinLnBrk="0" hangingPunct="1">
              <a:lnSpc>
                <a:spcPct val="100000"/>
              </a:lnSpc>
              <a:spcBef>
                <a:spcPts val="0"/>
              </a:spcBef>
              <a:spcAft>
                <a:spcPts val="0"/>
              </a:spcAft>
              <a:buClrTx/>
              <a:buSzTx/>
              <a:buFontTx/>
              <a:buAutoNum type="arabicPeriod"/>
              <a:tabLst/>
              <a:defRPr/>
            </a:pPr>
            <a:r>
              <a:rPr kumimoji="0" lang="en-US" sz="2400" b="1" i="0" u="none" strike="noStrike" kern="1200" cap="none" spc="0" normalizeH="0" baseline="0" noProof="0">
                <a:ln>
                  <a:noFill/>
                </a:ln>
                <a:solidFill>
                  <a:prstClr val="black"/>
                </a:solidFill>
                <a:effectLst/>
                <a:uLnTx/>
                <a:uFillTx/>
                <a:latin typeface="Calibri" panose="020F0502020204030204"/>
                <a:ea typeface="+mn-ea"/>
                <a:cs typeface="+mn-cs"/>
              </a:rPr>
              <a:t>Nhựa đường nấu ở nhiệt độ cao bị nóng chảy.</a:t>
            </a:r>
          </a:p>
        </p:txBody>
      </p:sp>
      <p:sp>
        <p:nvSpPr>
          <p:cNvPr id="31" name="bang a">
            <a:extLst>
              <a:ext uri="{FF2B5EF4-FFF2-40B4-BE49-F238E27FC236}">
                <a16:creationId xmlns="" xmlns:a16="http://schemas.microsoft.com/office/drawing/2014/main" id="{8DD63B39-09F3-4F04-83CD-408FC7619A90}"/>
              </a:ext>
            </a:extLst>
          </p:cNvPr>
          <p:cNvSpPr/>
          <p:nvPr/>
        </p:nvSpPr>
        <p:spPr>
          <a:xfrm flipH="1">
            <a:off x="806332" y="3238026"/>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2" name="bang c">
            <a:extLst>
              <a:ext uri="{FF2B5EF4-FFF2-40B4-BE49-F238E27FC236}">
                <a16:creationId xmlns="" xmlns:a16="http://schemas.microsoft.com/office/drawing/2014/main" id="{A6F11D1C-4D08-4BAF-9A3D-4AC673B9036B}"/>
              </a:ext>
            </a:extLst>
          </p:cNvPr>
          <p:cNvSpPr/>
          <p:nvPr/>
        </p:nvSpPr>
        <p:spPr>
          <a:xfrm flipH="1">
            <a:off x="806332" y="4101288"/>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3" name="cau hoi a">
            <a:extLst>
              <a:ext uri="{FF2B5EF4-FFF2-40B4-BE49-F238E27FC236}">
                <a16:creationId xmlns="" xmlns:a16="http://schemas.microsoft.com/office/drawing/2014/main" id="{9B5DABB8-849A-4D2D-930C-9CA07BFC5BDE}"/>
              </a:ext>
            </a:extLst>
          </p:cNvPr>
          <p:cNvSpPr txBox="1"/>
          <p:nvPr/>
        </p:nvSpPr>
        <p:spPr>
          <a:xfrm>
            <a:off x="1106009" y="3340227"/>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panose="020F0502020204030204"/>
                <a:ea typeface="Tahoma" panose="020B0604030504040204" pitchFamily="34" charset="0"/>
                <a:cs typeface="Tahoma" panose="020B0604030504040204" pitchFamily="34" charset="0"/>
              </a:rPr>
              <a:t>A. 0</a:t>
            </a:r>
          </a:p>
        </p:txBody>
      </p:sp>
      <p:sp>
        <p:nvSpPr>
          <p:cNvPr id="34" name="cau hoi c">
            <a:extLst>
              <a:ext uri="{FF2B5EF4-FFF2-40B4-BE49-F238E27FC236}">
                <a16:creationId xmlns="" xmlns:a16="http://schemas.microsoft.com/office/drawing/2014/main" id="{42A746A3-96B8-42A5-8EFA-A104DB6B2F69}"/>
              </a:ext>
            </a:extLst>
          </p:cNvPr>
          <p:cNvSpPr txBox="1"/>
          <p:nvPr/>
        </p:nvSpPr>
        <p:spPr>
          <a:xfrm>
            <a:off x="1185798" y="4203489"/>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panose="020F0502020204030204"/>
                <a:ea typeface="Tahoma" panose="020B0604030504040204" pitchFamily="34" charset="0"/>
                <a:cs typeface="Tahoma" panose="020B0604030504040204" pitchFamily="34" charset="0"/>
              </a:rPr>
              <a:t>B. 3</a:t>
            </a:r>
          </a:p>
        </p:txBody>
      </p:sp>
      <p:pic>
        <p:nvPicPr>
          <p:cNvPr id="38" name="Question">
            <a:hlinkClick r:id="" action="ppaction://media"/>
            <a:extLst>
              <a:ext uri="{FF2B5EF4-FFF2-40B4-BE49-F238E27FC236}">
                <a16:creationId xmlns=""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993076"/>
            <a:ext cx="487363" cy="487363"/>
          </a:xfrm>
          <a:prstGeom prst="rect">
            <a:avLst/>
          </a:prstGeom>
        </p:spPr>
      </p:pic>
      <p:pic>
        <p:nvPicPr>
          <p:cNvPr id="39" name="Final Answer">
            <a:hlinkClick r:id="" action="ppaction://media"/>
            <a:extLst>
              <a:ext uri="{FF2B5EF4-FFF2-40B4-BE49-F238E27FC236}">
                <a16:creationId xmlns=""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378242"/>
            <a:ext cx="487363" cy="487363"/>
          </a:xfrm>
          <a:prstGeom prst="rect">
            <a:avLst/>
          </a:prstGeom>
        </p:spPr>
      </p:pic>
      <p:pic>
        <p:nvPicPr>
          <p:cNvPr id="40" name="Win">
            <a:hlinkClick r:id="" action="ppaction://media"/>
            <a:extLst>
              <a:ext uri="{FF2B5EF4-FFF2-40B4-BE49-F238E27FC236}">
                <a16:creationId xmlns=""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17222"/>
            <a:ext cx="487363" cy="487363"/>
          </a:xfrm>
          <a:prstGeom prst="rect">
            <a:avLst/>
          </a:prstGeom>
        </p:spPr>
      </p:pic>
      <p:pic>
        <p:nvPicPr>
          <p:cNvPr id="41" name="Lose">
            <a:hlinkClick r:id="" action="ppaction://media"/>
            <a:extLst>
              <a:ext uri="{FF2B5EF4-FFF2-40B4-BE49-F238E27FC236}">
                <a16:creationId xmlns=""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773477"/>
            <a:ext cx="487363" cy="487363"/>
          </a:xfrm>
          <a:prstGeom prst="rect">
            <a:avLst/>
          </a:prstGeom>
        </p:spPr>
      </p:pic>
      <p:cxnSp>
        <p:nvCxnSpPr>
          <p:cNvPr id="20" name="Straight Connector 19">
            <a:extLst>
              <a:ext uri="{FF2B5EF4-FFF2-40B4-BE49-F238E27FC236}">
                <a16:creationId xmlns="" xmlns:a16="http://schemas.microsoft.com/office/drawing/2014/main" id="{D5957371-B757-7938-B10A-569C473E8B96}"/>
              </a:ext>
            </a:extLst>
          </p:cNvPr>
          <p:cNvCxnSpPr/>
          <p:nvPr/>
        </p:nvCxnSpPr>
        <p:spPr>
          <a:xfrm>
            <a:off x="153249" y="5286392"/>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30" name="bang c">
            <a:extLst>
              <a:ext uri="{FF2B5EF4-FFF2-40B4-BE49-F238E27FC236}">
                <a16:creationId xmlns="" xmlns:a16="http://schemas.microsoft.com/office/drawing/2014/main" id="{13C1187B-A9C1-5A88-31CE-3C4FF03427DD}"/>
              </a:ext>
            </a:extLst>
          </p:cNvPr>
          <p:cNvSpPr/>
          <p:nvPr/>
        </p:nvSpPr>
        <p:spPr>
          <a:xfrm flipH="1">
            <a:off x="959582" y="4984135"/>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5" name="cau hoi c">
            <a:extLst>
              <a:ext uri="{FF2B5EF4-FFF2-40B4-BE49-F238E27FC236}">
                <a16:creationId xmlns="" xmlns:a16="http://schemas.microsoft.com/office/drawing/2014/main" id="{E0FFAAD3-A335-EEE5-210F-4703C53CEA70}"/>
              </a:ext>
            </a:extLst>
          </p:cNvPr>
          <p:cNvSpPr txBox="1"/>
          <p:nvPr/>
        </p:nvSpPr>
        <p:spPr>
          <a:xfrm>
            <a:off x="1259257" y="5086336"/>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panose="020F0502020204030204"/>
                <a:ea typeface="Tahoma" panose="020B0604030504040204" pitchFamily="34" charset="0"/>
                <a:cs typeface="Tahoma" panose="020B0604030504040204" pitchFamily="34" charset="0"/>
              </a:rPr>
              <a:t>C. 2</a:t>
            </a:r>
          </a:p>
        </p:txBody>
      </p:sp>
      <p:cxnSp>
        <p:nvCxnSpPr>
          <p:cNvPr id="36" name="Straight Connector 35">
            <a:extLst>
              <a:ext uri="{FF2B5EF4-FFF2-40B4-BE49-F238E27FC236}">
                <a16:creationId xmlns="" xmlns:a16="http://schemas.microsoft.com/office/drawing/2014/main" id="{60D1580C-FF2D-2642-F225-7E790CD595C1}"/>
              </a:ext>
            </a:extLst>
          </p:cNvPr>
          <p:cNvCxnSpPr/>
          <p:nvPr/>
        </p:nvCxnSpPr>
        <p:spPr>
          <a:xfrm>
            <a:off x="153249" y="6090960"/>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37" name="bang d">
            <a:extLst>
              <a:ext uri="{FF2B5EF4-FFF2-40B4-BE49-F238E27FC236}">
                <a16:creationId xmlns="" xmlns:a16="http://schemas.microsoft.com/office/drawing/2014/main" id="{58FDC8C2-B9F5-C7AA-710D-B0F3FC8A3683}"/>
              </a:ext>
            </a:extLst>
          </p:cNvPr>
          <p:cNvSpPr/>
          <p:nvPr/>
        </p:nvSpPr>
        <p:spPr>
          <a:xfrm flipH="1">
            <a:off x="886123" y="5745195"/>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ctr"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endParaRPr kumimoji="0" lang="en-US" sz="18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42" name="cau hoi d">
            <a:extLst>
              <a:ext uri="{FF2B5EF4-FFF2-40B4-BE49-F238E27FC236}">
                <a16:creationId xmlns="" xmlns:a16="http://schemas.microsoft.com/office/drawing/2014/main" id="{9B8C4BD7-0110-79D8-D822-ADD81955A3AB}"/>
              </a:ext>
            </a:extLst>
          </p:cNvPr>
          <p:cNvSpPr txBox="1"/>
          <p:nvPr/>
        </p:nvSpPr>
        <p:spPr>
          <a:xfrm>
            <a:off x="1259257" y="5846719"/>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panose="020F0502020204030204"/>
                <a:ea typeface="Tahoma" panose="020B0604030504040204" pitchFamily="34" charset="0"/>
                <a:cs typeface="Tahoma" panose="020B0604030504040204" pitchFamily="34" charset="0"/>
              </a:rPr>
              <a:t>D. 1</a:t>
            </a:r>
          </a:p>
        </p:txBody>
      </p:sp>
    </p:spTree>
    <p:extLst>
      <p:ext uri="{BB962C8B-B14F-4D97-AF65-F5344CB8AC3E}">
        <p14:creationId xmlns:p14="http://schemas.microsoft.com/office/powerpoint/2010/main" val="615323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39"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500"/>
                                        <p:tgtEl>
                                          <p:spTgt spid="33"/>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500"/>
                                        <p:tgtEl>
                                          <p:spTgt spid="34"/>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fade">
                                      <p:cBhvr>
                                        <p:cTn id="24" dur="500"/>
                                        <p:tgtEl>
                                          <p:spTgt spid="35"/>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9" presetClass="emph" presetSubtype="0" repeatCount="4000" fill="hold" grpId="2" nodeType="withEffect">
                                  <p:stCondLst>
                                    <p:cond delay="3000"/>
                                  </p:stCondLst>
                                  <p:childTnLst>
                                    <p:animClr clrSpc="rgb" dir="cw">
                                      <p:cBhvr override="childStyle">
                                        <p:cTn id="31" dur="500" fill="hold"/>
                                        <p:tgtEl>
                                          <p:spTgt spid="37"/>
                                        </p:tgtEl>
                                        <p:attrNameLst>
                                          <p:attrName>style.color</p:attrName>
                                        </p:attrNameLst>
                                      </p:cBhvr>
                                      <p:to>
                                        <a:srgbClr val="92D050"/>
                                      </p:to>
                                    </p:animClr>
                                    <p:animClr clrSpc="rgb" dir="cw">
                                      <p:cBhvr>
                                        <p:cTn id="32" dur="500" fill="hold"/>
                                        <p:tgtEl>
                                          <p:spTgt spid="37"/>
                                        </p:tgtEl>
                                        <p:attrNameLst>
                                          <p:attrName>fillcolor</p:attrName>
                                        </p:attrNameLst>
                                      </p:cBhvr>
                                      <p:to>
                                        <a:srgbClr val="92D050"/>
                                      </p:to>
                                    </p:animClr>
                                    <p:set>
                                      <p:cBhvr>
                                        <p:cTn id="33" dur="500" fill="hold"/>
                                        <p:tgtEl>
                                          <p:spTgt spid="37"/>
                                        </p:tgtEl>
                                        <p:attrNameLst>
                                          <p:attrName>fill.type</p:attrName>
                                        </p:attrNameLst>
                                      </p:cBhvr>
                                      <p:to>
                                        <p:strVal val="solid"/>
                                      </p:to>
                                    </p:set>
                                    <p:set>
                                      <p:cBhvr>
                                        <p:cTn id="34" dur="500" fill="hold"/>
                                        <p:tgtEl>
                                          <p:spTgt spid="37"/>
                                        </p:tgtEl>
                                        <p:attrNameLst>
                                          <p:attrName>fill.on</p:attrName>
                                        </p:attrNameLst>
                                      </p:cBhvr>
                                      <p:to>
                                        <p:strVal val="true"/>
                                      </p:to>
                                    </p:set>
                                  </p:childTnLst>
                                </p:cTn>
                              </p:par>
                              <p:par>
                                <p:cTn id="35" presetID="24" presetClass="emph" presetSubtype="0" fill="hold" grpId="3" nodeType="withEffect">
                                  <p:stCondLst>
                                    <p:cond delay="3000"/>
                                  </p:stCondLst>
                                  <p:childTnLst>
                                    <p:animClr clrSpc="hsl" dir="cw">
                                      <p:cBhvr override="childStyle">
                                        <p:cTn id="36" dur="500" fill="hold"/>
                                        <p:tgtEl>
                                          <p:spTgt spid="42"/>
                                        </p:tgtEl>
                                        <p:attrNameLst>
                                          <p:attrName>style.color</p:attrName>
                                        </p:attrNameLst>
                                      </p:cBhvr>
                                      <p:by>
                                        <p:hsl h="0" s="-12549" l="-25098"/>
                                      </p:by>
                                    </p:animClr>
                                    <p:animClr clrSpc="hsl" dir="cw">
                                      <p:cBhvr>
                                        <p:cTn id="37" dur="500" fill="hold"/>
                                        <p:tgtEl>
                                          <p:spTgt spid="42"/>
                                        </p:tgtEl>
                                        <p:attrNameLst>
                                          <p:attrName>fillcolor</p:attrName>
                                        </p:attrNameLst>
                                      </p:cBhvr>
                                      <p:by>
                                        <p:hsl h="0" s="-12549" l="-25098"/>
                                      </p:by>
                                    </p:animClr>
                                    <p:animClr clrSpc="hsl" dir="cw">
                                      <p:cBhvr>
                                        <p:cTn id="38" dur="500" fill="hold"/>
                                        <p:tgtEl>
                                          <p:spTgt spid="42"/>
                                        </p:tgtEl>
                                        <p:attrNameLst>
                                          <p:attrName>stroke.color</p:attrName>
                                        </p:attrNameLst>
                                      </p:cBhvr>
                                      <p:by>
                                        <p:hsl h="0" s="-12549" l="-25098"/>
                                      </p:by>
                                    </p:animClr>
                                    <p:set>
                                      <p:cBhvr>
                                        <p:cTn id="39" dur="500" fill="hold"/>
                                        <p:tgtEl>
                                          <p:spTgt spid="42"/>
                                        </p:tgtEl>
                                        <p:attrNameLst>
                                          <p:attrName>fill.type</p:attrName>
                                        </p:attrNameLst>
                                      </p:cBhvr>
                                      <p:to>
                                        <p:strVal val="solid"/>
                                      </p:to>
                                    </p:set>
                                  </p:childTnLst>
                                </p:cTn>
                              </p:par>
                              <p:par>
                                <p:cTn id="40" presetID="19" presetClass="emph" presetSubtype="0" repeatCount="4000" fill="hold" grpId="3" nodeType="withEffect">
                                  <p:stCondLst>
                                    <p:cond delay="3500"/>
                                  </p:stCondLst>
                                  <p:childTnLst>
                                    <p:animClr clrSpc="rgb" dir="cw">
                                      <p:cBhvr override="childStyle">
                                        <p:cTn id="41" dur="500" fill="hold"/>
                                        <p:tgtEl>
                                          <p:spTgt spid="37"/>
                                        </p:tgtEl>
                                        <p:attrNameLst>
                                          <p:attrName>style.color</p:attrName>
                                        </p:attrNameLst>
                                      </p:cBhvr>
                                      <p:to>
                                        <a:srgbClr val="92D050"/>
                                      </p:to>
                                    </p:animClr>
                                    <p:animClr clrSpc="rgb" dir="cw">
                                      <p:cBhvr>
                                        <p:cTn id="42" dur="500" fill="hold"/>
                                        <p:tgtEl>
                                          <p:spTgt spid="37"/>
                                        </p:tgtEl>
                                        <p:attrNameLst>
                                          <p:attrName>fillcolor</p:attrName>
                                        </p:attrNameLst>
                                      </p:cBhvr>
                                      <p:to>
                                        <a:srgbClr val="92D050"/>
                                      </p:to>
                                    </p:animClr>
                                    <p:set>
                                      <p:cBhvr>
                                        <p:cTn id="43" dur="500" fill="hold"/>
                                        <p:tgtEl>
                                          <p:spTgt spid="37"/>
                                        </p:tgtEl>
                                        <p:attrNameLst>
                                          <p:attrName>fill.type</p:attrName>
                                        </p:attrNameLst>
                                      </p:cBhvr>
                                      <p:to>
                                        <p:strVal val="solid"/>
                                      </p:to>
                                    </p:set>
                                    <p:set>
                                      <p:cBhvr>
                                        <p:cTn id="44" dur="500" fill="hold"/>
                                        <p:tgtEl>
                                          <p:spTgt spid="37"/>
                                        </p:tgtEl>
                                        <p:attrNameLst>
                                          <p:attrName>fill.on</p:attrName>
                                        </p:attrNameLst>
                                      </p:cBhvr>
                                      <p:to>
                                        <p:strVal val="true"/>
                                      </p:to>
                                    </p:set>
                                  </p:childTnLst>
                                </p:cTn>
                              </p:par>
                              <p:par>
                                <p:cTn id="45" presetID="24" presetClass="emph" presetSubtype="0" fill="hold" grpId="4" nodeType="withEffect">
                                  <p:stCondLst>
                                    <p:cond delay="3500"/>
                                  </p:stCondLst>
                                  <p:childTnLst>
                                    <p:animClr clrSpc="hsl" dir="cw">
                                      <p:cBhvr override="childStyle">
                                        <p:cTn id="46" dur="500" fill="hold"/>
                                        <p:tgtEl>
                                          <p:spTgt spid="42"/>
                                        </p:tgtEl>
                                        <p:attrNameLst>
                                          <p:attrName>style.color</p:attrName>
                                        </p:attrNameLst>
                                      </p:cBhvr>
                                      <p:by>
                                        <p:hsl h="0" s="-12549" l="-25098"/>
                                      </p:by>
                                    </p:animClr>
                                    <p:animClr clrSpc="hsl" dir="cw">
                                      <p:cBhvr>
                                        <p:cTn id="47" dur="500" fill="hold"/>
                                        <p:tgtEl>
                                          <p:spTgt spid="42"/>
                                        </p:tgtEl>
                                        <p:attrNameLst>
                                          <p:attrName>fillcolor</p:attrName>
                                        </p:attrNameLst>
                                      </p:cBhvr>
                                      <p:by>
                                        <p:hsl h="0" s="-12549" l="-25098"/>
                                      </p:by>
                                    </p:animClr>
                                    <p:animClr clrSpc="hsl" dir="cw">
                                      <p:cBhvr>
                                        <p:cTn id="48" dur="500" fill="hold"/>
                                        <p:tgtEl>
                                          <p:spTgt spid="42"/>
                                        </p:tgtEl>
                                        <p:attrNameLst>
                                          <p:attrName>stroke.color</p:attrName>
                                        </p:attrNameLst>
                                      </p:cBhvr>
                                      <p:by>
                                        <p:hsl h="0" s="-12549" l="-25098"/>
                                      </p:by>
                                    </p:animClr>
                                    <p:set>
                                      <p:cBhvr>
                                        <p:cTn id="49" dur="500" fill="hold"/>
                                        <p:tgtEl>
                                          <p:spTgt spid="42"/>
                                        </p:tgtEl>
                                        <p:attrNameLst>
                                          <p:attrName>fill.type</p:attrName>
                                        </p:attrNameLst>
                                      </p:cBhvr>
                                      <p:to>
                                        <p:strVal val="solid"/>
                                      </p:to>
                                    </p:set>
                                  </p:childTnLst>
                                </p:cTn>
                              </p:par>
                              <p:par>
                                <p:cTn id="50" presetID="19" presetClass="emph" presetSubtype="0" repeatCount="4000" fill="hold" grpId="4" nodeType="withEffect">
                                  <p:stCondLst>
                                    <p:cond delay="3000"/>
                                  </p:stCondLst>
                                  <p:childTnLst>
                                    <p:animClr clrSpc="rgb" dir="cw">
                                      <p:cBhvr override="childStyle">
                                        <p:cTn id="51" dur="500" fill="hold"/>
                                        <p:tgtEl>
                                          <p:spTgt spid="37"/>
                                        </p:tgtEl>
                                        <p:attrNameLst>
                                          <p:attrName>style.color</p:attrName>
                                        </p:attrNameLst>
                                      </p:cBhvr>
                                      <p:to>
                                        <a:srgbClr val="92D050"/>
                                      </p:to>
                                    </p:animClr>
                                    <p:animClr clrSpc="rgb" dir="cw">
                                      <p:cBhvr>
                                        <p:cTn id="52" dur="500" fill="hold"/>
                                        <p:tgtEl>
                                          <p:spTgt spid="37"/>
                                        </p:tgtEl>
                                        <p:attrNameLst>
                                          <p:attrName>fillcolor</p:attrName>
                                        </p:attrNameLst>
                                      </p:cBhvr>
                                      <p:to>
                                        <a:srgbClr val="92D050"/>
                                      </p:to>
                                    </p:animClr>
                                    <p:set>
                                      <p:cBhvr>
                                        <p:cTn id="53" dur="500" fill="hold"/>
                                        <p:tgtEl>
                                          <p:spTgt spid="37"/>
                                        </p:tgtEl>
                                        <p:attrNameLst>
                                          <p:attrName>fill.type</p:attrName>
                                        </p:attrNameLst>
                                      </p:cBhvr>
                                      <p:to>
                                        <p:strVal val="solid"/>
                                      </p:to>
                                    </p:set>
                                    <p:set>
                                      <p:cBhvr>
                                        <p:cTn id="54" dur="500" fill="hold"/>
                                        <p:tgtEl>
                                          <p:spTgt spid="37"/>
                                        </p:tgtEl>
                                        <p:attrNameLst>
                                          <p:attrName>fill.on</p:attrName>
                                        </p:attrNameLst>
                                      </p:cBhvr>
                                      <p:to>
                                        <p:strVal val="true"/>
                                      </p:to>
                                    </p:set>
                                  </p:childTnLst>
                                </p:cTn>
                              </p:par>
                              <p:par>
                                <p:cTn id="55" presetID="24" presetClass="emph" presetSubtype="0" fill="hold" grpId="5" nodeType="withEffect">
                                  <p:stCondLst>
                                    <p:cond delay="3000"/>
                                  </p:stCondLst>
                                  <p:childTnLst>
                                    <p:animClr clrSpc="hsl" dir="cw">
                                      <p:cBhvr override="childStyle">
                                        <p:cTn id="56" dur="500" fill="hold"/>
                                        <p:tgtEl>
                                          <p:spTgt spid="42"/>
                                        </p:tgtEl>
                                        <p:attrNameLst>
                                          <p:attrName>style.color</p:attrName>
                                        </p:attrNameLst>
                                      </p:cBhvr>
                                      <p:by>
                                        <p:hsl h="0" s="-12549" l="-25098"/>
                                      </p:by>
                                    </p:animClr>
                                    <p:animClr clrSpc="hsl" dir="cw">
                                      <p:cBhvr>
                                        <p:cTn id="57" dur="500" fill="hold"/>
                                        <p:tgtEl>
                                          <p:spTgt spid="42"/>
                                        </p:tgtEl>
                                        <p:attrNameLst>
                                          <p:attrName>fillcolor</p:attrName>
                                        </p:attrNameLst>
                                      </p:cBhvr>
                                      <p:by>
                                        <p:hsl h="0" s="-12549" l="-25098"/>
                                      </p:by>
                                    </p:animClr>
                                    <p:animClr clrSpc="hsl" dir="cw">
                                      <p:cBhvr>
                                        <p:cTn id="58" dur="500" fill="hold"/>
                                        <p:tgtEl>
                                          <p:spTgt spid="42"/>
                                        </p:tgtEl>
                                        <p:attrNameLst>
                                          <p:attrName>stroke.color</p:attrName>
                                        </p:attrNameLst>
                                      </p:cBhvr>
                                      <p:by>
                                        <p:hsl h="0" s="-12549" l="-25098"/>
                                      </p:by>
                                    </p:animClr>
                                    <p:set>
                                      <p:cBhvr>
                                        <p:cTn id="59" dur="500" fill="hold"/>
                                        <p:tgtEl>
                                          <p:spTgt spid="42"/>
                                        </p:tgtEl>
                                        <p:attrNameLst>
                                          <p:attrName>fill.type</p:attrName>
                                        </p:attrNameLst>
                                      </p:cBhvr>
                                      <p:to>
                                        <p:strVal val="solid"/>
                                      </p:to>
                                    </p:set>
                                  </p:childTnLst>
                                </p:cTn>
                              </p:par>
                              <p:par>
                                <p:cTn id="60" presetID="1" presetClass="mediacall" presetSubtype="0" fill="hold" nodeType="withEffect">
                                  <p:stCondLst>
                                    <p:cond delay="0"/>
                                  </p:stCondLst>
                                  <p:childTnLst>
                                    <p:cmd type="call" cmd="playFrom(0.0)">
                                      <p:cBhvr>
                                        <p:cTn id="61" dur="20218" fill="hold"/>
                                        <p:tgtEl>
                                          <p:spTgt spid="39"/>
                                        </p:tgtEl>
                                      </p:cBhvr>
                                    </p:cmd>
                                  </p:childTnLst>
                                </p:cTn>
                              </p:par>
                              <p:par>
                                <p:cTn id="62" presetID="3" presetClass="mediacall" presetSubtype="0" fill="hold" nodeType="withEffect">
                                  <p:stCondLst>
                                    <p:cond delay="0"/>
                                  </p:stCondLst>
                                  <p:childTnLst>
                                    <p:cmd type="call" cmd="stop">
                                      <p:cBhvr>
                                        <p:cTn id="63" dur="1" fill="hold"/>
                                        <p:tgtEl>
                                          <p:spTgt spid="38"/>
                                        </p:tgtEl>
                                      </p:cBhvr>
                                    </p:cmd>
                                  </p:childTnLst>
                                </p:cTn>
                              </p:par>
                              <p:par>
                                <p:cTn id="64" presetID="1" presetClass="mediacall" presetSubtype="0" fill="hold" nodeType="withEffect">
                                  <p:stCondLst>
                                    <p:cond delay="3500"/>
                                  </p:stCondLst>
                                  <p:childTnLst>
                                    <p:cmd type="call" cmd="playFrom(0.0)">
                                      <p:cBhvr>
                                        <p:cTn id="65" dur="5903" fill="hold"/>
                                        <p:tgtEl>
                                          <p:spTgt spid="41"/>
                                        </p:tgtEl>
                                      </p:cBhvr>
                                    </p:cmd>
                                  </p:childTnLst>
                                </p:cTn>
                              </p:par>
                              <p:par>
                                <p:cTn id="66" presetID="3" presetClass="mediacall" presetSubtype="0" fill="hold" nodeType="withEffect">
                                  <p:stCondLst>
                                    <p:cond delay="3500"/>
                                  </p:stCondLst>
                                  <p:childTnLst>
                                    <p:cmd type="call" cmd="stop">
                                      <p:cBhvr>
                                        <p:cTn id="67" dur="1" fill="hold"/>
                                        <p:tgtEl>
                                          <p:spTgt spid="39"/>
                                        </p:tgtEl>
                                      </p:cBhvr>
                                    </p:cmd>
                                  </p:childTnLst>
                                </p:cTn>
                              </p:par>
                              <p:par>
                                <p:cTn id="68" presetID="1" presetClass="mediacall" presetSubtype="0" fill="hold" nodeType="withEffect">
                                  <p:stCondLst>
                                    <p:cond delay="0"/>
                                  </p:stCondLst>
                                  <p:childTnLst>
                                    <p:cmd type="call" cmd="playFrom(0.0)">
                                      <p:cBhvr>
                                        <p:cTn id="69" dur="20218" fill="hold"/>
                                        <p:tgtEl>
                                          <p:spTgt spid="39"/>
                                        </p:tgtEl>
                                      </p:cBhvr>
                                    </p:cmd>
                                  </p:childTnLst>
                                </p:cTn>
                              </p:par>
                              <p:par>
                                <p:cTn id="70" presetID="3" presetClass="mediacall" presetSubtype="0" fill="hold" nodeType="withEffect">
                                  <p:stCondLst>
                                    <p:cond delay="0"/>
                                  </p:stCondLst>
                                  <p:childTnLst>
                                    <p:cmd type="call" cmd="stop">
                                      <p:cBhvr>
                                        <p:cTn id="71" dur="1" fill="hold"/>
                                        <p:tgtEl>
                                          <p:spTgt spid="38"/>
                                        </p:tgtEl>
                                      </p:cBhvr>
                                    </p:cmd>
                                  </p:childTnLst>
                                </p:cTn>
                              </p:par>
                              <p:par>
                                <p:cTn id="72" presetID="1" presetClass="mediacall" presetSubtype="0" fill="hold" nodeType="withEffect">
                                  <p:stCondLst>
                                    <p:cond delay="3000"/>
                                  </p:stCondLst>
                                  <p:childTnLst>
                                    <p:cmd type="call" cmd="playFrom(0.0)">
                                      <p:cBhvr>
                                        <p:cTn id="73" dur="7732" fill="hold"/>
                                        <p:tgtEl>
                                          <p:spTgt spid="40"/>
                                        </p:tgtEl>
                                      </p:cBhvr>
                                    </p:cmd>
                                  </p:childTnLst>
                                </p:cTn>
                              </p:par>
                              <p:par>
                                <p:cTn id="74" presetID="3" presetClass="mediacall" presetSubtype="0" fill="hold" nodeType="withEffect">
                                  <p:stCondLst>
                                    <p:cond delay="3000"/>
                                  </p:stCondLst>
                                  <p:childTnLst>
                                    <p:cmd type="call" cmd="stop">
                                      <p:cBhvr>
                                        <p:cTn id="75" dur="1" fill="hold"/>
                                        <p:tgtEl>
                                          <p:spTgt spid="3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6" fill="hold" display="0">
                  <p:stCondLst>
                    <p:cond delay="indefinite"/>
                  </p:stCondLst>
                  <p:endCondLst>
                    <p:cond evt="onStopAudio" delay="0">
                      <p:tgtEl>
                        <p:sldTgt/>
                      </p:tgtEl>
                    </p:cond>
                  </p:endCondLst>
                </p:cTn>
                <p:tgtEl>
                  <p:spTgt spid="38"/>
                </p:tgtEl>
              </p:cMediaNode>
            </p:audio>
            <p:seq concurrent="1" nextAc="seek">
              <p:cTn id="77" restart="whenNotActive" fill="hold" evtFilter="cancelBubble" nodeType="interactiveSeq">
                <p:stCondLst>
                  <p:cond evt="onClick" delay="0">
                    <p:tgtEl>
                      <p:spTgt spid="33"/>
                    </p:tgtEl>
                  </p:cond>
                </p:stCondLst>
                <p:endSync evt="end" delay="0">
                  <p:rtn val="all"/>
                </p:endSync>
                <p:childTnLst>
                  <p:par>
                    <p:cTn id="78" fill="hold">
                      <p:stCondLst>
                        <p:cond delay="0"/>
                      </p:stCondLst>
                      <p:childTnLst>
                        <p:par>
                          <p:cTn id="79" fill="hold">
                            <p:stCondLst>
                              <p:cond delay="0"/>
                            </p:stCondLst>
                            <p:childTnLst>
                              <p:par>
                                <p:cTn id="80" presetID="24" presetClass="emph" presetSubtype="0" fill="hold" grpId="1" nodeType="clickEffect">
                                  <p:stCondLst>
                                    <p:cond delay="0"/>
                                  </p:stCondLst>
                                  <p:childTnLst>
                                    <p:animClr clrSpc="hsl" dir="cw">
                                      <p:cBhvr override="childStyle">
                                        <p:cTn id="81" dur="500" fill="hold"/>
                                        <p:tgtEl>
                                          <p:spTgt spid="33"/>
                                        </p:tgtEl>
                                        <p:attrNameLst>
                                          <p:attrName>style.color</p:attrName>
                                        </p:attrNameLst>
                                      </p:cBhvr>
                                      <p:by>
                                        <p:hsl h="0" s="-12549" l="-25098"/>
                                      </p:by>
                                    </p:animClr>
                                    <p:animClr clrSpc="hsl" dir="cw">
                                      <p:cBhvr>
                                        <p:cTn id="82" dur="500" fill="hold"/>
                                        <p:tgtEl>
                                          <p:spTgt spid="33"/>
                                        </p:tgtEl>
                                        <p:attrNameLst>
                                          <p:attrName>fillcolor</p:attrName>
                                        </p:attrNameLst>
                                      </p:cBhvr>
                                      <p:by>
                                        <p:hsl h="0" s="-12549" l="-25098"/>
                                      </p:by>
                                    </p:animClr>
                                    <p:animClr clrSpc="hsl" dir="cw">
                                      <p:cBhvr>
                                        <p:cTn id="83" dur="500" fill="hold"/>
                                        <p:tgtEl>
                                          <p:spTgt spid="33"/>
                                        </p:tgtEl>
                                        <p:attrNameLst>
                                          <p:attrName>stroke.color</p:attrName>
                                        </p:attrNameLst>
                                      </p:cBhvr>
                                      <p:by>
                                        <p:hsl h="0" s="-12549" l="-25098"/>
                                      </p:by>
                                    </p:animClr>
                                    <p:set>
                                      <p:cBhvr>
                                        <p:cTn id="84" dur="500" fill="hold"/>
                                        <p:tgtEl>
                                          <p:spTgt spid="33"/>
                                        </p:tgtEl>
                                        <p:attrNameLst>
                                          <p:attrName>fill.type</p:attrName>
                                        </p:attrNameLst>
                                      </p:cBhvr>
                                      <p:to>
                                        <p:strVal val="solid"/>
                                      </p:to>
                                    </p:set>
                                  </p:childTnLst>
                                </p:cTn>
                              </p:par>
                              <p:par>
                                <p:cTn id="85" presetID="19" presetClass="emph" presetSubtype="0" fill="hold" grpId="0" nodeType="withEffect">
                                  <p:stCondLst>
                                    <p:cond delay="0"/>
                                  </p:stCondLst>
                                  <p:childTnLst>
                                    <p:animClr clrSpc="rgb" dir="cw">
                                      <p:cBhvr override="childStyle">
                                        <p:cTn id="86" dur="500" fill="hold"/>
                                        <p:tgtEl>
                                          <p:spTgt spid="31"/>
                                        </p:tgtEl>
                                        <p:attrNameLst>
                                          <p:attrName>style.color</p:attrName>
                                        </p:attrNameLst>
                                      </p:cBhvr>
                                      <p:to>
                                        <a:srgbClr val="FFC000"/>
                                      </p:to>
                                    </p:animClr>
                                    <p:animClr clrSpc="rgb" dir="cw">
                                      <p:cBhvr>
                                        <p:cTn id="87" dur="500" fill="hold"/>
                                        <p:tgtEl>
                                          <p:spTgt spid="31"/>
                                        </p:tgtEl>
                                        <p:attrNameLst>
                                          <p:attrName>fillcolor</p:attrName>
                                        </p:attrNameLst>
                                      </p:cBhvr>
                                      <p:to>
                                        <a:srgbClr val="FFC000"/>
                                      </p:to>
                                    </p:animClr>
                                    <p:set>
                                      <p:cBhvr>
                                        <p:cTn id="88" dur="500" fill="hold"/>
                                        <p:tgtEl>
                                          <p:spTgt spid="31"/>
                                        </p:tgtEl>
                                        <p:attrNameLst>
                                          <p:attrName>fill.type</p:attrName>
                                        </p:attrNameLst>
                                      </p:cBhvr>
                                      <p:to>
                                        <p:strVal val="solid"/>
                                      </p:to>
                                    </p:set>
                                    <p:set>
                                      <p:cBhvr>
                                        <p:cTn id="89" dur="500" fill="hold"/>
                                        <p:tgtEl>
                                          <p:spTgt spid="31"/>
                                        </p:tgtEl>
                                        <p:attrNameLst>
                                          <p:attrName>fill.on</p:attrName>
                                        </p:attrNameLst>
                                      </p:cBhvr>
                                      <p:to>
                                        <p:strVal val="true"/>
                                      </p:to>
                                    </p:set>
                                  </p:childTnLst>
                                </p:cTn>
                              </p:par>
                              <p:par>
                                <p:cTn id="90" presetID="1" presetClass="mediacall" presetSubtype="0" fill="hold" nodeType="withEffect">
                                  <p:stCondLst>
                                    <p:cond delay="0"/>
                                  </p:stCondLst>
                                  <p:childTnLst>
                                    <p:cmd type="call" cmd="playFrom(0.0)">
                                      <p:cBhvr>
                                        <p:cTn id="91" dur="20218" fill="hold"/>
                                        <p:tgtEl>
                                          <p:spTgt spid="39"/>
                                        </p:tgtEl>
                                      </p:cBhvr>
                                    </p:cmd>
                                  </p:childTnLst>
                                </p:cTn>
                              </p:par>
                              <p:par>
                                <p:cTn id="92" presetID="3" presetClass="mediacall" presetSubtype="0" fill="hold" nodeType="withEffect">
                                  <p:stCondLst>
                                    <p:cond delay="0"/>
                                  </p:stCondLst>
                                  <p:childTnLst>
                                    <p:cmd type="call" cmd="stop">
                                      <p:cBhvr>
                                        <p:cTn id="93" dur="1" fill="hold"/>
                                        <p:tgtEl>
                                          <p:spTgt spid="38"/>
                                        </p:tgtEl>
                                      </p:cBhvr>
                                    </p:cmd>
                                  </p:childTnLst>
                                </p:cTn>
                              </p:par>
                              <p:par>
                                <p:cTn id="94" presetID="19" presetClass="emph" presetSubtype="0" fill="hold" grpId="1" nodeType="withEffect">
                                  <p:stCondLst>
                                    <p:cond delay="3000"/>
                                  </p:stCondLst>
                                  <p:childTnLst>
                                    <p:animClr clrSpc="rgb" dir="cw">
                                      <p:cBhvr override="childStyle">
                                        <p:cTn id="95" dur="500" fill="hold"/>
                                        <p:tgtEl>
                                          <p:spTgt spid="31"/>
                                        </p:tgtEl>
                                        <p:attrNameLst>
                                          <p:attrName>style.color</p:attrName>
                                        </p:attrNameLst>
                                      </p:cBhvr>
                                      <p:to>
                                        <a:srgbClr val="FF0000"/>
                                      </p:to>
                                    </p:animClr>
                                    <p:animClr clrSpc="rgb" dir="cw">
                                      <p:cBhvr>
                                        <p:cTn id="96" dur="500" fill="hold"/>
                                        <p:tgtEl>
                                          <p:spTgt spid="31"/>
                                        </p:tgtEl>
                                        <p:attrNameLst>
                                          <p:attrName>fillcolor</p:attrName>
                                        </p:attrNameLst>
                                      </p:cBhvr>
                                      <p:to>
                                        <a:srgbClr val="FF0000"/>
                                      </p:to>
                                    </p:animClr>
                                    <p:set>
                                      <p:cBhvr>
                                        <p:cTn id="97" dur="500" fill="hold"/>
                                        <p:tgtEl>
                                          <p:spTgt spid="31"/>
                                        </p:tgtEl>
                                        <p:attrNameLst>
                                          <p:attrName>fill.type</p:attrName>
                                        </p:attrNameLst>
                                      </p:cBhvr>
                                      <p:to>
                                        <p:strVal val="solid"/>
                                      </p:to>
                                    </p:set>
                                    <p:set>
                                      <p:cBhvr>
                                        <p:cTn id="98" dur="500" fill="hold"/>
                                        <p:tgtEl>
                                          <p:spTgt spid="31"/>
                                        </p:tgtEl>
                                        <p:attrNameLst>
                                          <p:attrName>fill.on</p:attrName>
                                        </p:attrNameLst>
                                      </p:cBhvr>
                                      <p:to>
                                        <p:strVal val="true"/>
                                      </p:to>
                                    </p:set>
                                  </p:childTnLst>
                                </p:cTn>
                              </p:par>
                              <p:par>
                                <p:cTn id="99" presetID="1" presetClass="mediacall" presetSubtype="0" fill="hold" nodeType="withEffect">
                                  <p:stCondLst>
                                    <p:cond delay="3000"/>
                                  </p:stCondLst>
                                  <p:childTnLst>
                                    <p:cmd type="call" cmd="playFrom(0.0)">
                                      <p:cBhvr>
                                        <p:cTn id="100" dur="5903" fill="hold"/>
                                        <p:tgtEl>
                                          <p:spTgt spid="41"/>
                                        </p:tgtEl>
                                      </p:cBhvr>
                                    </p:cmd>
                                  </p:childTnLst>
                                </p:cTn>
                              </p:par>
                              <p:par>
                                <p:cTn id="101" presetID="3" presetClass="mediacall" presetSubtype="0" fill="hold" nodeType="withEffect">
                                  <p:stCondLst>
                                    <p:cond delay="3000"/>
                                  </p:stCondLst>
                                  <p:childTnLst>
                                    <p:cmd type="call" cmd="stop">
                                      <p:cBhvr>
                                        <p:cTn id="102" dur="1" fill="hold"/>
                                        <p:tgtEl>
                                          <p:spTgt spid="39"/>
                                        </p:tgtEl>
                                      </p:cBhvr>
                                    </p:cmd>
                                  </p:childTnLst>
                                </p:cTn>
                              </p:par>
                              <p:par>
                                <p:cTn id="103" presetID="30" presetClass="emph" presetSubtype="0" fill="hold" grpId="2" nodeType="withEffect">
                                  <p:stCondLst>
                                    <p:cond delay="3000"/>
                                  </p:stCondLst>
                                  <p:childTnLst>
                                    <p:animClr clrSpc="hsl" dir="cw">
                                      <p:cBhvr override="childStyle">
                                        <p:cTn id="104" dur="500" fill="hold"/>
                                        <p:tgtEl>
                                          <p:spTgt spid="33"/>
                                        </p:tgtEl>
                                        <p:attrNameLst>
                                          <p:attrName>style.color</p:attrName>
                                        </p:attrNameLst>
                                      </p:cBhvr>
                                      <p:by>
                                        <p:hsl h="0" s="12549" l="25098"/>
                                      </p:by>
                                    </p:animClr>
                                    <p:animClr clrSpc="hsl" dir="cw">
                                      <p:cBhvr>
                                        <p:cTn id="105" dur="500" fill="hold"/>
                                        <p:tgtEl>
                                          <p:spTgt spid="33"/>
                                        </p:tgtEl>
                                        <p:attrNameLst>
                                          <p:attrName>fillcolor</p:attrName>
                                        </p:attrNameLst>
                                      </p:cBhvr>
                                      <p:by>
                                        <p:hsl h="0" s="12549" l="25098"/>
                                      </p:by>
                                    </p:animClr>
                                    <p:animClr clrSpc="hsl" dir="cw">
                                      <p:cBhvr>
                                        <p:cTn id="106" dur="500" fill="hold"/>
                                        <p:tgtEl>
                                          <p:spTgt spid="33"/>
                                        </p:tgtEl>
                                        <p:attrNameLst>
                                          <p:attrName>stroke.color</p:attrName>
                                        </p:attrNameLst>
                                      </p:cBhvr>
                                      <p:by>
                                        <p:hsl h="0" s="12549" l="25098"/>
                                      </p:by>
                                    </p:animClr>
                                    <p:set>
                                      <p:cBhvr>
                                        <p:cTn id="107"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108" restart="whenNotActive" fill="hold" evtFilter="cancelBubble" nodeType="interactiveSeq">
                <p:stCondLst>
                  <p:cond evt="onClick" delay="0">
                    <p:tgtEl>
                      <p:spTgt spid="34"/>
                    </p:tgtEl>
                  </p:cond>
                </p:stCondLst>
                <p:endSync evt="end" delay="0">
                  <p:rtn val="all"/>
                </p:endSync>
                <p:childTnLst>
                  <p:par>
                    <p:cTn id="109" fill="hold">
                      <p:stCondLst>
                        <p:cond delay="0"/>
                      </p:stCondLst>
                      <p:childTnLst>
                        <p:par>
                          <p:cTn id="110" fill="hold">
                            <p:stCondLst>
                              <p:cond delay="0"/>
                            </p:stCondLst>
                            <p:childTnLst>
                              <p:par>
                                <p:cTn id="111" presetID="24" presetClass="emph" presetSubtype="0" fill="hold" grpId="1" nodeType="clickEffect">
                                  <p:stCondLst>
                                    <p:cond delay="0"/>
                                  </p:stCondLst>
                                  <p:childTnLst>
                                    <p:animClr clrSpc="hsl" dir="cw">
                                      <p:cBhvr override="childStyle">
                                        <p:cTn id="112" dur="500" fill="hold"/>
                                        <p:tgtEl>
                                          <p:spTgt spid="34"/>
                                        </p:tgtEl>
                                        <p:attrNameLst>
                                          <p:attrName>style.color</p:attrName>
                                        </p:attrNameLst>
                                      </p:cBhvr>
                                      <p:by>
                                        <p:hsl h="0" s="-12549" l="-25098"/>
                                      </p:by>
                                    </p:animClr>
                                    <p:animClr clrSpc="hsl" dir="cw">
                                      <p:cBhvr>
                                        <p:cTn id="113" dur="500" fill="hold"/>
                                        <p:tgtEl>
                                          <p:spTgt spid="34"/>
                                        </p:tgtEl>
                                        <p:attrNameLst>
                                          <p:attrName>fillcolor</p:attrName>
                                        </p:attrNameLst>
                                      </p:cBhvr>
                                      <p:by>
                                        <p:hsl h="0" s="-12549" l="-25098"/>
                                      </p:by>
                                    </p:animClr>
                                    <p:animClr clrSpc="hsl" dir="cw">
                                      <p:cBhvr>
                                        <p:cTn id="114" dur="500" fill="hold"/>
                                        <p:tgtEl>
                                          <p:spTgt spid="34"/>
                                        </p:tgtEl>
                                        <p:attrNameLst>
                                          <p:attrName>stroke.color</p:attrName>
                                        </p:attrNameLst>
                                      </p:cBhvr>
                                      <p:by>
                                        <p:hsl h="0" s="-12549" l="-25098"/>
                                      </p:by>
                                    </p:animClr>
                                    <p:set>
                                      <p:cBhvr>
                                        <p:cTn id="115" dur="500" fill="hold"/>
                                        <p:tgtEl>
                                          <p:spTgt spid="34"/>
                                        </p:tgtEl>
                                        <p:attrNameLst>
                                          <p:attrName>fill.type</p:attrName>
                                        </p:attrNameLst>
                                      </p:cBhvr>
                                      <p:to>
                                        <p:strVal val="solid"/>
                                      </p:to>
                                    </p:set>
                                  </p:childTnLst>
                                </p:cTn>
                              </p:par>
                              <p:par>
                                <p:cTn id="116" presetID="19" presetClass="emph" presetSubtype="0" fill="hold" grpId="0" nodeType="withEffect">
                                  <p:stCondLst>
                                    <p:cond delay="0"/>
                                  </p:stCondLst>
                                  <p:childTnLst>
                                    <p:animClr clrSpc="rgb" dir="cw">
                                      <p:cBhvr override="childStyle">
                                        <p:cTn id="117" dur="500" fill="hold"/>
                                        <p:tgtEl>
                                          <p:spTgt spid="32"/>
                                        </p:tgtEl>
                                        <p:attrNameLst>
                                          <p:attrName>style.color</p:attrName>
                                        </p:attrNameLst>
                                      </p:cBhvr>
                                      <p:to>
                                        <a:schemeClr val="accent2"/>
                                      </p:to>
                                    </p:animClr>
                                    <p:animClr clrSpc="rgb" dir="cw">
                                      <p:cBhvr>
                                        <p:cTn id="118" dur="500" fill="hold"/>
                                        <p:tgtEl>
                                          <p:spTgt spid="32"/>
                                        </p:tgtEl>
                                        <p:attrNameLst>
                                          <p:attrName>fillcolor</p:attrName>
                                        </p:attrNameLst>
                                      </p:cBhvr>
                                      <p:to>
                                        <a:schemeClr val="accent2"/>
                                      </p:to>
                                    </p:animClr>
                                    <p:set>
                                      <p:cBhvr>
                                        <p:cTn id="119" dur="500" fill="hold"/>
                                        <p:tgtEl>
                                          <p:spTgt spid="32"/>
                                        </p:tgtEl>
                                        <p:attrNameLst>
                                          <p:attrName>fill.type</p:attrName>
                                        </p:attrNameLst>
                                      </p:cBhvr>
                                      <p:to>
                                        <p:strVal val="solid"/>
                                      </p:to>
                                    </p:set>
                                    <p:set>
                                      <p:cBhvr>
                                        <p:cTn id="120" dur="500" fill="hold"/>
                                        <p:tgtEl>
                                          <p:spTgt spid="32"/>
                                        </p:tgtEl>
                                        <p:attrNameLst>
                                          <p:attrName>fill.on</p:attrName>
                                        </p:attrNameLst>
                                      </p:cBhvr>
                                      <p:to>
                                        <p:strVal val="true"/>
                                      </p:to>
                                    </p:set>
                                  </p:childTnLst>
                                </p:cTn>
                              </p:par>
                              <p:par>
                                <p:cTn id="121" presetID="1" presetClass="mediacall" presetSubtype="0" fill="hold" nodeType="withEffect">
                                  <p:stCondLst>
                                    <p:cond delay="0"/>
                                  </p:stCondLst>
                                  <p:childTnLst>
                                    <p:cmd type="call" cmd="playFrom(0.0)">
                                      <p:cBhvr>
                                        <p:cTn id="122" dur="20218" fill="hold"/>
                                        <p:tgtEl>
                                          <p:spTgt spid="39"/>
                                        </p:tgtEl>
                                      </p:cBhvr>
                                    </p:cmd>
                                  </p:childTnLst>
                                </p:cTn>
                              </p:par>
                              <p:par>
                                <p:cTn id="123" presetID="3" presetClass="mediacall" presetSubtype="0" fill="hold" nodeType="withEffect">
                                  <p:stCondLst>
                                    <p:cond delay="0"/>
                                  </p:stCondLst>
                                  <p:childTnLst>
                                    <p:cmd type="call" cmd="stop">
                                      <p:cBhvr>
                                        <p:cTn id="124" dur="1" fill="hold"/>
                                        <p:tgtEl>
                                          <p:spTgt spid="38"/>
                                        </p:tgtEl>
                                      </p:cBhvr>
                                    </p:cmd>
                                  </p:childTnLst>
                                </p:cTn>
                              </p:par>
                              <p:par>
                                <p:cTn id="125" presetID="19" presetClass="emph" presetSubtype="0" fill="hold" grpId="1" nodeType="withEffect">
                                  <p:stCondLst>
                                    <p:cond delay="3000"/>
                                  </p:stCondLst>
                                  <p:childTnLst>
                                    <p:animClr clrSpc="rgb" dir="cw">
                                      <p:cBhvr override="childStyle">
                                        <p:cTn id="126" dur="500" fill="hold"/>
                                        <p:tgtEl>
                                          <p:spTgt spid="32"/>
                                        </p:tgtEl>
                                        <p:attrNameLst>
                                          <p:attrName>style.color</p:attrName>
                                        </p:attrNameLst>
                                      </p:cBhvr>
                                      <p:to>
                                        <a:srgbClr val="FF0000"/>
                                      </p:to>
                                    </p:animClr>
                                    <p:animClr clrSpc="rgb" dir="cw">
                                      <p:cBhvr>
                                        <p:cTn id="127" dur="500" fill="hold"/>
                                        <p:tgtEl>
                                          <p:spTgt spid="32"/>
                                        </p:tgtEl>
                                        <p:attrNameLst>
                                          <p:attrName>fillcolor</p:attrName>
                                        </p:attrNameLst>
                                      </p:cBhvr>
                                      <p:to>
                                        <a:srgbClr val="FF0000"/>
                                      </p:to>
                                    </p:animClr>
                                    <p:set>
                                      <p:cBhvr>
                                        <p:cTn id="128" dur="500" fill="hold"/>
                                        <p:tgtEl>
                                          <p:spTgt spid="32"/>
                                        </p:tgtEl>
                                        <p:attrNameLst>
                                          <p:attrName>fill.type</p:attrName>
                                        </p:attrNameLst>
                                      </p:cBhvr>
                                      <p:to>
                                        <p:strVal val="solid"/>
                                      </p:to>
                                    </p:set>
                                    <p:set>
                                      <p:cBhvr>
                                        <p:cTn id="129" dur="500" fill="hold"/>
                                        <p:tgtEl>
                                          <p:spTgt spid="32"/>
                                        </p:tgtEl>
                                        <p:attrNameLst>
                                          <p:attrName>fill.on</p:attrName>
                                        </p:attrNameLst>
                                      </p:cBhvr>
                                      <p:to>
                                        <p:strVal val="true"/>
                                      </p:to>
                                    </p:set>
                                  </p:childTnLst>
                                </p:cTn>
                              </p:par>
                              <p:par>
                                <p:cTn id="130" presetID="1" presetClass="mediacall" presetSubtype="0" fill="hold" nodeType="withEffect">
                                  <p:stCondLst>
                                    <p:cond delay="3000"/>
                                  </p:stCondLst>
                                  <p:childTnLst>
                                    <p:cmd type="call" cmd="playFrom(0.0)">
                                      <p:cBhvr>
                                        <p:cTn id="131" dur="5903" fill="hold"/>
                                        <p:tgtEl>
                                          <p:spTgt spid="41"/>
                                        </p:tgtEl>
                                      </p:cBhvr>
                                    </p:cmd>
                                  </p:childTnLst>
                                </p:cTn>
                              </p:par>
                              <p:par>
                                <p:cTn id="132" presetID="3" presetClass="mediacall" presetSubtype="0" fill="hold" nodeType="withEffect">
                                  <p:stCondLst>
                                    <p:cond delay="3000"/>
                                  </p:stCondLst>
                                  <p:childTnLst>
                                    <p:cmd type="call" cmd="stop">
                                      <p:cBhvr>
                                        <p:cTn id="133" dur="1" fill="hold"/>
                                        <p:tgtEl>
                                          <p:spTgt spid="39"/>
                                        </p:tgtEl>
                                      </p:cBhvr>
                                    </p:cmd>
                                  </p:childTnLst>
                                </p:cTn>
                              </p:par>
                              <p:par>
                                <p:cTn id="134" presetID="30" presetClass="emph" presetSubtype="0" fill="hold" grpId="2" nodeType="withEffect">
                                  <p:stCondLst>
                                    <p:cond delay="3000"/>
                                  </p:stCondLst>
                                  <p:childTnLst>
                                    <p:animClr clrSpc="hsl" dir="cw">
                                      <p:cBhvr override="childStyle">
                                        <p:cTn id="135" dur="500" fill="hold"/>
                                        <p:tgtEl>
                                          <p:spTgt spid="34"/>
                                        </p:tgtEl>
                                        <p:attrNameLst>
                                          <p:attrName>style.color</p:attrName>
                                        </p:attrNameLst>
                                      </p:cBhvr>
                                      <p:by>
                                        <p:hsl h="0" s="12549" l="25098"/>
                                      </p:by>
                                    </p:animClr>
                                    <p:animClr clrSpc="hsl" dir="cw">
                                      <p:cBhvr>
                                        <p:cTn id="136" dur="500" fill="hold"/>
                                        <p:tgtEl>
                                          <p:spTgt spid="34"/>
                                        </p:tgtEl>
                                        <p:attrNameLst>
                                          <p:attrName>fillcolor</p:attrName>
                                        </p:attrNameLst>
                                      </p:cBhvr>
                                      <p:by>
                                        <p:hsl h="0" s="12549" l="25098"/>
                                      </p:by>
                                    </p:animClr>
                                    <p:animClr clrSpc="hsl" dir="cw">
                                      <p:cBhvr>
                                        <p:cTn id="137" dur="500" fill="hold"/>
                                        <p:tgtEl>
                                          <p:spTgt spid="34"/>
                                        </p:tgtEl>
                                        <p:attrNameLst>
                                          <p:attrName>stroke.color</p:attrName>
                                        </p:attrNameLst>
                                      </p:cBhvr>
                                      <p:by>
                                        <p:hsl h="0" s="12549" l="25098"/>
                                      </p:by>
                                    </p:animClr>
                                    <p:set>
                                      <p:cBhvr>
                                        <p:cTn id="138"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39" fill="hold" display="0">
                  <p:stCondLst>
                    <p:cond delay="indefinite"/>
                  </p:stCondLst>
                  <p:endCondLst>
                    <p:cond evt="onStopAudio" delay="0">
                      <p:tgtEl>
                        <p:sldTgt/>
                      </p:tgtEl>
                    </p:cond>
                  </p:endCondLst>
                </p:cTn>
                <p:tgtEl>
                  <p:spTgt spid="39"/>
                </p:tgtEl>
              </p:cMediaNode>
            </p:audio>
            <p:audio>
              <p:cMediaNode vol="80000">
                <p:cTn id="140" fill="hold" display="0">
                  <p:stCondLst>
                    <p:cond delay="indefinite"/>
                  </p:stCondLst>
                  <p:endCondLst>
                    <p:cond evt="onStopAudio" delay="0">
                      <p:tgtEl>
                        <p:sldTgt/>
                      </p:tgtEl>
                    </p:cond>
                  </p:endCondLst>
                </p:cTn>
                <p:tgtEl>
                  <p:spTgt spid="40"/>
                </p:tgtEl>
              </p:cMediaNode>
            </p:audio>
            <p:audio>
              <p:cMediaNode vol="80000">
                <p:cTn id="141" fill="hold" display="0">
                  <p:stCondLst>
                    <p:cond delay="indefinite"/>
                  </p:stCondLst>
                  <p:endCondLst>
                    <p:cond evt="onStopAudio" delay="0">
                      <p:tgtEl>
                        <p:sldTgt/>
                      </p:tgtEl>
                    </p:cond>
                  </p:endCondLst>
                </p:cTn>
                <p:tgtEl>
                  <p:spTgt spid="41"/>
                </p:tgtEl>
              </p:cMediaNode>
            </p:audio>
            <p:seq concurrent="1" nextAc="seek">
              <p:cTn id="142" restart="whenNotActive" fill="hold" evtFilter="cancelBubble" nodeType="interactiveSeq">
                <p:stCondLst>
                  <p:cond evt="onClick" delay="0">
                    <p:tgtEl>
                      <p:spTgt spid="35"/>
                    </p:tgtEl>
                  </p:cond>
                </p:stCondLst>
                <p:endSync evt="end" delay="0">
                  <p:rtn val="all"/>
                </p:endSync>
                <p:childTnLst>
                  <p:par>
                    <p:cTn id="143" fill="hold">
                      <p:stCondLst>
                        <p:cond delay="0"/>
                      </p:stCondLst>
                      <p:childTnLst>
                        <p:par>
                          <p:cTn id="144" fill="hold">
                            <p:stCondLst>
                              <p:cond delay="0"/>
                            </p:stCondLst>
                            <p:childTnLst>
                              <p:par>
                                <p:cTn id="145" presetID="24" presetClass="emph" presetSubtype="0" fill="hold" grpId="1" nodeType="clickEffect">
                                  <p:stCondLst>
                                    <p:cond delay="0"/>
                                  </p:stCondLst>
                                  <p:childTnLst>
                                    <p:animClr clrSpc="hsl" dir="cw">
                                      <p:cBhvr override="childStyle">
                                        <p:cTn id="146" dur="500" fill="hold"/>
                                        <p:tgtEl>
                                          <p:spTgt spid="35"/>
                                        </p:tgtEl>
                                        <p:attrNameLst>
                                          <p:attrName>style.color</p:attrName>
                                        </p:attrNameLst>
                                      </p:cBhvr>
                                      <p:by>
                                        <p:hsl h="0" s="-12549" l="-25098"/>
                                      </p:by>
                                    </p:animClr>
                                    <p:animClr clrSpc="hsl" dir="cw">
                                      <p:cBhvr>
                                        <p:cTn id="147" dur="500" fill="hold"/>
                                        <p:tgtEl>
                                          <p:spTgt spid="35"/>
                                        </p:tgtEl>
                                        <p:attrNameLst>
                                          <p:attrName>fillcolor</p:attrName>
                                        </p:attrNameLst>
                                      </p:cBhvr>
                                      <p:by>
                                        <p:hsl h="0" s="-12549" l="-25098"/>
                                      </p:by>
                                    </p:animClr>
                                    <p:animClr clrSpc="hsl" dir="cw">
                                      <p:cBhvr>
                                        <p:cTn id="148" dur="500" fill="hold"/>
                                        <p:tgtEl>
                                          <p:spTgt spid="35"/>
                                        </p:tgtEl>
                                        <p:attrNameLst>
                                          <p:attrName>stroke.color</p:attrName>
                                        </p:attrNameLst>
                                      </p:cBhvr>
                                      <p:by>
                                        <p:hsl h="0" s="-12549" l="-25098"/>
                                      </p:by>
                                    </p:animClr>
                                    <p:set>
                                      <p:cBhvr>
                                        <p:cTn id="149" dur="500" fill="hold"/>
                                        <p:tgtEl>
                                          <p:spTgt spid="35"/>
                                        </p:tgtEl>
                                        <p:attrNameLst>
                                          <p:attrName>fill.type</p:attrName>
                                        </p:attrNameLst>
                                      </p:cBhvr>
                                      <p:to>
                                        <p:strVal val="solid"/>
                                      </p:to>
                                    </p:set>
                                  </p:childTnLst>
                                </p:cTn>
                              </p:par>
                              <p:par>
                                <p:cTn id="150" presetID="19" presetClass="emph" presetSubtype="0" fill="hold" grpId="0" nodeType="withEffect">
                                  <p:stCondLst>
                                    <p:cond delay="0"/>
                                  </p:stCondLst>
                                  <p:childTnLst>
                                    <p:animClr clrSpc="rgb" dir="cw">
                                      <p:cBhvr override="childStyle">
                                        <p:cTn id="151" dur="500" fill="hold"/>
                                        <p:tgtEl>
                                          <p:spTgt spid="30"/>
                                        </p:tgtEl>
                                        <p:attrNameLst>
                                          <p:attrName>style.color</p:attrName>
                                        </p:attrNameLst>
                                      </p:cBhvr>
                                      <p:to>
                                        <a:schemeClr val="accent2"/>
                                      </p:to>
                                    </p:animClr>
                                    <p:animClr clrSpc="rgb" dir="cw">
                                      <p:cBhvr>
                                        <p:cTn id="152" dur="500" fill="hold"/>
                                        <p:tgtEl>
                                          <p:spTgt spid="30"/>
                                        </p:tgtEl>
                                        <p:attrNameLst>
                                          <p:attrName>fillcolor</p:attrName>
                                        </p:attrNameLst>
                                      </p:cBhvr>
                                      <p:to>
                                        <a:schemeClr val="accent2"/>
                                      </p:to>
                                    </p:animClr>
                                    <p:set>
                                      <p:cBhvr>
                                        <p:cTn id="153" dur="500" fill="hold"/>
                                        <p:tgtEl>
                                          <p:spTgt spid="30"/>
                                        </p:tgtEl>
                                        <p:attrNameLst>
                                          <p:attrName>fill.type</p:attrName>
                                        </p:attrNameLst>
                                      </p:cBhvr>
                                      <p:to>
                                        <p:strVal val="solid"/>
                                      </p:to>
                                    </p:set>
                                    <p:set>
                                      <p:cBhvr>
                                        <p:cTn id="154" dur="500" fill="hold"/>
                                        <p:tgtEl>
                                          <p:spTgt spid="30"/>
                                        </p:tgtEl>
                                        <p:attrNameLst>
                                          <p:attrName>fill.on</p:attrName>
                                        </p:attrNameLst>
                                      </p:cBhvr>
                                      <p:to>
                                        <p:strVal val="true"/>
                                      </p:to>
                                    </p:set>
                                  </p:childTnLst>
                                </p:cTn>
                              </p:par>
                              <p:par>
                                <p:cTn id="155" presetID="19" presetClass="emph" presetSubtype="0" fill="hold" grpId="1" nodeType="withEffect">
                                  <p:stCondLst>
                                    <p:cond delay="3000"/>
                                  </p:stCondLst>
                                  <p:childTnLst>
                                    <p:animClr clrSpc="rgb" dir="cw">
                                      <p:cBhvr override="childStyle">
                                        <p:cTn id="156" dur="500" fill="hold"/>
                                        <p:tgtEl>
                                          <p:spTgt spid="30"/>
                                        </p:tgtEl>
                                        <p:attrNameLst>
                                          <p:attrName>style.color</p:attrName>
                                        </p:attrNameLst>
                                      </p:cBhvr>
                                      <p:to>
                                        <a:srgbClr val="FF0000"/>
                                      </p:to>
                                    </p:animClr>
                                    <p:animClr clrSpc="rgb" dir="cw">
                                      <p:cBhvr>
                                        <p:cTn id="157" dur="500" fill="hold"/>
                                        <p:tgtEl>
                                          <p:spTgt spid="30"/>
                                        </p:tgtEl>
                                        <p:attrNameLst>
                                          <p:attrName>fillcolor</p:attrName>
                                        </p:attrNameLst>
                                      </p:cBhvr>
                                      <p:to>
                                        <a:srgbClr val="FF0000"/>
                                      </p:to>
                                    </p:animClr>
                                    <p:set>
                                      <p:cBhvr>
                                        <p:cTn id="158" dur="500" fill="hold"/>
                                        <p:tgtEl>
                                          <p:spTgt spid="30"/>
                                        </p:tgtEl>
                                        <p:attrNameLst>
                                          <p:attrName>fill.type</p:attrName>
                                        </p:attrNameLst>
                                      </p:cBhvr>
                                      <p:to>
                                        <p:strVal val="solid"/>
                                      </p:to>
                                    </p:set>
                                    <p:set>
                                      <p:cBhvr>
                                        <p:cTn id="159" dur="500" fill="hold"/>
                                        <p:tgtEl>
                                          <p:spTgt spid="30"/>
                                        </p:tgtEl>
                                        <p:attrNameLst>
                                          <p:attrName>fill.on</p:attrName>
                                        </p:attrNameLst>
                                      </p:cBhvr>
                                      <p:to>
                                        <p:strVal val="true"/>
                                      </p:to>
                                    </p:set>
                                  </p:childTnLst>
                                </p:cTn>
                              </p:par>
                              <p:par>
                                <p:cTn id="160" presetID="30" presetClass="emph" presetSubtype="0" fill="hold" grpId="2" nodeType="withEffect">
                                  <p:stCondLst>
                                    <p:cond delay="3000"/>
                                  </p:stCondLst>
                                  <p:childTnLst>
                                    <p:animClr clrSpc="hsl" dir="cw">
                                      <p:cBhvr override="childStyle">
                                        <p:cTn id="161" dur="500" fill="hold"/>
                                        <p:tgtEl>
                                          <p:spTgt spid="35"/>
                                        </p:tgtEl>
                                        <p:attrNameLst>
                                          <p:attrName>style.color</p:attrName>
                                        </p:attrNameLst>
                                      </p:cBhvr>
                                      <p:by>
                                        <p:hsl h="0" s="12549" l="25098"/>
                                      </p:by>
                                    </p:animClr>
                                    <p:animClr clrSpc="hsl" dir="cw">
                                      <p:cBhvr>
                                        <p:cTn id="162" dur="500" fill="hold"/>
                                        <p:tgtEl>
                                          <p:spTgt spid="35"/>
                                        </p:tgtEl>
                                        <p:attrNameLst>
                                          <p:attrName>fillcolor</p:attrName>
                                        </p:attrNameLst>
                                      </p:cBhvr>
                                      <p:by>
                                        <p:hsl h="0" s="12549" l="25098"/>
                                      </p:by>
                                    </p:animClr>
                                    <p:animClr clrSpc="hsl" dir="cw">
                                      <p:cBhvr>
                                        <p:cTn id="163" dur="500" fill="hold"/>
                                        <p:tgtEl>
                                          <p:spTgt spid="35"/>
                                        </p:tgtEl>
                                        <p:attrNameLst>
                                          <p:attrName>stroke.color</p:attrName>
                                        </p:attrNameLst>
                                      </p:cBhvr>
                                      <p:by>
                                        <p:hsl h="0" s="12549" l="25098"/>
                                      </p:by>
                                    </p:animClr>
                                    <p:set>
                                      <p:cBhvr>
                                        <p:cTn id="164" dur="500" fill="hold"/>
                                        <p:tgtEl>
                                          <p:spTgt spid="35"/>
                                        </p:tgtEl>
                                        <p:attrNameLst>
                                          <p:attrName>fill.type</p:attrName>
                                        </p:attrNameLst>
                                      </p:cBhvr>
                                      <p:to>
                                        <p:strVal val="solid"/>
                                      </p:to>
                                    </p:set>
                                  </p:childTnLst>
                                </p:cTn>
                              </p:par>
                            </p:childTnLst>
                          </p:cTn>
                        </p:par>
                      </p:childTnLst>
                    </p:cTn>
                  </p:par>
                </p:childTnLst>
              </p:cTn>
              <p:nextCondLst>
                <p:cond evt="onClick" delay="0">
                  <p:tgtEl>
                    <p:spTgt spid="35"/>
                  </p:tgtEl>
                </p:cond>
              </p:nextCondLst>
            </p:seq>
            <p:seq concurrent="1" nextAc="seek">
              <p:cTn id="165" restart="whenNotActive" fill="hold" evtFilter="cancelBubble" nodeType="interactiveSeq">
                <p:stCondLst>
                  <p:cond evt="onClick" delay="0">
                    <p:tgtEl>
                      <p:spTgt spid="42"/>
                    </p:tgtEl>
                  </p:cond>
                </p:stCondLst>
                <p:endSync evt="end" delay="0">
                  <p:rtn val="all"/>
                </p:endSync>
                <p:childTnLst>
                  <p:par>
                    <p:cTn id="166" fill="hold">
                      <p:stCondLst>
                        <p:cond delay="0"/>
                      </p:stCondLst>
                      <p:childTnLst>
                        <p:par>
                          <p:cTn id="167" fill="hold">
                            <p:stCondLst>
                              <p:cond delay="0"/>
                            </p:stCondLst>
                            <p:childTnLst>
                              <p:par>
                                <p:cTn id="168" presetID="24" presetClass="emph" presetSubtype="0" fill="hold" grpId="1" nodeType="clickEffect">
                                  <p:stCondLst>
                                    <p:cond delay="0"/>
                                  </p:stCondLst>
                                  <p:childTnLst>
                                    <p:animClr clrSpc="hsl" dir="cw">
                                      <p:cBhvr override="childStyle">
                                        <p:cTn id="169" dur="500" fill="hold"/>
                                        <p:tgtEl>
                                          <p:spTgt spid="42"/>
                                        </p:tgtEl>
                                        <p:attrNameLst>
                                          <p:attrName>style.color</p:attrName>
                                        </p:attrNameLst>
                                      </p:cBhvr>
                                      <p:by>
                                        <p:hsl h="0" s="-12549" l="-25098"/>
                                      </p:by>
                                    </p:animClr>
                                    <p:animClr clrSpc="hsl" dir="cw">
                                      <p:cBhvr>
                                        <p:cTn id="170" dur="500" fill="hold"/>
                                        <p:tgtEl>
                                          <p:spTgt spid="42"/>
                                        </p:tgtEl>
                                        <p:attrNameLst>
                                          <p:attrName>fillcolor</p:attrName>
                                        </p:attrNameLst>
                                      </p:cBhvr>
                                      <p:by>
                                        <p:hsl h="0" s="-12549" l="-25098"/>
                                      </p:by>
                                    </p:animClr>
                                    <p:animClr clrSpc="hsl" dir="cw">
                                      <p:cBhvr>
                                        <p:cTn id="171" dur="500" fill="hold"/>
                                        <p:tgtEl>
                                          <p:spTgt spid="42"/>
                                        </p:tgtEl>
                                        <p:attrNameLst>
                                          <p:attrName>stroke.color</p:attrName>
                                        </p:attrNameLst>
                                      </p:cBhvr>
                                      <p:by>
                                        <p:hsl h="0" s="-12549" l="-25098"/>
                                      </p:by>
                                    </p:animClr>
                                    <p:set>
                                      <p:cBhvr>
                                        <p:cTn id="172" dur="500" fill="hold"/>
                                        <p:tgtEl>
                                          <p:spTgt spid="42"/>
                                        </p:tgtEl>
                                        <p:attrNameLst>
                                          <p:attrName>fill.type</p:attrName>
                                        </p:attrNameLst>
                                      </p:cBhvr>
                                      <p:to>
                                        <p:strVal val="solid"/>
                                      </p:to>
                                    </p:set>
                                  </p:childTnLst>
                                </p:cTn>
                              </p:par>
                              <p:par>
                                <p:cTn id="173" presetID="19" presetClass="emph" presetSubtype="0" fill="hold" grpId="0" nodeType="withEffect">
                                  <p:stCondLst>
                                    <p:cond delay="0"/>
                                  </p:stCondLst>
                                  <p:childTnLst>
                                    <p:animClr clrSpc="rgb" dir="cw">
                                      <p:cBhvr override="childStyle">
                                        <p:cTn id="174" dur="500" fill="hold"/>
                                        <p:tgtEl>
                                          <p:spTgt spid="37"/>
                                        </p:tgtEl>
                                        <p:attrNameLst>
                                          <p:attrName>style.color</p:attrName>
                                        </p:attrNameLst>
                                      </p:cBhvr>
                                      <p:to>
                                        <a:srgbClr val="FFC000"/>
                                      </p:to>
                                    </p:animClr>
                                    <p:animClr clrSpc="rgb" dir="cw">
                                      <p:cBhvr>
                                        <p:cTn id="175" dur="500" fill="hold"/>
                                        <p:tgtEl>
                                          <p:spTgt spid="37"/>
                                        </p:tgtEl>
                                        <p:attrNameLst>
                                          <p:attrName>fillcolor</p:attrName>
                                        </p:attrNameLst>
                                      </p:cBhvr>
                                      <p:to>
                                        <a:srgbClr val="FFC000"/>
                                      </p:to>
                                    </p:animClr>
                                    <p:set>
                                      <p:cBhvr>
                                        <p:cTn id="176" dur="500" fill="hold"/>
                                        <p:tgtEl>
                                          <p:spTgt spid="37"/>
                                        </p:tgtEl>
                                        <p:attrNameLst>
                                          <p:attrName>fill.type</p:attrName>
                                        </p:attrNameLst>
                                      </p:cBhvr>
                                      <p:to>
                                        <p:strVal val="solid"/>
                                      </p:to>
                                    </p:set>
                                    <p:set>
                                      <p:cBhvr>
                                        <p:cTn id="177" dur="500" fill="hold"/>
                                        <p:tgtEl>
                                          <p:spTgt spid="37"/>
                                        </p:tgtEl>
                                        <p:attrNameLst>
                                          <p:attrName>fill.on</p:attrName>
                                        </p:attrNameLst>
                                      </p:cBhvr>
                                      <p:to>
                                        <p:strVal val="true"/>
                                      </p:to>
                                    </p:set>
                                  </p:childTnLst>
                                </p:cTn>
                              </p:par>
                              <p:par>
                                <p:cTn id="178" presetID="19" presetClass="emph" presetSubtype="0" repeatCount="4000" fill="hold" grpId="1" nodeType="withEffect">
                                  <p:stCondLst>
                                    <p:cond delay="3000"/>
                                  </p:stCondLst>
                                  <p:childTnLst>
                                    <p:animClr clrSpc="rgb" dir="cw">
                                      <p:cBhvr override="childStyle">
                                        <p:cTn id="179" dur="500" fill="hold"/>
                                        <p:tgtEl>
                                          <p:spTgt spid="37"/>
                                        </p:tgtEl>
                                        <p:attrNameLst>
                                          <p:attrName>style.color</p:attrName>
                                        </p:attrNameLst>
                                      </p:cBhvr>
                                      <p:to>
                                        <a:srgbClr val="92D050"/>
                                      </p:to>
                                    </p:animClr>
                                    <p:animClr clrSpc="rgb" dir="cw">
                                      <p:cBhvr>
                                        <p:cTn id="180" dur="500" fill="hold"/>
                                        <p:tgtEl>
                                          <p:spTgt spid="37"/>
                                        </p:tgtEl>
                                        <p:attrNameLst>
                                          <p:attrName>fillcolor</p:attrName>
                                        </p:attrNameLst>
                                      </p:cBhvr>
                                      <p:to>
                                        <a:srgbClr val="92D050"/>
                                      </p:to>
                                    </p:animClr>
                                    <p:set>
                                      <p:cBhvr>
                                        <p:cTn id="181" dur="500" fill="hold"/>
                                        <p:tgtEl>
                                          <p:spTgt spid="37"/>
                                        </p:tgtEl>
                                        <p:attrNameLst>
                                          <p:attrName>fill.type</p:attrName>
                                        </p:attrNameLst>
                                      </p:cBhvr>
                                      <p:to>
                                        <p:strVal val="solid"/>
                                      </p:to>
                                    </p:set>
                                    <p:set>
                                      <p:cBhvr>
                                        <p:cTn id="182" dur="500" fill="hold"/>
                                        <p:tgtEl>
                                          <p:spTgt spid="37"/>
                                        </p:tgtEl>
                                        <p:attrNameLst>
                                          <p:attrName>fill.on</p:attrName>
                                        </p:attrNameLst>
                                      </p:cBhvr>
                                      <p:to>
                                        <p:strVal val="true"/>
                                      </p:to>
                                    </p:set>
                                  </p:childTnLst>
                                </p:cTn>
                              </p:par>
                              <p:par>
                                <p:cTn id="183" presetID="24" presetClass="emph" presetSubtype="0" fill="hold" grpId="2" nodeType="withEffect">
                                  <p:stCondLst>
                                    <p:cond delay="3000"/>
                                  </p:stCondLst>
                                  <p:childTnLst>
                                    <p:animClr clrSpc="hsl" dir="cw">
                                      <p:cBhvr override="childStyle">
                                        <p:cTn id="184" dur="500" fill="hold"/>
                                        <p:tgtEl>
                                          <p:spTgt spid="42"/>
                                        </p:tgtEl>
                                        <p:attrNameLst>
                                          <p:attrName>style.color</p:attrName>
                                        </p:attrNameLst>
                                      </p:cBhvr>
                                      <p:by>
                                        <p:hsl h="0" s="-12549" l="-25098"/>
                                      </p:by>
                                    </p:animClr>
                                    <p:animClr clrSpc="hsl" dir="cw">
                                      <p:cBhvr>
                                        <p:cTn id="185" dur="500" fill="hold"/>
                                        <p:tgtEl>
                                          <p:spTgt spid="42"/>
                                        </p:tgtEl>
                                        <p:attrNameLst>
                                          <p:attrName>fillcolor</p:attrName>
                                        </p:attrNameLst>
                                      </p:cBhvr>
                                      <p:by>
                                        <p:hsl h="0" s="-12549" l="-25098"/>
                                      </p:by>
                                    </p:animClr>
                                    <p:animClr clrSpc="hsl" dir="cw">
                                      <p:cBhvr>
                                        <p:cTn id="186" dur="500" fill="hold"/>
                                        <p:tgtEl>
                                          <p:spTgt spid="42"/>
                                        </p:tgtEl>
                                        <p:attrNameLst>
                                          <p:attrName>stroke.color</p:attrName>
                                        </p:attrNameLst>
                                      </p:cBhvr>
                                      <p:by>
                                        <p:hsl h="0" s="-12549" l="-25098"/>
                                      </p:by>
                                    </p:animClr>
                                    <p:set>
                                      <p:cBhvr>
                                        <p:cTn id="187" dur="500" fill="hold"/>
                                        <p:tgtEl>
                                          <p:spTgt spid="42"/>
                                        </p:tgtEl>
                                        <p:attrNameLst>
                                          <p:attrName>fill.type</p:attrName>
                                        </p:attrNameLst>
                                      </p:cBhvr>
                                      <p:to>
                                        <p:strVal val="solid"/>
                                      </p:to>
                                    </p:set>
                                  </p:childTnLst>
                                </p:cTn>
                              </p:par>
                            </p:childTnLst>
                          </p:cTn>
                        </p:par>
                      </p:childTnLst>
                    </p:cTn>
                  </p:par>
                </p:childTnLst>
              </p:cTn>
              <p:nextCondLst>
                <p:cond evt="onClick" delay="0">
                  <p:tgtEl>
                    <p:spTgt spid="42"/>
                  </p:tgtEl>
                </p:cond>
              </p:nextCondLst>
            </p:seq>
          </p:childTnLst>
        </p:cTn>
      </p:par>
    </p:tnLst>
    <p:bldLst>
      <p:bldP spid="24" grpId="0"/>
      <p:bldP spid="31" grpId="0" animBg="1"/>
      <p:bldP spid="31" grpId="1" animBg="1"/>
      <p:bldP spid="32" grpId="0" animBg="1"/>
      <p:bldP spid="32" grpId="1" animBg="1"/>
      <p:bldP spid="33" grpId="0"/>
      <p:bldP spid="33" grpId="1"/>
      <p:bldP spid="33" grpId="2"/>
      <p:bldP spid="34" grpId="0"/>
      <p:bldP spid="34" grpId="1"/>
      <p:bldP spid="34" grpId="2"/>
      <p:bldP spid="30" grpId="0" animBg="1"/>
      <p:bldP spid="30" grpId="1" animBg="1"/>
      <p:bldP spid="35" grpId="0"/>
      <p:bldP spid="35" grpId="1"/>
      <p:bldP spid="35" grpId="2"/>
      <p:bldP spid="37" grpId="0" animBg="1"/>
      <p:bldP spid="37" grpId="1" animBg="1"/>
      <p:bldP spid="37" grpId="2" animBg="1"/>
      <p:bldP spid="37" grpId="3" animBg="1"/>
      <p:bldP spid="37" grpId="4" animBg="1"/>
      <p:bldP spid="42" grpId="0"/>
      <p:bldP spid="42" grpId="1"/>
      <p:bldP spid="42" grpId="2"/>
      <p:bldP spid="42" grpId="3"/>
      <p:bldP spid="42" grpId="4"/>
      <p:bldP spid="42" grpId="5"/>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 xmlns:a16="http://schemas.microsoft.com/office/drawing/2014/main" id="{69C01B56-DA3A-41A9-AE57-D9F13F2E198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744118" y="-91311"/>
            <a:ext cx="2113487" cy="2113487"/>
          </a:xfrm>
          <a:prstGeom prst="rect">
            <a:avLst/>
          </a:prstGeom>
        </p:spPr>
      </p:pic>
      <p:cxnSp>
        <p:nvCxnSpPr>
          <p:cNvPr id="23" name="Straight Connector 22">
            <a:extLst>
              <a:ext uri="{FF2B5EF4-FFF2-40B4-BE49-F238E27FC236}">
                <a16:creationId xmlns="" xmlns:a16="http://schemas.microsoft.com/office/drawing/2014/main" id="{C7B0FE9C-F303-49FF-B30D-C4457E06642A}"/>
              </a:ext>
            </a:extLst>
          </p:cNvPr>
          <p:cNvCxnSpPr/>
          <p:nvPr/>
        </p:nvCxnSpPr>
        <p:spPr>
          <a:xfrm>
            <a:off x="-112541" y="4769305"/>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 xmlns:a16="http://schemas.microsoft.com/office/drawing/2014/main" id="{2F7D700C-B032-496C-9680-57633EB31182}"/>
              </a:ext>
            </a:extLst>
          </p:cNvPr>
          <p:cNvCxnSpPr/>
          <p:nvPr/>
        </p:nvCxnSpPr>
        <p:spPr>
          <a:xfrm>
            <a:off x="-112541" y="3906043"/>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 xmlns:a16="http://schemas.microsoft.com/office/drawing/2014/main" id="{B4199134-2609-4E66-A329-2863BCCC5133}"/>
              </a:ext>
            </a:extLst>
          </p:cNvPr>
          <p:cNvCxnSpPr/>
          <p:nvPr/>
        </p:nvCxnSpPr>
        <p:spPr>
          <a:xfrm>
            <a:off x="-112541" y="2703534"/>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 xmlns:a16="http://schemas.microsoft.com/office/drawing/2014/main" id="{2254BD6F-C222-4EBF-A18A-FDA724EC8AEA}"/>
              </a:ext>
            </a:extLst>
          </p:cNvPr>
          <p:cNvSpPr/>
          <p:nvPr/>
        </p:nvSpPr>
        <p:spPr>
          <a:xfrm flipH="1">
            <a:off x="547365" y="2093103"/>
            <a:ext cx="10872191" cy="125193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bg2">
              <a:lumMod val="90000"/>
            </a:schemeClr>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 xmlns:a16="http://schemas.microsoft.com/office/drawing/2014/main" id="{4605F6AC-8356-4661-B6A4-309609CF4CCF}"/>
              </a:ext>
            </a:extLst>
          </p:cNvPr>
          <p:cNvSpPr txBox="1"/>
          <p:nvPr/>
        </p:nvSpPr>
        <p:spPr>
          <a:xfrm>
            <a:off x="1272377" y="2125373"/>
            <a:ext cx="9383697"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Calibri" panose="020F0502020204030204"/>
                <a:ea typeface="+mn-ea"/>
                <a:cs typeface="+mn-cs"/>
              </a:rPr>
              <a:t>Câu 3. </a:t>
            </a:r>
            <a:r>
              <a:rPr kumimoji="0" lang="en-US" sz="2400" b="1" i="0" u="none" strike="noStrike" kern="1200" cap="none" spc="0" normalizeH="0" baseline="0" noProof="0">
                <a:ln>
                  <a:noFill/>
                </a:ln>
                <a:solidFill>
                  <a:prstClr val="black"/>
                </a:solidFill>
                <a:effectLst/>
                <a:uLnTx/>
                <a:uFillTx/>
                <a:latin typeface="Calibri" panose="020F0502020204030204"/>
                <a:ea typeface="+mn-ea"/>
                <a:cs typeface="+mn-cs"/>
              </a:rPr>
              <a:t>Nội dung nào dưới đây không phải là đối tượng nghiên cứu của hóa học ?</a:t>
            </a:r>
          </a:p>
        </p:txBody>
      </p:sp>
      <p:sp>
        <p:nvSpPr>
          <p:cNvPr id="15" name="bang d">
            <a:extLst>
              <a:ext uri="{FF2B5EF4-FFF2-40B4-BE49-F238E27FC236}">
                <a16:creationId xmlns="" xmlns:a16="http://schemas.microsoft.com/office/drawing/2014/main" id="{D0E6AFB4-275F-4728-9A13-27E00F9EA3A2}"/>
              </a:ext>
            </a:extLst>
          </p:cNvPr>
          <p:cNvSpPr/>
          <p:nvPr/>
        </p:nvSpPr>
        <p:spPr>
          <a:xfrm flipH="1">
            <a:off x="6023355" y="4467048"/>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ctr"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endParaRPr kumimoji="0" lang="en-US" sz="18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16" name="bang b">
            <a:extLst>
              <a:ext uri="{FF2B5EF4-FFF2-40B4-BE49-F238E27FC236}">
                <a16:creationId xmlns="" xmlns:a16="http://schemas.microsoft.com/office/drawing/2014/main" id="{CA2E0476-BE10-4768-BE1B-A9C0072703C2}"/>
              </a:ext>
            </a:extLst>
          </p:cNvPr>
          <p:cNvSpPr/>
          <p:nvPr/>
        </p:nvSpPr>
        <p:spPr>
          <a:xfrm flipH="1">
            <a:off x="6023355" y="3603785"/>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ctr"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endParaRPr kumimoji="0" lang="en-US" sz="18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25" name="cau hoi d">
            <a:extLst>
              <a:ext uri="{FF2B5EF4-FFF2-40B4-BE49-F238E27FC236}">
                <a16:creationId xmlns="" xmlns:a16="http://schemas.microsoft.com/office/drawing/2014/main" id="{9897B1B9-EB78-41AF-AC33-1E8F7714B11F}"/>
              </a:ext>
            </a:extLst>
          </p:cNvPr>
          <p:cNvSpPr txBox="1"/>
          <p:nvPr/>
        </p:nvSpPr>
        <p:spPr>
          <a:xfrm>
            <a:off x="6323030" y="4569249"/>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panose="020F0502020204030204"/>
                <a:ea typeface="Tahoma" panose="020B0604030504040204" pitchFamily="34" charset="0"/>
                <a:cs typeface="Tahoma" panose="020B0604030504040204" pitchFamily="34" charset="0"/>
              </a:rPr>
              <a:t>D. Sự lớn lên và sinh sản của tế bào.</a:t>
            </a:r>
          </a:p>
        </p:txBody>
      </p:sp>
      <p:sp>
        <p:nvSpPr>
          <p:cNvPr id="27" name="cau hoi b">
            <a:extLst>
              <a:ext uri="{FF2B5EF4-FFF2-40B4-BE49-F238E27FC236}">
                <a16:creationId xmlns="" xmlns:a16="http://schemas.microsoft.com/office/drawing/2014/main" id="{D96707EC-5A82-4050-B897-6DBAB63AC957}"/>
              </a:ext>
            </a:extLst>
          </p:cNvPr>
          <p:cNvSpPr txBox="1"/>
          <p:nvPr/>
        </p:nvSpPr>
        <p:spPr>
          <a:xfrm>
            <a:off x="6323030" y="3705986"/>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panose="020F0502020204030204"/>
                <a:ea typeface="Tahoma" panose="020B0604030504040204" pitchFamily="34" charset="0"/>
                <a:cs typeface="Tahoma" panose="020B0604030504040204" pitchFamily="34" charset="0"/>
              </a:rPr>
              <a:t>B. Tính chất và sự biến đổi của chất.</a:t>
            </a:r>
          </a:p>
        </p:txBody>
      </p:sp>
      <p:sp>
        <p:nvSpPr>
          <p:cNvPr id="31" name="bang a">
            <a:extLst>
              <a:ext uri="{FF2B5EF4-FFF2-40B4-BE49-F238E27FC236}">
                <a16:creationId xmlns="" xmlns:a16="http://schemas.microsoft.com/office/drawing/2014/main" id="{8DD63B39-09F3-4F04-83CD-408FC7619A90}"/>
              </a:ext>
            </a:extLst>
          </p:cNvPr>
          <p:cNvSpPr/>
          <p:nvPr/>
        </p:nvSpPr>
        <p:spPr>
          <a:xfrm flipH="1">
            <a:off x="693792" y="3603786"/>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2" name="bang c">
            <a:extLst>
              <a:ext uri="{FF2B5EF4-FFF2-40B4-BE49-F238E27FC236}">
                <a16:creationId xmlns="" xmlns:a16="http://schemas.microsoft.com/office/drawing/2014/main" id="{A6F11D1C-4D08-4BAF-9A3D-4AC673B9036B}"/>
              </a:ext>
            </a:extLst>
          </p:cNvPr>
          <p:cNvSpPr/>
          <p:nvPr/>
        </p:nvSpPr>
        <p:spPr>
          <a:xfrm flipH="1">
            <a:off x="693792" y="4467048"/>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3" name="cau hoi a">
            <a:extLst>
              <a:ext uri="{FF2B5EF4-FFF2-40B4-BE49-F238E27FC236}">
                <a16:creationId xmlns="" xmlns:a16="http://schemas.microsoft.com/office/drawing/2014/main" id="{9B5DABB8-849A-4D2D-930C-9CA07BFC5BDE}"/>
              </a:ext>
            </a:extLst>
          </p:cNvPr>
          <p:cNvSpPr txBox="1"/>
          <p:nvPr/>
        </p:nvSpPr>
        <p:spPr>
          <a:xfrm>
            <a:off x="993468" y="3705987"/>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panose="020F0502020204030204"/>
                <a:ea typeface="Tahoma" panose="020B0604030504040204" pitchFamily="34" charset="0"/>
                <a:cs typeface="Tahoma" panose="020B0604030504040204" pitchFamily="34" charset="0"/>
              </a:rPr>
              <a:t>A. Thành phần, cấu trúc của chất.</a:t>
            </a:r>
          </a:p>
        </p:txBody>
      </p:sp>
      <p:sp>
        <p:nvSpPr>
          <p:cNvPr id="34" name="cau hoi c">
            <a:extLst>
              <a:ext uri="{FF2B5EF4-FFF2-40B4-BE49-F238E27FC236}">
                <a16:creationId xmlns="" xmlns:a16="http://schemas.microsoft.com/office/drawing/2014/main" id="{42A746A3-96B8-42A5-8EFA-A104DB6B2F69}"/>
              </a:ext>
            </a:extLst>
          </p:cNvPr>
          <p:cNvSpPr txBox="1"/>
          <p:nvPr/>
        </p:nvSpPr>
        <p:spPr>
          <a:xfrm>
            <a:off x="993468" y="4569249"/>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panose="020F0502020204030204"/>
                <a:ea typeface="Tahoma" panose="020B0604030504040204" pitchFamily="34" charset="0"/>
                <a:cs typeface="Tahoma" panose="020B0604030504040204" pitchFamily="34" charset="0"/>
              </a:rPr>
              <a:t>C. Ứng dụng của chất. </a:t>
            </a:r>
          </a:p>
        </p:txBody>
      </p:sp>
      <p:pic>
        <p:nvPicPr>
          <p:cNvPr id="38" name="Question">
            <a:hlinkClick r:id="" action="ppaction://media"/>
            <a:extLst>
              <a:ext uri="{FF2B5EF4-FFF2-40B4-BE49-F238E27FC236}">
                <a16:creationId xmlns=""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079460" y="-627316"/>
            <a:ext cx="487363" cy="487363"/>
          </a:xfrm>
          <a:prstGeom prst="rect">
            <a:avLst/>
          </a:prstGeom>
        </p:spPr>
      </p:pic>
      <p:pic>
        <p:nvPicPr>
          <p:cNvPr id="39" name="Final Answer">
            <a:hlinkClick r:id="" action="ppaction://media"/>
            <a:extLst>
              <a:ext uri="{FF2B5EF4-FFF2-40B4-BE49-F238E27FC236}">
                <a16:creationId xmlns=""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079460" y="-12480"/>
            <a:ext cx="487363" cy="487363"/>
          </a:xfrm>
          <a:prstGeom prst="rect">
            <a:avLst/>
          </a:prstGeom>
        </p:spPr>
      </p:pic>
      <p:pic>
        <p:nvPicPr>
          <p:cNvPr id="40" name="Win">
            <a:hlinkClick r:id="" action="ppaction://media"/>
            <a:extLst>
              <a:ext uri="{FF2B5EF4-FFF2-40B4-BE49-F238E27FC236}">
                <a16:creationId xmlns=""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090365" y="582982"/>
            <a:ext cx="487363" cy="487363"/>
          </a:xfrm>
          <a:prstGeom prst="rect">
            <a:avLst/>
          </a:prstGeom>
        </p:spPr>
      </p:pic>
      <p:pic>
        <p:nvPicPr>
          <p:cNvPr id="41" name="Lose">
            <a:hlinkClick r:id="" action="ppaction://media"/>
            <a:extLst>
              <a:ext uri="{FF2B5EF4-FFF2-40B4-BE49-F238E27FC236}">
                <a16:creationId xmlns=""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090365" y="1139238"/>
            <a:ext cx="487363" cy="487363"/>
          </a:xfrm>
          <a:prstGeom prst="rect">
            <a:avLst/>
          </a:prstGeom>
        </p:spPr>
      </p:pic>
    </p:spTree>
    <p:extLst>
      <p:ext uri="{BB962C8B-B14F-4D97-AF65-F5344CB8AC3E}">
        <p14:creationId xmlns:p14="http://schemas.microsoft.com/office/powerpoint/2010/main" val="3405319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39"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500"/>
                                        <p:tgtEl>
                                          <p:spTgt spid="33"/>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fade">
                                      <p:cBhvr>
                                        <p:cTn id="24" dur="500"/>
                                        <p:tgtEl>
                                          <p:spTgt spid="3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0" fill="hold" display="0">
                  <p:stCondLst>
                    <p:cond delay="indefinite"/>
                  </p:stCondLst>
                  <p:endCondLst>
                    <p:cond evt="onStopAudio" delay="0">
                      <p:tgtEl>
                        <p:sldTgt/>
                      </p:tgtEl>
                    </p:cond>
                  </p:endCondLst>
                </p:cTn>
                <p:tgtEl>
                  <p:spTgt spid="38"/>
                </p:tgtEl>
              </p:cMediaNode>
            </p:audio>
            <p:seq concurrent="1" nextAc="seek">
              <p:cTn id="31" restart="whenNotActive" fill="hold" evtFilter="cancelBubble" nodeType="interactiveSeq">
                <p:stCondLst>
                  <p:cond evt="onClick" delay="0">
                    <p:tgtEl>
                      <p:spTgt spid="25"/>
                    </p:tgtEl>
                  </p:cond>
                </p:stCondLst>
                <p:endSync evt="end" delay="0">
                  <p:rtn val="all"/>
                </p:endSync>
                <p:childTnLst>
                  <p:par>
                    <p:cTn id="32" fill="hold">
                      <p:stCondLst>
                        <p:cond delay="0"/>
                      </p:stCondLst>
                      <p:childTnLst>
                        <p:par>
                          <p:cTn id="33" fill="hold">
                            <p:stCondLst>
                              <p:cond delay="0"/>
                            </p:stCondLst>
                            <p:childTnLst>
                              <p:par>
                                <p:cTn id="34" presetID="24" presetClass="emph" presetSubtype="0" fill="hold" grpId="1" nodeType="clickEffect">
                                  <p:stCondLst>
                                    <p:cond delay="0"/>
                                  </p:stCondLst>
                                  <p:childTnLst>
                                    <p:animClr clrSpc="hsl" dir="cw">
                                      <p:cBhvr override="childStyle">
                                        <p:cTn id="35" dur="500" fill="hold"/>
                                        <p:tgtEl>
                                          <p:spTgt spid="25"/>
                                        </p:tgtEl>
                                        <p:attrNameLst>
                                          <p:attrName>style.color</p:attrName>
                                        </p:attrNameLst>
                                      </p:cBhvr>
                                      <p:by>
                                        <p:hsl h="0" s="-12549" l="-25098"/>
                                      </p:by>
                                    </p:animClr>
                                    <p:animClr clrSpc="hsl" dir="cw">
                                      <p:cBhvr>
                                        <p:cTn id="36" dur="500" fill="hold"/>
                                        <p:tgtEl>
                                          <p:spTgt spid="25"/>
                                        </p:tgtEl>
                                        <p:attrNameLst>
                                          <p:attrName>fillcolor</p:attrName>
                                        </p:attrNameLst>
                                      </p:cBhvr>
                                      <p:by>
                                        <p:hsl h="0" s="-12549" l="-25098"/>
                                      </p:by>
                                    </p:animClr>
                                    <p:animClr clrSpc="hsl" dir="cw">
                                      <p:cBhvr>
                                        <p:cTn id="37" dur="500" fill="hold"/>
                                        <p:tgtEl>
                                          <p:spTgt spid="25"/>
                                        </p:tgtEl>
                                        <p:attrNameLst>
                                          <p:attrName>stroke.color</p:attrName>
                                        </p:attrNameLst>
                                      </p:cBhvr>
                                      <p:by>
                                        <p:hsl h="0" s="-12549" l="-25098"/>
                                      </p:by>
                                    </p:animClr>
                                    <p:set>
                                      <p:cBhvr>
                                        <p:cTn id="38" dur="500" fill="hold"/>
                                        <p:tgtEl>
                                          <p:spTgt spid="25"/>
                                        </p:tgtEl>
                                        <p:attrNameLst>
                                          <p:attrName>fill.type</p:attrName>
                                        </p:attrNameLst>
                                      </p:cBhvr>
                                      <p:to>
                                        <p:strVal val="solid"/>
                                      </p:to>
                                    </p:set>
                                  </p:childTnLst>
                                </p:cTn>
                              </p:par>
                              <p:par>
                                <p:cTn id="39" presetID="19" presetClass="emph" presetSubtype="0" fill="hold" grpId="0" nodeType="withEffect">
                                  <p:stCondLst>
                                    <p:cond delay="0"/>
                                  </p:stCondLst>
                                  <p:childTnLst>
                                    <p:animClr clrSpc="rgb" dir="cw">
                                      <p:cBhvr override="childStyle">
                                        <p:cTn id="40" dur="500" fill="hold"/>
                                        <p:tgtEl>
                                          <p:spTgt spid="15"/>
                                        </p:tgtEl>
                                        <p:attrNameLst>
                                          <p:attrName>style.color</p:attrName>
                                        </p:attrNameLst>
                                      </p:cBhvr>
                                      <p:to>
                                        <a:srgbClr val="FFC000"/>
                                      </p:to>
                                    </p:animClr>
                                    <p:animClr clrSpc="rgb" dir="cw">
                                      <p:cBhvr>
                                        <p:cTn id="41" dur="500" fill="hold"/>
                                        <p:tgtEl>
                                          <p:spTgt spid="15"/>
                                        </p:tgtEl>
                                        <p:attrNameLst>
                                          <p:attrName>fillcolor</p:attrName>
                                        </p:attrNameLst>
                                      </p:cBhvr>
                                      <p:to>
                                        <a:srgbClr val="FFC000"/>
                                      </p:to>
                                    </p:animClr>
                                    <p:set>
                                      <p:cBhvr>
                                        <p:cTn id="42" dur="500" fill="hold"/>
                                        <p:tgtEl>
                                          <p:spTgt spid="15"/>
                                        </p:tgtEl>
                                        <p:attrNameLst>
                                          <p:attrName>fill.type</p:attrName>
                                        </p:attrNameLst>
                                      </p:cBhvr>
                                      <p:to>
                                        <p:strVal val="solid"/>
                                      </p:to>
                                    </p:set>
                                    <p:set>
                                      <p:cBhvr>
                                        <p:cTn id="43" dur="500" fill="hold"/>
                                        <p:tgtEl>
                                          <p:spTgt spid="15"/>
                                        </p:tgtEl>
                                        <p:attrNameLst>
                                          <p:attrName>fill.on</p:attrName>
                                        </p:attrNameLst>
                                      </p:cBhvr>
                                      <p:to>
                                        <p:strVal val="true"/>
                                      </p:to>
                                    </p:set>
                                  </p:childTnLst>
                                </p:cTn>
                              </p:par>
                              <p:par>
                                <p:cTn id="44" presetID="1" presetClass="mediacall" presetSubtype="0" fill="hold" nodeType="withEffect">
                                  <p:stCondLst>
                                    <p:cond delay="0"/>
                                  </p:stCondLst>
                                  <p:childTnLst>
                                    <p:cmd type="call" cmd="playFrom(0.0)">
                                      <p:cBhvr>
                                        <p:cTn id="45" dur="20218" fill="hold"/>
                                        <p:tgtEl>
                                          <p:spTgt spid="39"/>
                                        </p:tgtEl>
                                      </p:cBhvr>
                                    </p:cmd>
                                  </p:childTnLst>
                                </p:cTn>
                              </p:par>
                              <p:par>
                                <p:cTn id="46" presetID="3" presetClass="mediacall" presetSubtype="0" fill="hold" nodeType="withEffect">
                                  <p:stCondLst>
                                    <p:cond delay="0"/>
                                  </p:stCondLst>
                                  <p:childTnLst>
                                    <p:cmd type="call" cmd="stop">
                                      <p:cBhvr>
                                        <p:cTn id="47" dur="1" fill="hold"/>
                                        <p:tgtEl>
                                          <p:spTgt spid="38"/>
                                        </p:tgtEl>
                                      </p:cBhvr>
                                    </p:cmd>
                                  </p:childTnLst>
                                </p:cTn>
                              </p:par>
                              <p:par>
                                <p:cTn id="48" presetID="19" presetClass="emph" presetSubtype="0" repeatCount="4000" fill="hold" grpId="1" nodeType="withEffect">
                                  <p:stCondLst>
                                    <p:cond delay="3000"/>
                                  </p:stCondLst>
                                  <p:childTnLst>
                                    <p:animClr clrSpc="rgb" dir="cw">
                                      <p:cBhvr override="childStyle">
                                        <p:cTn id="49" dur="500" fill="hold"/>
                                        <p:tgtEl>
                                          <p:spTgt spid="15"/>
                                        </p:tgtEl>
                                        <p:attrNameLst>
                                          <p:attrName>style.color</p:attrName>
                                        </p:attrNameLst>
                                      </p:cBhvr>
                                      <p:to>
                                        <a:srgbClr val="92D050"/>
                                      </p:to>
                                    </p:animClr>
                                    <p:animClr clrSpc="rgb" dir="cw">
                                      <p:cBhvr>
                                        <p:cTn id="50" dur="500" fill="hold"/>
                                        <p:tgtEl>
                                          <p:spTgt spid="15"/>
                                        </p:tgtEl>
                                        <p:attrNameLst>
                                          <p:attrName>fillcolor</p:attrName>
                                        </p:attrNameLst>
                                      </p:cBhvr>
                                      <p:to>
                                        <a:srgbClr val="92D050"/>
                                      </p:to>
                                    </p:animClr>
                                    <p:set>
                                      <p:cBhvr>
                                        <p:cTn id="51" dur="500" fill="hold"/>
                                        <p:tgtEl>
                                          <p:spTgt spid="15"/>
                                        </p:tgtEl>
                                        <p:attrNameLst>
                                          <p:attrName>fill.type</p:attrName>
                                        </p:attrNameLst>
                                      </p:cBhvr>
                                      <p:to>
                                        <p:strVal val="solid"/>
                                      </p:to>
                                    </p:set>
                                    <p:set>
                                      <p:cBhvr>
                                        <p:cTn id="52" dur="500" fill="hold"/>
                                        <p:tgtEl>
                                          <p:spTgt spid="15"/>
                                        </p:tgtEl>
                                        <p:attrNameLst>
                                          <p:attrName>fill.on</p:attrName>
                                        </p:attrNameLst>
                                      </p:cBhvr>
                                      <p:to>
                                        <p:strVal val="true"/>
                                      </p:to>
                                    </p:set>
                                  </p:childTnLst>
                                </p:cTn>
                              </p:par>
                              <p:par>
                                <p:cTn id="53" presetID="1" presetClass="mediacall" presetSubtype="0" fill="hold" nodeType="withEffect">
                                  <p:stCondLst>
                                    <p:cond delay="3000"/>
                                  </p:stCondLst>
                                  <p:childTnLst>
                                    <p:cmd type="call" cmd="playFrom(0.0)">
                                      <p:cBhvr>
                                        <p:cTn id="54" dur="7732" fill="hold"/>
                                        <p:tgtEl>
                                          <p:spTgt spid="40"/>
                                        </p:tgtEl>
                                      </p:cBhvr>
                                    </p:cmd>
                                  </p:childTnLst>
                                </p:cTn>
                              </p:par>
                              <p:par>
                                <p:cTn id="55" presetID="3" presetClass="mediacall" presetSubtype="0" fill="hold" nodeType="withEffect">
                                  <p:stCondLst>
                                    <p:cond delay="3000"/>
                                  </p:stCondLst>
                                  <p:childTnLst>
                                    <p:cmd type="call" cmd="stop">
                                      <p:cBhvr>
                                        <p:cTn id="56" dur="1" fill="hold"/>
                                        <p:tgtEl>
                                          <p:spTgt spid="39"/>
                                        </p:tgtEl>
                                      </p:cBhvr>
                                    </p:cmd>
                                  </p:childTnLst>
                                </p:cTn>
                              </p:par>
                              <p:par>
                                <p:cTn id="57" presetID="24" presetClass="emph" presetSubtype="0" fill="hold" grpId="2" nodeType="withEffect">
                                  <p:stCondLst>
                                    <p:cond delay="3000"/>
                                  </p:stCondLst>
                                  <p:childTnLst>
                                    <p:animClr clrSpc="hsl" dir="cw">
                                      <p:cBhvr override="childStyle">
                                        <p:cTn id="58" dur="500" fill="hold"/>
                                        <p:tgtEl>
                                          <p:spTgt spid="25"/>
                                        </p:tgtEl>
                                        <p:attrNameLst>
                                          <p:attrName>style.color</p:attrName>
                                        </p:attrNameLst>
                                      </p:cBhvr>
                                      <p:by>
                                        <p:hsl h="0" s="-12549" l="-25098"/>
                                      </p:by>
                                    </p:animClr>
                                    <p:animClr clrSpc="hsl" dir="cw">
                                      <p:cBhvr>
                                        <p:cTn id="59" dur="500" fill="hold"/>
                                        <p:tgtEl>
                                          <p:spTgt spid="25"/>
                                        </p:tgtEl>
                                        <p:attrNameLst>
                                          <p:attrName>fillcolor</p:attrName>
                                        </p:attrNameLst>
                                      </p:cBhvr>
                                      <p:by>
                                        <p:hsl h="0" s="-12549" l="-25098"/>
                                      </p:by>
                                    </p:animClr>
                                    <p:animClr clrSpc="hsl" dir="cw">
                                      <p:cBhvr>
                                        <p:cTn id="60" dur="500" fill="hold"/>
                                        <p:tgtEl>
                                          <p:spTgt spid="25"/>
                                        </p:tgtEl>
                                        <p:attrNameLst>
                                          <p:attrName>stroke.color</p:attrName>
                                        </p:attrNameLst>
                                      </p:cBhvr>
                                      <p:by>
                                        <p:hsl h="0" s="-12549" l="-25098"/>
                                      </p:by>
                                    </p:animClr>
                                    <p:set>
                                      <p:cBhvr>
                                        <p:cTn id="61"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2" restart="whenNotActive" fill="hold" evtFilter="cancelBubble" nodeType="interactiveSeq">
                <p:stCondLst>
                  <p:cond evt="onClick" delay="0">
                    <p:tgtEl>
                      <p:spTgt spid="33"/>
                    </p:tgtEl>
                  </p:cond>
                </p:stCondLst>
                <p:endSync evt="end" delay="0">
                  <p:rtn val="all"/>
                </p:endSync>
                <p:childTnLst>
                  <p:par>
                    <p:cTn id="63" fill="hold">
                      <p:stCondLst>
                        <p:cond delay="0"/>
                      </p:stCondLst>
                      <p:childTnLst>
                        <p:par>
                          <p:cTn id="64" fill="hold">
                            <p:stCondLst>
                              <p:cond delay="0"/>
                            </p:stCondLst>
                            <p:childTnLst>
                              <p:par>
                                <p:cTn id="65" presetID="24" presetClass="emph" presetSubtype="0" fill="hold" grpId="1" nodeType="clickEffect">
                                  <p:stCondLst>
                                    <p:cond delay="0"/>
                                  </p:stCondLst>
                                  <p:childTnLst>
                                    <p:animClr clrSpc="hsl" dir="cw">
                                      <p:cBhvr override="childStyle">
                                        <p:cTn id="66" dur="500" fill="hold"/>
                                        <p:tgtEl>
                                          <p:spTgt spid="33"/>
                                        </p:tgtEl>
                                        <p:attrNameLst>
                                          <p:attrName>style.color</p:attrName>
                                        </p:attrNameLst>
                                      </p:cBhvr>
                                      <p:by>
                                        <p:hsl h="0" s="-12549" l="-25098"/>
                                      </p:by>
                                    </p:animClr>
                                    <p:animClr clrSpc="hsl" dir="cw">
                                      <p:cBhvr>
                                        <p:cTn id="67" dur="500" fill="hold"/>
                                        <p:tgtEl>
                                          <p:spTgt spid="33"/>
                                        </p:tgtEl>
                                        <p:attrNameLst>
                                          <p:attrName>fillcolor</p:attrName>
                                        </p:attrNameLst>
                                      </p:cBhvr>
                                      <p:by>
                                        <p:hsl h="0" s="-12549" l="-25098"/>
                                      </p:by>
                                    </p:animClr>
                                    <p:animClr clrSpc="hsl" dir="cw">
                                      <p:cBhvr>
                                        <p:cTn id="68" dur="500" fill="hold"/>
                                        <p:tgtEl>
                                          <p:spTgt spid="33"/>
                                        </p:tgtEl>
                                        <p:attrNameLst>
                                          <p:attrName>stroke.color</p:attrName>
                                        </p:attrNameLst>
                                      </p:cBhvr>
                                      <p:by>
                                        <p:hsl h="0" s="-12549" l="-25098"/>
                                      </p:by>
                                    </p:animClr>
                                    <p:set>
                                      <p:cBhvr>
                                        <p:cTn id="69" dur="500" fill="hold"/>
                                        <p:tgtEl>
                                          <p:spTgt spid="33"/>
                                        </p:tgtEl>
                                        <p:attrNameLst>
                                          <p:attrName>fill.type</p:attrName>
                                        </p:attrNameLst>
                                      </p:cBhvr>
                                      <p:to>
                                        <p:strVal val="solid"/>
                                      </p:to>
                                    </p:set>
                                  </p:childTnLst>
                                </p:cTn>
                              </p:par>
                              <p:par>
                                <p:cTn id="70" presetID="19" presetClass="emph" presetSubtype="0" fill="hold" grpId="0" nodeType="withEffect">
                                  <p:stCondLst>
                                    <p:cond delay="0"/>
                                  </p:stCondLst>
                                  <p:childTnLst>
                                    <p:animClr clrSpc="rgb" dir="cw">
                                      <p:cBhvr override="childStyle">
                                        <p:cTn id="71" dur="500" fill="hold"/>
                                        <p:tgtEl>
                                          <p:spTgt spid="31"/>
                                        </p:tgtEl>
                                        <p:attrNameLst>
                                          <p:attrName>style.color</p:attrName>
                                        </p:attrNameLst>
                                      </p:cBhvr>
                                      <p:to>
                                        <a:srgbClr val="FFC000"/>
                                      </p:to>
                                    </p:animClr>
                                    <p:animClr clrSpc="rgb" dir="cw">
                                      <p:cBhvr>
                                        <p:cTn id="72" dur="500" fill="hold"/>
                                        <p:tgtEl>
                                          <p:spTgt spid="31"/>
                                        </p:tgtEl>
                                        <p:attrNameLst>
                                          <p:attrName>fillcolor</p:attrName>
                                        </p:attrNameLst>
                                      </p:cBhvr>
                                      <p:to>
                                        <a:srgbClr val="FFC000"/>
                                      </p:to>
                                    </p:animClr>
                                    <p:set>
                                      <p:cBhvr>
                                        <p:cTn id="73" dur="500" fill="hold"/>
                                        <p:tgtEl>
                                          <p:spTgt spid="31"/>
                                        </p:tgtEl>
                                        <p:attrNameLst>
                                          <p:attrName>fill.type</p:attrName>
                                        </p:attrNameLst>
                                      </p:cBhvr>
                                      <p:to>
                                        <p:strVal val="solid"/>
                                      </p:to>
                                    </p:set>
                                    <p:set>
                                      <p:cBhvr>
                                        <p:cTn id="74" dur="500" fill="hold"/>
                                        <p:tgtEl>
                                          <p:spTgt spid="31"/>
                                        </p:tgtEl>
                                        <p:attrNameLst>
                                          <p:attrName>fill.on</p:attrName>
                                        </p:attrNameLst>
                                      </p:cBhvr>
                                      <p:to>
                                        <p:strVal val="true"/>
                                      </p:to>
                                    </p:set>
                                  </p:childTnLst>
                                </p:cTn>
                              </p:par>
                              <p:par>
                                <p:cTn id="75" presetID="1" presetClass="mediacall" presetSubtype="0" fill="hold" nodeType="withEffect">
                                  <p:stCondLst>
                                    <p:cond delay="0"/>
                                  </p:stCondLst>
                                  <p:childTnLst>
                                    <p:cmd type="call" cmd="playFrom(0.0)">
                                      <p:cBhvr>
                                        <p:cTn id="76" dur="20218" fill="hold"/>
                                        <p:tgtEl>
                                          <p:spTgt spid="39"/>
                                        </p:tgtEl>
                                      </p:cBhvr>
                                    </p:cmd>
                                  </p:childTnLst>
                                </p:cTn>
                              </p:par>
                              <p:par>
                                <p:cTn id="77" presetID="3" presetClass="mediacall" presetSubtype="0" fill="hold" nodeType="withEffect">
                                  <p:stCondLst>
                                    <p:cond delay="0"/>
                                  </p:stCondLst>
                                  <p:childTnLst>
                                    <p:cmd type="call" cmd="stop">
                                      <p:cBhvr>
                                        <p:cTn id="78" dur="1" fill="hold"/>
                                        <p:tgtEl>
                                          <p:spTgt spid="38"/>
                                        </p:tgtEl>
                                      </p:cBhvr>
                                    </p:cmd>
                                  </p:childTnLst>
                                </p:cTn>
                              </p:par>
                              <p:par>
                                <p:cTn id="79" presetID="19" presetClass="emph" presetSubtype="0" fill="hold" grpId="1" nodeType="withEffect">
                                  <p:stCondLst>
                                    <p:cond delay="3000"/>
                                  </p:stCondLst>
                                  <p:childTnLst>
                                    <p:animClr clrSpc="rgb" dir="cw">
                                      <p:cBhvr override="childStyle">
                                        <p:cTn id="80" dur="500" fill="hold"/>
                                        <p:tgtEl>
                                          <p:spTgt spid="31"/>
                                        </p:tgtEl>
                                        <p:attrNameLst>
                                          <p:attrName>style.color</p:attrName>
                                        </p:attrNameLst>
                                      </p:cBhvr>
                                      <p:to>
                                        <a:srgbClr val="FF0000"/>
                                      </p:to>
                                    </p:animClr>
                                    <p:animClr clrSpc="rgb" dir="cw">
                                      <p:cBhvr>
                                        <p:cTn id="81" dur="500" fill="hold"/>
                                        <p:tgtEl>
                                          <p:spTgt spid="31"/>
                                        </p:tgtEl>
                                        <p:attrNameLst>
                                          <p:attrName>fillcolor</p:attrName>
                                        </p:attrNameLst>
                                      </p:cBhvr>
                                      <p:to>
                                        <a:srgbClr val="FF0000"/>
                                      </p:to>
                                    </p:animClr>
                                    <p:set>
                                      <p:cBhvr>
                                        <p:cTn id="82" dur="500" fill="hold"/>
                                        <p:tgtEl>
                                          <p:spTgt spid="31"/>
                                        </p:tgtEl>
                                        <p:attrNameLst>
                                          <p:attrName>fill.type</p:attrName>
                                        </p:attrNameLst>
                                      </p:cBhvr>
                                      <p:to>
                                        <p:strVal val="solid"/>
                                      </p:to>
                                    </p:set>
                                    <p:set>
                                      <p:cBhvr>
                                        <p:cTn id="83" dur="500" fill="hold"/>
                                        <p:tgtEl>
                                          <p:spTgt spid="31"/>
                                        </p:tgtEl>
                                        <p:attrNameLst>
                                          <p:attrName>fill.on</p:attrName>
                                        </p:attrNameLst>
                                      </p:cBhvr>
                                      <p:to>
                                        <p:strVal val="true"/>
                                      </p:to>
                                    </p:set>
                                  </p:childTnLst>
                                </p:cTn>
                              </p:par>
                              <p:par>
                                <p:cTn id="84" presetID="19" presetClass="emph" presetSubtype="0" repeatCount="4000" fill="hold" grpId="2" nodeType="withEffect">
                                  <p:stCondLst>
                                    <p:cond delay="3000"/>
                                  </p:stCondLst>
                                  <p:childTnLst>
                                    <p:animClr clrSpc="rgb" dir="cw">
                                      <p:cBhvr override="childStyle">
                                        <p:cTn id="85" dur="500" fill="hold"/>
                                        <p:tgtEl>
                                          <p:spTgt spid="15"/>
                                        </p:tgtEl>
                                        <p:attrNameLst>
                                          <p:attrName>style.color</p:attrName>
                                        </p:attrNameLst>
                                      </p:cBhvr>
                                      <p:to>
                                        <a:srgbClr val="92D050"/>
                                      </p:to>
                                    </p:animClr>
                                    <p:animClr clrSpc="rgb" dir="cw">
                                      <p:cBhvr>
                                        <p:cTn id="86" dur="500" fill="hold"/>
                                        <p:tgtEl>
                                          <p:spTgt spid="15"/>
                                        </p:tgtEl>
                                        <p:attrNameLst>
                                          <p:attrName>fillcolor</p:attrName>
                                        </p:attrNameLst>
                                      </p:cBhvr>
                                      <p:to>
                                        <a:srgbClr val="92D050"/>
                                      </p:to>
                                    </p:animClr>
                                    <p:set>
                                      <p:cBhvr>
                                        <p:cTn id="87" dur="500" fill="hold"/>
                                        <p:tgtEl>
                                          <p:spTgt spid="15"/>
                                        </p:tgtEl>
                                        <p:attrNameLst>
                                          <p:attrName>fill.type</p:attrName>
                                        </p:attrNameLst>
                                      </p:cBhvr>
                                      <p:to>
                                        <p:strVal val="solid"/>
                                      </p:to>
                                    </p:set>
                                    <p:set>
                                      <p:cBhvr>
                                        <p:cTn id="88" dur="500" fill="hold"/>
                                        <p:tgtEl>
                                          <p:spTgt spid="15"/>
                                        </p:tgtEl>
                                        <p:attrNameLst>
                                          <p:attrName>fill.on</p:attrName>
                                        </p:attrNameLst>
                                      </p:cBhvr>
                                      <p:to>
                                        <p:strVal val="true"/>
                                      </p:to>
                                    </p:set>
                                  </p:childTnLst>
                                </p:cTn>
                              </p:par>
                              <p:par>
                                <p:cTn id="89" presetID="1" presetClass="mediacall" presetSubtype="0" fill="hold" nodeType="withEffect">
                                  <p:stCondLst>
                                    <p:cond delay="3000"/>
                                  </p:stCondLst>
                                  <p:childTnLst>
                                    <p:cmd type="call" cmd="playFrom(0.0)">
                                      <p:cBhvr>
                                        <p:cTn id="90" dur="5903" fill="hold"/>
                                        <p:tgtEl>
                                          <p:spTgt spid="41"/>
                                        </p:tgtEl>
                                      </p:cBhvr>
                                    </p:cmd>
                                  </p:childTnLst>
                                </p:cTn>
                              </p:par>
                              <p:par>
                                <p:cTn id="91" presetID="3" presetClass="mediacall" presetSubtype="0" fill="hold" nodeType="withEffect">
                                  <p:stCondLst>
                                    <p:cond delay="3000"/>
                                  </p:stCondLst>
                                  <p:childTnLst>
                                    <p:cmd type="call" cmd="stop">
                                      <p:cBhvr>
                                        <p:cTn id="92" dur="1" fill="hold"/>
                                        <p:tgtEl>
                                          <p:spTgt spid="39"/>
                                        </p:tgtEl>
                                      </p:cBhvr>
                                    </p:cmd>
                                  </p:childTnLst>
                                </p:cTn>
                              </p:par>
                              <p:par>
                                <p:cTn id="93" presetID="30" presetClass="emph" presetSubtype="0" fill="hold" grpId="2" nodeType="withEffect">
                                  <p:stCondLst>
                                    <p:cond delay="3000"/>
                                  </p:stCondLst>
                                  <p:childTnLst>
                                    <p:animClr clrSpc="hsl" dir="cw">
                                      <p:cBhvr override="childStyle">
                                        <p:cTn id="94" dur="500" fill="hold"/>
                                        <p:tgtEl>
                                          <p:spTgt spid="33"/>
                                        </p:tgtEl>
                                        <p:attrNameLst>
                                          <p:attrName>style.color</p:attrName>
                                        </p:attrNameLst>
                                      </p:cBhvr>
                                      <p:by>
                                        <p:hsl h="0" s="12549" l="25098"/>
                                      </p:by>
                                    </p:animClr>
                                    <p:animClr clrSpc="hsl" dir="cw">
                                      <p:cBhvr>
                                        <p:cTn id="95" dur="500" fill="hold"/>
                                        <p:tgtEl>
                                          <p:spTgt spid="33"/>
                                        </p:tgtEl>
                                        <p:attrNameLst>
                                          <p:attrName>fillcolor</p:attrName>
                                        </p:attrNameLst>
                                      </p:cBhvr>
                                      <p:by>
                                        <p:hsl h="0" s="12549" l="25098"/>
                                      </p:by>
                                    </p:animClr>
                                    <p:animClr clrSpc="hsl" dir="cw">
                                      <p:cBhvr>
                                        <p:cTn id="96" dur="500" fill="hold"/>
                                        <p:tgtEl>
                                          <p:spTgt spid="33"/>
                                        </p:tgtEl>
                                        <p:attrNameLst>
                                          <p:attrName>stroke.color</p:attrName>
                                        </p:attrNameLst>
                                      </p:cBhvr>
                                      <p:by>
                                        <p:hsl h="0" s="12549" l="25098"/>
                                      </p:by>
                                    </p:animClr>
                                    <p:set>
                                      <p:cBhvr>
                                        <p:cTn id="97" dur="500" fill="hold"/>
                                        <p:tgtEl>
                                          <p:spTgt spid="33"/>
                                        </p:tgtEl>
                                        <p:attrNameLst>
                                          <p:attrName>fill.type</p:attrName>
                                        </p:attrNameLst>
                                      </p:cBhvr>
                                      <p:to>
                                        <p:strVal val="solid"/>
                                      </p:to>
                                    </p:set>
                                  </p:childTnLst>
                                </p:cTn>
                              </p:par>
                              <p:par>
                                <p:cTn id="98" presetID="24" presetClass="emph" presetSubtype="0" fill="hold" grpId="3" nodeType="withEffect">
                                  <p:stCondLst>
                                    <p:cond delay="3000"/>
                                  </p:stCondLst>
                                  <p:childTnLst>
                                    <p:animClr clrSpc="hsl" dir="cw">
                                      <p:cBhvr override="childStyle">
                                        <p:cTn id="99" dur="500" fill="hold"/>
                                        <p:tgtEl>
                                          <p:spTgt spid="25"/>
                                        </p:tgtEl>
                                        <p:attrNameLst>
                                          <p:attrName>style.color</p:attrName>
                                        </p:attrNameLst>
                                      </p:cBhvr>
                                      <p:by>
                                        <p:hsl h="0" s="-12549" l="-25098"/>
                                      </p:by>
                                    </p:animClr>
                                    <p:animClr clrSpc="hsl" dir="cw">
                                      <p:cBhvr>
                                        <p:cTn id="100" dur="500" fill="hold"/>
                                        <p:tgtEl>
                                          <p:spTgt spid="25"/>
                                        </p:tgtEl>
                                        <p:attrNameLst>
                                          <p:attrName>fillcolor</p:attrName>
                                        </p:attrNameLst>
                                      </p:cBhvr>
                                      <p:by>
                                        <p:hsl h="0" s="-12549" l="-25098"/>
                                      </p:by>
                                    </p:animClr>
                                    <p:animClr clrSpc="hsl" dir="cw">
                                      <p:cBhvr>
                                        <p:cTn id="101" dur="500" fill="hold"/>
                                        <p:tgtEl>
                                          <p:spTgt spid="25"/>
                                        </p:tgtEl>
                                        <p:attrNameLst>
                                          <p:attrName>stroke.color</p:attrName>
                                        </p:attrNameLst>
                                      </p:cBhvr>
                                      <p:by>
                                        <p:hsl h="0" s="-12549" l="-25098"/>
                                      </p:by>
                                    </p:animClr>
                                    <p:set>
                                      <p:cBhvr>
                                        <p:cTn id="102" dur="500" fill="hold"/>
                                        <p:tgtEl>
                                          <p:spTgt spid="25"/>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103" restart="whenNotActive" fill="hold" evtFilter="cancelBubble" nodeType="interactiveSeq">
                <p:stCondLst>
                  <p:cond evt="onClick" delay="0">
                    <p:tgtEl>
                      <p:spTgt spid="27"/>
                    </p:tgtEl>
                  </p:cond>
                </p:stCondLst>
                <p:endSync evt="end" delay="0">
                  <p:rtn val="all"/>
                </p:endSync>
                <p:childTnLst>
                  <p:par>
                    <p:cTn id="104" fill="hold">
                      <p:stCondLst>
                        <p:cond delay="0"/>
                      </p:stCondLst>
                      <p:childTnLst>
                        <p:par>
                          <p:cTn id="105" fill="hold">
                            <p:stCondLst>
                              <p:cond delay="0"/>
                            </p:stCondLst>
                            <p:childTnLst>
                              <p:par>
                                <p:cTn id="106" presetID="24" presetClass="emph" presetSubtype="0" fill="hold" grpId="1" nodeType="clickEffect">
                                  <p:stCondLst>
                                    <p:cond delay="0"/>
                                  </p:stCondLst>
                                  <p:childTnLst>
                                    <p:animClr clrSpc="hsl" dir="cw">
                                      <p:cBhvr override="childStyle">
                                        <p:cTn id="107" dur="500" fill="hold"/>
                                        <p:tgtEl>
                                          <p:spTgt spid="27"/>
                                        </p:tgtEl>
                                        <p:attrNameLst>
                                          <p:attrName>style.color</p:attrName>
                                        </p:attrNameLst>
                                      </p:cBhvr>
                                      <p:by>
                                        <p:hsl h="0" s="-12549" l="-25098"/>
                                      </p:by>
                                    </p:animClr>
                                    <p:animClr clrSpc="hsl" dir="cw">
                                      <p:cBhvr>
                                        <p:cTn id="108" dur="500" fill="hold"/>
                                        <p:tgtEl>
                                          <p:spTgt spid="27"/>
                                        </p:tgtEl>
                                        <p:attrNameLst>
                                          <p:attrName>fillcolor</p:attrName>
                                        </p:attrNameLst>
                                      </p:cBhvr>
                                      <p:by>
                                        <p:hsl h="0" s="-12549" l="-25098"/>
                                      </p:by>
                                    </p:animClr>
                                    <p:animClr clrSpc="hsl" dir="cw">
                                      <p:cBhvr>
                                        <p:cTn id="109" dur="500" fill="hold"/>
                                        <p:tgtEl>
                                          <p:spTgt spid="27"/>
                                        </p:tgtEl>
                                        <p:attrNameLst>
                                          <p:attrName>stroke.color</p:attrName>
                                        </p:attrNameLst>
                                      </p:cBhvr>
                                      <p:by>
                                        <p:hsl h="0" s="-12549" l="-25098"/>
                                      </p:by>
                                    </p:animClr>
                                    <p:set>
                                      <p:cBhvr>
                                        <p:cTn id="110" dur="500" fill="hold"/>
                                        <p:tgtEl>
                                          <p:spTgt spid="27"/>
                                        </p:tgtEl>
                                        <p:attrNameLst>
                                          <p:attrName>fill.type</p:attrName>
                                        </p:attrNameLst>
                                      </p:cBhvr>
                                      <p:to>
                                        <p:strVal val="solid"/>
                                      </p:to>
                                    </p:set>
                                  </p:childTnLst>
                                </p:cTn>
                              </p:par>
                              <p:par>
                                <p:cTn id="111" presetID="19" presetClass="emph" presetSubtype="0" fill="hold" grpId="0" nodeType="withEffect">
                                  <p:stCondLst>
                                    <p:cond delay="0"/>
                                  </p:stCondLst>
                                  <p:childTnLst>
                                    <p:animClr clrSpc="rgb" dir="cw">
                                      <p:cBhvr override="childStyle">
                                        <p:cTn id="112" dur="500" fill="hold"/>
                                        <p:tgtEl>
                                          <p:spTgt spid="16"/>
                                        </p:tgtEl>
                                        <p:attrNameLst>
                                          <p:attrName>style.color</p:attrName>
                                        </p:attrNameLst>
                                      </p:cBhvr>
                                      <p:to>
                                        <a:srgbClr val="FFC000"/>
                                      </p:to>
                                    </p:animClr>
                                    <p:animClr clrSpc="rgb" dir="cw">
                                      <p:cBhvr>
                                        <p:cTn id="113" dur="500" fill="hold"/>
                                        <p:tgtEl>
                                          <p:spTgt spid="16"/>
                                        </p:tgtEl>
                                        <p:attrNameLst>
                                          <p:attrName>fillcolor</p:attrName>
                                        </p:attrNameLst>
                                      </p:cBhvr>
                                      <p:to>
                                        <a:srgbClr val="FFC000"/>
                                      </p:to>
                                    </p:animClr>
                                    <p:set>
                                      <p:cBhvr>
                                        <p:cTn id="114" dur="500" fill="hold"/>
                                        <p:tgtEl>
                                          <p:spTgt spid="16"/>
                                        </p:tgtEl>
                                        <p:attrNameLst>
                                          <p:attrName>fill.type</p:attrName>
                                        </p:attrNameLst>
                                      </p:cBhvr>
                                      <p:to>
                                        <p:strVal val="solid"/>
                                      </p:to>
                                    </p:set>
                                    <p:set>
                                      <p:cBhvr>
                                        <p:cTn id="115" dur="500" fill="hold"/>
                                        <p:tgtEl>
                                          <p:spTgt spid="16"/>
                                        </p:tgtEl>
                                        <p:attrNameLst>
                                          <p:attrName>fill.on</p:attrName>
                                        </p:attrNameLst>
                                      </p:cBhvr>
                                      <p:to>
                                        <p:strVal val="true"/>
                                      </p:to>
                                    </p:set>
                                  </p:childTnLst>
                                </p:cTn>
                              </p:par>
                              <p:par>
                                <p:cTn id="116" presetID="1" presetClass="mediacall" presetSubtype="0" fill="hold" nodeType="withEffect">
                                  <p:stCondLst>
                                    <p:cond delay="0"/>
                                  </p:stCondLst>
                                  <p:childTnLst>
                                    <p:cmd type="call" cmd="playFrom(0.0)">
                                      <p:cBhvr>
                                        <p:cTn id="117" dur="20218" fill="hold"/>
                                        <p:tgtEl>
                                          <p:spTgt spid="39"/>
                                        </p:tgtEl>
                                      </p:cBhvr>
                                    </p:cmd>
                                  </p:childTnLst>
                                </p:cTn>
                              </p:par>
                              <p:par>
                                <p:cTn id="118" presetID="3" presetClass="mediacall" presetSubtype="0" fill="hold" nodeType="withEffect">
                                  <p:stCondLst>
                                    <p:cond delay="0"/>
                                  </p:stCondLst>
                                  <p:childTnLst>
                                    <p:cmd type="call" cmd="stop">
                                      <p:cBhvr>
                                        <p:cTn id="119" dur="1" fill="hold"/>
                                        <p:tgtEl>
                                          <p:spTgt spid="38"/>
                                        </p:tgtEl>
                                      </p:cBhvr>
                                    </p:cmd>
                                  </p:childTnLst>
                                </p:cTn>
                              </p:par>
                              <p:par>
                                <p:cTn id="120" presetID="19" presetClass="emph" presetSubtype="0" fill="hold" grpId="1" nodeType="withEffect">
                                  <p:stCondLst>
                                    <p:cond delay="3500"/>
                                  </p:stCondLst>
                                  <p:childTnLst>
                                    <p:animClr clrSpc="rgb" dir="cw">
                                      <p:cBhvr override="childStyle">
                                        <p:cTn id="121" dur="500" fill="hold"/>
                                        <p:tgtEl>
                                          <p:spTgt spid="16"/>
                                        </p:tgtEl>
                                        <p:attrNameLst>
                                          <p:attrName>style.color</p:attrName>
                                        </p:attrNameLst>
                                      </p:cBhvr>
                                      <p:to>
                                        <a:srgbClr val="FF0000"/>
                                      </p:to>
                                    </p:animClr>
                                    <p:animClr clrSpc="rgb" dir="cw">
                                      <p:cBhvr>
                                        <p:cTn id="122" dur="500" fill="hold"/>
                                        <p:tgtEl>
                                          <p:spTgt spid="16"/>
                                        </p:tgtEl>
                                        <p:attrNameLst>
                                          <p:attrName>fillcolor</p:attrName>
                                        </p:attrNameLst>
                                      </p:cBhvr>
                                      <p:to>
                                        <a:srgbClr val="FF0000"/>
                                      </p:to>
                                    </p:animClr>
                                    <p:set>
                                      <p:cBhvr>
                                        <p:cTn id="123" dur="500" fill="hold"/>
                                        <p:tgtEl>
                                          <p:spTgt spid="16"/>
                                        </p:tgtEl>
                                        <p:attrNameLst>
                                          <p:attrName>fill.type</p:attrName>
                                        </p:attrNameLst>
                                      </p:cBhvr>
                                      <p:to>
                                        <p:strVal val="solid"/>
                                      </p:to>
                                    </p:set>
                                    <p:set>
                                      <p:cBhvr>
                                        <p:cTn id="124" dur="500" fill="hold"/>
                                        <p:tgtEl>
                                          <p:spTgt spid="16"/>
                                        </p:tgtEl>
                                        <p:attrNameLst>
                                          <p:attrName>fill.on</p:attrName>
                                        </p:attrNameLst>
                                      </p:cBhvr>
                                      <p:to>
                                        <p:strVal val="true"/>
                                      </p:to>
                                    </p:set>
                                  </p:childTnLst>
                                </p:cTn>
                              </p:par>
                              <p:par>
                                <p:cTn id="125" presetID="19" presetClass="emph" presetSubtype="0" repeatCount="4000" fill="hold" grpId="3" nodeType="withEffect">
                                  <p:stCondLst>
                                    <p:cond delay="3500"/>
                                  </p:stCondLst>
                                  <p:childTnLst>
                                    <p:animClr clrSpc="rgb" dir="cw">
                                      <p:cBhvr override="childStyle">
                                        <p:cTn id="126" dur="500" fill="hold"/>
                                        <p:tgtEl>
                                          <p:spTgt spid="15"/>
                                        </p:tgtEl>
                                        <p:attrNameLst>
                                          <p:attrName>style.color</p:attrName>
                                        </p:attrNameLst>
                                      </p:cBhvr>
                                      <p:to>
                                        <a:srgbClr val="92D050"/>
                                      </p:to>
                                    </p:animClr>
                                    <p:animClr clrSpc="rgb" dir="cw">
                                      <p:cBhvr>
                                        <p:cTn id="127" dur="500" fill="hold"/>
                                        <p:tgtEl>
                                          <p:spTgt spid="15"/>
                                        </p:tgtEl>
                                        <p:attrNameLst>
                                          <p:attrName>fillcolor</p:attrName>
                                        </p:attrNameLst>
                                      </p:cBhvr>
                                      <p:to>
                                        <a:srgbClr val="92D050"/>
                                      </p:to>
                                    </p:animClr>
                                    <p:set>
                                      <p:cBhvr>
                                        <p:cTn id="128" dur="500" fill="hold"/>
                                        <p:tgtEl>
                                          <p:spTgt spid="15"/>
                                        </p:tgtEl>
                                        <p:attrNameLst>
                                          <p:attrName>fill.type</p:attrName>
                                        </p:attrNameLst>
                                      </p:cBhvr>
                                      <p:to>
                                        <p:strVal val="solid"/>
                                      </p:to>
                                    </p:set>
                                    <p:set>
                                      <p:cBhvr>
                                        <p:cTn id="129" dur="500" fill="hold"/>
                                        <p:tgtEl>
                                          <p:spTgt spid="15"/>
                                        </p:tgtEl>
                                        <p:attrNameLst>
                                          <p:attrName>fill.on</p:attrName>
                                        </p:attrNameLst>
                                      </p:cBhvr>
                                      <p:to>
                                        <p:strVal val="true"/>
                                      </p:to>
                                    </p:set>
                                  </p:childTnLst>
                                </p:cTn>
                              </p:par>
                              <p:par>
                                <p:cTn id="130" presetID="1" presetClass="mediacall" presetSubtype="0" fill="hold" nodeType="withEffect">
                                  <p:stCondLst>
                                    <p:cond delay="3500"/>
                                  </p:stCondLst>
                                  <p:childTnLst>
                                    <p:cmd type="call" cmd="playFrom(0.0)">
                                      <p:cBhvr>
                                        <p:cTn id="131" dur="5903" fill="hold"/>
                                        <p:tgtEl>
                                          <p:spTgt spid="41"/>
                                        </p:tgtEl>
                                      </p:cBhvr>
                                    </p:cmd>
                                  </p:childTnLst>
                                </p:cTn>
                              </p:par>
                              <p:par>
                                <p:cTn id="132" presetID="3" presetClass="mediacall" presetSubtype="0" fill="hold" nodeType="withEffect">
                                  <p:stCondLst>
                                    <p:cond delay="3500"/>
                                  </p:stCondLst>
                                  <p:childTnLst>
                                    <p:cmd type="call" cmd="stop">
                                      <p:cBhvr>
                                        <p:cTn id="133" dur="1" fill="hold"/>
                                        <p:tgtEl>
                                          <p:spTgt spid="39"/>
                                        </p:tgtEl>
                                      </p:cBhvr>
                                    </p:cmd>
                                  </p:childTnLst>
                                </p:cTn>
                              </p:par>
                              <p:par>
                                <p:cTn id="134" presetID="30" presetClass="emph" presetSubtype="0" fill="hold" grpId="2" nodeType="withEffect">
                                  <p:stCondLst>
                                    <p:cond delay="3500"/>
                                  </p:stCondLst>
                                  <p:childTnLst>
                                    <p:animClr clrSpc="hsl" dir="cw">
                                      <p:cBhvr override="childStyle">
                                        <p:cTn id="135" dur="500" fill="hold"/>
                                        <p:tgtEl>
                                          <p:spTgt spid="27"/>
                                        </p:tgtEl>
                                        <p:attrNameLst>
                                          <p:attrName>style.color</p:attrName>
                                        </p:attrNameLst>
                                      </p:cBhvr>
                                      <p:by>
                                        <p:hsl h="0" s="12549" l="25098"/>
                                      </p:by>
                                    </p:animClr>
                                    <p:animClr clrSpc="hsl" dir="cw">
                                      <p:cBhvr>
                                        <p:cTn id="136" dur="500" fill="hold"/>
                                        <p:tgtEl>
                                          <p:spTgt spid="27"/>
                                        </p:tgtEl>
                                        <p:attrNameLst>
                                          <p:attrName>fillcolor</p:attrName>
                                        </p:attrNameLst>
                                      </p:cBhvr>
                                      <p:by>
                                        <p:hsl h="0" s="12549" l="25098"/>
                                      </p:by>
                                    </p:animClr>
                                    <p:animClr clrSpc="hsl" dir="cw">
                                      <p:cBhvr>
                                        <p:cTn id="137" dur="500" fill="hold"/>
                                        <p:tgtEl>
                                          <p:spTgt spid="27"/>
                                        </p:tgtEl>
                                        <p:attrNameLst>
                                          <p:attrName>stroke.color</p:attrName>
                                        </p:attrNameLst>
                                      </p:cBhvr>
                                      <p:by>
                                        <p:hsl h="0" s="12549" l="25098"/>
                                      </p:by>
                                    </p:animClr>
                                    <p:set>
                                      <p:cBhvr>
                                        <p:cTn id="138" dur="500" fill="hold"/>
                                        <p:tgtEl>
                                          <p:spTgt spid="27"/>
                                        </p:tgtEl>
                                        <p:attrNameLst>
                                          <p:attrName>fill.type</p:attrName>
                                        </p:attrNameLst>
                                      </p:cBhvr>
                                      <p:to>
                                        <p:strVal val="solid"/>
                                      </p:to>
                                    </p:set>
                                  </p:childTnLst>
                                </p:cTn>
                              </p:par>
                              <p:par>
                                <p:cTn id="139" presetID="24" presetClass="emph" presetSubtype="0" fill="hold" grpId="4" nodeType="withEffect">
                                  <p:stCondLst>
                                    <p:cond delay="3500"/>
                                  </p:stCondLst>
                                  <p:childTnLst>
                                    <p:animClr clrSpc="hsl" dir="cw">
                                      <p:cBhvr override="childStyle">
                                        <p:cTn id="140" dur="500" fill="hold"/>
                                        <p:tgtEl>
                                          <p:spTgt spid="25"/>
                                        </p:tgtEl>
                                        <p:attrNameLst>
                                          <p:attrName>style.color</p:attrName>
                                        </p:attrNameLst>
                                      </p:cBhvr>
                                      <p:by>
                                        <p:hsl h="0" s="-12549" l="-25098"/>
                                      </p:by>
                                    </p:animClr>
                                    <p:animClr clrSpc="hsl" dir="cw">
                                      <p:cBhvr>
                                        <p:cTn id="141" dur="500" fill="hold"/>
                                        <p:tgtEl>
                                          <p:spTgt spid="25"/>
                                        </p:tgtEl>
                                        <p:attrNameLst>
                                          <p:attrName>fillcolor</p:attrName>
                                        </p:attrNameLst>
                                      </p:cBhvr>
                                      <p:by>
                                        <p:hsl h="0" s="-12549" l="-25098"/>
                                      </p:by>
                                    </p:animClr>
                                    <p:animClr clrSpc="hsl" dir="cw">
                                      <p:cBhvr>
                                        <p:cTn id="142" dur="500" fill="hold"/>
                                        <p:tgtEl>
                                          <p:spTgt spid="25"/>
                                        </p:tgtEl>
                                        <p:attrNameLst>
                                          <p:attrName>stroke.color</p:attrName>
                                        </p:attrNameLst>
                                      </p:cBhvr>
                                      <p:by>
                                        <p:hsl h="0" s="-12549" l="-25098"/>
                                      </p:by>
                                    </p:animClr>
                                    <p:set>
                                      <p:cBhvr>
                                        <p:cTn id="143" dur="500" fill="hold"/>
                                        <p:tgtEl>
                                          <p:spTgt spid="25"/>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44" restart="whenNotActive" fill="hold" evtFilter="cancelBubble" nodeType="interactiveSeq">
                <p:stCondLst>
                  <p:cond evt="onClick" delay="0">
                    <p:tgtEl>
                      <p:spTgt spid="34"/>
                    </p:tgtEl>
                  </p:cond>
                </p:stCondLst>
                <p:endSync evt="end" delay="0">
                  <p:rtn val="all"/>
                </p:endSync>
                <p:childTnLst>
                  <p:par>
                    <p:cTn id="145" fill="hold">
                      <p:stCondLst>
                        <p:cond delay="0"/>
                      </p:stCondLst>
                      <p:childTnLst>
                        <p:par>
                          <p:cTn id="146" fill="hold">
                            <p:stCondLst>
                              <p:cond delay="0"/>
                            </p:stCondLst>
                            <p:childTnLst>
                              <p:par>
                                <p:cTn id="147" presetID="24" presetClass="emph" presetSubtype="0" fill="hold" grpId="1" nodeType="clickEffect">
                                  <p:stCondLst>
                                    <p:cond delay="0"/>
                                  </p:stCondLst>
                                  <p:childTnLst>
                                    <p:animClr clrSpc="hsl" dir="cw">
                                      <p:cBhvr override="childStyle">
                                        <p:cTn id="148" dur="500" fill="hold"/>
                                        <p:tgtEl>
                                          <p:spTgt spid="34"/>
                                        </p:tgtEl>
                                        <p:attrNameLst>
                                          <p:attrName>style.color</p:attrName>
                                        </p:attrNameLst>
                                      </p:cBhvr>
                                      <p:by>
                                        <p:hsl h="0" s="-12549" l="-25098"/>
                                      </p:by>
                                    </p:animClr>
                                    <p:animClr clrSpc="hsl" dir="cw">
                                      <p:cBhvr>
                                        <p:cTn id="149" dur="500" fill="hold"/>
                                        <p:tgtEl>
                                          <p:spTgt spid="34"/>
                                        </p:tgtEl>
                                        <p:attrNameLst>
                                          <p:attrName>fillcolor</p:attrName>
                                        </p:attrNameLst>
                                      </p:cBhvr>
                                      <p:by>
                                        <p:hsl h="0" s="-12549" l="-25098"/>
                                      </p:by>
                                    </p:animClr>
                                    <p:animClr clrSpc="hsl" dir="cw">
                                      <p:cBhvr>
                                        <p:cTn id="150" dur="500" fill="hold"/>
                                        <p:tgtEl>
                                          <p:spTgt spid="34"/>
                                        </p:tgtEl>
                                        <p:attrNameLst>
                                          <p:attrName>stroke.color</p:attrName>
                                        </p:attrNameLst>
                                      </p:cBhvr>
                                      <p:by>
                                        <p:hsl h="0" s="-12549" l="-25098"/>
                                      </p:by>
                                    </p:animClr>
                                    <p:set>
                                      <p:cBhvr>
                                        <p:cTn id="151" dur="500" fill="hold"/>
                                        <p:tgtEl>
                                          <p:spTgt spid="34"/>
                                        </p:tgtEl>
                                        <p:attrNameLst>
                                          <p:attrName>fill.type</p:attrName>
                                        </p:attrNameLst>
                                      </p:cBhvr>
                                      <p:to>
                                        <p:strVal val="solid"/>
                                      </p:to>
                                    </p:set>
                                  </p:childTnLst>
                                </p:cTn>
                              </p:par>
                              <p:par>
                                <p:cTn id="152" presetID="19" presetClass="emph" presetSubtype="0" fill="hold" grpId="0" nodeType="withEffect">
                                  <p:stCondLst>
                                    <p:cond delay="0"/>
                                  </p:stCondLst>
                                  <p:childTnLst>
                                    <p:animClr clrSpc="rgb" dir="cw">
                                      <p:cBhvr override="childStyle">
                                        <p:cTn id="153" dur="500" fill="hold"/>
                                        <p:tgtEl>
                                          <p:spTgt spid="32"/>
                                        </p:tgtEl>
                                        <p:attrNameLst>
                                          <p:attrName>style.color</p:attrName>
                                        </p:attrNameLst>
                                      </p:cBhvr>
                                      <p:to>
                                        <a:schemeClr val="accent2"/>
                                      </p:to>
                                    </p:animClr>
                                    <p:animClr clrSpc="rgb" dir="cw">
                                      <p:cBhvr>
                                        <p:cTn id="154" dur="500" fill="hold"/>
                                        <p:tgtEl>
                                          <p:spTgt spid="32"/>
                                        </p:tgtEl>
                                        <p:attrNameLst>
                                          <p:attrName>fillcolor</p:attrName>
                                        </p:attrNameLst>
                                      </p:cBhvr>
                                      <p:to>
                                        <a:schemeClr val="accent2"/>
                                      </p:to>
                                    </p:animClr>
                                    <p:set>
                                      <p:cBhvr>
                                        <p:cTn id="155" dur="500" fill="hold"/>
                                        <p:tgtEl>
                                          <p:spTgt spid="32"/>
                                        </p:tgtEl>
                                        <p:attrNameLst>
                                          <p:attrName>fill.type</p:attrName>
                                        </p:attrNameLst>
                                      </p:cBhvr>
                                      <p:to>
                                        <p:strVal val="solid"/>
                                      </p:to>
                                    </p:set>
                                    <p:set>
                                      <p:cBhvr>
                                        <p:cTn id="156" dur="500" fill="hold"/>
                                        <p:tgtEl>
                                          <p:spTgt spid="32"/>
                                        </p:tgtEl>
                                        <p:attrNameLst>
                                          <p:attrName>fill.on</p:attrName>
                                        </p:attrNameLst>
                                      </p:cBhvr>
                                      <p:to>
                                        <p:strVal val="true"/>
                                      </p:to>
                                    </p:set>
                                  </p:childTnLst>
                                </p:cTn>
                              </p:par>
                              <p:par>
                                <p:cTn id="157" presetID="1" presetClass="mediacall" presetSubtype="0" fill="hold" nodeType="withEffect">
                                  <p:stCondLst>
                                    <p:cond delay="0"/>
                                  </p:stCondLst>
                                  <p:childTnLst>
                                    <p:cmd type="call" cmd="playFrom(0.0)">
                                      <p:cBhvr>
                                        <p:cTn id="158" dur="20218" fill="hold"/>
                                        <p:tgtEl>
                                          <p:spTgt spid="39"/>
                                        </p:tgtEl>
                                      </p:cBhvr>
                                    </p:cmd>
                                  </p:childTnLst>
                                </p:cTn>
                              </p:par>
                              <p:par>
                                <p:cTn id="159" presetID="3" presetClass="mediacall" presetSubtype="0" fill="hold" nodeType="withEffect">
                                  <p:stCondLst>
                                    <p:cond delay="0"/>
                                  </p:stCondLst>
                                  <p:childTnLst>
                                    <p:cmd type="call" cmd="stop">
                                      <p:cBhvr>
                                        <p:cTn id="160" dur="1" fill="hold"/>
                                        <p:tgtEl>
                                          <p:spTgt spid="38"/>
                                        </p:tgtEl>
                                      </p:cBhvr>
                                    </p:cmd>
                                  </p:childTnLst>
                                </p:cTn>
                              </p:par>
                              <p:par>
                                <p:cTn id="161" presetID="19" presetClass="emph" presetSubtype="0" fill="hold" grpId="1" nodeType="withEffect">
                                  <p:stCondLst>
                                    <p:cond delay="3000"/>
                                  </p:stCondLst>
                                  <p:childTnLst>
                                    <p:animClr clrSpc="rgb" dir="cw">
                                      <p:cBhvr override="childStyle">
                                        <p:cTn id="162" dur="500" fill="hold"/>
                                        <p:tgtEl>
                                          <p:spTgt spid="32"/>
                                        </p:tgtEl>
                                        <p:attrNameLst>
                                          <p:attrName>style.color</p:attrName>
                                        </p:attrNameLst>
                                      </p:cBhvr>
                                      <p:to>
                                        <a:srgbClr val="FF0000"/>
                                      </p:to>
                                    </p:animClr>
                                    <p:animClr clrSpc="rgb" dir="cw">
                                      <p:cBhvr>
                                        <p:cTn id="163" dur="500" fill="hold"/>
                                        <p:tgtEl>
                                          <p:spTgt spid="32"/>
                                        </p:tgtEl>
                                        <p:attrNameLst>
                                          <p:attrName>fillcolor</p:attrName>
                                        </p:attrNameLst>
                                      </p:cBhvr>
                                      <p:to>
                                        <a:srgbClr val="FF0000"/>
                                      </p:to>
                                    </p:animClr>
                                    <p:set>
                                      <p:cBhvr>
                                        <p:cTn id="164" dur="500" fill="hold"/>
                                        <p:tgtEl>
                                          <p:spTgt spid="32"/>
                                        </p:tgtEl>
                                        <p:attrNameLst>
                                          <p:attrName>fill.type</p:attrName>
                                        </p:attrNameLst>
                                      </p:cBhvr>
                                      <p:to>
                                        <p:strVal val="solid"/>
                                      </p:to>
                                    </p:set>
                                    <p:set>
                                      <p:cBhvr>
                                        <p:cTn id="165" dur="500" fill="hold"/>
                                        <p:tgtEl>
                                          <p:spTgt spid="32"/>
                                        </p:tgtEl>
                                        <p:attrNameLst>
                                          <p:attrName>fill.on</p:attrName>
                                        </p:attrNameLst>
                                      </p:cBhvr>
                                      <p:to>
                                        <p:strVal val="true"/>
                                      </p:to>
                                    </p:set>
                                  </p:childTnLst>
                                </p:cTn>
                              </p:par>
                              <p:par>
                                <p:cTn id="166" presetID="19" presetClass="emph" presetSubtype="0" repeatCount="4000" fill="hold" grpId="4" nodeType="withEffect">
                                  <p:stCondLst>
                                    <p:cond delay="3000"/>
                                  </p:stCondLst>
                                  <p:childTnLst>
                                    <p:animClr clrSpc="rgb" dir="cw">
                                      <p:cBhvr override="childStyle">
                                        <p:cTn id="167" dur="500" fill="hold"/>
                                        <p:tgtEl>
                                          <p:spTgt spid="15"/>
                                        </p:tgtEl>
                                        <p:attrNameLst>
                                          <p:attrName>style.color</p:attrName>
                                        </p:attrNameLst>
                                      </p:cBhvr>
                                      <p:to>
                                        <a:srgbClr val="92D050"/>
                                      </p:to>
                                    </p:animClr>
                                    <p:animClr clrSpc="rgb" dir="cw">
                                      <p:cBhvr>
                                        <p:cTn id="168" dur="500" fill="hold"/>
                                        <p:tgtEl>
                                          <p:spTgt spid="15"/>
                                        </p:tgtEl>
                                        <p:attrNameLst>
                                          <p:attrName>fillcolor</p:attrName>
                                        </p:attrNameLst>
                                      </p:cBhvr>
                                      <p:to>
                                        <a:srgbClr val="92D050"/>
                                      </p:to>
                                    </p:animClr>
                                    <p:set>
                                      <p:cBhvr>
                                        <p:cTn id="169" dur="500" fill="hold"/>
                                        <p:tgtEl>
                                          <p:spTgt spid="15"/>
                                        </p:tgtEl>
                                        <p:attrNameLst>
                                          <p:attrName>fill.type</p:attrName>
                                        </p:attrNameLst>
                                      </p:cBhvr>
                                      <p:to>
                                        <p:strVal val="solid"/>
                                      </p:to>
                                    </p:set>
                                    <p:set>
                                      <p:cBhvr>
                                        <p:cTn id="170" dur="500" fill="hold"/>
                                        <p:tgtEl>
                                          <p:spTgt spid="15"/>
                                        </p:tgtEl>
                                        <p:attrNameLst>
                                          <p:attrName>fill.on</p:attrName>
                                        </p:attrNameLst>
                                      </p:cBhvr>
                                      <p:to>
                                        <p:strVal val="true"/>
                                      </p:to>
                                    </p:set>
                                  </p:childTnLst>
                                </p:cTn>
                              </p:par>
                              <p:par>
                                <p:cTn id="171" presetID="1" presetClass="mediacall" presetSubtype="0" fill="hold" nodeType="withEffect">
                                  <p:stCondLst>
                                    <p:cond delay="3000"/>
                                  </p:stCondLst>
                                  <p:childTnLst>
                                    <p:cmd type="call" cmd="playFrom(0.0)">
                                      <p:cBhvr>
                                        <p:cTn id="172" dur="5903" fill="hold"/>
                                        <p:tgtEl>
                                          <p:spTgt spid="41"/>
                                        </p:tgtEl>
                                      </p:cBhvr>
                                    </p:cmd>
                                  </p:childTnLst>
                                </p:cTn>
                              </p:par>
                              <p:par>
                                <p:cTn id="173" presetID="3" presetClass="mediacall" presetSubtype="0" fill="hold" nodeType="withEffect">
                                  <p:stCondLst>
                                    <p:cond delay="3000"/>
                                  </p:stCondLst>
                                  <p:childTnLst>
                                    <p:cmd type="call" cmd="stop">
                                      <p:cBhvr>
                                        <p:cTn id="174" dur="1" fill="hold"/>
                                        <p:tgtEl>
                                          <p:spTgt spid="39"/>
                                        </p:tgtEl>
                                      </p:cBhvr>
                                    </p:cmd>
                                  </p:childTnLst>
                                </p:cTn>
                              </p:par>
                              <p:par>
                                <p:cTn id="175" presetID="30" presetClass="emph" presetSubtype="0" fill="hold" grpId="2" nodeType="withEffect">
                                  <p:stCondLst>
                                    <p:cond delay="3000"/>
                                  </p:stCondLst>
                                  <p:childTnLst>
                                    <p:animClr clrSpc="hsl" dir="cw">
                                      <p:cBhvr override="childStyle">
                                        <p:cTn id="176" dur="500" fill="hold"/>
                                        <p:tgtEl>
                                          <p:spTgt spid="34"/>
                                        </p:tgtEl>
                                        <p:attrNameLst>
                                          <p:attrName>style.color</p:attrName>
                                        </p:attrNameLst>
                                      </p:cBhvr>
                                      <p:by>
                                        <p:hsl h="0" s="12549" l="25098"/>
                                      </p:by>
                                    </p:animClr>
                                    <p:animClr clrSpc="hsl" dir="cw">
                                      <p:cBhvr>
                                        <p:cTn id="177" dur="500" fill="hold"/>
                                        <p:tgtEl>
                                          <p:spTgt spid="34"/>
                                        </p:tgtEl>
                                        <p:attrNameLst>
                                          <p:attrName>fillcolor</p:attrName>
                                        </p:attrNameLst>
                                      </p:cBhvr>
                                      <p:by>
                                        <p:hsl h="0" s="12549" l="25098"/>
                                      </p:by>
                                    </p:animClr>
                                    <p:animClr clrSpc="hsl" dir="cw">
                                      <p:cBhvr>
                                        <p:cTn id="178" dur="500" fill="hold"/>
                                        <p:tgtEl>
                                          <p:spTgt spid="34"/>
                                        </p:tgtEl>
                                        <p:attrNameLst>
                                          <p:attrName>stroke.color</p:attrName>
                                        </p:attrNameLst>
                                      </p:cBhvr>
                                      <p:by>
                                        <p:hsl h="0" s="12549" l="25098"/>
                                      </p:by>
                                    </p:animClr>
                                    <p:set>
                                      <p:cBhvr>
                                        <p:cTn id="179" dur="500" fill="hold"/>
                                        <p:tgtEl>
                                          <p:spTgt spid="34"/>
                                        </p:tgtEl>
                                        <p:attrNameLst>
                                          <p:attrName>fill.type</p:attrName>
                                        </p:attrNameLst>
                                      </p:cBhvr>
                                      <p:to>
                                        <p:strVal val="solid"/>
                                      </p:to>
                                    </p:set>
                                  </p:childTnLst>
                                </p:cTn>
                              </p:par>
                              <p:par>
                                <p:cTn id="180" presetID="24" presetClass="emph" presetSubtype="0" fill="hold" grpId="5" nodeType="withEffect">
                                  <p:stCondLst>
                                    <p:cond delay="3000"/>
                                  </p:stCondLst>
                                  <p:childTnLst>
                                    <p:animClr clrSpc="hsl" dir="cw">
                                      <p:cBhvr override="childStyle">
                                        <p:cTn id="181" dur="500" fill="hold"/>
                                        <p:tgtEl>
                                          <p:spTgt spid="25"/>
                                        </p:tgtEl>
                                        <p:attrNameLst>
                                          <p:attrName>style.color</p:attrName>
                                        </p:attrNameLst>
                                      </p:cBhvr>
                                      <p:by>
                                        <p:hsl h="0" s="-12549" l="-25098"/>
                                      </p:by>
                                    </p:animClr>
                                    <p:animClr clrSpc="hsl" dir="cw">
                                      <p:cBhvr>
                                        <p:cTn id="182" dur="500" fill="hold"/>
                                        <p:tgtEl>
                                          <p:spTgt spid="25"/>
                                        </p:tgtEl>
                                        <p:attrNameLst>
                                          <p:attrName>fillcolor</p:attrName>
                                        </p:attrNameLst>
                                      </p:cBhvr>
                                      <p:by>
                                        <p:hsl h="0" s="-12549" l="-25098"/>
                                      </p:by>
                                    </p:animClr>
                                    <p:animClr clrSpc="hsl" dir="cw">
                                      <p:cBhvr>
                                        <p:cTn id="183" dur="500" fill="hold"/>
                                        <p:tgtEl>
                                          <p:spTgt spid="25"/>
                                        </p:tgtEl>
                                        <p:attrNameLst>
                                          <p:attrName>stroke.color</p:attrName>
                                        </p:attrNameLst>
                                      </p:cBhvr>
                                      <p:by>
                                        <p:hsl h="0" s="-12549" l="-25098"/>
                                      </p:by>
                                    </p:animClr>
                                    <p:set>
                                      <p:cBhvr>
                                        <p:cTn id="184"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85" fill="hold" display="0">
                  <p:stCondLst>
                    <p:cond delay="indefinite"/>
                  </p:stCondLst>
                  <p:endCondLst>
                    <p:cond evt="onStopAudio" delay="0">
                      <p:tgtEl>
                        <p:sldTgt/>
                      </p:tgtEl>
                    </p:cond>
                  </p:endCondLst>
                </p:cTn>
                <p:tgtEl>
                  <p:spTgt spid="39"/>
                </p:tgtEl>
              </p:cMediaNode>
            </p:audio>
            <p:audio>
              <p:cMediaNode vol="80000">
                <p:cTn id="186" fill="hold" display="0">
                  <p:stCondLst>
                    <p:cond delay="indefinite"/>
                  </p:stCondLst>
                  <p:endCondLst>
                    <p:cond evt="onStopAudio" delay="0">
                      <p:tgtEl>
                        <p:sldTgt/>
                      </p:tgtEl>
                    </p:cond>
                  </p:endCondLst>
                </p:cTn>
                <p:tgtEl>
                  <p:spTgt spid="40"/>
                </p:tgtEl>
              </p:cMediaNode>
            </p:audio>
            <p:audio>
              <p:cMediaNode vol="80000">
                <p:cTn id="187"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5" grpId="2" animBg="1"/>
      <p:bldP spid="15" grpId="3" animBg="1"/>
      <p:bldP spid="15" grpId="4" animBg="1"/>
      <p:bldP spid="16" grpId="0" animBg="1"/>
      <p:bldP spid="16" grpId="1" animBg="1"/>
      <p:bldP spid="25" grpId="0"/>
      <p:bldP spid="25" grpId="1"/>
      <p:bldP spid="25" grpId="2"/>
      <p:bldP spid="25" grpId="3"/>
      <p:bldP spid="25" grpId="4"/>
      <p:bldP spid="25" grpId="5"/>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 name="Picture 44">
            <a:extLst>
              <a:ext uri="{FF2B5EF4-FFF2-40B4-BE49-F238E27FC236}">
                <a16:creationId xmlns="" xmlns:a16="http://schemas.microsoft.com/office/drawing/2014/main" id="{2AB8A841-494C-4C05-B559-B83B93E2701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322085" y="-49892"/>
            <a:ext cx="3468041" cy="3468041"/>
          </a:xfrm>
          <a:prstGeom prst="rect">
            <a:avLst/>
          </a:prstGeom>
        </p:spPr>
      </p:pic>
      <p:cxnSp>
        <p:nvCxnSpPr>
          <p:cNvPr id="23" name="Straight Connector 22">
            <a:extLst>
              <a:ext uri="{FF2B5EF4-FFF2-40B4-BE49-F238E27FC236}">
                <a16:creationId xmlns="" xmlns:a16="http://schemas.microsoft.com/office/drawing/2014/main" id="{C7B0FE9C-F303-49FF-B30D-C4457E06642A}"/>
              </a:ext>
            </a:extLst>
          </p:cNvPr>
          <p:cNvCxnSpPr/>
          <p:nvPr/>
        </p:nvCxnSpPr>
        <p:spPr>
          <a:xfrm>
            <a:off x="0" y="6260480"/>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 xmlns:a16="http://schemas.microsoft.com/office/drawing/2014/main" id="{2F7D700C-B032-496C-9680-57633EB31182}"/>
              </a:ext>
            </a:extLst>
          </p:cNvPr>
          <p:cNvCxnSpPr/>
          <p:nvPr/>
        </p:nvCxnSpPr>
        <p:spPr>
          <a:xfrm>
            <a:off x="0" y="5397218"/>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 xmlns:a16="http://schemas.microsoft.com/office/drawing/2014/main" id="{B4199134-2609-4E66-A329-2863BCCC5133}"/>
              </a:ext>
            </a:extLst>
          </p:cNvPr>
          <p:cNvCxnSpPr/>
          <p:nvPr/>
        </p:nvCxnSpPr>
        <p:spPr>
          <a:xfrm>
            <a:off x="0" y="4194709"/>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 xmlns:a16="http://schemas.microsoft.com/office/drawing/2014/main" id="{2254BD6F-C222-4EBF-A18A-FDA724EC8AEA}"/>
              </a:ext>
            </a:extLst>
          </p:cNvPr>
          <p:cNvSpPr/>
          <p:nvPr/>
        </p:nvSpPr>
        <p:spPr>
          <a:xfrm flipH="1">
            <a:off x="659906" y="3584278"/>
            <a:ext cx="10872191" cy="125193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bg2">
              <a:lumMod val="90000"/>
            </a:schemeClr>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TextBox 23">
            <a:extLst>
              <a:ext uri="{FF2B5EF4-FFF2-40B4-BE49-F238E27FC236}">
                <a16:creationId xmlns="" xmlns:a16="http://schemas.microsoft.com/office/drawing/2014/main" id="{4605F6AC-8356-4661-B6A4-309609CF4CCF}"/>
              </a:ext>
            </a:extLst>
          </p:cNvPr>
          <p:cNvSpPr txBox="1"/>
          <p:nvPr/>
        </p:nvSpPr>
        <p:spPr>
          <a:xfrm>
            <a:off x="1384918" y="3616548"/>
            <a:ext cx="938369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Calibri"/>
                <a:ea typeface="+mn-ea"/>
                <a:cs typeface="+mn-cs"/>
              </a:rPr>
              <a:t>Câu 4. </a:t>
            </a:r>
            <a:r>
              <a:rPr kumimoji="0" lang="en-US" sz="2400" b="1" i="0" u="none" strike="noStrike" kern="1200" cap="none" spc="0" normalizeH="0" baseline="0" noProof="0">
                <a:ln>
                  <a:noFill/>
                </a:ln>
                <a:solidFill>
                  <a:prstClr val="black"/>
                </a:solidFill>
                <a:effectLst/>
                <a:uLnTx/>
                <a:uFillTx/>
                <a:latin typeface="Calibri"/>
                <a:ea typeface="+mn-ea"/>
                <a:cs typeface="+mn-cs"/>
              </a:rPr>
              <a:t>Phương pháp nghiên cứu hóa học thường bao gồm mấy bước?</a:t>
            </a:r>
          </a:p>
        </p:txBody>
      </p:sp>
      <p:sp>
        <p:nvSpPr>
          <p:cNvPr id="15" name="bang a">
            <a:extLst>
              <a:ext uri="{FF2B5EF4-FFF2-40B4-BE49-F238E27FC236}">
                <a16:creationId xmlns="" xmlns:a16="http://schemas.microsoft.com/office/drawing/2014/main" id="{D0E6AFB4-275F-4728-9A13-27E00F9EA3A2}"/>
              </a:ext>
            </a:extLst>
          </p:cNvPr>
          <p:cNvSpPr/>
          <p:nvPr/>
        </p:nvSpPr>
        <p:spPr>
          <a:xfrm flipH="1">
            <a:off x="806332" y="5094962"/>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002060"/>
              </a:solidFill>
              <a:effectLst/>
              <a:uLnTx/>
              <a:uFillTx/>
              <a:latin typeface="Calibri"/>
              <a:ea typeface="+mn-ea"/>
              <a:cs typeface="+mn-cs"/>
            </a:endParaRPr>
          </a:p>
        </p:txBody>
      </p:sp>
      <p:sp>
        <p:nvSpPr>
          <p:cNvPr id="16" name="bang c">
            <a:extLst>
              <a:ext uri="{FF2B5EF4-FFF2-40B4-BE49-F238E27FC236}">
                <a16:creationId xmlns="" xmlns:a16="http://schemas.microsoft.com/office/drawing/2014/main" id="{CA2E0476-BE10-4768-BE1B-A9C0072703C2}"/>
              </a:ext>
            </a:extLst>
          </p:cNvPr>
          <p:cNvSpPr/>
          <p:nvPr/>
        </p:nvSpPr>
        <p:spPr>
          <a:xfrm flipH="1">
            <a:off x="806332" y="5958224"/>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002060"/>
              </a:solidFill>
              <a:effectLst/>
              <a:uLnTx/>
              <a:uFillTx/>
              <a:latin typeface="Calibri"/>
              <a:ea typeface="+mn-ea"/>
              <a:cs typeface="+mn-cs"/>
            </a:endParaRPr>
          </a:p>
        </p:txBody>
      </p:sp>
      <p:sp>
        <p:nvSpPr>
          <p:cNvPr id="25" name="dap an a">
            <a:extLst>
              <a:ext uri="{FF2B5EF4-FFF2-40B4-BE49-F238E27FC236}">
                <a16:creationId xmlns="" xmlns:a16="http://schemas.microsoft.com/office/drawing/2014/main" id="{9897B1B9-EB78-41AF-AC33-1E8F7714B11F}"/>
              </a:ext>
            </a:extLst>
          </p:cNvPr>
          <p:cNvSpPr txBox="1"/>
          <p:nvPr/>
        </p:nvSpPr>
        <p:spPr>
          <a:xfrm>
            <a:off x="1106009" y="5197163"/>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a:ea typeface="Tahoma" panose="020B0604030504040204" pitchFamily="34" charset="0"/>
                <a:cs typeface="Tahoma" panose="020B0604030504040204" pitchFamily="34" charset="0"/>
              </a:rPr>
              <a:t>A. 4</a:t>
            </a:r>
          </a:p>
        </p:txBody>
      </p:sp>
      <p:sp>
        <p:nvSpPr>
          <p:cNvPr id="27" name="dap an c">
            <a:extLst>
              <a:ext uri="{FF2B5EF4-FFF2-40B4-BE49-F238E27FC236}">
                <a16:creationId xmlns="" xmlns:a16="http://schemas.microsoft.com/office/drawing/2014/main" id="{D96707EC-5A82-4050-B897-6DBAB63AC957}"/>
              </a:ext>
            </a:extLst>
          </p:cNvPr>
          <p:cNvSpPr txBox="1"/>
          <p:nvPr/>
        </p:nvSpPr>
        <p:spPr>
          <a:xfrm>
            <a:off x="1032025" y="6038720"/>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a:ea typeface="Tahoma" panose="020B0604030504040204" pitchFamily="34" charset="0"/>
                <a:cs typeface="Tahoma" panose="020B0604030504040204" pitchFamily="34" charset="0"/>
              </a:rPr>
              <a:t>C. 1</a:t>
            </a:r>
          </a:p>
        </p:txBody>
      </p:sp>
      <p:sp>
        <p:nvSpPr>
          <p:cNvPr id="31" name="bang b">
            <a:extLst>
              <a:ext uri="{FF2B5EF4-FFF2-40B4-BE49-F238E27FC236}">
                <a16:creationId xmlns="" xmlns:a16="http://schemas.microsoft.com/office/drawing/2014/main" id="{8DD63B39-09F3-4F04-83CD-408FC7619A90}"/>
              </a:ext>
            </a:extLst>
          </p:cNvPr>
          <p:cNvSpPr/>
          <p:nvPr/>
        </p:nvSpPr>
        <p:spPr>
          <a:xfrm flipH="1">
            <a:off x="6135896" y="5094962"/>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002060"/>
              </a:solidFill>
              <a:effectLst/>
              <a:uLnTx/>
              <a:uFillTx/>
              <a:latin typeface="Calibri"/>
              <a:ea typeface="+mn-ea"/>
              <a:cs typeface="+mn-cs"/>
            </a:endParaRPr>
          </a:p>
        </p:txBody>
      </p:sp>
      <p:sp>
        <p:nvSpPr>
          <p:cNvPr id="32" name="bang d">
            <a:extLst>
              <a:ext uri="{FF2B5EF4-FFF2-40B4-BE49-F238E27FC236}">
                <a16:creationId xmlns="" xmlns:a16="http://schemas.microsoft.com/office/drawing/2014/main" id="{A6F11D1C-4D08-4BAF-9A3D-4AC673B9036B}"/>
              </a:ext>
            </a:extLst>
          </p:cNvPr>
          <p:cNvSpPr/>
          <p:nvPr/>
        </p:nvSpPr>
        <p:spPr>
          <a:xfrm flipH="1">
            <a:off x="6135896" y="5958224"/>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2">
              <a:lumMod val="40000"/>
              <a:lumOff val="6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002060"/>
              </a:solidFill>
              <a:effectLst/>
              <a:uLnTx/>
              <a:uFillTx/>
              <a:latin typeface="Calibri"/>
              <a:ea typeface="+mn-ea"/>
              <a:cs typeface="+mn-cs"/>
            </a:endParaRPr>
          </a:p>
        </p:txBody>
      </p:sp>
      <p:sp>
        <p:nvSpPr>
          <p:cNvPr id="33" name="dap an b">
            <a:extLst>
              <a:ext uri="{FF2B5EF4-FFF2-40B4-BE49-F238E27FC236}">
                <a16:creationId xmlns="" xmlns:a16="http://schemas.microsoft.com/office/drawing/2014/main" id="{9B5DABB8-849A-4D2D-930C-9CA07BFC5BDE}"/>
              </a:ext>
            </a:extLst>
          </p:cNvPr>
          <p:cNvSpPr txBox="1"/>
          <p:nvPr/>
        </p:nvSpPr>
        <p:spPr>
          <a:xfrm>
            <a:off x="6435572" y="5197163"/>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a:ea typeface="Tahoma" panose="020B0604030504040204" pitchFamily="34" charset="0"/>
                <a:cs typeface="Tahoma" panose="020B0604030504040204" pitchFamily="34" charset="0"/>
              </a:rPr>
              <a:t>B. 2</a:t>
            </a:r>
          </a:p>
        </p:txBody>
      </p:sp>
      <p:sp>
        <p:nvSpPr>
          <p:cNvPr id="34" name="dap an d">
            <a:extLst>
              <a:ext uri="{FF2B5EF4-FFF2-40B4-BE49-F238E27FC236}">
                <a16:creationId xmlns="" xmlns:a16="http://schemas.microsoft.com/office/drawing/2014/main" id="{42A746A3-96B8-42A5-8EFA-A104DB6B2F69}"/>
              </a:ext>
            </a:extLst>
          </p:cNvPr>
          <p:cNvSpPr txBox="1"/>
          <p:nvPr/>
        </p:nvSpPr>
        <p:spPr>
          <a:xfrm>
            <a:off x="6435572" y="6060425"/>
            <a:ext cx="46504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kumimoji="0" lang="en-US" sz="2000" b="1" i="0" u="none" strike="noStrike" kern="1200" cap="none" spc="0" normalizeH="0" baseline="0" noProof="0">
                <a:ln>
                  <a:noFill/>
                </a:ln>
                <a:solidFill>
                  <a:srgbClr val="002060"/>
                </a:solidFill>
                <a:effectLst/>
                <a:uLnTx/>
                <a:uFillTx/>
                <a:latin typeface="Calibri"/>
                <a:ea typeface="Tahoma" panose="020B0604030504040204" pitchFamily="34" charset="0"/>
                <a:cs typeface="Tahoma" panose="020B0604030504040204" pitchFamily="34" charset="0"/>
              </a:rPr>
              <a:t>D. 3</a:t>
            </a:r>
          </a:p>
        </p:txBody>
      </p:sp>
      <p:pic>
        <p:nvPicPr>
          <p:cNvPr id="38" name="Question">
            <a:hlinkClick r:id="" action="ppaction://media"/>
            <a:extLst>
              <a:ext uri="{FF2B5EF4-FFF2-40B4-BE49-F238E27FC236}">
                <a16:creationId xmlns=""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1"/>
            <a:ext cx="487363" cy="487363"/>
          </a:xfrm>
          <a:prstGeom prst="rect">
            <a:avLst/>
          </a:prstGeom>
        </p:spPr>
      </p:pic>
      <p:pic>
        <p:nvPicPr>
          <p:cNvPr id="39" name="Final Answer">
            <a:hlinkClick r:id="" action="ppaction://media"/>
            <a:extLst>
              <a:ext uri="{FF2B5EF4-FFF2-40B4-BE49-F238E27FC236}">
                <a16:creationId xmlns=""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5"/>
            <a:ext cx="487363" cy="487363"/>
          </a:xfrm>
          <a:prstGeom prst="rect">
            <a:avLst/>
          </a:prstGeom>
        </p:spPr>
      </p:pic>
      <p:pic>
        <p:nvPicPr>
          <p:cNvPr id="40" name="Win">
            <a:hlinkClick r:id="" action="ppaction://media"/>
            <a:extLst>
              <a:ext uri="{FF2B5EF4-FFF2-40B4-BE49-F238E27FC236}">
                <a16:creationId xmlns=""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7"/>
            <a:ext cx="487363" cy="487363"/>
          </a:xfrm>
          <a:prstGeom prst="rect">
            <a:avLst/>
          </a:prstGeom>
        </p:spPr>
      </p:pic>
      <p:pic>
        <p:nvPicPr>
          <p:cNvPr id="41" name="Lose">
            <a:hlinkClick r:id="" action="ppaction://media"/>
            <a:extLst>
              <a:ext uri="{FF2B5EF4-FFF2-40B4-BE49-F238E27FC236}">
                <a16:creationId xmlns=""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3"/>
            <a:ext cx="487363" cy="487363"/>
          </a:xfrm>
          <a:prstGeom prst="rect">
            <a:avLst/>
          </a:prstGeom>
        </p:spPr>
      </p:pic>
    </p:spTree>
    <p:extLst>
      <p:ext uri="{BB962C8B-B14F-4D97-AF65-F5344CB8AC3E}">
        <p14:creationId xmlns:p14="http://schemas.microsoft.com/office/powerpoint/2010/main" val="4117383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39"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500"/>
                                        <p:tgtEl>
                                          <p:spTgt spid="25"/>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500"/>
                                        <p:tgtEl>
                                          <p:spTgt spid="27"/>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0" fill="hold" display="0">
                  <p:stCondLst>
                    <p:cond delay="indefinite"/>
                  </p:stCondLst>
                  <p:endCondLst>
                    <p:cond evt="onStopAudio" delay="0">
                      <p:tgtEl>
                        <p:sldTgt/>
                      </p:tgtEl>
                    </p:cond>
                  </p:endCondLst>
                </p:cTn>
                <p:tgtEl>
                  <p:spTgt spid="38"/>
                </p:tgtEl>
              </p:cMediaNode>
            </p:audio>
            <p:seq concurrent="1" nextAc="seek">
              <p:cTn id="31" restart="whenNotActive" fill="hold" evtFilter="cancelBubble" nodeType="interactiveSeq">
                <p:stCondLst>
                  <p:cond evt="onClick" delay="0">
                    <p:tgtEl>
                      <p:spTgt spid="25"/>
                    </p:tgtEl>
                  </p:cond>
                </p:stCondLst>
                <p:endSync evt="end" delay="0">
                  <p:rtn val="all"/>
                </p:endSync>
                <p:childTnLst>
                  <p:par>
                    <p:cTn id="32" fill="hold">
                      <p:stCondLst>
                        <p:cond delay="0"/>
                      </p:stCondLst>
                      <p:childTnLst>
                        <p:par>
                          <p:cTn id="33" fill="hold">
                            <p:stCondLst>
                              <p:cond delay="0"/>
                            </p:stCondLst>
                            <p:childTnLst>
                              <p:par>
                                <p:cTn id="34" presetID="24" presetClass="emph" presetSubtype="0" fill="hold" grpId="1" nodeType="clickEffect">
                                  <p:stCondLst>
                                    <p:cond delay="0"/>
                                  </p:stCondLst>
                                  <p:childTnLst>
                                    <p:animClr clrSpc="hsl" dir="cw">
                                      <p:cBhvr override="childStyle">
                                        <p:cTn id="35" dur="500" fill="hold"/>
                                        <p:tgtEl>
                                          <p:spTgt spid="25"/>
                                        </p:tgtEl>
                                        <p:attrNameLst>
                                          <p:attrName>style.color</p:attrName>
                                        </p:attrNameLst>
                                      </p:cBhvr>
                                      <p:by>
                                        <p:hsl h="0" s="-12549" l="-25098"/>
                                      </p:by>
                                    </p:animClr>
                                    <p:animClr clrSpc="hsl" dir="cw">
                                      <p:cBhvr>
                                        <p:cTn id="36" dur="500" fill="hold"/>
                                        <p:tgtEl>
                                          <p:spTgt spid="25"/>
                                        </p:tgtEl>
                                        <p:attrNameLst>
                                          <p:attrName>fillcolor</p:attrName>
                                        </p:attrNameLst>
                                      </p:cBhvr>
                                      <p:by>
                                        <p:hsl h="0" s="-12549" l="-25098"/>
                                      </p:by>
                                    </p:animClr>
                                    <p:animClr clrSpc="hsl" dir="cw">
                                      <p:cBhvr>
                                        <p:cTn id="37" dur="500" fill="hold"/>
                                        <p:tgtEl>
                                          <p:spTgt spid="25"/>
                                        </p:tgtEl>
                                        <p:attrNameLst>
                                          <p:attrName>stroke.color</p:attrName>
                                        </p:attrNameLst>
                                      </p:cBhvr>
                                      <p:by>
                                        <p:hsl h="0" s="-12549" l="-25098"/>
                                      </p:by>
                                    </p:animClr>
                                    <p:set>
                                      <p:cBhvr>
                                        <p:cTn id="38" dur="500" fill="hold"/>
                                        <p:tgtEl>
                                          <p:spTgt spid="25"/>
                                        </p:tgtEl>
                                        <p:attrNameLst>
                                          <p:attrName>fill.type</p:attrName>
                                        </p:attrNameLst>
                                      </p:cBhvr>
                                      <p:to>
                                        <p:strVal val="solid"/>
                                      </p:to>
                                    </p:set>
                                  </p:childTnLst>
                                </p:cTn>
                              </p:par>
                              <p:par>
                                <p:cTn id="39" presetID="19" presetClass="emph" presetSubtype="0" fill="hold" grpId="0" nodeType="withEffect">
                                  <p:stCondLst>
                                    <p:cond delay="0"/>
                                  </p:stCondLst>
                                  <p:childTnLst>
                                    <p:animClr clrSpc="rgb" dir="cw">
                                      <p:cBhvr override="childStyle">
                                        <p:cTn id="40" dur="500" fill="hold"/>
                                        <p:tgtEl>
                                          <p:spTgt spid="15"/>
                                        </p:tgtEl>
                                        <p:attrNameLst>
                                          <p:attrName>style.color</p:attrName>
                                        </p:attrNameLst>
                                      </p:cBhvr>
                                      <p:to>
                                        <a:srgbClr val="FFC000"/>
                                      </p:to>
                                    </p:animClr>
                                    <p:animClr clrSpc="rgb" dir="cw">
                                      <p:cBhvr>
                                        <p:cTn id="41" dur="500" fill="hold"/>
                                        <p:tgtEl>
                                          <p:spTgt spid="15"/>
                                        </p:tgtEl>
                                        <p:attrNameLst>
                                          <p:attrName>fillcolor</p:attrName>
                                        </p:attrNameLst>
                                      </p:cBhvr>
                                      <p:to>
                                        <a:srgbClr val="FFC000"/>
                                      </p:to>
                                    </p:animClr>
                                    <p:set>
                                      <p:cBhvr>
                                        <p:cTn id="42" dur="500" fill="hold"/>
                                        <p:tgtEl>
                                          <p:spTgt spid="15"/>
                                        </p:tgtEl>
                                        <p:attrNameLst>
                                          <p:attrName>fill.type</p:attrName>
                                        </p:attrNameLst>
                                      </p:cBhvr>
                                      <p:to>
                                        <p:strVal val="solid"/>
                                      </p:to>
                                    </p:set>
                                    <p:set>
                                      <p:cBhvr>
                                        <p:cTn id="43" dur="500" fill="hold"/>
                                        <p:tgtEl>
                                          <p:spTgt spid="15"/>
                                        </p:tgtEl>
                                        <p:attrNameLst>
                                          <p:attrName>fill.on</p:attrName>
                                        </p:attrNameLst>
                                      </p:cBhvr>
                                      <p:to>
                                        <p:strVal val="true"/>
                                      </p:to>
                                    </p:set>
                                  </p:childTnLst>
                                </p:cTn>
                              </p:par>
                              <p:par>
                                <p:cTn id="44" presetID="1" presetClass="mediacall" presetSubtype="0" fill="hold" nodeType="withEffect">
                                  <p:stCondLst>
                                    <p:cond delay="0"/>
                                  </p:stCondLst>
                                  <p:childTnLst>
                                    <p:cmd type="call" cmd="playFrom(0.0)">
                                      <p:cBhvr>
                                        <p:cTn id="45" dur="20218" fill="hold"/>
                                        <p:tgtEl>
                                          <p:spTgt spid="39"/>
                                        </p:tgtEl>
                                      </p:cBhvr>
                                    </p:cmd>
                                  </p:childTnLst>
                                </p:cTn>
                              </p:par>
                              <p:par>
                                <p:cTn id="46" presetID="3" presetClass="mediacall" presetSubtype="0" fill="hold" nodeType="withEffect">
                                  <p:stCondLst>
                                    <p:cond delay="0"/>
                                  </p:stCondLst>
                                  <p:childTnLst>
                                    <p:cmd type="call" cmd="stop">
                                      <p:cBhvr>
                                        <p:cTn id="47" dur="1" fill="hold"/>
                                        <p:tgtEl>
                                          <p:spTgt spid="38"/>
                                        </p:tgtEl>
                                      </p:cBhvr>
                                    </p:cmd>
                                  </p:childTnLst>
                                </p:cTn>
                              </p:par>
                              <p:par>
                                <p:cTn id="48" presetID="19" presetClass="emph" presetSubtype="0" repeatCount="4000" fill="hold" grpId="1" nodeType="withEffect">
                                  <p:stCondLst>
                                    <p:cond delay="3000"/>
                                  </p:stCondLst>
                                  <p:childTnLst>
                                    <p:animClr clrSpc="rgb" dir="cw">
                                      <p:cBhvr override="childStyle">
                                        <p:cTn id="49" dur="500" fill="hold"/>
                                        <p:tgtEl>
                                          <p:spTgt spid="15"/>
                                        </p:tgtEl>
                                        <p:attrNameLst>
                                          <p:attrName>style.color</p:attrName>
                                        </p:attrNameLst>
                                      </p:cBhvr>
                                      <p:to>
                                        <a:srgbClr val="92D050"/>
                                      </p:to>
                                    </p:animClr>
                                    <p:animClr clrSpc="rgb" dir="cw">
                                      <p:cBhvr>
                                        <p:cTn id="50" dur="500" fill="hold"/>
                                        <p:tgtEl>
                                          <p:spTgt spid="15"/>
                                        </p:tgtEl>
                                        <p:attrNameLst>
                                          <p:attrName>fillcolor</p:attrName>
                                        </p:attrNameLst>
                                      </p:cBhvr>
                                      <p:to>
                                        <a:srgbClr val="92D050"/>
                                      </p:to>
                                    </p:animClr>
                                    <p:set>
                                      <p:cBhvr>
                                        <p:cTn id="51" dur="500" fill="hold"/>
                                        <p:tgtEl>
                                          <p:spTgt spid="15"/>
                                        </p:tgtEl>
                                        <p:attrNameLst>
                                          <p:attrName>fill.type</p:attrName>
                                        </p:attrNameLst>
                                      </p:cBhvr>
                                      <p:to>
                                        <p:strVal val="solid"/>
                                      </p:to>
                                    </p:set>
                                    <p:set>
                                      <p:cBhvr>
                                        <p:cTn id="52" dur="500" fill="hold"/>
                                        <p:tgtEl>
                                          <p:spTgt spid="15"/>
                                        </p:tgtEl>
                                        <p:attrNameLst>
                                          <p:attrName>fill.on</p:attrName>
                                        </p:attrNameLst>
                                      </p:cBhvr>
                                      <p:to>
                                        <p:strVal val="true"/>
                                      </p:to>
                                    </p:set>
                                  </p:childTnLst>
                                </p:cTn>
                              </p:par>
                              <p:par>
                                <p:cTn id="53" presetID="1" presetClass="mediacall" presetSubtype="0" fill="hold" nodeType="withEffect">
                                  <p:stCondLst>
                                    <p:cond delay="3000"/>
                                  </p:stCondLst>
                                  <p:childTnLst>
                                    <p:cmd type="call" cmd="playFrom(0.0)">
                                      <p:cBhvr>
                                        <p:cTn id="54" dur="7732" fill="hold"/>
                                        <p:tgtEl>
                                          <p:spTgt spid="40"/>
                                        </p:tgtEl>
                                      </p:cBhvr>
                                    </p:cmd>
                                  </p:childTnLst>
                                </p:cTn>
                              </p:par>
                              <p:par>
                                <p:cTn id="55" presetID="3" presetClass="mediacall" presetSubtype="0" fill="hold" nodeType="withEffect">
                                  <p:stCondLst>
                                    <p:cond delay="3000"/>
                                  </p:stCondLst>
                                  <p:childTnLst>
                                    <p:cmd type="call" cmd="stop">
                                      <p:cBhvr>
                                        <p:cTn id="56" dur="1" fill="hold"/>
                                        <p:tgtEl>
                                          <p:spTgt spid="39"/>
                                        </p:tgtEl>
                                      </p:cBhvr>
                                    </p:cmd>
                                  </p:childTnLst>
                                </p:cTn>
                              </p:par>
                              <p:par>
                                <p:cTn id="57" presetID="24" presetClass="emph" presetSubtype="0" fill="hold" grpId="2" nodeType="withEffect">
                                  <p:stCondLst>
                                    <p:cond delay="3000"/>
                                  </p:stCondLst>
                                  <p:childTnLst>
                                    <p:animClr clrSpc="hsl" dir="cw">
                                      <p:cBhvr override="childStyle">
                                        <p:cTn id="58" dur="500" fill="hold"/>
                                        <p:tgtEl>
                                          <p:spTgt spid="25"/>
                                        </p:tgtEl>
                                        <p:attrNameLst>
                                          <p:attrName>style.color</p:attrName>
                                        </p:attrNameLst>
                                      </p:cBhvr>
                                      <p:by>
                                        <p:hsl h="0" s="-12549" l="-25098"/>
                                      </p:by>
                                    </p:animClr>
                                    <p:animClr clrSpc="hsl" dir="cw">
                                      <p:cBhvr>
                                        <p:cTn id="59" dur="500" fill="hold"/>
                                        <p:tgtEl>
                                          <p:spTgt spid="25"/>
                                        </p:tgtEl>
                                        <p:attrNameLst>
                                          <p:attrName>fillcolor</p:attrName>
                                        </p:attrNameLst>
                                      </p:cBhvr>
                                      <p:by>
                                        <p:hsl h="0" s="-12549" l="-25098"/>
                                      </p:by>
                                    </p:animClr>
                                    <p:animClr clrSpc="hsl" dir="cw">
                                      <p:cBhvr>
                                        <p:cTn id="60" dur="500" fill="hold"/>
                                        <p:tgtEl>
                                          <p:spTgt spid="25"/>
                                        </p:tgtEl>
                                        <p:attrNameLst>
                                          <p:attrName>stroke.color</p:attrName>
                                        </p:attrNameLst>
                                      </p:cBhvr>
                                      <p:by>
                                        <p:hsl h="0" s="-12549" l="-25098"/>
                                      </p:by>
                                    </p:animClr>
                                    <p:set>
                                      <p:cBhvr>
                                        <p:cTn id="61"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2" restart="whenNotActive" fill="hold" evtFilter="cancelBubble" nodeType="interactiveSeq">
                <p:stCondLst>
                  <p:cond evt="onClick" delay="0">
                    <p:tgtEl>
                      <p:spTgt spid="33"/>
                    </p:tgtEl>
                  </p:cond>
                </p:stCondLst>
                <p:endSync evt="end" delay="0">
                  <p:rtn val="all"/>
                </p:endSync>
                <p:childTnLst>
                  <p:par>
                    <p:cTn id="63" fill="hold">
                      <p:stCondLst>
                        <p:cond delay="0"/>
                      </p:stCondLst>
                      <p:childTnLst>
                        <p:par>
                          <p:cTn id="64" fill="hold">
                            <p:stCondLst>
                              <p:cond delay="0"/>
                            </p:stCondLst>
                            <p:childTnLst>
                              <p:par>
                                <p:cTn id="65" presetID="24" presetClass="emph" presetSubtype="0" fill="hold" grpId="1" nodeType="clickEffect">
                                  <p:stCondLst>
                                    <p:cond delay="0"/>
                                  </p:stCondLst>
                                  <p:childTnLst>
                                    <p:animClr clrSpc="hsl" dir="cw">
                                      <p:cBhvr override="childStyle">
                                        <p:cTn id="66" dur="500" fill="hold"/>
                                        <p:tgtEl>
                                          <p:spTgt spid="33"/>
                                        </p:tgtEl>
                                        <p:attrNameLst>
                                          <p:attrName>style.color</p:attrName>
                                        </p:attrNameLst>
                                      </p:cBhvr>
                                      <p:by>
                                        <p:hsl h="0" s="-12549" l="-25098"/>
                                      </p:by>
                                    </p:animClr>
                                    <p:animClr clrSpc="hsl" dir="cw">
                                      <p:cBhvr>
                                        <p:cTn id="67" dur="500" fill="hold"/>
                                        <p:tgtEl>
                                          <p:spTgt spid="33"/>
                                        </p:tgtEl>
                                        <p:attrNameLst>
                                          <p:attrName>fillcolor</p:attrName>
                                        </p:attrNameLst>
                                      </p:cBhvr>
                                      <p:by>
                                        <p:hsl h="0" s="-12549" l="-25098"/>
                                      </p:by>
                                    </p:animClr>
                                    <p:animClr clrSpc="hsl" dir="cw">
                                      <p:cBhvr>
                                        <p:cTn id="68" dur="500" fill="hold"/>
                                        <p:tgtEl>
                                          <p:spTgt spid="33"/>
                                        </p:tgtEl>
                                        <p:attrNameLst>
                                          <p:attrName>stroke.color</p:attrName>
                                        </p:attrNameLst>
                                      </p:cBhvr>
                                      <p:by>
                                        <p:hsl h="0" s="-12549" l="-25098"/>
                                      </p:by>
                                    </p:animClr>
                                    <p:set>
                                      <p:cBhvr>
                                        <p:cTn id="69" dur="500" fill="hold"/>
                                        <p:tgtEl>
                                          <p:spTgt spid="33"/>
                                        </p:tgtEl>
                                        <p:attrNameLst>
                                          <p:attrName>fill.type</p:attrName>
                                        </p:attrNameLst>
                                      </p:cBhvr>
                                      <p:to>
                                        <p:strVal val="solid"/>
                                      </p:to>
                                    </p:set>
                                  </p:childTnLst>
                                </p:cTn>
                              </p:par>
                              <p:par>
                                <p:cTn id="70" presetID="19" presetClass="emph" presetSubtype="0" fill="hold" grpId="0" nodeType="withEffect">
                                  <p:stCondLst>
                                    <p:cond delay="0"/>
                                  </p:stCondLst>
                                  <p:childTnLst>
                                    <p:animClr clrSpc="rgb" dir="cw">
                                      <p:cBhvr override="childStyle">
                                        <p:cTn id="71" dur="500" fill="hold"/>
                                        <p:tgtEl>
                                          <p:spTgt spid="31"/>
                                        </p:tgtEl>
                                        <p:attrNameLst>
                                          <p:attrName>style.color</p:attrName>
                                        </p:attrNameLst>
                                      </p:cBhvr>
                                      <p:to>
                                        <a:srgbClr val="FFC000"/>
                                      </p:to>
                                    </p:animClr>
                                    <p:animClr clrSpc="rgb" dir="cw">
                                      <p:cBhvr>
                                        <p:cTn id="72" dur="500" fill="hold"/>
                                        <p:tgtEl>
                                          <p:spTgt spid="31"/>
                                        </p:tgtEl>
                                        <p:attrNameLst>
                                          <p:attrName>fillcolor</p:attrName>
                                        </p:attrNameLst>
                                      </p:cBhvr>
                                      <p:to>
                                        <a:srgbClr val="FFC000"/>
                                      </p:to>
                                    </p:animClr>
                                    <p:set>
                                      <p:cBhvr>
                                        <p:cTn id="73" dur="500" fill="hold"/>
                                        <p:tgtEl>
                                          <p:spTgt spid="31"/>
                                        </p:tgtEl>
                                        <p:attrNameLst>
                                          <p:attrName>fill.type</p:attrName>
                                        </p:attrNameLst>
                                      </p:cBhvr>
                                      <p:to>
                                        <p:strVal val="solid"/>
                                      </p:to>
                                    </p:set>
                                    <p:set>
                                      <p:cBhvr>
                                        <p:cTn id="74" dur="500" fill="hold"/>
                                        <p:tgtEl>
                                          <p:spTgt spid="31"/>
                                        </p:tgtEl>
                                        <p:attrNameLst>
                                          <p:attrName>fill.on</p:attrName>
                                        </p:attrNameLst>
                                      </p:cBhvr>
                                      <p:to>
                                        <p:strVal val="true"/>
                                      </p:to>
                                    </p:set>
                                  </p:childTnLst>
                                </p:cTn>
                              </p:par>
                              <p:par>
                                <p:cTn id="75" presetID="1" presetClass="mediacall" presetSubtype="0" fill="hold" nodeType="withEffect">
                                  <p:stCondLst>
                                    <p:cond delay="0"/>
                                  </p:stCondLst>
                                  <p:childTnLst>
                                    <p:cmd type="call" cmd="playFrom(0.0)">
                                      <p:cBhvr>
                                        <p:cTn id="76" dur="20218" fill="hold"/>
                                        <p:tgtEl>
                                          <p:spTgt spid="39"/>
                                        </p:tgtEl>
                                      </p:cBhvr>
                                    </p:cmd>
                                  </p:childTnLst>
                                </p:cTn>
                              </p:par>
                              <p:par>
                                <p:cTn id="77" presetID="3" presetClass="mediacall" presetSubtype="0" fill="hold" nodeType="withEffect">
                                  <p:stCondLst>
                                    <p:cond delay="0"/>
                                  </p:stCondLst>
                                  <p:childTnLst>
                                    <p:cmd type="call" cmd="stop">
                                      <p:cBhvr>
                                        <p:cTn id="78" dur="1" fill="hold"/>
                                        <p:tgtEl>
                                          <p:spTgt spid="38"/>
                                        </p:tgtEl>
                                      </p:cBhvr>
                                    </p:cmd>
                                  </p:childTnLst>
                                </p:cTn>
                              </p:par>
                              <p:par>
                                <p:cTn id="79" presetID="19" presetClass="emph" presetSubtype="0" fill="hold" grpId="1" nodeType="withEffect">
                                  <p:stCondLst>
                                    <p:cond delay="3000"/>
                                  </p:stCondLst>
                                  <p:childTnLst>
                                    <p:animClr clrSpc="rgb" dir="cw">
                                      <p:cBhvr override="childStyle">
                                        <p:cTn id="80" dur="500" fill="hold"/>
                                        <p:tgtEl>
                                          <p:spTgt spid="31"/>
                                        </p:tgtEl>
                                        <p:attrNameLst>
                                          <p:attrName>style.color</p:attrName>
                                        </p:attrNameLst>
                                      </p:cBhvr>
                                      <p:to>
                                        <a:srgbClr val="FF0000"/>
                                      </p:to>
                                    </p:animClr>
                                    <p:animClr clrSpc="rgb" dir="cw">
                                      <p:cBhvr>
                                        <p:cTn id="81" dur="500" fill="hold"/>
                                        <p:tgtEl>
                                          <p:spTgt spid="31"/>
                                        </p:tgtEl>
                                        <p:attrNameLst>
                                          <p:attrName>fillcolor</p:attrName>
                                        </p:attrNameLst>
                                      </p:cBhvr>
                                      <p:to>
                                        <a:srgbClr val="FF0000"/>
                                      </p:to>
                                    </p:animClr>
                                    <p:set>
                                      <p:cBhvr>
                                        <p:cTn id="82" dur="500" fill="hold"/>
                                        <p:tgtEl>
                                          <p:spTgt spid="31"/>
                                        </p:tgtEl>
                                        <p:attrNameLst>
                                          <p:attrName>fill.type</p:attrName>
                                        </p:attrNameLst>
                                      </p:cBhvr>
                                      <p:to>
                                        <p:strVal val="solid"/>
                                      </p:to>
                                    </p:set>
                                    <p:set>
                                      <p:cBhvr>
                                        <p:cTn id="83" dur="500" fill="hold"/>
                                        <p:tgtEl>
                                          <p:spTgt spid="31"/>
                                        </p:tgtEl>
                                        <p:attrNameLst>
                                          <p:attrName>fill.on</p:attrName>
                                        </p:attrNameLst>
                                      </p:cBhvr>
                                      <p:to>
                                        <p:strVal val="true"/>
                                      </p:to>
                                    </p:set>
                                  </p:childTnLst>
                                </p:cTn>
                              </p:par>
                              <p:par>
                                <p:cTn id="84" presetID="19" presetClass="emph" presetSubtype="0" repeatCount="4000" fill="hold" grpId="2" nodeType="withEffect">
                                  <p:stCondLst>
                                    <p:cond delay="3000"/>
                                  </p:stCondLst>
                                  <p:childTnLst>
                                    <p:animClr clrSpc="rgb" dir="cw">
                                      <p:cBhvr override="childStyle">
                                        <p:cTn id="85" dur="500" fill="hold"/>
                                        <p:tgtEl>
                                          <p:spTgt spid="15"/>
                                        </p:tgtEl>
                                        <p:attrNameLst>
                                          <p:attrName>style.color</p:attrName>
                                        </p:attrNameLst>
                                      </p:cBhvr>
                                      <p:to>
                                        <a:srgbClr val="92D050"/>
                                      </p:to>
                                    </p:animClr>
                                    <p:animClr clrSpc="rgb" dir="cw">
                                      <p:cBhvr>
                                        <p:cTn id="86" dur="500" fill="hold"/>
                                        <p:tgtEl>
                                          <p:spTgt spid="15"/>
                                        </p:tgtEl>
                                        <p:attrNameLst>
                                          <p:attrName>fillcolor</p:attrName>
                                        </p:attrNameLst>
                                      </p:cBhvr>
                                      <p:to>
                                        <a:srgbClr val="92D050"/>
                                      </p:to>
                                    </p:animClr>
                                    <p:set>
                                      <p:cBhvr>
                                        <p:cTn id="87" dur="500" fill="hold"/>
                                        <p:tgtEl>
                                          <p:spTgt spid="15"/>
                                        </p:tgtEl>
                                        <p:attrNameLst>
                                          <p:attrName>fill.type</p:attrName>
                                        </p:attrNameLst>
                                      </p:cBhvr>
                                      <p:to>
                                        <p:strVal val="solid"/>
                                      </p:to>
                                    </p:set>
                                    <p:set>
                                      <p:cBhvr>
                                        <p:cTn id="88" dur="500" fill="hold"/>
                                        <p:tgtEl>
                                          <p:spTgt spid="15"/>
                                        </p:tgtEl>
                                        <p:attrNameLst>
                                          <p:attrName>fill.on</p:attrName>
                                        </p:attrNameLst>
                                      </p:cBhvr>
                                      <p:to>
                                        <p:strVal val="true"/>
                                      </p:to>
                                    </p:set>
                                  </p:childTnLst>
                                </p:cTn>
                              </p:par>
                              <p:par>
                                <p:cTn id="89" presetID="1" presetClass="mediacall" presetSubtype="0" fill="hold" nodeType="withEffect">
                                  <p:stCondLst>
                                    <p:cond delay="3000"/>
                                  </p:stCondLst>
                                  <p:childTnLst>
                                    <p:cmd type="call" cmd="playFrom(0.0)">
                                      <p:cBhvr>
                                        <p:cTn id="90" dur="5903" fill="hold"/>
                                        <p:tgtEl>
                                          <p:spTgt spid="41"/>
                                        </p:tgtEl>
                                      </p:cBhvr>
                                    </p:cmd>
                                  </p:childTnLst>
                                </p:cTn>
                              </p:par>
                              <p:par>
                                <p:cTn id="91" presetID="3" presetClass="mediacall" presetSubtype="0" fill="hold" nodeType="withEffect">
                                  <p:stCondLst>
                                    <p:cond delay="3000"/>
                                  </p:stCondLst>
                                  <p:childTnLst>
                                    <p:cmd type="call" cmd="stop">
                                      <p:cBhvr>
                                        <p:cTn id="92" dur="1" fill="hold"/>
                                        <p:tgtEl>
                                          <p:spTgt spid="39"/>
                                        </p:tgtEl>
                                      </p:cBhvr>
                                    </p:cmd>
                                  </p:childTnLst>
                                </p:cTn>
                              </p:par>
                              <p:par>
                                <p:cTn id="93" presetID="30" presetClass="emph" presetSubtype="0" fill="hold" grpId="2" nodeType="withEffect">
                                  <p:stCondLst>
                                    <p:cond delay="3000"/>
                                  </p:stCondLst>
                                  <p:childTnLst>
                                    <p:animClr clrSpc="hsl" dir="cw">
                                      <p:cBhvr override="childStyle">
                                        <p:cTn id="94" dur="500" fill="hold"/>
                                        <p:tgtEl>
                                          <p:spTgt spid="33"/>
                                        </p:tgtEl>
                                        <p:attrNameLst>
                                          <p:attrName>style.color</p:attrName>
                                        </p:attrNameLst>
                                      </p:cBhvr>
                                      <p:by>
                                        <p:hsl h="0" s="12549" l="25098"/>
                                      </p:by>
                                    </p:animClr>
                                    <p:animClr clrSpc="hsl" dir="cw">
                                      <p:cBhvr>
                                        <p:cTn id="95" dur="500" fill="hold"/>
                                        <p:tgtEl>
                                          <p:spTgt spid="33"/>
                                        </p:tgtEl>
                                        <p:attrNameLst>
                                          <p:attrName>fillcolor</p:attrName>
                                        </p:attrNameLst>
                                      </p:cBhvr>
                                      <p:by>
                                        <p:hsl h="0" s="12549" l="25098"/>
                                      </p:by>
                                    </p:animClr>
                                    <p:animClr clrSpc="hsl" dir="cw">
                                      <p:cBhvr>
                                        <p:cTn id="96" dur="500" fill="hold"/>
                                        <p:tgtEl>
                                          <p:spTgt spid="33"/>
                                        </p:tgtEl>
                                        <p:attrNameLst>
                                          <p:attrName>stroke.color</p:attrName>
                                        </p:attrNameLst>
                                      </p:cBhvr>
                                      <p:by>
                                        <p:hsl h="0" s="12549" l="25098"/>
                                      </p:by>
                                    </p:animClr>
                                    <p:set>
                                      <p:cBhvr>
                                        <p:cTn id="97" dur="500" fill="hold"/>
                                        <p:tgtEl>
                                          <p:spTgt spid="33"/>
                                        </p:tgtEl>
                                        <p:attrNameLst>
                                          <p:attrName>fill.type</p:attrName>
                                        </p:attrNameLst>
                                      </p:cBhvr>
                                      <p:to>
                                        <p:strVal val="solid"/>
                                      </p:to>
                                    </p:set>
                                  </p:childTnLst>
                                </p:cTn>
                              </p:par>
                              <p:par>
                                <p:cTn id="98" presetID="24" presetClass="emph" presetSubtype="0" fill="hold" grpId="3" nodeType="withEffect">
                                  <p:stCondLst>
                                    <p:cond delay="3000"/>
                                  </p:stCondLst>
                                  <p:childTnLst>
                                    <p:animClr clrSpc="hsl" dir="cw">
                                      <p:cBhvr override="childStyle">
                                        <p:cTn id="99" dur="500" fill="hold"/>
                                        <p:tgtEl>
                                          <p:spTgt spid="25"/>
                                        </p:tgtEl>
                                        <p:attrNameLst>
                                          <p:attrName>style.color</p:attrName>
                                        </p:attrNameLst>
                                      </p:cBhvr>
                                      <p:by>
                                        <p:hsl h="0" s="-12549" l="-25098"/>
                                      </p:by>
                                    </p:animClr>
                                    <p:animClr clrSpc="hsl" dir="cw">
                                      <p:cBhvr>
                                        <p:cTn id="100" dur="500" fill="hold"/>
                                        <p:tgtEl>
                                          <p:spTgt spid="25"/>
                                        </p:tgtEl>
                                        <p:attrNameLst>
                                          <p:attrName>fillcolor</p:attrName>
                                        </p:attrNameLst>
                                      </p:cBhvr>
                                      <p:by>
                                        <p:hsl h="0" s="-12549" l="-25098"/>
                                      </p:by>
                                    </p:animClr>
                                    <p:animClr clrSpc="hsl" dir="cw">
                                      <p:cBhvr>
                                        <p:cTn id="101" dur="500" fill="hold"/>
                                        <p:tgtEl>
                                          <p:spTgt spid="25"/>
                                        </p:tgtEl>
                                        <p:attrNameLst>
                                          <p:attrName>stroke.color</p:attrName>
                                        </p:attrNameLst>
                                      </p:cBhvr>
                                      <p:by>
                                        <p:hsl h="0" s="-12549" l="-25098"/>
                                      </p:by>
                                    </p:animClr>
                                    <p:set>
                                      <p:cBhvr>
                                        <p:cTn id="102" dur="500" fill="hold"/>
                                        <p:tgtEl>
                                          <p:spTgt spid="25"/>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103" restart="whenNotActive" fill="hold" evtFilter="cancelBubble" nodeType="interactiveSeq">
                <p:stCondLst>
                  <p:cond evt="onClick" delay="0">
                    <p:tgtEl>
                      <p:spTgt spid="27"/>
                    </p:tgtEl>
                  </p:cond>
                </p:stCondLst>
                <p:endSync evt="end" delay="0">
                  <p:rtn val="all"/>
                </p:endSync>
                <p:childTnLst>
                  <p:par>
                    <p:cTn id="104" fill="hold">
                      <p:stCondLst>
                        <p:cond delay="0"/>
                      </p:stCondLst>
                      <p:childTnLst>
                        <p:par>
                          <p:cTn id="105" fill="hold">
                            <p:stCondLst>
                              <p:cond delay="0"/>
                            </p:stCondLst>
                            <p:childTnLst>
                              <p:par>
                                <p:cTn id="106" presetID="24" presetClass="emph" presetSubtype="0" fill="hold" grpId="1" nodeType="clickEffect">
                                  <p:stCondLst>
                                    <p:cond delay="0"/>
                                  </p:stCondLst>
                                  <p:childTnLst>
                                    <p:animClr clrSpc="hsl" dir="cw">
                                      <p:cBhvr override="childStyle">
                                        <p:cTn id="107" dur="500" fill="hold"/>
                                        <p:tgtEl>
                                          <p:spTgt spid="27"/>
                                        </p:tgtEl>
                                        <p:attrNameLst>
                                          <p:attrName>style.color</p:attrName>
                                        </p:attrNameLst>
                                      </p:cBhvr>
                                      <p:by>
                                        <p:hsl h="0" s="-12549" l="-25098"/>
                                      </p:by>
                                    </p:animClr>
                                    <p:animClr clrSpc="hsl" dir="cw">
                                      <p:cBhvr>
                                        <p:cTn id="108" dur="500" fill="hold"/>
                                        <p:tgtEl>
                                          <p:spTgt spid="27"/>
                                        </p:tgtEl>
                                        <p:attrNameLst>
                                          <p:attrName>fillcolor</p:attrName>
                                        </p:attrNameLst>
                                      </p:cBhvr>
                                      <p:by>
                                        <p:hsl h="0" s="-12549" l="-25098"/>
                                      </p:by>
                                    </p:animClr>
                                    <p:animClr clrSpc="hsl" dir="cw">
                                      <p:cBhvr>
                                        <p:cTn id="109" dur="500" fill="hold"/>
                                        <p:tgtEl>
                                          <p:spTgt spid="27"/>
                                        </p:tgtEl>
                                        <p:attrNameLst>
                                          <p:attrName>stroke.color</p:attrName>
                                        </p:attrNameLst>
                                      </p:cBhvr>
                                      <p:by>
                                        <p:hsl h="0" s="-12549" l="-25098"/>
                                      </p:by>
                                    </p:animClr>
                                    <p:set>
                                      <p:cBhvr>
                                        <p:cTn id="110" dur="500" fill="hold"/>
                                        <p:tgtEl>
                                          <p:spTgt spid="27"/>
                                        </p:tgtEl>
                                        <p:attrNameLst>
                                          <p:attrName>fill.type</p:attrName>
                                        </p:attrNameLst>
                                      </p:cBhvr>
                                      <p:to>
                                        <p:strVal val="solid"/>
                                      </p:to>
                                    </p:set>
                                  </p:childTnLst>
                                </p:cTn>
                              </p:par>
                              <p:par>
                                <p:cTn id="111" presetID="19" presetClass="emph" presetSubtype="0" fill="hold" grpId="0" nodeType="withEffect">
                                  <p:stCondLst>
                                    <p:cond delay="0"/>
                                  </p:stCondLst>
                                  <p:childTnLst>
                                    <p:animClr clrSpc="rgb" dir="cw">
                                      <p:cBhvr override="childStyle">
                                        <p:cTn id="112" dur="500" fill="hold"/>
                                        <p:tgtEl>
                                          <p:spTgt spid="16"/>
                                        </p:tgtEl>
                                        <p:attrNameLst>
                                          <p:attrName>style.color</p:attrName>
                                        </p:attrNameLst>
                                      </p:cBhvr>
                                      <p:to>
                                        <a:srgbClr val="FFC000"/>
                                      </p:to>
                                    </p:animClr>
                                    <p:animClr clrSpc="rgb" dir="cw">
                                      <p:cBhvr>
                                        <p:cTn id="113" dur="500" fill="hold"/>
                                        <p:tgtEl>
                                          <p:spTgt spid="16"/>
                                        </p:tgtEl>
                                        <p:attrNameLst>
                                          <p:attrName>fillcolor</p:attrName>
                                        </p:attrNameLst>
                                      </p:cBhvr>
                                      <p:to>
                                        <a:srgbClr val="FFC000"/>
                                      </p:to>
                                    </p:animClr>
                                    <p:set>
                                      <p:cBhvr>
                                        <p:cTn id="114" dur="500" fill="hold"/>
                                        <p:tgtEl>
                                          <p:spTgt spid="16"/>
                                        </p:tgtEl>
                                        <p:attrNameLst>
                                          <p:attrName>fill.type</p:attrName>
                                        </p:attrNameLst>
                                      </p:cBhvr>
                                      <p:to>
                                        <p:strVal val="solid"/>
                                      </p:to>
                                    </p:set>
                                    <p:set>
                                      <p:cBhvr>
                                        <p:cTn id="115" dur="500" fill="hold"/>
                                        <p:tgtEl>
                                          <p:spTgt spid="16"/>
                                        </p:tgtEl>
                                        <p:attrNameLst>
                                          <p:attrName>fill.on</p:attrName>
                                        </p:attrNameLst>
                                      </p:cBhvr>
                                      <p:to>
                                        <p:strVal val="true"/>
                                      </p:to>
                                    </p:set>
                                  </p:childTnLst>
                                </p:cTn>
                              </p:par>
                              <p:par>
                                <p:cTn id="116" presetID="1" presetClass="mediacall" presetSubtype="0" fill="hold" nodeType="withEffect">
                                  <p:stCondLst>
                                    <p:cond delay="0"/>
                                  </p:stCondLst>
                                  <p:childTnLst>
                                    <p:cmd type="call" cmd="playFrom(0.0)">
                                      <p:cBhvr>
                                        <p:cTn id="117" dur="20218" fill="hold"/>
                                        <p:tgtEl>
                                          <p:spTgt spid="39"/>
                                        </p:tgtEl>
                                      </p:cBhvr>
                                    </p:cmd>
                                  </p:childTnLst>
                                </p:cTn>
                              </p:par>
                              <p:par>
                                <p:cTn id="118" presetID="3" presetClass="mediacall" presetSubtype="0" fill="hold" nodeType="withEffect">
                                  <p:stCondLst>
                                    <p:cond delay="0"/>
                                  </p:stCondLst>
                                  <p:childTnLst>
                                    <p:cmd type="call" cmd="stop">
                                      <p:cBhvr>
                                        <p:cTn id="119" dur="1" fill="hold"/>
                                        <p:tgtEl>
                                          <p:spTgt spid="38"/>
                                        </p:tgtEl>
                                      </p:cBhvr>
                                    </p:cmd>
                                  </p:childTnLst>
                                </p:cTn>
                              </p:par>
                              <p:par>
                                <p:cTn id="120" presetID="19" presetClass="emph" presetSubtype="0" fill="hold" grpId="1" nodeType="withEffect">
                                  <p:stCondLst>
                                    <p:cond delay="3500"/>
                                  </p:stCondLst>
                                  <p:childTnLst>
                                    <p:animClr clrSpc="rgb" dir="cw">
                                      <p:cBhvr override="childStyle">
                                        <p:cTn id="121" dur="500" fill="hold"/>
                                        <p:tgtEl>
                                          <p:spTgt spid="16"/>
                                        </p:tgtEl>
                                        <p:attrNameLst>
                                          <p:attrName>style.color</p:attrName>
                                        </p:attrNameLst>
                                      </p:cBhvr>
                                      <p:to>
                                        <a:srgbClr val="FF0000"/>
                                      </p:to>
                                    </p:animClr>
                                    <p:animClr clrSpc="rgb" dir="cw">
                                      <p:cBhvr>
                                        <p:cTn id="122" dur="500" fill="hold"/>
                                        <p:tgtEl>
                                          <p:spTgt spid="16"/>
                                        </p:tgtEl>
                                        <p:attrNameLst>
                                          <p:attrName>fillcolor</p:attrName>
                                        </p:attrNameLst>
                                      </p:cBhvr>
                                      <p:to>
                                        <a:srgbClr val="FF0000"/>
                                      </p:to>
                                    </p:animClr>
                                    <p:set>
                                      <p:cBhvr>
                                        <p:cTn id="123" dur="500" fill="hold"/>
                                        <p:tgtEl>
                                          <p:spTgt spid="16"/>
                                        </p:tgtEl>
                                        <p:attrNameLst>
                                          <p:attrName>fill.type</p:attrName>
                                        </p:attrNameLst>
                                      </p:cBhvr>
                                      <p:to>
                                        <p:strVal val="solid"/>
                                      </p:to>
                                    </p:set>
                                    <p:set>
                                      <p:cBhvr>
                                        <p:cTn id="124" dur="500" fill="hold"/>
                                        <p:tgtEl>
                                          <p:spTgt spid="16"/>
                                        </p:tgtEl>
                                        <p:attrNameLst>
                                          <p:attrName>fill.on</p:attrName>
                                        </p:attrNameLst>
                                      </p:cBhvr>
                                      <p:to>
                                        <p:strVal val="true"/>
                                      </p:to>
                                    </p:set>
                                  </p:childTnLst>
                                </p:cTn>
                              </p:par>
                              <p:par>
                                <p:cTn id="125" presetID="19" presetClass="emph" presetSubtype="0" repeatCount="4000" fill="hold" grpId="3" nodeType="withEffect">
                                  <p:stCondLst>
                                    <p:cond delay="3500"/>
                                  </p:stCondLst>
                                  <p:childTnLst>
                                    <p:animClr clrSpc="rgb" dir="cw">
                                      <p:cBhvr override="childStyle">
                                        <p:cTn id="126" dur="500" fill="hold"/>
                                        <p:tgtEl>
                                          <p:spTgt spid="15"/>
                                        </p:tgtEl>
                                        <p:attrNameLst>
                                          <p:attrName>style.color</p:attrName>
                                        </p:attrNameLst>
                                      </p:cBhvr>
                                      <p:to>
                                        <a:srgbClr val="92D050"/>
                                      </p:to>
                                    </p:animClr>
                                    <p:animClr clrSpc="rgb" dir="cw">
                                      <p:cBhvr>
                                        <p:cTn id="127" dur="500" fill="hold"/>
                                        <p:tgtEl>
                                          <p:spTgt spid="15"/>
                                        </p:tgtEl>
                                        <p:attrNameLst>
                                          <p:attrName>fillcolor</p:attrName>
                                        </p:attrNameLst>
                                      </p:cBhvr>
                                      <p:to>
                                        <a:srgbClr val="92D050"/>
                                      </p:to>
                                    </p:animClr>
                                    <p:set>
                                      <p:cBhvr>
                                        <p:cTn id="128" dur="500" fill="hold"/>
                                        <p:tgtEl>
                                          <p:spTgt spid="15"/>
                                        </p:tgtEl>
                                        <p:attrNameLst>
                                          <p:attrName>fill.type</p:attrName>
                                        </p:attrNameLst>
                                      </p:cBhvr>
                                      <p:to>
                                        <p:strVal val="solid"/>
                                      </p:to>
                                    </p:set>
                                    <p:set>
                                      <p:cBhvr>
                                        <p:cTn id="129" dur="500" fill="hold"/>
                                        <p:tgtEl>
                                          <p:spTgt spid="15"/>
                                        </p:tgtEl>
                                        <p:attrNameLst>
                                          <p:attrName>fill.on</p:attrName>
                                        </p:attrNameLst>
                                      </p:cBhvr>
                                      <p:to>
                                        <p:strVal val="true"/>
                                      </p:to>
                                    </p:set>
                                  </p:childTnLst>
                                </p:cTn>
                              </p:par>
                              <p:par>
                                <p:cTn id="130" presetID="1" presetClass="mediacall" presetSubtype="0" fill="hold" nodeType="withEffect">
                                  <p:stCondLst>
                                    <p:cond delay="3500"/>
                                  </p:stCondLst>
                                  <p:childTnLst>
                                    <p:cmd type="call" cmd="playFrom(0.0)">
                                      <p:cBhvr>
                                        <p:cTn id="131" dur="5903" fill="hold"/>
                                        <p:tgtEl>
                                          <p:spTgt spid="41"/>
                                        </p:tgtEl>
                                      </p:cBhvr>
                                    </p:cmd>
                                  </p:childTnLst>
                                </p:cTn>
                              </p:par>
                              <p:par>
                                <p:cTn id="132" presetID="3" presetClass="mediacall" presetSubtype="0" fill="hold" nodeType="withEffect">
                                  <p:stCondLst>
                                    <p:cond delay="3500"/>
                                  </p:stCondLst>
                                  <p:childTnLst>
                                    <p:cmd type="call" cmd="stop">
                                      <p:cBhvr>
                                        <p:cTn id="133" dur="1" fill="hold"/>
                                        <p:tgtEl>
                                          <p:spTgt spid="39"/>
                                        </p:tgtEl>
                                      </p:cBhvr>
                                    </p:cmd>
                                  </p:childTnLst>
                                </p:cTn>
                              </p:par>
                              <p:par>
                                <p:cTn id="134" presetID="30" presetClass="emph" presetSubtype="0" fill="hold" grpId="2" nodeType="withEffect">
                                  <p:stCondLst>
                                    <p:cond delay="3500"/>
                                  </p:stCondLst>
                                  <p:childTnLst>
                                    <p:animClr clrSpc="hsl" dir="cw">
                                      <p:cBhvr override="childStyle">
                                        <p:cTn id="135" dur="500" fill="hold"/>
                                        <p:tgtEl>
                                          <p:spTgt spid="27"/>
                                        </p:tgtEl>
                                        <p:attrNameLst>
                                          <p:attrName>style.color</p:attrName>
                                        </p:attrNameLst>
                                      </p:cBhvr>
                                      <p:by>
                                        <p:hsl h="0" s="12549" l="25098"/>
                                      </p:by>
                                    </p:animClr>
                                    <p:animClr clrSpc="hsl" dir="cw">
                                      <p:cBhvr>
                                        <p:cTn id="136" dur="500" fill="hold"/>
                                        <p:tgtEl>
                                          <p:spTgt spid="27"/>
                                        </p:tgtEl>
                                        <p:attrNameLst>
                                          <p:attrName>fillcolor</p:attrName>
                                        </p:attrNameLst>
                                      </p:cBhvr>
                                      <p:by>
                                        <p:hsl h="0" s="12549" l="25098"/>
                                      </p:by>
                                    </p:animClr>
                                    <p:animClr clrSpc="hsl" dir="cw">
                                      <p:cBhvr>
                                        <p:cTn id="137" dur="500" fill="hold"/>
                                        <p:tgtEl>
                                          <p:spTgt spid="27"/>
                                        </p:tgtEl>
                                        <p:attrNameLst>
                                          <p:attrName>stroke.color</p:attrName>
                                        </p:attrNameLst>
                                      </p:cBhvr>
                                      <p:by>
                                        <p:hsl h="0" s="12549" l="25098"/>
                                      </p:by>
                                    </p:animClr>
                                    <p:set>
                                      <p:cBhvr>
                                        <p:cTn id="138" dur="500" fill="hold"/>
                                        <p:tgtEl>
                                          <p:spTgt spid="27"/>
                                        </p:tgtEl>
                                        <p:attrNameLst>
                                          <p:attrName>fill.type</p:attrName>
                                        </p:attrNameLst>
                                      </p:cBhvr>
                                      <p:to>
                                        <p:strVal val="solid"/>
                                      </p:to>
                                    </p:set>
                                  </p:childTnLst>
                                </p:cTn>
                              </p:par>
                              <p:par>
                                <p:cTn id="139" presetID="24" presetClass="emph" presetSubtype="0" fill="hold" grpId="4" nodeType="withEffect">
                                  <p:stCondLst>
                                    <p:cond delay="3500"/>
                                  </p:stCondLst>
                                  <p:childTnLst>
                                    <p:animClr clrSpc="hsl" dir="cw">
                                      <p:cBhvr override="childStyle">
                                        <p:cTn id="140" dur="500" fill="hold"/>
                                        <p:tgtEl>
                                          <p:spTgt spid="25"/>
                                        </p:tgtEl>
                                        <p:attrNameLst>
                                          <p:attrName>style.color</p:attrName>
                                        </p:attrNameLst>
                                      </p:cBhvr>
                                      <p:by>
                                        <p:hsl h="0" s="-12549" l="-25098"/>
                                      </p:by>
                                    </p:animClr>
                                    <p:animClr clrSpc="hsl" dir="cw">
                                      <p:cBhvr>
                                        <p:cTn id="141" dur="500" fill="hold"/>
                                        <p:tgtEl>
                                          <p:spTgt spid="25"/>
                                        </p:tgtEl>
                                        <p:attrNameLst>
                                          <p:attrName>fillcolor</p:attrName>
                                        </p:attrNameLst>
                                      </p:cBhvr>
                                      <p:by>
                                        <p:hsl h="0" s="-12549" l="-25098"/>
                                      </p:by>
                                    </p:animClr>
                                    <p:animClr clrSpc="hsl" dir="cw">
                                      <p:cBhvr>
                                        <p:cTn id="142" dur="500" fill="hold"/>
                                        <p:tgtEl>
                                          <p:spTgt spid="25"/>
                                        </p:tgtEl>
                                        <p:attrNameLst>
                                          <p:attrName>stroke.color</p:attrName>
                                        </p:attrNameLst>
                                      </p:cBhvr>
                                      <p:by>
                                        <p:hsl h="0" s="-12549" l="-25098"/>
                                      </p:by>
                                    </p:animClr>
                                    <p:set>
                                      <p:cBhvr>
                                        <p:cTn id="143" dur="500" fill="hold"/>
                                        <p:tgtEl>
                                          <p:spTgt spid="25"/>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44" restart="whenNotActive" fill="hold" evtFilter="cancelBubble" nodeType="interactiveSeq">
                <p:stCondLst>
                  <p:cond evt="onClick" delay="0">
                    <p:tgtEl>
                      <p:spTgt spid="34"/>
                    </p:tgtEl>
                  </p:cond>
                </p:stCondLst>
                <p:endSync evt="end" delay="0">
                  <p:rtn val="all"/>
                </p:endSync>
                <p:childTnLst>
                  <p:par>
                    <p:cTn id="145" fill="hold">
                      <p:stCondLst>
                        <p:cond delay="0"/>
                      </p:stCondLst>
                      <p:childTnLst>
                        <p:par>
                          <p:cTn id="146" fill="hold">
                            <p:stCondLst>
                              <p:cond delay="0"/>
                            </p:stCondLst>
                            <p:childTnLst>
                              <p:par>
                                <p:cTn id="147" presetID="24" presetClass="emph" presetSubtype="0" fill="hold" grpId="1" nodeType="clickEffect">
                                  <p:stCondLst>
                                    <p:cond delay="0"/>
                                  </p:stCondLst>
                                  <p:childTnLst>
                                    <p:animClr clrSpc="hsl" dir="cw">
                                      <p:cBhvr override="childStyle">
                                        <p:cTn id="148" dur="500" fill="hold"/>
                                        <p:tgtEl>
                                          <p:spTgt spid="34"/>
                                        </p:tgtEl>
                                        <p:attrNameLst>
                                          <p:attrName>style.color</p:attrName>
                                        </p:attrNameLst>
                                      </p:cBhvr>
                                      <p:by>
                                        <p:hsl h="0" s="-12549" l="-25098"/>
                                      </p:by>
                                    </p:animClr>
                                    <p:animClr clrSpc="hsl" dir="cw">
                                      <p:cBhvr>
                                        <p:cTn id="149" dur="500" fill="hold"/>
                                        <p:tgtEl>
                                          <p:spTgt spid="34"/>
                                        </p:tgtEl>
                                        <p:attrNameLst>
                                          <p:attrName>fillcolor</p:attrName>
                                        </p:attrNameLst>
                                      </p:cBhvr>
                                      <p:by>
                                        <p:hsl h="0" s="-12549" l="-25098"/>
                                      </p:by>
                                    </p:animClr>
                                    <p:animClr clrSpc="hsl" dir="cw">
                                      <p:cBhvr>
                                        <p:cTn id="150" dur="500" fill="hold"/>
                                        <p:tgtEl>
                                          <p:spTgt spid="34"/>
                                        </p:tgtEl>
                                        <p:attrNameLst>
                                          <p:attrName>stroke.color</p:attrName>
                                        </p:attrNameLst>
                                      </p:cBhvr>
                                      <p:by>
                                        <p:hsl h="0" s="-12549" l="-25098"/>
                                      </p:by>
                                    </p:animClr>
                                    <p:set>
                                      <p:cBhvr>
                                        <p:cTn id="151" dur="500" fill="hold"/>
                                        <p:tgtEl>
                                          <p:spTgt spid="34"/>
                                        </p:tgtEl>
                                        <p:attrNameLst>
                                          <p:attrName>fill.type</p:attrName>
                                        </p:attrNameLst>
                                      </p:cBhvr>
                                      <p:to>
                                        <p:strVal val="solid"/>
                                      </p:to>
                                    </p:set>
                                  </p:childTnLst>
                                </p:cTn>
                              </p:par>
                              <p:par>
                                <p:cTn id="152" presetID="19" presetClass="emph" presetSubtype="0" fill="hold" grpId="0" nodeType="withEffect">
                                  <p:stCondLst>
                                    <p:cond delay="0"/>
                                  </p:stCondLst>
                                  <p:childTnLst>
                                    <p:animClr clrSpc="rgb" dir="cw">
                                      <p:cBhvr override="childStyle">
                                        <p:cTn id="153" dur="500" fill="hold"/>
                                        <p:tgtEl>
                                          <p:spTgt spid="32"/>
                                        </p:tgtEl>
                                        <p:attrNameLst>
                                          <p:attrName>style.color</p:attrName>
                                        </p:attrNameLst>
                                      </p:cBhvr>
                                      <p:to>
                                        <a:schemeClr val="accent2"/>
                                      </p:to>
                                    </p:animClr>
                                    <p:animClr clrSpc="rgb" dir="cw">
                                      <p:cBhvr>
                                        <p:cTn id="154" dur="500" fill="hold"/>
                                        <p:tgtEl>
                                          <p:spTgt spid="32"/>
                                        </p:tgtEl>
                                        <p:attrNameLst>
                                          <p:attrName>fillcolor</p:attrName>
                                        </p:attrNameLst>
                                      </p:cBhvr>
                                      <p:to>
                                        <a:schemeClr val="accent2"/>
                                      </p:to>
                                    </p:animClr>
                                    <p:set>
                                      <p:cBhvr>
                                        <p:cTn id="155" dur="500" fill="hold"/>
                                        <p:tgtEl>
                                          <p:spTgt spid="32"/>
                                        </p:tgtEl>
                                        <p:attrNameLst>
                                          <p:attrName>fill.type</p:attrName>
                                        </p:attrNameLst>
                                      </p:cBhvr>
                                      <p:to>
                                        <p:strVal val="solid"/>
                                      </p:to>
                                    </p:set>
                                    <p:set>
                                      <p:cBhvr>
                                        <p:cTn id="156" dur="500" fill="hold"/>
                                        <p:tgtEl>
                                          <p:spTgt spid="32"/>
                                        </p:tgtEl>
                                        <p:attrNameLst>
                                          <p:attrName>fill.on</p:attrName>
                                        </p:attrNameLst>
                                      </p:cBhvr>
                                      <p:to>
                                        <p:strVal val="true"/>
                                      </p:to>
                                    </p:set>
                                  </p:childTnLst>
                                </p:cTn>
                              </p:par>
                              <p:par>
                                <p:cTn id="157" presetID="1" presetClass="mediacall" presetSubtype="0" fill="hold" nodeType="withEffect">
                                  <p:stCondLst>
                                    <p:cond delay="0"/>
                                  </p:stCondLst>
                                  <p:childTnLst>
                                    <p:cmd type="call" cmd="playFrom(0.0)">
                                      <p:cBhvr>
                                        <p:cTn id="158" dur="20218" fill="hold"/>
                                        <p:tgtEl>
                                          <p:spTgt spid="39"/>
                                        </p:tgtEl>
                                      </p:cBhvr>
                                    </p:cmd>
                                  </p:childTnLst>
                                </p:cTn>
                              </p:par>
                              <p:par>
                                <p:cTn id="159" presetID="3" presetClass="mediacall" presetSubtype="0" fill="hold" nodeType="withEffect">
                                  <p:stCondLst>
                                    <p:cond delay="0"/>
                                  </p:stCondLst>
                                  <p:childTnLst>
                                    <p:cmd type="call" cmd="stop">
                                      <p:cBhvr>
                                        <p:cTn id="160" dur="1" fill="hold"/>
                                        <p:tgtEl>
                                          <p:spTgt spid="38"/>
                                        </p:tgtEl>
                                      </p:cBhvr>
                                    </p:cmd>
                                  </p:childTnLst>
                                </p:cTn>
                              </p:par>
                              <p:par>
                                <p:cTn id="161" presetID="19" presetClass="emph" presetSubtype="0" fill="hold" grpId="1" nodeType="withEffect">
                                  <p:stCondLst>
                                    <p:cond delay="3000"/>
                                  </p:stCondLst>
                                  <p:childTnLst>
                                    <p:animClr clrSpc="rgb" dir="cw">
                                      <p:cBhvr override="childStyle">
                                        <p:cTn id="162" dur="500" fill="hold"/>
                                        <p:tgtEl>
                                          <p:spTgt spid="32"/>
                                        </p:tgtEl>
                                        <p:attrNameLst>
                                          <p:attrName>style.color</p:attrName>
                                        </p:attrNameLst>
                                      </p:cBhvr>
                                      <p:to>
                                        <a:srgbClr val="FF0000"/>
                                      </p:to>
                                    </p:animClr>
                                    <p:animClr clrSpc="rgb" dir="cw">
                                      <p:cBhvr>
                                        <p:cTn id="163" dur="500" fill="hold"/>
                                        <p:tgtEl>
                                          <p:spTgt spid="32"/>
                                        </p:tgtEl>
                                        <p:attrNameLst>
                                          <p:attrName>fillcolor</p:attrName>
                                        </p:attrNameLst>
                                      </p:cBhvr>
                                      <p:to>
                                        <a:srgbClr val="FF0000"/>
                                      </p:to>
                                    </p:animClr>
                                    <p:set>
                                      <p:cBhvr>
                                        <p:cTn id="164" dur="500" fill="hold"/>
                                        <p:tgtEl>
                                          <p:spTgt spid="32"/>
                                        </p:tgtEl>
                                        <p:attrNameLst>
                                          <p:attrName>fill.type</p:attrName>
                                        </p:attrNameLst>
                                      </p:cBhvr>
                                      <p:to>
                                        <p:strVal val="solid"/>
                                      </p:to>
                                    </p:set>
                                    <p:set>
                                      <p:cBhvr>
                                        <p:cTn id="165" dur="500" fill="hold"/>
                                        <p:tgtEl>
                                          <p:spTgt spid="32"/>
                                        </p:tgtEl>
                                        <p:attrNameLst>
                                          <p:attrName>fill.on</p:attrName>
                                        </p:attrNameLst>
                                      </p:cBhvr>
                                      <p:to>
                                        <p:strVal val="true"/>
                                      </p:to>
                                    </p:set>
                                  </p:childTnLst>
                                </p:cTn>
                              </p:par>
                              <p:par>
                                <p:cTn id="166" presetID="19" presetClass="emph" presetSubtype="0" repeatCount="4000" fill="hold" grpId="4" nodeType="withEffect">
                                  <p:stCondLst>
                                    <p:cond delay="3000"/>
                                  </p:stCondLst>
                                  <p:childTnLst>
                                    <p:animClr clrSpc="rgb" dir="cw">
                                      <p:cBhvr override="childStyle">
                                        <p:cTn id="167" dur="500" fill="hold"/>
                                        <p:tgtEl>
                                          <p:spTgt spid="15"/>
                                        </p:tgtEl>
                                        <p:attrNameLst>
                                          <p:attrName>style.color</p:attrName>
                                        </p:attrNameLst>
                                      </p:cBhvr>
                                      <p:to>
                                        <a:srgbClr val="92D050"/>
                                      </p:to>
                                    </p:animClr>
                                    <p:animClr clrSpc="rgb" dir="cw">
                                      <p:cBhvr>
                                        <p:cTn id="168" dur="500" fill="hold"/>
                                        <p:tgtEl>
                                          <p:spTgt spid="15"/>
                                        </p:tgtEl>
                                        <p:attrNameLst>
                                          <p:attrName>fillcolor</p:attrName>
                                        </p:attrNameLst>
                                      </p:cBhvr>
                                      <p:to>
                                        <a:srgbClr val="92D050"/>
                                      </p:to>
                                    </p:animClr>
                                    <p:set>
                                      <p:cBhvr>
                                        <p:cTn id="169" dur="500" fill="hold"/>
                                        <p:tgtEl>
                                          <p:spTgt spid="15"/>
                                        </p:tgtEl>
                                        <p:attrNameLst>
                                          <p:attrName>fill.type</p:attrName>
                                        </p:attrNameLst>
                                      </p:cBhvr>
                                      <p:to>
                                        <p:strVal val="solid"/>
                                      </p:to>
                                    </p:set>
                                    <p:set>
                                      <p:cBhvr>
                                        <p:cTn id="170" dur="500" fill="hold"/>
                                        <p:tgtEl>
                                          <p:spTgt spid="15"/>
                                        </p:tgtEl>
                                        <p:attrNameLst>
                                          <p:attrName>fill.on</p:attrName>
                                        </p:attrNameLst>
                                      </p:cBhvr>
                                      <p:to>
                                        <p:strVal val="true"/>
                                      </p:to>
                                    </p:set>
                                  </p:childTnLst>
                                </p:cTn>
                              </p:par>
                              <p:par>
                                <p:cTn id="171" presetID="1" presetClass="mediacall" presetSubtype="0" fill="hold" nodeType="withEffect">
                                  <p:stCondLst>
                                    <p:cond delay="3000"/>
                                  </p:stCondLst>
                                  <p:childTnLst>
                                    <p:cmd type="call" cmd="playFrom(0.0)">
                                      <p:cBhvr>
                                        <p:cTn id="172" dur="5903" fill="hold"/>
                                        <p:tgtEl>
                                          <p:spTgt spid="41"/>
                                        </p:tgtEl>
                                      </p:cBhvr>
                                    </p:cmd>
                                  </p:childTnLst>
                                </p:cTn>
                              </p:par>
                              <p:par>
                                <p:cTn id="173" presetID="3" presetClass="mediacall" presetSubtype="0" fill="hold" nodeType="withEffect">
                                  <p:stCondLst>
                                    <p:cond delay="3000"/>
                                  </p:stCondLst>
                                  <p:childTnLst>
                                    <p:cmd type="call" cmd="stop">
                                      <p:cBhvr>
                                        <p:cTn id="174" dur="1" fill="hold"/>
                                        <p:tgtEl>
                                          <p:spTgt spid="39"/>
                                        </p:tgtEl>
                                      </p:cBhvr>
                                    </p:cmd>
                                  </p:childTnLst>
                                </p:cTn>
                              </p:par>
                              <p:par>
                                <p:cTn id="175" presetID="30" presetClass="emph" presetSubtype="0" fill="hold" grpId="2" nodeType="withEffect">
                                  <p:stCondLst>
                                    <p:cond delay="3000"/>
                                  </p:stCondLst>
                                  <p:childTnLst>
                                    <p:animClr clrSpc="hsl" dir="cw">
                                      <p:cBhvr override="childStyle">
                                        <p:cTn id="176" dur="500" fill="hold"/>
                                        <p:tgtEl>
                                          <p:spTgt spid="34"/>
                                        </p:tgtEl>
                                        <p:attrNameLst>
                                          <p:attrName>style.color</p:attrName>
                                        </p:attrNameLst>
                                      </p:cBhvr>
                                      <p:by>
                                        <p:hsl h="0" s="12549" l="25098"/>
                                      </p:by>
                                    </p:animClr>
                                    <p:animClr clrSpc="hsl" dir="cw">
                                      <p:cBhvr>
                                        <p:cTn id="177" dur="500" fill="hold"/>
                                        <p:tgtEl>
                                          <p:spTgt spid="34"/>
                                        </p:tgtEl>
                                        <p:attrNameLst>
                                          <p:attrName>fillcolor</p:attrName>
                                        </p:attrNameLst>
                                      </p:cBhvr>
                                      <p:by>
                                        <p:hsl h="0" s="12549" l="25098"/>
                                      </p:by>
                                    </p:animClr>
                                    <p:animClr clrSpc="hsl" dir="cw">
                                      <p:cBhvr>
                                        <p:cTn id="178" dur="500" fill="hold"/>
                                        <p:tgtEl>
                                          <p:spTgt spid="34"/>
                                        </p:tgtEl>
                                        <p:attrNameLst>
                                          <p:attrName>stroke.color</p:attrName>
                                        </p:attrNameLst>
                                      </p:cBhvr>
                                      <p:by>
                                        <p:hsl h="0" s="12549" l="25098"/>
                                      </p:by>
                                    </p:animClr>
                                    <p:set>
                                      <p:cBhvr>
                                        <p:cTn id="179" dur="500" fill="hold"/>
                                        <p:tgtEl>
                                          <p:spTgt spid="34"/>
                                        </p:tgtEl>
                                        <p:attrNameLst>
                                          <p:attrName>fill.type</p:attrName>
                                        </p:attrNameLst>
                                      </p:cBhvr>
                                      <p:to>
                                        <p:strVal val="solid"/>
                                      </p:to>
                                    </p:set>
                                  </p:childTnLst>
                                </p:cTn>
                              </p:par>
                              <p:par>
                                <p:cTn id="180" presetID="24" presetClass="emph" presetSubtype="0" fill="hold" grpId="5" nodeType="withEffect">
                                  <p:stCondLst>
                                    <p:cond delay="3000"/>
                                  </p:stCondLst>
                                  <p:childTnLst>
                                    <p:animClr clrSpc="hsl" dir="cw">
                                      <p:cBhvr override="childStyle">
                                        <p:cTn id="181" dur="500" fill="hold"/>
                                        <p:tgtEl>
                                          <p:spTgt spid="25"/>
                                        </p:tgtEl>
                                        <p:attrNameLst>
                                          <p:attrName>style.color</p:attrName>
                                        </p:attrNameLst>
                                      </p:cBhvr>
                                      <p:by>
                                        <p:hsl h="0" s="-12549" l="-25098"/>
                                      </p:by>
                                    </p:animClr>
                                    <p:animClr clrSpc="hsl" dir="cw">
                                      <p:cBhvr>
                                        <p:cTn id="182" dur="500" fill="hold"/>
                                        <p:tgtEl>
                                          <p:spTgt spid="25"/>
                                        </p:tgtEl>
                                        <p:attrNameLst>
                                          <p:attrName>fillcolor</p:attrName>
                                        </p:attrNameLst>
                                      </p:cBhvr>
                                      <p:by>
                                        <p:hsl h="0" s="-12549" l="-25098"/>
                                      </p:by>
                                    </p:animClr>
                                    <p:animClr clrSpc="hsl" dir="cw">
                                      <p:cBhvr>
                                        <p:cTn id="183" dur="500" fill="hold"/>
                                        <p:tgtEl>
                                          <p:spTgt spid="25"/>
                                        </p:tgtEl>
                                        <p:attrNameLst>
                                          <p:attrName>stroke.color</p:attrName>
                                        </p:attrNameLst>
                                      </p:cBhvr>
                                      <p:by>
                                        <p:hsl h="0" s="-12549" l="-25098"/>
                                      </p:by>
                                    </p:animClr>
                                    <p:set>
                                      <p:cBhvr>
                                        <p:cTn id="184"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85" fill="hold" display="0">
                  <p:stCondLst>
                    <p:cond delay="indefinite"/>
                  </p:stCondLst>
                  <p:endCondLst>
                    <p:cond evt="onStopAudio" delay="0">
                      <p:tgtEl>
                        <p:sldTgt/>
                      </p:tgtEl>
                    </p:cond>
                  </p:endCondLst>
                </p:cTn>
                <p:tgtEl>
                  <p:spTgt spid="39"/>
                </p:tgtEl>
              </p:cMediaNode>
            </p:audio>
            <p:audio>
              <p:cMediaNode vol="80000">
                <p:cTn id="186" fill="hold" display="0">
                  <p:stCondLst>
                    <p:cond delay="indefinite"/>
                  </p:stCondLst>
                  <p:endCondLst>
                    <p:cond evt="onStopAudio" delay="0">
                      <p:tgtEl>
                        <p:sldTgt/>
                      </p:tgtEl>
                    </p:cond>
                  </p:endCondLst>
                </p:cTn>
                <p:tgtEl>
                  <p:spTgt spid="40"/>
                </p:tgtEl>
              </p:cMediaNode>
            </p:audio>
            <p:audio>
              <p:cMediaNode vol="80000">
                <p:cTn id="187"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5" grpId="2" animBg="1"/>
      <p:bldP spid="15" grpId="3" animBg="1"/>
      <p:bldP spid="15" grpId="4" animBg="1"/>
      <p:bldP spid="16" grpId="0" animBg="1"/>
      <p:bldP spid="16" grpId="1" animBg="1"/>
      <p:bldP spid="25" grpId="0"/>
      <p:bldP spid="25" grpId="1"/>
      <p:bldP spid="25" grpId="2"/>
      <p:bldP spid="25" grpId="3"/>
      <p:bldP spid="25" grpId="4"/>
      <p:bldP spid="25" grpId="5"/>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ounded Rectangular Callout 19"/>
          <p:cNvSpPr/>
          <p:nvPr/>
        </p:nvSpPr>
        <p:spPr>
          <a:xfrm>
            <a:off x="8718528" y="1198045"/>
            <a:ext cx="2458989" cy="1804462"/>
          </a:xfrm>
          <a:prstGeom prst="wedgeRoundRectCallout">
            <a:avLst>
              <a:gd name="adj1" fmla="val -2342"/>
              <a:gd name="adj2" fmla="val 93513"/>
              <a:gd name="adj3" fmla="val 16667"/>
            </a:avLst>
          </a:prstGeom>
          <a:solidFill>
            <a:schemeClr val="accent6">
              <a:lumMod val="20000"/>
              <a:lumOff val="80000"/>
            </a:schemeClr>
          </a:solidFill>
          <a:ln>
            <a:solidFill>
              <a:schemeClr val="accent6">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err="1">
                <a:solidFill>
                  <a:schemeClr val="accent2">
                    <a:lumMod val="50000"/>
                  </a:schemeClr>
                </a:solidFill>
                <a:latin typeface="Arial" pitchFamily="34" charset="0"/>
                <a:cs typeface="Arial" pitchFamily="34" charset="0"/>
              </a:rPr>
              <a:t>Quan</a:t>
            </a:r>
            <a:r>
              <a:rPr lang="en-US" dirty="0">
                <a:solidFill>
                  <a:schemeClr val="accent2">
                    <a:lumMod val="50000"/>
                  </a:schemeClr>
                </a:solidFill>
                <a:latin typeface="Arial" pitchFamily="34" charset="0"/>
                <a:cs typeface="Arial" pitchFamily="34" charset="0"/>
              </a:rPr>
              <a:t> </a:t>
            </a:r>
            <a:r>
              <a:rPr lang="en-US" err="1">
                <a:solidFill>
                  <a:schemeClr val="accent2">
                    <a:lumMod val="50000"/>
                  </a:schemeClr>
                </a:solidFill>
                <a:latin typeface="Arial" pitchFamily="34" charset="0"/>
                <a:cs typeface="Arial" pitchFamily="34" charset="0"/>
              </a:rPr>
              <a:t>sát</a:t>
            </a:r>
            <a:r>
              <a:rPr lang="en-US">
                <a:solidFill>
                  <a:schemeClr val="accent2">
                    <a:lumMod val="50000"/>
                  </a:schemeClr>
                </a:solidFill>
                <a:latin typeface="Arial" pitchFamily="34" charset="0"/>
                <a:cs typeface="Arial" pitchFamily="34" charset="0"/>
              </a:rPr>
              <a:t> hình 1.1, hãy chỉ ra đơn chất và hợp chất.Viết công thức hóa học của chúng.</a:t>
            </a:r>
            <a:endParaRPr lang="vi-VN" altLang="en-US" dirty="0" err="1">
              <a:solidFill>
                <a:schemeClr val="accent2">
                  <a:lumMod val="50000"/>
                </a:schemeClr>
              </a:solidFill>
              <a:latin typeface="Arial" pitchFamily="34" charset="0"/>
              <a:cs typeface="Arial" pitchFamily="34" charset="0"/>
            </a:endParaRPr>
          </a:p>
        </p:txBody>
      </p:sp>
      <p:sp>
        <p:nvSpPr>
          <p:cNvPr id="9" name="TextBox 8">
            <a:extLst>
              <a:ext uri="{FF2B5EF4-FFF2-40B4-BE49-F238E27FC236}">
                <a16:creationId xmlns="" xmlns:a16="http://schemas.microsoft.com/office/drawing/2014/main" id="{3972E6C6-9937-A0D3-7EA5-4794830C2070}"/>
              </a:ext>
            </a:extLst>
          </p:cNvPr>
          <p:cNvSpPr txBox="1"/>
          <p:nvPr/>
        </p:nvSpPr>
        <p:spPr>
          <a:xfrm>
            <a:off x="4778037" y="5951136"/>
            <a:ext cx="2915655" cy="369332"/>
          </a:xfrm>
          <a:prstGeom prst="rect">
            <a:avLst/>
          </a:prstGeom>
          <a:noFill/>
        </p:spPr>
        <p:txBody>
          <a:bodyPr wrap="square" rtlCol="0">
            <a:spAutoFit/>
          </a:bodyPr>
          <a:lstStyle/>
          <a:p>
            <a:r>
              <a:rPr lang="en-US"/>
              <a:t>(d) Muối ăn</a:t>
            </a:r>
          </a:p>
        </p:txBody>
      </p:sp>
      <p:sp>
        <p:nvSpPr>
          <p:cNvPr id="16" name="TextBox 15">
            <a:extLst>
              <a:ext uri="{FF2B5EF4-FFF2-40B4-BE49-F238E27FC236}">
                <a16:creationId xmlns="" xmlns:a16="http://schemas.microsoft.com/office/drawing/2014/main" id="{F3C290D9-CC58-4E3C-6862-D44AB4025601}"/>
              </a:ext>
            </a:extLst>
          </p:cNvPr>
          <p:cNvSpPr txBox="1"/>
          <p:nvPr/>
        </p:nvSpPr>
        <p:spPr>
          <a:xfrm>
            <a:off x="2820538" y="6404206"/>
            <a:ext cx="6550925" cy="369332"/>
          </a:xfrm>
          <a:prstGeom prst="rect">
            <a:avLst/>
          </a:prstGeom>
          <a:noFill/>
        </p:spPr>
        <p:txBody>
          <a:bodyPr wrap="square" rtlCol="0">
            <a:spAutoFit/>
          </a:bodyPr>
          <a:lstStyle/>
          <a:p>
            <a:r>
              <a:rPr lang="en-US"/>
              <a:t>Hình 1.1 Một số đơn chất và hợp chất.</a:t>
            </a:r>
          </a:p>
        </p:txBody>
      </p:sp>
      <p:sp>
        <p:nvSpPr>
          <p:cNvPr id="41" name="TextBox 40">
            <a:extLst>
              <a:ext uri="{FF2B5EF4-FFF2-40B4-BE49-F238E27FC236}">
                <a16:creationId xmlns="" xmlns:a16="http://schemas.microsoft.com/office/drawing/2014/main" id="{AEF5AE3A-F4E8-DB95-4594-3FBA5A7B1E49}"/>
              </a:ext>
            </a:extLst>
          </p:cNvPr>
          <p:cNvSpPr txBox="1"/>
          <p:nvPr/>
        </p:nvSpPr>
        <p:spPr>
          <a:xfrm>
            <a:off x="57954" y="31346"/>
            <a:ext cx="9617631" cy="584775"/>
          </a:xfrm>
          <a:prstGeom prst="rect">
            <a:avLst/>
          </a:prstGeom>
          <a:noFill/>
        </p:spPr>
        <p:txBody>
          <a:bodyPr wrap="square" rtlCol="0">
            <a:spAutoFit/>
          </a:bodyPr>
          <a:lstStyle/>
          <a:p>
            <a:r>
              <a:rPr lang="vi-VN" altLang="en-US" sz="3200" b="1">
                <a:solidFill>
                  <a:srgbClr val="FF0000"/>
                </a:solidFill>
                <a:latin typeface="Arial" pitchFamily="34" charset="0"/>
                <a:ea typeface="Segoe UI Black" panose="020B0A02040204020203" pitchFamily="34" charset="0"/>
                <a:cs typeface="Arial" pitchFamily="34" charset="0"/>
                <a:sym typeface="+mn-ea"/>
              </a:rPr>
              <a:t> </a:t>
            </a:r>
            <a:r>
              <a:rPr lang="en-US" sz="3200" b="1">
                <a:solidFill>
                  <a:srgbClr val="FF0000"/>
                </a:solidFill>
                <a:latin typeface="Arial" pitchFamily="34" charset="0"/>
                <a:ea typeface="Segoe UI Black" panose="020B0A02040204020203" pitchFamily="34" charset="0"/>
                <a:cs typeface="Arial" pitchFamily="34" charset="0"/>
                <a:sym typeface="+mn-ea"/>
              </a:rPr>
              <a:t>1. </a:t>
            </a:r>
            <a:r>
              <a:rPr lang="en-US" sz="3200" b="1">
                <a:solidFill>
                  <a:srgbClr val="FF0000"/>
                </a:solidFill>
                <a:latin typeface="+mj-lt"/>
                <a:cs typeface="Times New Roman" panose="02020603050405020304" pitchFamily="18" charset="0"/>
              </a:rPr>
              <a:t>Đối tượng nghiên cứu của hóa học</a:t>
            </a:r>
            <a:endParaRPr lang="en-US" sz="3200" b="1">
              <a:solidFill>
                <a:srgbClr val="FF0000"/>
              </a:solidFill>
            </a:endParaRPr>
          </a:p>
        </p:txBody>
      </p:sp>
      <p:sp>
        <p:nvSpPr>
          <p:cNvPr id="19" name="TextBox 18">
            <a:extLst>
              <a:ext uri="{FF2B5EF4-FFF2-40B4-BE49-F238E27FC236}">
                <a16:creationId xmlns="" xmlns:a16="http://schemas.microsoft.com/office/drawing/2014/main" id="{30257ED8-67DC-BC98-7B78-EE93A24F628F}"/>
              </a:ext>
            </a:extLst>
          </p:cNvPr>
          <p:cNvSpPr txBox="1"/>
          <p:nvPr/>
        </p:nvSpPr>
        <p:spPr>
          <a:xfrm>
            <a:off x="4513210" y="3185266"/>
            <a:ext cx="2915655" cy="369332"/>
          </a:xfrm>
          <a:prstGeom prst="rect">
            <a:avLst/>
          </a:prstGeom>
          <a:noFill/>
        </p:spPr>
        <p:txBody>
          <a:bodyPr wrap="square" rtlCol="0">
            <a:spAutoFit/>
          </a:bodyPr>
          <a:lstStyle/>
          <a:p>
            <a:r>
              <a:rPr lang="en-US"/>
              <a:t>(b) Bình khí nitrogen</a:t>
            </a:r>
          </a:p>
        </p:txBody>
      </p:sp>
      <p:sp>
        <p:nvSpPr>
          <p:cNvPr id="21" name="TextBox 20">
            <a:extLst>
              <a:ext uri="{FF2B5EF4-FFF2-40B4-BE49-F238E27FC236}">
                <a16:creationId xmlns="" xmlns:a16="http://schemas.microsoft.com/office/drawing/2014/main" id="{2B56FC0A-FC31-A74F-B148-D434D52C45A9}"/>
              </a:ext>
            </a:extLst>
          </p:cNvPr>
          <p:cNvSpPr txBox="1"/>
          <p:nvPr/>
        </p:nvSpPr>
        <p:spPr>
          <a:xfrm>
            <a:off x="243579" y="6231990"/>
            <a:ext cx="2915655" cy="369332"/>
          </a:xfrm>
          <a:prstGeom prst="rect">
            <a:avLst/>
          </a:prstGeom>
          <a:noFill/>
        </p:spPr>
        <p:txBody>
          <a:bodyPr wrap="square" rtlCol="0">
            <a:spAutoFit/>
          </a:bodyPr>
          <a:lstStyle/>
          <a:p>
            <a:r>
              <a:rPr lang="en-US"/>
              <a:t>(c) Cốc nước</a:t>
            </a:r>
          </a:p>
        </p:txBody>
      </p:sp>
      <p:sp>
        <p:nvSpPr>
          <p:cNvPr id="22" name="TextBox 21">
            <a:extLst>
              <a:ext uri="{FF2B5EF4-FFF2-40B4-BE49-F238E27FC236}">
                <a16:creationId xmlns="" xmlns:a16="http://schemas.microsoft.com/office/drawing/2014/main" id="{03BEF46E-C519-362F-90D9-2884AFD7C2F5}"/>
              </a:ext>
            </a:extLst>
          </p:cNvPr>
          <p:cNvSpPr txBox="1"/>
          <p:nvPr/>
        </p:nvSpPr>
        <p:spPr>
          <a:xfrm>
            <a:off x="269705" y="3465729"/>
            <a:ext cx="2915655" cy="369332"/>
          </a:xfrm>
          <a:prstGeom prst="rect">
            <a:avLst/>
          </a:prstGeom>
          <a:noFill/>
        </p:spPr>
        <p:txBody>
          <a:bodyPr wrap="square" rtlCol="0">
            <a:spAutoFit/>
          </a:bodyPr>
          <a:lstStyle/>
          <a:p>
            <a:r>
              <a:rPr lang="en-US"/>
              <a:t>(a) Lá nhôm</a:t>
            </a:r>
          </a:p>
        </p:txBody>
      </p:sp>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7602" y="544004"/>
            <a:ext cx="1609725" cy="2733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88392" y="544004"/>
            <a:ext cx="1362075" cy="24585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4"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7651" y="4034802"/>
            <a:ext cx="1209675" cy="210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5"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48225" y="4034802"/>
            <a:ext cx="1247775" cy="1748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ldLvl="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ounded Rectangular Callout 19"/>
          <p:cNvSpPr/>
          <p:nvPr/>
        </p:nvSpPr>
        <p:spPr>
          <a:xfrm>
            <a:off x="8284192" y="341194"/>
            <a:ext cx="3398293" cy="3766783"/>
          </a:xfrm>
          <a:prstGeom prst="wedgeRoundRectCallout">
            <a:avLst>
              <a:gd name="adj1" fmla="val -2342"/>
              <a:gd name="adj2" fmla="val 93513"/>
              <a:gd name="adj3" fmla="val 16667"/>
            </a:avLst>
          </a:prstGeom>
          <a:solidFill>
            <a:schemeClr val="accent6">
              <a:lumMod val="20000"/>
              <a:lumOff val="80000"/>
            </a:schemeClr>
          </a:solidFill>
          <a:ln>
            <a:solidFill>
              <a:schemeClr val="accent6">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dirty="0" err="1">
                <a:solidFill>
                  <a:schemeClr val="accent2">
                    <a:lumMod val="50000"/>
                  </a:schemeClr>
                </a:solidFill>
                <a:latin typeface="Arial" pitchFamily="34" charset="0"/>
                <a:cs typeface="Arial" pitchFamily="34" charset="0"/>
              </a:rPr>
              <a:t>Quan</a:t>
            </a:r>
            <a:r>
              <a:rPr lang="en-US" sz="2400" dirty="0">
                <a:solidFill>
                  <a:schemeClr val="accent2">
                    <a:lumMod val="50000"/>
                  </a:schemeClr>
                </a:solidFill>
                <a:latin typeface="Arial" pitchFamily="34" charset="0"/>
                <a:cs typeface="Arial" pitchFamily="34" charset="0"/>
              </a:rPr>
              <a:t> </a:t>
            </a:r>
            <a:r>
              <a:rPr lang="en-US" sz="2400" err="1">
                <a:solidFill>
                  <a:schemeClr val="accent2">
                    <a:lumMod val="50000"/>
                  </a:schemeClr>
                </a:solidFill>
                <a:latin typeface="Arial" pitchFamily="34" charset="0"/>
                <a:cs typeface="Arial" pitchFamily="34" charset="0"/>
              </a:rPr>
              <a:t>sát</a:t>
            </a:r>
            <a:r>
              <a:rPr lang="en-US" sz="2400">
                <a:solidFill>
                  <a:schemeClr val="accent2">
                    <a:lumMod val="50000"/>
                  </a:schemeClr>
                </a:solidFill>
                <a:latin typeface="Arial" pitchFamily="34" charset="0"/>
                <a:cs typeface="Arial" pitchFamily="34" charset="0"/>
              </a:rPr>
              <a:t> hình 1.2, cho biết ba thể của bromine tương ứng với mỗi hình (a), (b), (c). Sắp xếp theo thứ tự tăng dần mức độ trật tự trong cấu trúc của ba thể này.</a:t>
            </a:r>
            <a:endParaRPr lang="vi-VN" altLang="en-US" sz="2400" dirty="0" err="1">
              <a:solidFill>
                <a:schemeClr val="accent2">
                  <a:lumMod val="50000"/>
                </a:schemeClr>
              </a:solidFill>
              <a:latin typeface="Arial" pitchFamily="34" charset="0"/>
              <a:cs typeface="Arial" pitchFamily="34" charset="0"/>
            </a:endParaRPr>
          </a:p>
        </p:txBody>
      </p:sp>
      <p:sp>
        <p:nvSpPr>
          <p:cNvPr id="16" name="TextBox 15">
            <a:extLst>
              <a:ext uri="{FF2B5EF4-FFF2-40B4-BE49-F238E27FC236}">
                <a16:creationId xmlns="" xmlns:a16="http://schemas.microsoft.com/office/drawing/2014/main" id="{F3C290D9-CC58-4E3C-6862-D44AB4025601}"/>
              </a:ext>
            </a:extLst>
          </p:cNvPr>
          <p:cNvSpPr txBox="1"/>
          <p:nvPr/>
        </p:nvSpPr>
        <p:spPr>
          <a:xfrm>
            <a:off x="2129052" y="6055143"/>
            <a:ext cx="6550925" cy="461665"/>
          </a:xfrm>
          <a:prstGeom prst="rect">
            <a:avLst/>
          </a:prstGeom>
          <a:noFill/>
        </p:spPr>
        <p:txBody>
          <a:bodyPr wrap="square" rtlCol="0">
            <a:spAutoFit/>
          </a:bodyPr>
          <a:lstStyle/>
          <a:p>
            <a:r>
              <a:rPr lang="en-US" sz="2400"/>
              <a:t>Hình 1.2 Ba thể của bromine.</a:t>
            </a:r>
          </a:p>
        </p:txBody>
      </p:sp>
      <p:sp>
        <p:nvSpPr>
          <p:cNvPr id="4" name="TextBox 3">
            <a:extLst>
              <a:ext uri="{FF2B5EF4-FFF2-40B4-BE49-F238E27FC236}">
                <a16:creationId xmlns="" xmlns:a16="http://schemas.microsoft.com/office/drawing/2014/main" id="{8A45F970-5626-BD53-5BC0-A8E46AB7B861}"/>
              </a:ext>
            </a:extLst>
          </p:cNvPr>
          <p:cNvSpPr txBox="1"/>
          <p:nvPr/>
        </p:nvSpPr>
        <p:spPr>
          <a:xfrm>
            <a:off x="982639" y="4817662"/>
            <a:ext cx="8598089" cy="830997"/>
          </a:xfrm>
          <a:prstGeom prst="rect">
            <a:avLst/>
          </a:prstGeom>
          <a:noFill/>
        </p:spPr>
        <p:txBody>
          <a:bodyPr wrap="square" rtlCol="0">
            <a:spAutoFit/>
          </a:bodyPr>
          <a:lstStyle/>
          <a:p>
            <a:r>
              <a:rPr lang="en-US" sz="2400"/>
              <a:t>(a)			(b)                                (c)</a:t>
            </a:r>
          </a:p>
          <a:p>
            <a:endParaRPr lang="en-US" sz="2400"/>
          </a:p>
        </p:txBody>
      </p:sp>
      <p:sp>
        <p:nvSpPr>
          <p:cNvPr id="21" name="TextBox 20">
            <a:extLst>
              <a:ext uri="{FF2B5EF4-FFF2-40B4-BE49-F238E27FC236}">
                <a16:creationId xmlns="" xmlns:a16="http://schemas.microsoft.com/office/drawing/2014/main" id="{6D0134EE-D03C-A5A3-CDFE-43FB8CB5D74A}"/>
              </a:ext>
            </a:extLst>
          </p:cNvPr>
          <p:cNvSpPr txBox="1"/>
          <p:nvPr/>
        </p:nvSpPr>
        <p:spPr>
          <a:xfrm>
            <a:off x="365707" y="182296"/>
            <a:ext cx="9617631" cy="584775"/>
          </a:xfrm>
          <a:prstGeom prst="rect">
            <a:avLst/>
          </a:prstGeom>
          <a:noFill/>
        </p:spPr>
        <p:txBody>
          <a:bodyPr wrap="square" rtlCol="0">
            <a:spAutoFit/>
          </a:bodyPr>
          <a:lstStyle/>
          <a:p>
            <a:r>
              <a:rPr lang="vi-VN" altLang="en-US" sz="3200" b="1">
                <a:solidFill>
                  <a:srgbClr val="FF0000"/>
                </a:solidFill>
                <a:latin typeface="Arial" pitchFamily="34" charset="0"/>
                <a:ea typeface="Segoe UI Black" panose="020B0A02040204020203" pitchFamily="34" charset="0"/>
                <a:cs typeface="Arial" pitchFamily="34" charset="0"/>
                <a:sym typeface="+mn-ea"/>
              </a:rPr>
              <a:t> </a:t>
            </a:r>
            <a:r>
              <a:rPr lang="en-US" sz="3200" b="1">
                <a:solidFill>
                  <a:srgbClr val="FF0000"/>
                </a:solidFill>
                <a:latin typeface="Arial" pitchFamily="34" charset="0"/>
                <a:ea typeface="Segoe UI Black" panose="020B0A02040204020203" pitchFamily="34" charset="0"/>
                <a:cs typeface="Arial" pitchFamily="34" charset="0"/>
                <a:sym typeface="+mn-ea"/>
              </a:rPr>
              <a:t>1. </a:t>
            </a:r>
            <a:r>
              <a:rPr lang="en-US" sz="3200" b="1">
                <a:solidFill>
                  <a:srgbClr val="FF0000"/>
                </a:solidFill>
                <a:latin typeface="+mj-lt"/>
                <a:cs typeface="Times New Roman" panose="02020603050405020304" pitchFamily="18" charset="0"/>
              </a:rPr>
              <a:t>Đối tượng nghiên cứu của hóa học</a:t>
            </a:r>
            <a:endParaRPr lang="en-US" sz="3200" b="1">
              <a:solidFill>
                <a:srgbClr val="FF0000"/>
              </a:solidFill>
            </a:endParaRPr>
          </a:p>
        </p:txBody>
      </p:sp>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0495" y="2309494"/>
            <a:ext cx="7124155" cy="22866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39826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ldLvl="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ounded Rectangular Callout 19"/>
          <p:cNvSpPr/>
          <p:nvPr/>
        </p:nvSpPr>
        <p:spPr>
          <a:xfrm>
            <a:off x="9067800" y="341194"/>
            <a:ext cx="3124200" cy="3766783"/>
          </a:xfrm>
          <a:prstGeom prst="wedgeRoundRectCallout">
            <a:avLst>
              <a:gd name="adj1" fmla="val -2342"/>
              <a:gd name="adj2" fmla="val 93513"/>
              <a:gd name="adj3" fmla="val 16667"/>
            </a:avLst>
          </a:prstGeom>
          <a:solidFill>
            <a:schemeClr val="accent6">
              <a:lumMod val="20000"/>
              <a:lumOff val="80000"/>
            </a:schemeClr>
          </a:solidFill>
          <a:ln>
            <a:solidFill>
              <a:schemeClr val="accent6">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dirty="0" err="1">
                <a:solidFill>
                  <a:schemeClr val="accent2">
                    <a:lumMod val="50000"/>
                  </a:schemeClr>
                </a:solidFill>
                <a:latin typeface="Arial" pitchFamily="34" charset="0"/>
                <a:cs typeface="Arial" pitchFamily="34" charset="0"/>
              </a:rPr>
              <a:t>Quan</a:t>
            </a:r>
            <a:r>
              <a:rPr lang="en-US" sz="2400" dirty="0">
                <a:solidFill>
                  <a:schemeClr val="accent2">
                    <a:lumMod val="50000"/>
                  </a:schemeClr>
                </a:solidFill>
                <a:latin typeface="Arial" pitchFamily="34" charset="0"/>
                <a:cs typeface="Arial" pitchFamily="34" charset="0"/>
              </a:rPr>
              <a:t> </a:t>
            </a:r>
            <a:r>
              <a:rPr lang="en-US" sz="2400" err="1">
                <a:solidFill>
                  <a:schemeClr val="accent2">
                    <a:lumMod val="50000"/>
                  </a:schemeClr>
                </a:solidFill>
                <a:latin typeface="Arial" pitchFamily="34" charset="0"/>
                <a:cs typeface="Arial" pitchFamily="34" charset="0"/>
              </a:rPr>
              <a:t>sát</a:t>
            </a:r>
            <a:r>
              <a:rPr lang="en-US" sz="2400">
                <a:solidFill>
                  <a:schemeClr val="accent2">
                    <a:lumMod val="50000"/>
                  </a:schemeClr>
                </a:solidFill>
                <a:latin typeface="Arial" pitchFamily="34" charset="0"/>
                <a:cs typeface="Arial" pitchFamily="34" charset="0"/>
              </a:rPr>
              <a:t> hình 1.3, cho biết trong các quá trình (a), (b), (c) đâu là quá trình biến đổi vật lí, quá trình biến đổi hóa học. Giải thích.</a:t>
            </a:r>
            <a:endParaRPr lang="vi-VN" altLang="en-US" sz="2400" dirty="0" err="1">
              <a:solidFill>
                <a:schemeClr val="accent2">
                  <a:lumMod val="50000"/>
                </a:schemeClr>
              </a:solidFill>
              <a:latin typeface="Arial" pitchFamily="34" charset="0"/>
              <a:cs typeface="Arial" pitchFamily="34" charset="0"/>
            </a:endParaRPr>
          </a:p>
        </p:txBody>
      </p:sp>
      <p:sp>
        <p:nvSpPr>
          <p:cNvPr id="16" name="TextBox 15">
            <a:extLst>
              <a:ext uri="{FF2B5EF4-FFF2-40B4-BE49-F238E27FC236}">
                <a16:creationId xmlns="" xmlns:a16="http://schemas.microsoft.com/office/drawing/2014/main" id="{F3C290D9-CC58-4E3C-6862-D44AB4025601}"/>
              </a:ext>
            </a:extLst>
          </p:cNvPr>
          <p:cNvSpPr txBox="1"/>
          <p:nvPr/>
        </p:nvSpPr>
        <p:spPr>
          <a:xfrm>
            <a:off x="767611" y="6285975"/>
            <a:ext cx="9254567" cy="461665"/>
          </a:xfrm>
          <a:prstGeom prst="rect">
            <a:avLst/>
          </a:prstGeom>
          <a:noFill/>
        </p:spPr>
        <p:txBody>
          <a:bodyPr wrap="square" rtlCol="0">
            <a:spAutoFit/>
          </a:bodyPr>
          <a:lstStyle/>
          <a:p>
            <a:r>
              <a:rPr lang="en-US" sz="2400"/>
              <a:t>Hình 1.3 Quá</a:t>
            </a:r>
            <a:r>
              <a:rPr lang="en-US" sz="2400">
                <a:solidFill>
                  <a:schemeClr val="accent2">
                    <a:lumMod val="50000"/>
                  </a:schemeClr>
                </a:solidFill>
                <a:latin typeface="Arial" pitchFamily="34" charset="0"/>
                <a:cs typeface="Arial" pitchFamily="34" charset="0"/>
              </a:rPr>
              <a:t> trình biến đổi vật lí và quá trình biến đổi hóa học. </a:t>
            </a:r>
            <a:endParaRPr lang="en-US" sz="2400"/>
          </a:p>
        </p:txBody>
      </p:sp>
      <p:sp>
        <p:nvSpPr>
          <p:cNvPr id="8" name="TextBox 7">
            <a:extLst>
              <a:ext uri="{FF2B5EF4-FFF2-40B4-BE49-F238E27FC236}">
                <a16:creationId xmlns="" xmlns:a16="http://schemas.microsoft.com/office/drawing/2014/main" id="{A84DACE6-A668-EC1D-CF1D-0C3EBD759277}"/>
              </a:ext>
            </a:extLst>
          </p:cNvPr>
          <p:cNvSpPr txBox="1"/>
          <p:nvPr/>
        </p:nvSpPr>
        <p:spPr>
          <a:xfrm>
            <a:off x="1258439" y="3283232"/>
            <a:ext cx="6550925" cy="461665"/>
          </a:xfrm>
          <a:prstGeom prst="rect">
            <a:avLst/>
          </a:prstGeom>
          <a:noFill/>
        </p:spPr>
        <p:txBody>
          <a:bodyPr wrap="square" rtlCol="0">
            <a:spAutoFit/>
          </a:bodyPr>
          <a:lstStyle/>
          <a:p>
            <a:r>
              <a:rPr lang="en-US" sz="2400"/>
              <a:t>(a) Quá trình thăng hoa của iodine</a:t>
            </a:r>
          </a:p>
        </p:txBody>
      </p:sp>
      <p:sp>
        <p:nvSpPr>
          <p:cNvPr id="9" name="TextBox 8">
            <a:extLst>
              <a:ext uri="{FF2B5EF4-FFF2-40B4-BE49-F238E27FC236}">
                <a16:creationId xmlns="" xmlns:a16="http://schemas.microsoft.com/office/drawing/2014/main" id="{61CDB4AC-750E-00F4-EC94-5E02D18DF601}"/>
              </a:ext>
            </a:extLst>
          </p:cNvPr>
          <p:cNvSpPr txBox="1"/>
          <p:nvPr/>
        </p:nvSpPr>
        <p:spPr>
          <a:xfrm>
            <a:off x="140396" y="5811322"/>
            <a:ext cx="7067267" cy="461665"/>
          </a:xfrm>
          <a:prstGeom prst="rect">
            <a:avLst/>
          </a:prstGeom>
          <a:noFill/>
        </p:spPr>
        <p:txBody>
          <a:bodyPr wrap="square" rtlCol="0">
            <a:spAutoFit/>
          </a:bodyPr>
          <a:lstStyle/>
          <a:p>
            <a:r>
              <a:rPr lang="en-US" sz="2400"/>
              <a:t>(b) Nhúng đinh sắt vào dung dịch copper sulfate </a:t>
            </a:r>
          </a:p>
        </p:txBody>
      </p:sp>
      <p:sp>
        <p:nvSpPr>
          <p:cNvPr id="10" name="TextBox 9">
            <a:extLst>
              <a:ext uri="{FF2B5EF4-FFF2-40B4-BE49-F238E27FC236}">
                <a16:creationId xmlns="" xmlns:a16="http://schemas.microsoft.com/office/drawing/2014/main" id="{49A6A020-F89C-EC8F-26B4-7B7345625E33}"/>
              </a:ext>
            </a:extLst>
          </p:cNvPr>
          <p:cNvSpPr txBox="1"/>
          <p:nvPr/>
        </p:nvSpPr>
        <p:spPr>
          <a:xfrm>
            <a:off x="1" y="48806"/>
            <a:ext cx="9617631" cy="584775"/>
          </a:xfrm>
          <a:prstGeom prst="rect">
            <a:avLst/>
          </a:prstGeom>
          <a:noFill/>
        </p:spPr>
        <p:txBody>
          <a:bodyPr wrap="square" rtlCol="0">
            <a:spAutoFit/>
          </a:bodyPr>
          <a:lstStyle/>
          <a:p>
            <a:r>
              <a:rPr lang="vi-VN" altLang="en-US" sz="3200" b="1">
                <a:solidFill>
                  <a:srgbClr val="FF0000"/>
                </a:solidFill>
                <a:latin typeface="Arial" pitchFamily="34" charset="0"/>
                <a:ea typeface="Segoe UI Black" panose="020B0A02040204020203" pitchFamily="34" charset="0"/>
                <a:cs typeface="Arial" pitchFamily="34" charset="0"/>
                <a:sym typeface="+mn-ea"/>
              </a:rPr>
              <a:t> </a:t>
            </a:r>
            <a:r>
              <a:rPr lang="en-US" sz="3200" b="1">
                <a:solidFill>
                  <a:srgbClr val="FF0000"/>
                </a:solidFill>
                <a:latin typeface="Arial" pitchFamily="34" charset="0"/>
                <a:ea typeface="Segoe UI Black" panose="020B0A02040204020203" pitchFamily="34" charset="0"/>
                <a:cs typeface="Arial" pitchFamily="34" charset="0"/>
                <a:sym typeface="+mn-ea"/>
              </a:rPr>
              <a:t>1. </a:t>
            </a:r>
            <a:r>
              <a:rPr lang="en-US" sz="3200" b="1">
                <a:solidFill>
                  <a:srgbClr val="FF0000"/>
                </a:solidFill>
                <a:latin typeface="+mj-lt"/>
                <a:cs typeface="Times New Roman" panose="02020603050405020304" pitchFamily="18" charset="0"/>
              </a:rPr>
              <a:t>Đối tượng nghiên cứu của hóa học</a:t>
            </a:r>
            <a:endParaRPr lang="en-US" sz="3200" b="1">
              <a:solidFill>
                <a:srgbClr val="FF0000"/>
              </a:solidFill>
            </a:endParaRPr>
          </a:p>
        </p:txBody>
      </p:sp>
      <p:pic>
        <p:nvPicPr>
          <p:cNvPr id="7" name="Picture 6">
            <a:extLst>
              <a:ext uri="{FF2B5EF4-FFF2-40B4-BE49-F238E27FC236}">
                <a16:creationId xmlns="" xmlns:a16="http://schemas.microsoft.com/office/drawing/2014/main" id="{69981351-3B82-EA98-4ABE-B9A6ACB4C584}"/>
              </a:ext>
            </a:extLst>
          </p:cNvPr>
          <p:cNvPicPr>
            <a:picLocks noChangeAspect="1"/>
          </p:cNvPicPr>
          <p:nvPr/>
        </p:nvPicPr>
        <p:blipFill>
          <a:blip r:embed="rId2"/>
          <a:stretch>
            <a:fillRect/>
          </a:stretch>
        </p:blipFill>
        <p:spPr>
          <a:xfrm>
            <a:off x="2783510" y="646569"/>
            <a:ext cx="1750391" cy="2581385"/>
          </a:xfrm>
          <a:prstGeom prst="rect">
            <a:avLst/>
          </a:prstGeom>
        </p:spPr>
      </p:pic>
      <p:pic>
        <p:nvPicPr>
          <p:cNvPr id="13" name="Picture 12" descr="A picture containing chart&#10;&#10;Description automatically generated">
            <a:extLst>
              <a:ext uri="{FF2B5EF4-FFF2-40B4-BE49-F238E27FC236}">
                <a16:creationId xmlns="" xmlns:a16="http://schemas.microsoft.com/office/drawing/2014/main" id="{F6DE7252-906B-6E59-F680-EDE6B5C4DFA5}"/>
              </a:ext>
            </a:extLst>
          </p:cNvPr>
          <p:cNvPicPr>
            <a:picLocks noChangeAspect="1"/>
          </p:cNvPicPr>
          <p:nvPr/>
        </p:nvPicPr>
        <p:blipFill>
          <a:blip r:embed="rId3"/>
          <a:stretch>
            <a:fillRect/>
          </a:stretch>
        </p:blipFill>
        <p:spPr>
          <a:xfrm>
            <a:off x="404087" y="3757887"/>
            <a:ext cx="7405276" cy="2058713"/>
          </a:xfrm>
          <a:prstGeom prst="rect">
            <a:avLst/>
          </a:prstGeom>
        </p:spPr>
      </p:pic>
    </p:spTree>
    <p:extLst>
      <p:ext uri="{BB962C8B-B14F-4D97-AF65-F5344CB8AC3E}">
        <p14:creationId xmlns:p14="http://schemas.microsoft.com/office/powerpoint/2010/main" val="2099025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ldLvl="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 xmlns:a16="http://schemas.microsoft.com/office/drawing/2014/main" id="{49A6A020-F89C-EC8F-26B4-7B7345625E33}"/>
              </a:ext>
            </a:extLst>
          </p:cNvPr>
          <p:cNvSpPr txBox="1"/>
          <p:nvPr/>
        </p:nvSpPr>
        <p:spPr>
          <a:xfrm>
            <a:off x="365707" y="213054"/>
            <a:ext cx="9617631" cy="584775"/>
          </a:xfrm>
          <a:prstGeom prst="rect">
            <a:avLst/>
          </a:prstGeom>
          <a:noFill/>
        </p:spPr>
        <p:txBody>
          <a:bodyPr wrap="square" rtlCol="0">
            <a:spAutoFit/>
          </a:bodyPr>
          <a:lstStyle/>
          <a:p>
            <a:r>
              <a:rPr lang="vi-VN" altLang="en-US" sz="3200" b="1">
                <a:solidFill>
                  <a:srgbClr val="FF0000"/>
                </a:solidFill>
                <a:latin typeface="Arial" pitchFamily="34" charset="0"/>
                <a:ea typeface="Segoe UI Black" panose="020B0A02040204020203" pitchFamily="34" charset="0"/>
                <a:cs typeface="Arial" pitchFamily="34" charset="0"/>
                <a:sym typeface="+mn-ea"/>
              </a:rPr>
              <a:t> </a:t>
            </a:r>
            <a:r>
              <a:rPr lang="en-US" sz="3200" b="1">
                <a:solidFill>
                  <a:srgbClr val="FF0000"/>
                </a:solidFill>
                <a:latin typeface="Arial" pitchFamily="34" charset="0"/>
                <a:ea typeface="Segoe UI Black" panose="020B0A02040204020203" pitchFamily="34" charset="0"/>
                <a:cs typeface="Arial" pitchFamily="34" charset="0"/>
                <a:sym typeface="+mn-ea"/>
              </a:rPr>
              <a:t>1. </a:t>
            </a:r>
            <a:r>
              <a:rPr lang="en-US" sz="3200" b="1">
                <a:solidFill>
                  <a:srgbClr val="FF0000"/>
                </a:solidFill>
                <a:latin typeface="+mj-lt"/>
                <a:cs typeface="Times New Roman" panose="02020603050405020304" pitchFamily="18" charset="0"/>
              </a:rPr>
              <a:t>Đối tượng nghiên cứu của hóa học</a:t>
            </a:r>
            <a:endParaRPr lang="en-US" sz="3200" b="1">
              <a:solidFill>
                <a:srgbClr val="FF0000"/>
              </a:solidFill>
            </a:endParaRPr>
          </a:p>
        </p:txBody>
      </p:sp>
      <p:sp>
        <p:nvSpPr>
          <p:cNvPr id="3" name="TextBox 2">
            <a:extLst>
              <a:ext uri="{FF2B5EF4-FFF2-40B4-BE49-F238E27FC236}">
                <a16:creationId xmlns="" xmlns:a16="http://schemas.microsoft.com/office/drawing/2014/main" id="{F260CF94-9F53-710A-8E24-5B44C2A2382F}"/>
              </a:ext>
            </a:extLst>
          </p:cNvPr>
          <p:cNvSpPr txBox="1"/>
          <p:nvPr/>
        </p:nvSpPr>
        <p:spPr>
          <a:xfrm>
            <a:off x="992777" y="814768"/>
            <a:ext cx="10068463" cy="1569660"/>
          </a:xfrm>
          <a:prstGeom prst="rect">
            <a:avLst/>
          </a:prstGeom>
          <a:solidFill>
            <a:schemeClr val="accent6">
              <a:lumMod val="20000"/>
              <a:lumOff val="80000"/>
            </a:schemeClr>
          </a:solidFill>
        </p:spPr>
        <p:txBody>
          <a:bodyPr wrap="square" rtlCol="0">
            <a:spAutoFit/>
          </a:bodyPr>
          <a:lstStyle/>
          <a:p>
            <a:r>
              <a:rPr lang="en-US" sz="2400">
                <a:solidFill>
                  <a:schemeClr val="accent2">
                    <a:lumMod val="50000"/>
                  </a:schemeClr>
                </a:solidFill>
                <a:cs typeface="Arial" pitchFamily="34" charset="0"/>
              </a:rPr>
              <a:t>K</a:t>
            </a:r>
            <a:r>
              <a:rPr lang="vi-VN" sz="2400">
                <a:solidFill>
                  <a:schemeClr val="accent2">
                    <a:lumMod val="50000"/>
                  </a:schemeClr>
                </a:solidFill>
                <a:cs typeface="Arial" pitchFamily="34" charset="0"/>
              </a:rPr>
              <a:t>hi đốt nến </a:t>
            </a:r>
            <a:r>
              <a:rPr lang="en-US" sz="2400">
                <a:solidFill>
                  <a:schemeClr val="accent2">
                    <a:lumMod val="50000"/>
                  </a:schemeClr>
                </a:solidFill>
                <a:cs typeface="Arial" pitchFamily="34" charset="0"/>
              </a:rPr>
              <a:t>(</a:t>
            </a:r>
            <a:r>
              <a:rPr lang="vi-VN" sz="2400">
                <a:solidFill>
                  <a:schemeClr val="accent2">
                    <a:lumMod val="50000"/>
                  </a:schemeClr>
                </a:solidFill>
                <a:cs typeface="Arial" pitchFamily="34" charset="0"/>
              </a:rPr>
              <a:t>được làm bằng </a:t>
            </a:r>
            <a:r>
              <a:rPr lang="en-US" sz="2400">
                <a:solidFill>
                  <a:schemeClr val="accent2">
                    <a:lumMod val="50000"/>
                  </a:schemeClr>
                </a:solidFill>
                <a:cs typeface="Arial" pitchFamily="34" charset="0"/>
              </a:rPr>
              <a:t>paraffin),</a:t>
            </a:r>
            <a:r>
              <a:rPr lang="vi-VN" sz="2400">
                <a:solidFill>
                  <a:schemeClr val="accent2">
                    <a:lumMod val="50000"/>
                  </a:schemeClr>
                </a:solidFill>
                <a:cs typeface="Arial" pitchFamily="34" charset="0"/>
              </a:rPr>
              <a:t> </a:t>
            </a:r>
            <a:r>
              <a:rPr lang="en-US" sz="2400">
                <a:solidFill>
                  <a:schemeClr val="accent2">
                    <a:lumMod val="50000"/>
                  </a:schemeClr>
                </a:solidFill>
                <a:cs typeface="Arial" pitchFamily="34" charset="0"/>
              </a:rPr>
              <a:t>n</a:t>
            </a:r>
            <a:r>
              <a:rPr lang="vi-VN" sz="2400">
                <a:solidFill>
                  <a:schemeClr val="accent2">
                    <a:lumMod val="50000"/>
                  </a:schemeClr>
                </a:solidFill>
                <a:cs typeface="Arial" pitchFamily="34" charset="0"/>
              </a:rPr>
              <a:t>ến chảy ra ở dạng lỏng</a:t>
            </a:r>
            <a:r>
              <a:rPr lang="en-US" sz="2400">
                <a:solidFill>
                  <a:schemeClr val="accent2">
                    <a:lumMod val="50000"/>
                  </a:schemeClr>
                </a:solidFill>
                <a:cs typeface="Arial" pitchFamily="34" charset="0"/>
              </a:rPr>
              <a:t>,</a:t>
            </a:r>
            <a:r>
              <a:rPr lang="vi-VN" sz="2400">
                <a:solidFill>
                  <a:schemeClr val="accent2">
                    <a:lumMod val="50000"/>
                  </a:schemeClr>
                </a:solidFill>
                <a:cs typeface="Arial" pitchFamily="34" charset="0"/>
              </a:rPr>
              <a:t> </a:t>
            </a:r>
            <a:r>
              <a:rPr lang="en-US" sz="2400">
                <a:solidFill>
                  <a:schemeClr val="accent2">
                    <a:lumMod val="50000"/>
                  </a:schemeClr>
                </a:solidFill>
                <a:cs typeface="Arial" pitchFamily="34" charset="0"/>
              </a:rPr>
              <a:t>thấm vào bấc, cháy </a:t>
            </a:r>
            <a:r>
              <a:rPr lang="vi-VN" sz="2400">
                <a:solidFill>
                  <a:schemeClr val="accent2">
                    <a:lumMod val="50000"/>
                  </a:schemeClr>
                </a:solidFill>
                <a:cs typeface="Arial" pitchFamily="34" charset="0"/>
              </a:rPr>
              <a:t>trong không khí</a:t>
            </a:r>
            <a:r>
              <a:rPr lang="en-US" sz="2400">
                <a:solidFill>
                  <a:schemeClr val="accent2">
                    <a:lumMod val="50000"/>
                  </a:schemeClr>
                </a:solidFill>
                <a:cs typeface="Arial" pitchFamily="34" charset="0"/>
              </a:rPr>
              <a:t>,</a:t>
            </a:r>
            <a:r>
              <a:rPr lang="vi-VN" sz="2400">
                <a:solidFill>
                  <a:schemeClr val="accent2">
                    <a:lumMod val="50000"/>
                  </a:schemeClr>
                </a:solidFill>
                <a:cs typeface="Arial" pitchFamily="34" charset="0"/>
              </a:rPr>
              <a:t> sinh ra khí carbon dioxide và hơi nước</a:t>
            </a:r>
            <a:r>
              <a:rPr lang="en-US" sz="2400">
                <a:solidFill>
                  <a:schemeClr val="accent2">
                    <a:lumMod val="50000"/>
                  </a:schemeClr>
                </a:solidFill>
                <a:cs typeface="Arial" pitchFamily="34" charset="0"/>
              </a:rPr>
              <a:t>.</a:t>
            </a:r>
            <a:r>
              <a:rPr lang="vi-VN" sz="2400">
                <a:solidFill>
                  <a:schemeClr val="accent2">
                    <a:lumMod val="50000"/>
                  </a:schemeClr>
                </a:solidFill>
                <a:cs typeface="Arial" pitchFamily="34" charset="0"/>
              </a:rPr>
              <a:t> </a:t>
            </a:r>
            <a:r>
              <a:rPr lang="en-US" sz="2400">
                <a:solidFill>
                  <a:schemeClr val="accent2">
                    <a:lumMod val="50000"/>
                  </a:schemeClr>
                </a:solidFill>
                <a:cs typeface="Arial" pitchFamily="34" charset="0"/>
              </a:rPr>
              <a:t>C</a:t>
            </a:r>
            <a:r>
              <a:rPr lang="vi-VN" sz="2400">
                <a:solidFill>
                  <a:schemeClr val="accent2">
                    <a:lumMod val="50000"/>
                  </a:schemeClr>
                </a:solidFill>
                <a:cs typeface="Arial" pitchFamily="34" charset="0"/>
              </a:rPr>
              <a:t>ho biết giai đoạn nào diễn ra hiện tượng biến đổi </a:t>
            </a:r>
            <a:r>
              <a:rPr lang="en-US" sz="2400">
                <a:solidFill>
                  <a:schemeClr val="accent2">
                    <a:lumMod val="50000"/>
                  </a:schemeClr>
                </a:solidFill>
                <a:cs typeface="Arial" pitchFamily="34" charset="0"/>
              </a:rPr>
              <a:t>v</a:t>
            </a:r>
            <a:r>
              <a:rPr lang="vi-VN" sz="2400">
                <a:solidFill>
                  <a:schemeClr val="accent2">
                    <a:lumMod val="50000"/>
                  </a:schemeClr>
                </a:solidFill>
                <a:cs typeface="Arial" pitchFamily="34" charset="0"/>
              </a:rPr>
              <a:t>ật </a:t>
            </a:r>
            <a:r>
              <a:rPr lang="en-US" sz="2400">
                <a:solidFill>
                  <a:schemeClr val="accent2">
                    <a:lumMod val="50000"/>
                  </a:schemeClr>
                </a:solidFill>
                <a:cs typeface="Arial" pitchFamily="34" charset="0"/>
              </a:rPr>
              <a:t>lí,</a:t>
            </a:r>
            <a:r>
              <a:rPr lang="vi-VN" sz="2400">
                <a:solidFill>
                  <a:schemeClr val="accent2">
                    <a:lumMod val="50000"/>
                  </a:schemeClr>
                </a:solidFill>
                <a:cs typeface="Arial" pitchFamily="34" charset="0"/>
              </a:rPr>
              <a:t> </a:t>
            </a:r>
            <a:r>
              <a:rPr lang="en-US" sz="2400">
                <a:solidFill>
                  <a:schemeClr val="accent2">
                    <a:lumMod val="50000"/>
                  </a:schemeClr>
                </a:solidFill>
                <a:cs typeface="Arial" pitchFamily="34" charset="0"/>
              </a:rPr>
              <a:t>g</a:t>
            </a:r>
            <a:r>
              <a:rPr lang="vi-VN" sz="2400">
                <a:solidFill>
                  <a:schemeClr val="accent2">
                    <a:lumMod val="50000"/>
                  </a:schemeClr>
                </a:solidFill>
                <a:cs typeface="Arial" pitchFamily="34" charset="0"/>
              </a:rPr>
              <a:t>iai đoạn nào diễn ra hiện tượng biến đổi hóa học</a:t>
            </a:r>
            <a:r>
              <a:rPr lang="en-US" sz="2400">
                <a:solidFill>
                  <a:schemeClr val="accent2">
                    <a:lumMod val="50000"/>
                  </a:schemeClr>
                </a:solidFill>
                <a:cs typeface="Arial" pitchFamily="34" charset="0"/>
              </a:rPr>
              <a:t>.</a:t>
            </a:r>
            <a:r>
              <a:rPr lang="vi-VN" sz="2400">
                <a:solidFill>
                  <a:schemeClr val="accent2">
                    <a:lumMod val="50000"/>
                  </a:schemeClr>
                </a:solidFill>
                <a:cs typeface="Arial" pitchFamily="34" charset="0"/>
              </a:rPr>
              <a:t> </a:t>
            </a:r>
            <a:r>
              <a:rPr lang="en-US" sz="2400">
                <a:solidFill>
                  <a:schemeClr val="accent2">
                    <a:lumMod val="50000"/>
                  </a:schemeClr>
                </a:solidFill>
                <a:latin typeface="Arial" pitchFamily="34" charset="0"/>
                <a:cs typeface="Arial" pitchFamily="34" charset="0"/>
              </a:rPr>
              <a:t>Giải thích.</a:t>
            </a:r>
            <a:endParaRPr lang="vi-VN" altLang="en-US" sz="2400" dirty="0" err="1">
              <a:solidFill>
                <a:schemeClr val="accent2">
                  <a:lumMod val="50000"/>
                </a:schemeClr>
              </a:solidFill>
              <a:latin typeface="Arial" pitchFamily="34" charset="0"/>
              <a:cs typeface="Arial" pitchFamily="34" charset="0"/>
            </a:endParaRPr>
          </a:p>
        </p:txBody>
      </p:sp>
    </p:spTree>
    <p:extLst>
      <p:ext uri="{BB962C8B-B14F-4D97-AF65-F5344CB8AC3E}">
        <p14:creationId xmlns:p14="http://schemas.microsoft.com/office/powerpoint/2010/main" val="1184759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 xmlns:a16="http://schemas.microsoft.com/office/drawing/2014/main" id="{49A6A020-F89C-EC8F-26B4-7B7345625E33}"/>
              </a:ext>
            </a:extLst>
          </p:cNvPr>
          <p:cNvSpPr txBox="1"/>
          <p:nvPr/>
        </p:nvSpPr>
        <p:spPr>
          <a:xfrm>
            <a:off x="365707" y="76386"/>
            <a:ext cx="9617631" cy="584775"/>
          </a:xfrm>
          <a:prstGeom prst="rect">
            <a:avLst/>
          </a:prstGeom>
          <a:noFill/>
        </p:spPr>
        <p:txBody>
          <a:bodyPr wrap="square" rtlCol="0">
            <a:spAutoFit/>
          </a:bodyPr>
          <a:lstStyle/>
          <a:p>
            <a:pPr lvl="0"/>
            <a:r>
              <a:rPr lang="en-US" sz="3200">
                <a:solidFill>
                  <a:srgbClr val="FF0000"/>
                </a:solidFill>
                <a:latin typeface="+mj-lt"/>
                <a:cs typeface="Times New Roman" panose="02020603050405020304" pitchFamily="18" charset="0"/>
              </a:rPr>
              <a:t>2. Vai trò của hóa học trong đời sống và sản xuất</a:t>
            </a:r>
            <a:endParaRPr lang="en-US" sz="3200" dirty="0">
              <a:solidFill>
                <a:srgbClr val="FF0000"/>
              </a:solidFill>
              <a:latin typeface="+mj-lt"/>
              <a:cs typeface="Times New Roman" panose="02020603050405020304" pitchFamily="18" charset="0"/>
            </a:endParaRPr>
          </a:p>
        </p:txBody>
      </p:sp>
      <p:sp>
        <p:nvSpPr>
          <p:cNvPr id="9" name="TextBox 8">
            <a:extLst>
              <a:ext uri="{FF2B5EF4-FFF2-40B4-BE49-F238E27FC236}">
                <a16:creationId xmlns="" xmlns:a16="http://schemas.microsoft.com/office/drawing/2014/main" id="{4AEF2F94-0376-3C12-8BC2-C438F68F7BCE}"/>
              </a:ext>
            </a:extLst>
          </p:cNvPr>
          <p:cNvSpPr txBox="1"/>
          <p:nvPr/>
        </p:nvSpPr>
        <p:spPr>
          <a:xfrm>
            <a:off x="4572002" y="4203534"/>
            <a:ext cx="9325147" cy="461665"/>
          </a:xfrm>
          <a:prstGeom prst="rect">
            <a:avLst/>
          </a:prstGeom>
          <a:noFill/>
        </p:spPr>
        <p:txBody>
          <a:bodyPr wrap="square" rtlCol="0">
            <a:spAutoFit/>
          </a:bodyPr>
          <a:lstStyle/>
          <a:p>
            <a:r>
              <a:rPr lang="en-US" sz="2400">
                <a:latin typeface="+mj-lt"/>
              </a:rPr>
              <a:t>Hình 1.4. M</a:t>
            </a:r>
            <a:r>
              <a:rPr lang="vi-VN" sz="2400">
                <a:latin typeface="+mj-lt"/>
              </a:rPr>
              <a:t>ột số loại nhiên liệu dùng cho động cơ đốt trong</a:t>
            </a:r>
            <a:r>
              <a:rPr lang="en-US" sz="2400">
                <a:latin typeface="+mj-lt"/>
              </a:rPr>
              <a:t>.</a:t>
            </a:r>
            <a:r>
              <a:rPr lang="vi-VN" sz="2400">
                <a:latin typeface="+mj-lt"/>
              </a:rPr>
              <a:t> </a:t>
            </a:r>
            <a:endParaRPr lang="en-US" sz="2400">
              <a:latin typeface="+mj-lt"/>
            </a:endParaRPr>
          </a:p>
        </p:txBody>
      </p:sp>
      <p:sp>
        <p:nvSpPr>
          <p:cNvPr id="11" name="TextBox 10">
            <a:extLst>
              <a:ext uri="{FF2B5EF4-FFF2-40B4-BE49-F238E27FC236}">
                <a16:creationId xmlns="" xmlns:a16="http://schemas.microsoft.com/office/drawing/2014/main" id="{991B3A8E-D374-F53E-9042-3A2FAA111206}"/>
              </a:ext>
            </a:extLst>
          </p:cNvPr>
          <p:cNvSpPr txBox="1"/>
          <p:nvPr/>
        </p:nvSpPr>
        <p:spPr>
          <a:xfrm>
            <a:off x="6056285" y="6253071"/>
            <a:ext cx="6550925" cy="461665"/>
          </a:xfrm>
          <a:prstGeom prst="rect">
            <a:avLst/>
          </a:prstGeom>
          <a:noFill/>
        </p:spPr>
        <p:txBody>
          <a:bodyPr wrap="square" rtlCol="0">
            <a:spAutoFit/>
          </a:bodyPr>
          <a:lstStyle/>
          <a:p>
            <a:r>
              <a:rPr lang="en-US" sz="2400">
                <a:latin typeface="+mj-lt"/>
              </a:rPr>
              <a:t>Hình 1.5. M</a:t>
            </a:r>
            <a:r>
              <a:rPr lang="vi-VN" sz="2400">
                <a:latin typeface="+mj-lt"/>
              </a:rPr>
              <a:t>ột số loại vật liệu xây dựng</a:t>
            </a:r>
            <a:r>
              <a:rPr lang="en-US" sz="2400">
                <a:latin typeface="+mj-lt"/>
              </a:rPr>
              <a:t>.</a:t>
            </a:r>
          </a:p>
        </p:txBody>
      </p:sp>
      <p:sp>
        <p:nvSpPr>
          <p:cNvPr id="12" name="Cloud 11">
            <a:extLst>
              <a:ext uri="{FF2B5EF4-FFF2-40B4-BE49-F238E27FC236}">
                <a16:creationId xmlns="" xmlns:a16="http://schemas.microsoft.com/office/drawing/2014/main" id="{0A7C74A0-B960-0061-636A-F5E99B0F334D}"/>
              </a:ext>
            </a:extLst>
          </p:cNvPr>
          <p:cNvSpPr/>
          <p:nvPr/>
        </p:nvSpPr>
        <p:spPr>
          <a:xfrm>
            <a:off x="365709" y="746901"/>
            <a:ext cx="8966041" cy="2216785"/>
          </a:xfrm>
          <a:prstGeom prst="cloud">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r>
              <a:rPr lang="en-US" sz="2400">
                <a:solidFill>
                  <a:schemeClr val="accent2">
                    <a:lumMod val="50000"/>
                  </a:schemeClr>
                </a:solidFill>
                <a:latin typeface="+mj-lt"/>
                <a:cs typeface="Arial" pitchFamily="34" charset="0"/>
              </a:rPr>
              <a:t>Quan sát các hình từ 1.4 đến 1.10, cho biết hóa học có ứng dụng trong những lĩnh vực nào của đời sống và sản xuất.</a:t>
            </a:r>
            <a:endParaRPr lang="vi-VN" altLang="en-US" sz="2400" dirty="0" err="1">
              <a:solidFill>
                <a:schemeClr val="accent2">
                  <a:lumMod val="50000"/>
                </a:schemeClr>
              </a:solidFill>
              <a:latin typeface="+mj-lt"/>
              <a:cs typeface="Arial" pitchFamily="34" charset="0"/>
            </a:endParaRPr>
          </a:p>
        </p:txBody>
      </p:sp>
      <p:sp>
        <p:nvSpPr>
          <p:cNvPr id="13" name="Oval 12">
            <a:extLst>
              <a:ext uri="{FF2B5EF4-FFF2-40B4-BE49-F238E27FC236}">
                <a16:creationId xmlns="" xmlns:a16="http://schemas.microsoft.com/office/drawing/2014/main" id="{FD872AA3-27BC-28F8-3A1D-E46AF521881B}"/>
              </a:ext>
            </a:extLst>
          </p:cNvPr>
          <p:cNvSpPr/>
          <p:nvPr/>
        </p:nvSpPr>
        <p:spPr>
          <a:xfrm>
            <a:off x="6664748" y="2527134"/>
            <a:ext cx="5334000" cy="1676400"/>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400">
                <a:solidFill>
                  <a:schemeClr val="tx1"/>
                </a:solidFill>
              </a:rPr>
              <a:t>Nêu vai trò của hóa học trong mỗi ứng dụng được mô tả ở các hình bên</a:t>
            </a:r>
            <a:endParaRPr lang="en-US" sz="2400">
              <a:solidFill>
                <a:schemeClr val="tx1"/>
              </a:solidFill>
            </a:endParaRP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3209" y="2667177"/>
            <a:ext cx="4176358" cy="18106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3209" y="4612806"/>
            <a:ext cx="4176358" cy="2032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86628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 xmlns:a16="http://schemas.microsoft.com/office/drawing/2014/main" id="{49A6A020-F89C-EC8F-26B4-7B7345625E33}"/>
              </a:ext>
            </a:extLst>
          </p:cNvPr>
          <p:cNvSpPr txBox="1"/>
          <p:nvPr/>
        </p:nvSpPr>
        <p:spPr>
          <a:xfrm>
            <a:off x="365707" y="76386"/>
            <a:ext cx="9617631"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srgbClr val="FF0000"/>
                </a:solidFill>
                <a:effectLst/>
                <a:uLnTx/>
                <a:uFillTx/>
                <a:latin typeface="Arial"/>
                <a:ea typeface="+mn-ea"/>
                <a:cs typeface="Times New Roman" panose="02020603050405020304" pitchFamily="18" charset="0"/>
              </a:rPr>
              <a:t>2. Vai trò của hóa học trong đời sống và sản xuất</a:t>
            </a:r>
            <a:endParaRPr kumimoji="0" lang="en-US" sz="3200" b="0" i="0" u="none" strike="noStrike" kern="1200" cap="none" spc="0" normalizeH="0" baseline="0" noProof="0" dirty="0">
              <a:ln>
                <a:noFill/>
              </a:ln>
              <a:solidFill>
                <a:srgbClr val="FF0000"/>
              </a:solidFill>
              <a:effectLst/>
              <a:uLnTx/>
              <a:uFillTx/>
              <a:latin typeface="Arial"/>
              <a:ea typeface="+mn-ea"/>
              <a:cs typeface="Times New Roman" panose="02020603050405020304" pitchFamily="18" charset="0"/>
            </a:endParaRPr>
          </a:p>
        </p:txBody>
      </p:sp>
      <p:sp>
        <p:nvSpPr>
          <p:cNvPr id="9" name="TextBox 8">
            <a:extLst>
              <a:ext uri="{FF2B5EF4-FFF2-40B4-BE49-F238E27FC236}">
                <a16:creationId xmlns="" xmlns:a16="http://schemas.microsoft.com/office/drawing/2014/main" id="{4AEF2F94-0376-3C12-8BC2-C438F68F7BCE}"/>
              </a:ext>
            </a:extLst>
          </p:cNvPr>
          <p:cNvSpPr txBox="1"/>
          <p:nvPr/>
        </p:nvSpPr>
        <p:spPr>
          <a:xfrm>
            <a:off x="2398460" y="4095767"/>
            <a:ext cx="681441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Hình 1.8. </a:t>
            </a:r>
            <a:r>
              <a:rPr kumimoji="0" lang="vi-VN" sz="2400" b="0" i="0" u="none" strike="noStrike" kern="1200" cap="none" spc="0" normalizeH="0" baseline="0" noProof="0">
                <a:ln>
                  <a:noFill/>
                </a:ln>
                <a:solidFill>
                  <a:srgbClr val="000000"/>
                </a:solidFill>
                <a:effectLst/>
                <a:uLnTx/>
                <a:uFillTx/>
                <a:latin typeface="Arial"/>
                <a:ea typeface="+mn-ea"/>
                <a:cs typeface="+mn-cs"/>
              </a:rPr>
              <a:t>Thuốc phòng chữa bệnh cho người</a:t>
            </a:r>
            <a:r>
              <a:rPr kumimoji="0" lang="en-US" sz="2400" b="0" i="0" u="none" strike="noStrike" kern="1200" cap="none" spc="0" normalizeH="0" baseline="0" noProof="0">
                <a:ln>
                  <a:noFill/>
                </a:ln>
                <a:solidFill>
                  <a:srgbClr val="000000"/>
                </a:solidFill>
                <a:effectLst/>
                <a:uLnTx/>
                <a:uFillTx/>
                <a:latin typeface="Arial"/>
                <a:ea typeface="+mn-ea"/>
                <a:cs typeface="+mn-cs"/>
              </a:rPr>
              <a:t>.</a:t>
            </a:r>
          </a:p>
        </p:txBody>
      </p:sp>
      <p:sp>
        <p:nvSpPr>
          <p:cNvPr id="11" name="TextBox 10">
            <a:extLst>
              <a:ext uri="{FF2B5EF4-FFF2-40B4-BE49-F238E27FC236}">
                <a16:creationId xmlns="" xmlns:a16="http://schemas.microsoft.com/office/drawing/2014/main" id="{991B3A8E-D374-F53E-9042-3A2FAA111206}"/>
              </a:ext>
            </a:extLst>
          </p:cNvPr>
          <p:cNvSpPr txBox="1"/>
          <p:nvPr/>
        </p:nvSpPr>
        <p:spPr>
          <a:xfrm>
            <a:off x="2187253" y="6290436"/>
            <a:ext cx="835534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Hình 1.9. </a:t>
            </a:r>
            <a:r>
              <a:rPr kumimoji="0" lang="vi-VN" sz="2400" b="0" i="0" u="none" strike="noStrike" kern="1200" cap="none" spc="0" normalizeH="0" baseline="0" noProof="0">
                <a:ln>
                  <a:noFill/>
                </a:ln>
                <a:solidFill>
                  <a:srgbClr val="000000"/>
                </a:solidFill>
                <a:effectLst/>
                <a:uLnTx/>
                <a:uFillTx/>
                <a:latin typeface="Arial"/>
                <a:ea typeface="+mn-ea"/>
                <a:cs typeface="+mn-cs"/>
              </a:rPr>
              <a:t>Chỉ khâu tự tiêu được dùng trong y khoa</a:t>
            </a:r>
            <a:r>
              <a:rPr kumimoji="0" lang="en-US" sz="2400" b="0" i="0" u="none" strike="noStrike" kern="1200" cap="none" spc="0" normalizeH="0" baseline="0" noProof="0">
                <a:ln>
                  <a:noFill/>
                </a:ln>
                <a:solidFill>
                  <a:srgbClr val="000000"/>
                </a:solidFill>
                <a:effectLst/>
                <a:uLnTx/>
                <a:uFillTx/>
                <a:latin typeface="Arial"/>
                <a:ea typeface="+mn-ea"/>
                <a:cs typeface="+mn-cs"/>
              </a:rPr>
              <a:t>.</a:t>
            </a:r>
          </a:p>
        </p:txBody>
      </p:sp>
      <p:sp>
        <p:nvSpPr>
          <p:cNvPr id="12" name="Cloud 11">
            <a:extLst>
              <a:ext uri="{FF2B5EF4-FFF2-40B4-BE49-F238E27FC236}">
                <a16:creationId xmlns="" xmlns:a16="http://schemas.microsoft.com/office/drawing/2014/main" id="{0A7C74A0-B960-0061-636A-F5E99B0F334D}"/>
              </a:ext>
            </a:extLst>
          </p:cNvPr>
          <p:cNvSpPr/>
          <p:nvPr/>
        </p:nvSpPr>
        <p:spPr>
          <a:xfrm>
            <a:off x="-623492" y="633593"/>
            <a:ext cx="13438983" cy="1343112"/>
          </a:xfrm>
          <a:prstGeom prst="cloud">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965F">
                    <a:lumMod val="50000"/>
                  </a:srgbClr>
                </a:solidFill>
                <a:effectLst/>
                <a:uLnTx/>
                <a:uFillTx/>
                <a:latin typeface="Arial"/>
                <a:ea typeface="+mn-ea"/>
                <a:cs typeface="Arial" pitchFamily="34" charset="0"/>
              </a:rPr>
              <a:t>Quan sát các hình từ 1.4 đến 1.10, cho biết hóa học và ứng dụng trong những lĩnh vực nào của đời sống và sản xuất.</a:t>
            </a:r>
            <a:endParaRPr kumimoji="0" lang="vi-VN" altLang="en-US" sz="2400" b="0" i="0" u="none" strike="noStrike" kern="1200" cap="none" spc="0" normalizeH="0" baseline="0" noProof="0" dirty="0" err="1">
              <a:ln>
                <a:noFill/>
              </a:ln>
              <a:solidFill>
                <a:srgbClr val="00965F">
                  <a:lumMod val="50000"/>
                </a:srgbClr>
              </a:solidFill>
              <a:effectLst/>
              <a:uLnTx/>
              <a:uFillTx/>
              <a:latin typeface="Arial" panose="020B0604020202020204" pitchFamily="34" charset="0"/>
              <a:ea typeface="+mn-ea"/>
              <a:cs typeface="Arial" pitchFamily="34" charset="0"/>
            </a:endParaRPr>
          </a:p>
        </p:txBody>
      </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02141" y="2209817"/>
            <a:ext cx="6276975" cy="1885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45833" y="4557431"/>
            <a:ext cx="6324600" cy="17330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37965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 xmlns:a16="http://schemas.microsoft.com/office/drawing/2014/main" id="{49A6A020-F89C-EC8F-26B4-7B7345625E33}"/>
              </a:ext>
            </a:extLst>
          </p:cNvPr>
          <p:cNvSpPr txBox="1"/>
          <p:nvPr/>
        </p:nvSpPr>
        <p:spPr>
          <a:xfrm>
            <a:off x="365707" y="76386"/>
            <a:ext cx="9617631"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srgbClr val="FF0000"/>
                </a:solidFill>
                <a:effectLst/>
                <a:uLnTx/>
                <a:uFillTx/>
                <a:latin typeface="Arial"/>
                <a:ea typeface="+mn-ea"/>
                <a:cs typeface="Times New Roman" panose="02020603050405020304" pitchFamily="18" charset="0"/>
              </a:rPr>
              <a:t>2. Vai trò của hóa học trong đời sống và sản xuất</a:t>
            </a:r>
            <a:endParaRPr kumimoji="0" lang="en-US" sz="3200" b="0" i="0" u="none" strike="noStrike" kern="1200" cap="none" spc="0" normalizeH="0" baseline="0" noProof="0" dirty="0">
              <a:ln>
                <a:noFill/>
              </a:ln>
              <a:solidFill>
                <a:srgbClr val="FF0000"/>
              </a:solidFill>
              <a:effectLst/>
              <a:uLnTx/>
              <a:uFillTx/>
              <a:latin typeface="Arial"/>
              <a:ea typeface="+mn-ea"/>
              <a:cs typeface="Times New Roman" panose="02020603050405020304" pitchFamily="18" charset="0"/>
            </a:endParaRPr>
          </a:p>
        </p:txBody>
      </p:sp>
      <p:sp>
        <p:nvSpPr>
          <p:cNvPr id="9" name="TextBox 8">
            <a:extLst>
              <a:ext uri="{FF2B5EF4-FFF2-40B4-BE49-F238E27FC236}">
                <a16:creationId xmlns="" xmlns:a16="http://schemas.microsoft.com/office/drawing/2014/main" id="{4AEF2F94-0376-3C12-8BC2-C438F68F7BCE}"/>
              </a:ext>
            </a:extLst>
          </p:cNvPr>
          <p:cNvSpPr txBox="1"/>
          <p:nvPr/>
        </p:nvSpPr>
        <p:spPr>
          <a:xfrm>
            <a:off x="365708" y="3941840"/>
            <a:ext cx="681441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Hình 1.8. </a:t>
            </a:r>
            <a:r>
              <a:rPr kumimoji="0" lang="vi-VN" sz="2400" b="0" i="0" u="none" strike="noStrike" kern="1200" cap="none" spc="0" normalizeH="0" baseline="0" noProof="0">
                <a:ln>
                  <a:noFill/>
                </a:ln>
                <a:solidFill>
                  <a:srgbClr val="000000"/>
                </a:solidFill>
                <a:effectLst/>
                <a:uLnTx/>
                <a:uFillTx/>
                <a:latin typeface="Arial"/>
                <a:ea typeface="+mn-ea"/>
                <a:cs typeface="+mn-cs"/>
              </a:rPr>
              <a:t>Mỹ phẩm</a:t>
            </a:r>
            <a:r>
              <a:rPr kumimoji="0" lang="en-US" sz="2400" b="0" i="0" u="none" strike="noStrike" kern="1200" cap="none" spc="0" normalizeH="0" baseline="0" noProof="0">
                <a:ln>
                  <a:noFill/>
                </a:ln>
                <a:solidFill>
                  <a:srgbClr val="000000"/>
                </a:solidFill>
                <a:effectLst/>
                <a:uLnTx/>
                <a:uFillTx/>
                <a:latin typeface="Arial"/>
                <a:ea typeface="+mn-ea"/>
                <a:cs typeface="+mn-cs"/>
              </a:rPr>
              <a:t>.</a:t>
            </a:r>
          </a:p>
        </p:txBody>
      </p:sp>
      <p:sp>
        <p:nvSpPr>
          <p:cNvPr id="11" name="TextBox 10">
            <a:extLst>
              <a:ext uri="{FF2B5EF4-FFF2-40B4-BE49-F238E27FC236}">
                <a16:creationId xmlns="" xmlns:a16="http://schemas.microsoft.com/office/drawing/2014/main" id="{991B3A8E-D374-F53E-9042-3A2FAA111206}"/>
              </a:ext>
            </a:extLst>
          </p:cNvPr>
          <p:cNvSpPr txBox="1"/>
          <p:nvPr/>
        </p:nvSpPr>
        <p:spPr>
          <a:xfrm>
            <a:off x="3836656" y="4064108"/>
            <a:ext cx="835534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Hình 1.9. </a:t>
            </a:r>
            <a:r>
              <a:rPr kumimoji="0" lang="vi-VN" sz="2400" b="0" i="0" u="none" strike="noStrike" kern="1200" cap="none" spc="0" normalizeH="0" baseline="0" noProof="0">
                <a:ln>
                  <a:noFill/>
                </a:ln>
                <a:solidFill>
                  <a:srgbClr val="000000"/>
                </a:solidFill>
                <a:effectLst/>
                <a:uLnTx/>
                <a:uFillTx/>
                <a:latin typeface="Arial"/>
                <a:ea typeface="+mn-ea"/>
                <a:cs typeface="+mn-cs"/>
              </a:rPr>
              <a:t>Bón phân cho cây trồng</a:t>
            </a:r>
            <a:r>
              <a:rPr kumimoji="0" lang="en-US" sz="2400" b="0" i="0" u="none" strike="noStrike" kern="1200" cap="none" spc="0" normalizeH="0" baseline="0" noProof="0">
                <a:ln>
                  <a:noFill/>
                </a:ln>
                <a:solidFill>
                  <a:srgbClr val="000000"/>
                </a:solidFill>
                <a:effectLst/>
                <a:uLnTx/>
                <a:uFillTx/>
                <a:latin typeface="Arial"/>
                <a:ea typeface="+mn-ea"/>
                <a:cs typeface="+mn-cs"/>
              </a:rPr>
              <a:t>.</a:t>
            </a:r>
          </a:p>
        </p:txBody>
      </p:sp>
      <p:sp>
        <p:nvSpPr>
          <p:cNvPr id="12" name="Cloud 11">
            <a:extLst>
              <a:ext uri="{FF2B5EF4-FFF2-40B4-BE49-F238E27FC236}">
                <a16:creationId xmlns="" xmlns:a16="http://schemas.microsoft.com/office/drawing/2014/main" id="{0A7C74A0-B960-0061-636A-F5E99B0F334D}"/>
              </a:ext>
            </a:extLst>
          </p:cNvPr>
          <p:cNvSpPr/>
          <p:nvPr/>
        </p:nvSpPr>
        <p:spPr>
          <a:xfrm>
            <a:off x="-623492" y="633593"/>
            <a:ext cx="13438983" cy="1343112"/>
          </a:xfrm>
          <a:prstGeom prst="cloud">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965F">
                    <a:lumMod val="50000"/>
                  </a:srgbClr>
                </a:solidFill>
                <a:effectLst/>
                <a:uLnTx/>
                <a:uFillTx/>
                <a:latin typeface="Arial"/>
                <a:ea typeface="+mn-ea"/>
                <a:cs typeface="Arial" pitchFamily="34" charset="0"/>
              </a:rPr>
              <a:t>Quan sát các hình từ 1.4 đến 1.10, cho biết hóa học và ứng dụng trong những lĩnh vực nào của đời sống và sản xuất.</a:t>
            </a:r>
            <a:endParaRPr kumimoji="0" lang="vi-VN" altLang="en-US" sz="2400" b="0" i="0" u="none" strike="noStrike" kern="1200" cap="none" spc="0" normalizeH="0" baseline="0" noProof="0" dirty="0" err="1">
              <a:ln>
                <a:noFill/>
              </a:ln>
              <a:solidFill>
                <a:srgbClr val="00965F">
                  <a:lumMod val="50000"/>
                </a:srgbClr>
              </a:solidFill>
              <a:effectLst/>
              <a:uLnTx/>
              <a:uFillTx/>
              <a:latin typeface="Arial" panose="020B0604020202020204" pitchFamily="34" charset="0"/>
              <a:ea typeface="+mn-ea"/>
              <a:cs typeface="Arial" pitchFamily="34" charset="0"/>
            </a:endParaRPr>
          </a:p>
        </p:txBody>
      </p:sp>
      <p:sp>
        <p:nvSpPr>
          <p:cNvPr id="14" name="TextBox 13">
            <a:extLst>
              <a:ext uri="{FF2B5EF4-FFF2-40B4-BE49-F238E27FC236}">
                <a16:creationId xmlns="" xmlns:a16="http://schemas.microsoft.com/office/drawing/2014/main" id="{FCF81B5F-7F91-D238-321F-866DB5CB6489}"/>
              </a:ext>
            </a:extLst>
          </p:cNvPr>
          <p:cNvSpPr txBox="1"/>
          <p:nvPr/>
        </p:nvSpPr>
        <p:spPr>
          <a:xfrm>
            <a:off x="1158285" y="6120369"/>
            <a:ext cx="835534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a:ea typeface="+mn-ea"/>
                <a:cs typeface="+mn-cs"/>
              </a:rPr>
              <a:t>Hình 1.10. </a:t>
            </a:r>
            <a:r>
              <a:rPr kumimoji="0" lang="vi-VN" sz="2400" b="0" i="0" u="none" strike="noStrike" kern="1200" cap="none" spc="0" normalizeH="0" baseline="0" noProof="0">
                <a:ln>
                  <a:noFill/>
                </a:ln>
                <a:solidFill>
                  <a:srgbClr val="000000"/>
                </a:solidFill>
                <a:effectLst/>
                <a:uLnTx/>
                <a:uFillTx/>
                <a:latin typeface="Arial"/>
                <a:ea typeface="+mn-ea"/>
                <a:cs typeface="+mn-cs"/>
              </a:rPr>
              <a:t>Nghiên cứu trong phòng thí nghiệm</a:t>
            </a:r>
            <a:r>
              <a:rPr kumimoji="0" lang="en-US" sz="2400" b="0" i="0" u="none" strike="noStrike" kern="1200" cap="none" spc="0" normalizeH="0" baseline="0" noProof="0">
                <a:ln>
                  <a:noFill/>
                </a:ln>
                <a:solidFill>
                  <a:srgbClr val="000000"/>
                </a:solidFill>
                <a:effectLst/>
                <a:uLnTx/>
                <a:uFillTx/>
                <a:latin typeface="Arial"/>
                <a:ea typeface="+mn-ea"/>
                <a:cs typeface="+mn-cs"/>
              </a:rPr>
              <a:t>.</a:t>
            </a:r>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6012" y="2256474"/>
            <a:ext cx="3268708" cy="13488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11015" y="1730762"/>
            <a:ext cx="4667250" cy="2400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2"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44065" y="4448868"/>
            <a:ext cx="4600575" cy="16715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30932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theme/theme1.xml><?xml version="1.0" encoding="utf-8"?>
<a:theme xmlns:a="http://schemas.openxmlformats.org/drawingml/2006/main" name="Science Subject for High School - 10th Grade: Atoms and the Periodic Table by Slidesgo">
  <a:themeElements>
    <a:clrScheme name="Simple Light">
      <a:dk1>
        <a:srgbClr val="000000"/>
      </a:dk1>
      <a:lt1>
        <a:srgbClr val="CBDDEF"/>
      </a:lt1>
      <a:dk2>
        <a:srgbClr val="FFB000"/>
      </a:dk2>
      <a:lt2>
        <a:srgbClr val="47B8EA"/>
      </a:lt2>
      <a:accent1>
        <a:srgbClr val="3394BE"/>
      </a:accent1>
      <a:accent2>
        <a:srgbClr val="00965F"/>
      </a:accent2>
      <a:accent3>
        <a:srgbClr val="FDDF78"/>
      </a:accent3>
      <a:accent4>
        <a:srgbClr val="BE33BA"/>
      </a:accent4>
      <a:accent5>
        <a:srgbClr val="7DDBAE"/>
      </a:accent5>
      <a:accent6>
        <a:srgbClr val="FF6579"/>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818</TotalTime>
  <Words>1719</Words>
  <PresentationFormat>Custom</PresentationFormat>
  <Paragraphs>126</Paragraphs>
  <Slides>29</Slides>
  <Notes>10</Notes>
  <HiddenSlides>0</HiddenSlides>
  <MMClips>16</MMClips>
  <ScaleCrop>false</ScaleCrop>
  <HeadingPairs>
    <vt:vector size="4" baseType="variant">
      <vt:variant>
        <vt:lpstr>Theme</vt:lpstr>
      </vt:variant>
      <vt:variant>
        <vt:i4>2</vt:i4>
      </vt:variant>
      <vt:variant>
        <vt:lpstr>Slide Titles</vt:lpstr>
      </vt:variant>
      <vt:variant>
        <vt:i4>29</vt:i4>
      </vt:variant>
    </vt:vector>
  </HeadingPairs>
  <TitlesOfParts>
    <vt:vector size="31" baseType="lpstr">
      <vt:lpstr>Science Subject for High School - 10th Grade: Atoms and the Periodic Table by Slidesgo</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BÀI TẬP</vt:lpstr>
      <vt:lpstr>PowerPoint Presentation</vt:lpstr>
      <vt:lpstr>BÀI TẬP</vt:lpstr>
      <vt:lpstr>PowerPoint Presentation</vt:lpstr>
      <vt:lpstr>Phương pháp tìm hiểu lý thuyết  </vt:lpstr>
      <vt:lpstr>PowerPoint Presentation</vt:lpstr>
      <vt:lpstr>Nghiên cứu lí thuyết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2022-07-06T07:37:05Z</dcterms:created>
  <dcterms:modified xsi:type="dcterms:W3CDTF">2022-07-30T03:36:56Z</dcterms:modified>
</cp:coreProperties>
</file>