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9" r:id="rId3"/>
  </p:sldMasterIdLst>
  <p:notesMasterIdLst>
    <p:notesMasterId r:id="rId22"/>
  </p:notesMasterIdLst>
  <p:handoutMasterIdLst>
    <p:handoutMasterId r:id="rId23"/>
  </p:handoutMasterIdLst>
  <p:sldIdLst>
    <p:sldId id="257" r:id="rId4"/>
    <p:sldId id="285" r:id="rId5"/>
    <p:sldId id="286" r:id="rId6"/>
    <p:sldId id="287" r:id="rId7"/>
    <p:sldId id="290" r:id="rId8"/>
    <p:sldId id="289" r:id="rId9"/>
    <p:sldId id="288" r:id="rId10"/>
    <p:sldId id="282" r:id="rId11"/>
    <p:sldId id="283" r:id="rId12"/>
    <p:sldId id="284" r:id="rId13"/>
    <p:sldId id="279" r:id="rId14"/>
    <p:sldId id="280" r:id="rId15"/>
    <p:sldId id="281" r:id="rId16"/>
    <p:sldId id="258" r:id="rId17"/>
    <p:sldId id="259" r:id="rId18"/>
    <p:sldId id="260" r:id="rId19"/>
    <p:sldId id="262" r:id="rId20"/>
    <p:sldId id="2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282" y="60"/>
      </p:cViewPr>
      <p:guideLst/>
    </p:cSldViewPr>
  </p:slideViewPr>
  <p:notesTextViewPr>
    <p:cViewPr>
      <p:scale>
        <a:sx n="1" d="1"/>
        <a:sy n="1" d="1"/>
      </p:scale>
      <p:origin x="0" y="0"/>
    </p:cViewPr>
  </p:notesTextViewPr>
  <p:notesViewPr>
    <p:cSldViewPr snapToGrid="0">
      <p:cViewPr varScale="1">
        <p:scale>
          <a:sx n="53" d="100"/>
          <a:sy n="53" d="100"/>
        </p:scale>
        <p:origin x="284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B1CA57-EF50-4B34-AD67-B1CF2193736A}" type="datetimeFigureOut">
              <a:rPr lang="en-US" smtClean="0"/>
              <a:t>11/25/2022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E77790-E0B4-473C-84F7-9BB971AB728A}" type="slidenum">
              <a:rPr lang="en-US" smtClean="0"/>
              <a:t>‹#›</a:t>
            </a:fld>
            <a:endParaRPr lang="en-US"/>
          </a:p>
        </p:txBody>
      </p:sp>
    </p:spTree>
    <p:extLst>
      <p:ext uri="{BB962C8B-B14F-4D97-AF65-F5344CB8AC3E}">
        <p14:creationId xmlns:p14="http://schemas.microsoft.com/office/powerpoint/2010/main" val="491170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9864B-AE44-4CFF-A342-6CE242E77BB6}" type="datetimeFigureOut">
              <a:rPr lang="en-US" smtClean="0"/>
              <a:t>11/25/2022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0AB5D-A78D-4A7B-88F8-4D0640FCB73F}" type="slidenum">
              <a:rPr lang="en-US" smtClean="0"/>
              <a:t>‹#›</a:t>
            </a:fld>
            <a:endParaRPr lang="en-US"/>
          </a:p>
        </p:txBody>
      </p:sp>
    </p:spTree>
    <p:extLst>
      <p:ext uri="{BB962C8B-B14F-4D97-AF65-F5344CB8AC3E}">
        <p14:creationId xmlns:p14="http://schemas.microsoft.com/office/powerpoint/2010/main" val="35354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42701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93696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9774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09E8424-D6DA-4CFD-B8D3-D0C1DFBF73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72" t="18492" r="5572" b="14366"/>
          <a:stretch/>
        </p:blipFill>
        <p:spPr>
          <a:xfrm>
            <a:off x="0" y="0"/>
            <a:ext cx="12192000" cy="6858000"/>
          </a:xfrm>
          <a:prstGeom prst="rect">
            <a:avLst/>
          </a:prstGeom>
        </p:spPr>
      </p:pic>
    </p:spTree>
    <p:extLst>
      <p:ext uri="{BB962C8B-B14F-4D97-AF65-F5344CB8AC3E}">
        <p14:creationId xmlns:p14="http://schemas.microsoft.com/office/powerpoint/2010/main" val="3065914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656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61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2" name="任意多边形: 形状 11">
            <a:extLst>
              <a:ext uri="{FF2B5EF4-FFF2-40B4-BE49-F238E27FC236}">
                <a16:creationId xmlns:a16="http://schemas.microsoft.com/office/drawing/2014/main" id="{1E41B967-9B2D-4304-BCC6-CC53AAE60324}"/>
              </a:ext>
            </a:extLst>
          </p:cNvPr>
          <p:cNvSpPr>
            <a:spLocks noGrp="1"/>
          </p:cNvSpPr>
          <p:nvPr>
            <p:ph type="pic" sz="quarter" idx="10"/>
          </p:nvPr>
        </p:nvSpPr>
        <p:spPr>
          <a:xfrm>
            <a:off x="1258888"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CD3DAD23-7025-4EC4-9662-174CFEB538AB}"/>
              </a:ext>
            </a:extLst>
          </p:cNvPr>
          <p:cNvSpPr>
            <a:spLocks noGrp="1"/>
          </p:cNvSpPr>
          <p:nvPr>
            <p:ph type="pic" sz="quarter" idx="11"/>
          </p:nvPr>
        </p:nvSpPr>
        <p:spPr>
          <a:xfrm>
            <a:off x="1258888"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3" name="任意多边形: 形状 12">
            <a:extLst>
              <a:ext uri="{FF2B5EF4-FFF2-40B4-BE49-F238E27FC236}">
                <a16:creationId xmlns:a16="http://schemas.microsoft.com/office/drawing/2014/main" id="{823B8A63-7EE4-449E-A129-1415353FB12F}"/>
              </a:ext>
            </a:extLst>
          </p:cNvPr>
          <p:cNvSpPr>
            <a:spLocks noGrp="1"/>
          </p:cNvSpPr>
          <p:nvPr>
            <p:ph type="pic" sz="quarter" idx="12"/>
          </p:nvPr>
        </p:nvSpPr>
        <p:spPr>
          <a:xfrm>
            <a:off x="6234113"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ADAD49C5-2BF0-4A04-B37D-5C7E92788796}"/>
              </a:ext>
            </a:extLst>
          </p:cNvPr>
          <p:cNvSpPr>
            <a:spLocks noGrp="1"/>
          </p:cNvSpPr>
          <p:nvPr>
            <p:ph type="pic" sz="quarter" idx="13"/>
          </p:nvPr>
        </p:nvSpPr>
        <p:spPr>
          <a:xfrm>
            <a:off x="6234113"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07635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50E996A-39E9-403E-A142-E929A8D46F7A}"/>
              </a:ext>
            </a:extLst>
          </p:cNvPr>
          <p:cNvSpPr>
            <a:spLocks noGrp="1"/>
          </p:cNvSpPr>
          <p:nvPr>
            <p:ph type="pic" sz="quarter" idx="10"/>
          </p:nvPr>
        </p:nvSpPr>
        <p:spPr>
          <a:xfrm>
            <a:off x="5517400" y="3211535"/>
            <a:ext cx="1147916" cy="1147916"/>
          </a:xfrm>
          <a:custGeom>
            <a:avLst/>
            <a:gdLst>
              <a:gd name="connsiteX0" fmla="*/ 573958 w 1147916"/>
              <a:gd name="connsiteY0" fmla="*/ 0 h 1147916"/>
              <a:gd name="connsiteX1" fmla="*/ 1147916 w 1147916"/>
              <a:gd name="connsiteY1" fmla="*/ 573958 h 1147916"/>
              <a:gd name="connsiteX2" fmla="*/ 573958 w 1147916"/>
              <a:gd name="connsiteY2" fmla="*/ 1147916 h 1147916"/>
              <a:gd name="connsiteX3" fmla="*/ 0 w 1147916"/>
              <a:gd name="connsiteY3" fmla="*/ 573958 h 1147916"/>
              <a:gd name="connsiteX4" fmla="*/ 573958 w 1147916"/>
              <a:gd name="connsiteY4" fmla="*/ 0 h 114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16" h="1147916">
                <a:moveTo>
                  <a:pt x="573958" y="0"/>
                </a:moveTo>
                <a:cubicBezTo>
                  <a:pt x="890946" y="0"/>
                  <a:pt x="1147916" y="256970"/>
                  <a:pt x="1147916" y="573958"/>
                </a:cubicBezTo>
                <a:cubicBezTo>
                  <a:pt x="1147916" y="890946"/>
                  <a:pt x="890946" y="1147916"/>
                  <a:pt x="573958" y="1147916"/>
                </a:cubicBezTo>
                <a:cubicBezTo>
                  <a:pt x="256970" y="1147916"/>
                  <a:pt x="0" y="890946"/>
                  <a:pt x="0" y="573958"/>
                </a:cubicBezTo>
                <a:cubicBezTo>
                  <a:pt x="0" y="256970"/>
                  <a:pt x="256970" y="0"/>
                  <a:pt x="573958" y="0"/>
                </a:cubicBezTo>
                <a:close/>
              </a:path>
            </a:pathLst>
          </a:custGeom>
          <a:solidFill>
            <a:schemeClr val="tx2"/>
          </a:solidFill>
          <a:ln>
            <a:noFill/>
          </a:ln>
          <a:effectLst>
            <a:innerShdw blurRad="635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lvl1pPr>
              <a:defRPr lang="zh-CN" altLang="en-US" sz="2000">
                <a:solidFill>
                  <a:srgbClr val="FFFFFF"/>
                </a:solidFill>
              </a:defRPr>
            </a:lvl1pPr>
          </a:lstStyle>
          <a:p>
            <a:pPr marL="0" lvl="0" algn="ctr"/>
            <a:endParaRPr lang="zh-CN" altLang="en-US"/>
          </a:p>
        </p:txBody>
      </p:sp>
    </p:spTree>
    <p:extLst>
      <p:ext uri="{BB962C8B-B14F-4D97-AF65-F5344CB8AC3E}">
        <p14:creationId xmlns:p14="http://schemas.microsoft.com/office/powerpoint/2010/main" val="1179451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989074C9-A664-44C7-8C8D-A503BD611D4F}"/>
              </a:ext>
            </a:extLst>
          </p:cNvPr>
          <p:cNvSpPr>
            <a:spLocks noGrp="1"/>
          </p:cNvSpPr>
          <p:nvPr>
            <p:ph type="pic" sz="quarter" idx="10"/>
          </p:nvPr>
        </p:nvSpPr>
        <p:spPr>
          <a:xfrm>
            <a:off x="6856413" y="1612428"/>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a16="http://schemas.microsoft.com/office/drawing/2014/main" id="{E619FCF9-3191-46FA-864C-4F186B75B749}"/>
              </a:ext>
            </a:extLst>
          </p:cNvPr>
          <p:cNvSpPr>
            <a:spLocks noGrp="1"/>
          </p:cNvSpPr>
          <p:nvPr>
            <p:ph type="pic" sz="quarter" idx="11"/>
          </p:nvPr>
        </p:nvSpPr>
        <p:spPr>
          <a:xfrm>
            <a:off x="6856413" y="4006005"/>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79560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0F985E73-065D-498D-97AE-420972DC688D}"/>
              </a:ext>
            </a:extLst>
          </p:cNvPr>
          <p:cNvSpPr>
            <a:spLocks noGrp="1"/>
          </p:cNvSpPr>
          <p:nvPr>
            <p:ph type="pic" sz="quarter" idx="10"/>
          </p:nvPr>
        </p:nvSpPr>
        <p:spPr>
          <a:xfrm>
            <a:off x="3191105"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5794DACB-660F-4672-BA01-5A93B171287C}"/>
              </a:ext>
            </a:extLst>
          </p:cNvPr>
          <p:cNvSpPr>
            <a:spLocks noGrp="1"/>
          </p:cNvSpPr>
          <p:nvPr>
            <p:ph type="pic" sz="quarter" idx="11"/>
          </p:nvPr>
        </p:nvSpPr>
        <p:spPr>
          <a:xfrm>
            <a:off x="1311031" y="4018568"/>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8" name="任意多边形: 形状 17">
            <a:extLst>
              <a:ext uri="{FF2B5EF4-FFF2-40B4-BE49-F238E27FC236}">
                <a16:creationId xmlns:a16="http://schemas.microsoft.com/office/drawing/2014/main" id="{CDA981C2-B31A-4581-AF9D-37C477FB2008}"/>
              </a:ext>
            </a:extLst>
          </p:cNvPr>
          <p:cNvSpPr>
            <a:spLocks noGrp="1"/>
          </p:cNvSpPr>
          <p:nvPr>
            <p:ph type="pic" sz="quarter" idx="12"/>
          </p:nvPr>
        </p:nvSpPr>
        <p:spPr>
          <a:xfrm>
            <a:off x="5053726"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6" name="任意多边形: 形状 15">
            <a:extLst>
              <a:ext uri="{FF2B5EF4-FFF2-40B4-BE49-F238E27FC236}">
                <a16:creationId xmlns:a16="http://schemas.microsoft.com/office/drawing/2014/main" id="{92346DF4-6787-4907-8483-8CC50A27B4F7}"/>
              </a:ext>
            </a:extLst>
          </p:cNvPr>
          <p:cNvSpPr>
            <a:spLocks noGrp="1"/>
          </p:cNvSpPr>
          <p:nvPr>
            <p:ph type="pic" sz="quarter" idx="13"/>
          </p:nvPr>
        </p:nvSpPr>
        <p:spPr>
          <a:xfrm>
            <a:off x="6945263"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7" name="任意多边形: 形状 16">
            <a:extLst>
              <a:ext uri="{FF2B5EF4-FFF2-40B4-BE49-F238E27FC236}">
                <a16:creationId xmlns:a16="http://schemas.microsoft.com/office/drawing/2014/main" id="{E41E55AB-DE66-4D91-95C5-414C95B181AB}"/>
              </a:ext>
            </a:extLst>
          </p:cNvPr>
          <p:cNvSpPr>
            <a:spLocks noGrp="1"/>
          </p:cNvSpPr>
          <p:nvPr>
            <p:ph type="pic" sz="quarter" idx="14"/>
          </p:nvPr>
        </p:nvSpPr>
        <p:spPr>
          <a:xfrm>
            <a:off x="8796421"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11481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8AE2E66D-D41B-429F-8798-C036B3A90752}"/>
              </a:ext>
            </a:extLst>
          </p:cNvPr>
          <p:cNvSpPr>
            <a:spLocks noGrp="1"/>
          </p:cNvSpPr>
          <p:nvPr>
            <p:ph type="pic" sz="quarter" idx="10"/>
          </p:nvPr>
        </p:nvSpPr>
        <p:spPr>
          <a:xfrm>
            <a:off x="3674745" y="1812132"/>
            <a:ext cx="1441732" cy="1441730"/>
          </a:xfrm>
          <a:custGeom>
            <a:avLst/>
            <a:gdLst>
              <a:gd name="connsiteX0" fmla="*/ 720866 w 1441732"/>
              <a:gd name="connsiteY0" fmla="*/ 0 h 1441730"/>
              <a:gd name="connsiteX1" fmla="*/ 1441732 w 1441732"/>
              <a:gd name="connsiteY1" fmla="*/ 720865 h 1441730"/>
              <a:gd name="connsiteX2" fmla="*/ 720866 w 1441732"/>
              <a:gd name="connsiteY2" fmla="*/ 1441730 h 1441730"/>
              <a:gd name="connsiteX3" fmla="*/ 0 w 1441732"/>
              <a:gd name="connsiteY3" fmla="*/ 720865 h 1441730"/>
              <a:gd name="connsiteX4" fmla="*/ 720866 w 1441732"/>
              <a:gd name="connsiteY4" fmla="*/ 0 h 14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32" h="1441730">
                <a:moveTo>
                  <a:pt x="720866" y="0"/>
                </a:moveTo>
                <a:cubicBezTo>
                  <a:pt x="1118989" y="0"/>
                  <a:pt x="1441732" y="322742"/>
                  <a:pt x="1441732" y="720865"/>
                </a:cubicBezTo>
                <a:cubicBezTo>
                  <a:pt x="1441732" y="1118988"/>
                  <a:pt x="1118989" y="1441730"/>
                  <a:pt x="720866" y="1441730"/>
                </a:cubicBezTo>
                <a:cubicBezTo>
                  <a:pt x="322743" y="1441730"/>
                  <a:pt x="0" y="1118988"/>
                  <a:pt x="0" y="720865"/>
                </a:cubicBezTo>
                <a:cubicBezTo>
                  <a:pt x="0" y="322742"/>
                  <a:pt x="322743" y="0"/>
                  <a:pt x="720866" y="0"/>
                </a:cubicBezTo>
                <a:close/>
              </a:path>
            </a:pathLst>
          </a:custGeom>
          <a:solidFill>
            <a:schemeClr val="accent3"/>
          </a:solidFill>
          <a:ln w="25400" cap="flat" cmpd="sng" algn="ctr">
            <a:noFill/>
            <a:prstDash val="solid"/>
          </a:ln>
          <a:effectLst>
            <a:outerShdw dist="165100" dir="13500000" algn="br" rotWithShape="0">
              <a:schemeClr val="accent3">
                <a:lumMod val="60000"/>
                <a:lumOff val="40000"/>
                <a:alpha val="40000"/>
              </a:schemeClr>
            </a:outerShdw>
          </a:effectLst>
        </p:spPr>
        <p:txBody>
          <a:bodyPr lIns="0" tIns="0" rIns="0" bIns="0" anchor="ctr">
            <a:normAutofit/>
          </a:bodyPr>
          <a:lstStyle>
            <a:lvl1pPr>
              <a:defRPr lang="zh-CN" altLang="en-US" sz="1600" kern="0">
                <a:solidFill>
                  <a:srgbClr val="F9F9F9"/>
                </a:solidFill>
              </a:defRPr>
            </a:lvl1pPr>
          </a:lstStyle>
          <a:p>
            <a:pPr marL="0" lvl="0" algn="ctr"/>
            <a:endParaRPr lang="zh-CN" altLang="en-US"/>
          </a:p>
        </p:txBody>
      </p:sp>
      <p:sp>
        <p:nvSpPr>
          <p:cNvPr id="14" name="任意多边形: 形状 13">
            <a:extLst>
              <a:ext uri="{FF2B5EF4-FFF2-40B4-BE49-F238E27FC236}">
                <a16:creationId xmlns:a16="http://schemas.microsoft.com/office/drawing/2014/main" id="{4CB59F21-C159-43BD-9820-1DF70C88A6C3}"/>
              </a:ext>
            </a:extLst>
          </p:cNvPr>
          <p:cNvSpPr>
            <a:spLocks noGrp="1"/>
          </p:cNvSpPr>
          <p:nvPr>
            <p:ph type="pic" sz="quarter" idx="11"/>
          </p:nvPr>
        </p:nvSpPr>
        <p:spPr>
          <a:xfrm>
            <a:off x="1619250" y="2652455"/>
            <a:ext cx="2164656" cy="2164656"/>
          </a:xfrm>
          <a:custGeom>
            <a:avLst/>
            <a:gdLst>
              <a:gd name="connsiteX0" fmla="*/ 1082328 w 2164656"/>
              <a:gd name="connsiteY0" fmla="*/ 0 h 2164656"/>
              <a:gd name="connsiteX1" fmla="*/ 2164656 w 2164656"/>
              <a:gd name="connsiteY1" fmla="*/ 1082328 h 2164656"/>
              <a:gd name="connsiteX2" fmla="*/ 1082328 w 2164656"/>
              <a:gd name="connsiteY2" fmla="*/ 2164656 h 2164656"/>
              <a:gd name="connsiteX3" fmla="*/ 0 w 2164656"/>
              <a:gd name="connsiteY3" fmla="*/ 1082328 h 2164656"/>
              <a:gd name="connsiteX4" fmla="*/ 1082328 w 2164656"/>
              <a:gd name="connsiteY4" fmla="*/ 0 h 216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656" h="2164656">
                <a:moveTo>
                  <a:pt x="1082328" y="0"/>
                </a:moveTo>
                <a:cubicBezTo>
                  <a:pt x="1680081" y="0"/>
                  <a:pt x="2164656" y="484575"/>
                  <a:pt x="2164656" y="1082328"/>
                </a:cubicBezTo>
                <a:cubicBezTo>
                  <a:pt x="2164656" y="1680081"/>
                  <a:pt x="1680081" y="2164656"/>
                  <a:pt x="1082328" y="2164656"/>
                </a:cubicBezTo>
                <a:cubicBezTo>
                  <a:pt x="484575" y="2164656"/>
                  <a:pt x="0" y="1680081"/>
                  <a:pt x="0" y="1082328"/>
                </a:cubicBezTo>
                <a:cubicBezTo>
                  <a:pt x="0" y="484575"/>
                  <a:pt x="484575" y="0"/>
                  <a:pt x="1082328" y="0"/>
                </a:cubicBezTo>
                <a:close/>
              </a:path>
            </a:pathLst>
          </a:custGeom>
          <a:solidFill>
            <a:schemeClr val="accent2"/>
          </a:solidFill>
          <a:ln w="25400" cap="flat" cmpd="sng" algn="ctr">
            <a:noFill/>
            <a:prstDash val="solid"/>
          </a:ln>
          <a:effectLst>
            <a:outerShdw dist="165100" dir="13500000" algn="br" rotWithShape="0">
              <a:schemeClr val="accent2">
                <a:lumMod val="60000"/>
                <a:lumOff val="40000"/>
                <a:alpha val="40000"/>
              </a:schemeClr>
            </a:outerShdw>
          </a:effectLst>
        </p:spPr>
        <p:txBody>
          <a:bodyPr lIns="0" tIns="0" rIns="216000" bIns="0" anchor="ctr">
            <a:normAutofit/>
          </a:bodyPr>
          <a:lstStyle>
            <a:lvl1pPr>
              <a:defRPr lang="zh-CN" altLang="en-US" sz="1800" kern="0">
                <a:solidFill>
                  <a:srgbClr val="F9F9F9"/>
                </a:solidFill>
              </a:defRPr>
            </a:lvl1pPr>
          </a:lstStyle>
          <a:p>
            <a:pPr marL="0" lvl="0" algn="ctr">
              <a:lnSpc>
                <a:spcPct val="120000"/>
              </a:lnSpc>
            </a:pPr>
            <a:endParaRPr lang="zh-CN" altLang="en-US"/>
          </a:p>
        </p:txBody>
      </p:sp>
      <p:sp>
        <p:nvSpPr>
          <p:cNvPr id="15" name="任意多边形: 形状 14">
            <a:extLst>
              <a:ext uri="{FF2B5EF4-FFF2-40B4-BE49-F238E27FC236}">
                <a16:creationId xmlns:a16="http://schemas.microsoft.com/office/drawing/2014/main" id="{86C01F90-F81C-4341-A059-B8068A5B8089}"/>
              </a:ext>
            </a:extLst>
          </p:cNvPr>
          <p:cNvSpPr>
            <a:spLocks noGrp="1"/>
          </p:cNvSpPr>
          <p:nvPr>
            <p:ph type="pic" sz="quarter" idx="12"/>
          </p:nvPr>
        </p:nvSpPr>
        <p:spPr>
          <a:xfrm>
            <a:off x="3357564" y="2655800"/>
            <a:ext cx="2926714" cy="2926714"/>
          </a:xfrm>
          <a:custGeom>
            <a:avLst/>
            <a:gdLst>
              <a:gd name="connsiteX0" fmla="*/ 1463357 w 2926714"/>
              <a:gd name="connsiteY0" fmla="*/ 0 h 2926714"/>
              <a:gd name="connsiteX1" fmla="*/ 2926714 w 2926714"/>
              <a:gd name="connsiteY1" fmla="*/ 1463357 h 2926714"/>
              <a:gd name="connsiteX2" fmla="*/ 1463357 w 2926714"/>
              <a:gd name="connsiteY2" fmla="*/ 2926714 h 2926714"/>
              <a:gd name="connsiteX3" fmla="*/ 0 w 2926714"/>
              <a:gd name="connsiteY3" fmla="*/ 1463357 h 2926714"/>
              <a:gd name="connsiteX4" fmla="*/ 1463357 w 2926714"/>
              <a:gd name="connsiteY4" fmla="*/ 0 h 29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714" h="2926714">
                <a:moveTo>
                  <a:pt x="1463357" y="0"/>
                </a:moveTo>
                <a:cubicBezTo>
                  <a:pt x="2271547" y="0"/>
                  <a:pt x="2926714" y="655167"/>
                  <a:pt x="2926714" y="1463357"/>
                </a:cubicBezTo>
                <a:cubicBezTo>
                  <a:pt x="2926714" y="2271547"/>
                  <a:pt x="2271547" y="2926714"/>
                  <a:pt x="1463357" y="2926714"/>
                </a:cubicBezTo>
                <a:cubicBezTo>
                  <a:pt x="655167" y="2926714"/>
                  <a:pt x="0" y="2271547"/>
                  <a:pt x="0" y="1463357"/>
                </a:cubicBezTo>
                <a:cubicBezTo>
                  <a:pt x="0" y="655167"/>
                  <a:pt x="655167" y="0"/>
                  <a:pt x="1463357" y="0"/>
                </a:cubicBezTo>
                <a:close/>
              </a:path>
            </a:pathLst>
          </a:custGeom>
          <a:solidFill>
            <a:schemeClr val="accent1"/>
          </a:solidFill>
          <a:ln w="25400" cap="flat" cmpd="sng" algn="ctr">
            <a:noFill/>
            <a:prstDash val="solid"/>
          </a:ln>
          <a:effectLst>
            <a:outerShdw dist="165100" dir="13500000" algn="br" rotWithShape="0">
              <a:schemeClr val="accent1">
                <a:lumMod val="60000"/>
                <a:lumOff val="40000"/>
                <a:alpha val="40000"/>
              </a:schemeClr>
            </a:outerShdw>
          </a:effectLst>
        </p:spPr>
        <p:txBody>
          <a:bodyPr lIns="0" tIns="180000" rIns="0" bIns="0" anchor="ctr">
            <a:normAutofit/>
          </a:bodyPr>
          <a:lstStyle>
            <a:lvl1pPr>
              <a:defRPr lang="zh-CN" altLang="en-US" sz="1800" kern="0">
                <a:solidFill>
                  <a:srgbClr val="F9F9F9"/>
                </a:solidFill>
              </a:defRPr>
            </a:lvl1pPr>
          </a:lstStyle>
          <a:p>
            <a:pPr marL="0" lvl="0" algn="ctr">
              <a:lnSpc>
                <a:spcPct val="130000"/>
              </a:lnSpc>
            </a:pPr>
            <a:endParaRPr lang="zh-CN" altLang="en-US"/>
          </a:p>
        </p:txBody>
      </p:sp>
    </p:spTree>
    <p:extLst>
      <p:ext uri="{BB962C8B-B14F-4D97-AF65-F5344CB8AC3E}">
        <p14:creationId xmlns:p14="http://schemas.microsoft.com/office/powerpoint/2010/main" val="92498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8578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7EAD8717-E304-4BCC-AA2B-75132A22FF12}"/>
              </a:ext>
            </a:extLst>
          </p:cNvPr>
          <p:cNvSpPr>
            <a:spLocks noGrp="1"/>
          </p:cNvSpPr>
          <p:nvPr>
            <p:ph type="pic" sz="quarter" idx="10"/>
          </p:nvPr>
        </p:nvSpPr>
        <p:spPr>
          <a:xfrm>
            <a:off x="4248152"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8FD88E05-899A-41E6-A567-660C8B17BEE6}"/>
              </a:ext>
            </a:extLst>
          </p:cNvPr>
          <p:cNvSpPr>
            <a:spLocks noGrp="1"/>
          </p:cNvSpPr>
          <p:nvPr>
            <p:ph type="pic" sz="quarter" idx="11"/>
          </p:nvPr>
        </p:nvSpPr>
        <p:spPr>
          <a:xfrm>
            <a:off x="6832483"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CF804839-EAEF-4E86-AA13-9BB2276D0640}"/>
              </a:ext>
            </a:extLst>
          </p:cNvPr>
          <p:cNvSpPr>
            <a:spLocks noGrp="1"/>
          </p:cNvSpPr>
          <p:nvPr>
            <p:ph type="pic" sz="quarter" idx="12"/>
          </p:nvPr>
        </p:nvSpPr>
        <p:spPr>
          <a:xfrm>
            <a:off x="6832483"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ABA1BF48-DA15-45F2-B813-3D11332B4C56}"/>
              </a:ext>
            </a:extLst>
          </p:cNvPr>
          <p:cNvSpPr>
            <a:spLocks noGrp="1"/>
          </p:cNvSpPr>
          <p:nvPr>
            <p:ph type="pic" sz="quarter" idx="13"/>
          </p:nvPr>
        </p:nvSpPr>
        <p:spPr>
          <a:xfrm>
            <a:off x="4248152"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14952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879EEDF4-EBC3-4945-BA55-5B82F12F796A}"/>
              </a:ext>
            </a:extLst>
          </p:cNvPr>
          <p:cNvSpPr>
            <a:spLocks noGrp="1"/>
          </p:cNvSpPr>
          <p:nvPr>
            <p:ph type="pic" sz="quarter" idx="10"/>
          </p:nvPr>
        </p:nvSpPr>
        <p:spPr>
          <a:xfrm>
            <a:off x="1656203" y="2420673"/>
            <a:ext cx="2370682" cy="2377051"/>
          </a:xfrm>
          <a:custGeom>
            <a:avLst/>
            <a:gdLst>
              <a:gd name="connsiteX0" fmla="*/ 1081685 w 2370682"/>
              <a:gd name="connsiteY0" fmla="*/ 321 h 2377051"/>
              <a:gd name="connsiteX1" fmla="*/ 1252147 w 2370682"/>
              <a:gd name="connsiteY1" fmla="*/ 61218 h 2377051"/>
              <a:gd name="connsiteX2" fmla="*/ 2245839 w 2370682"/>
              <a:gd name="connsiteY2" fmla="*/ 800414 h 2377051"/>
              <a:gd name="connsiteX3" fmla="*/ 2309465 w 2370682"/>
              <a:gd name="connsiteY3" fmla="*/ 1233648 h 2377051"/>
              <a:gd name="connsiteX4" fmla="*/ 1551771 w 2370682"/>
              <a:gd name="connsiteY4" fmla="*/ 2252208 h 2377051"/>
              <a:gd name="connsiteX5" fmla="*/ 1118537 w 2370682"/>
              <a:gd name="connsiteY5" fmla="*/ 2315834 h 2377051"/>
              <a:gd name="connsiteX6" fmla="*/ 124844 w 2370682"/>
              <a:gd name="connsiteY6" fmla="*/ 1576638 h 2377051"/>
              <a:gd name="connsiteX7" fmla="*/ 61218 w 2370682"/>
              <a:gd name="connsiteY7" fmla="*/ 1143404 h 2377051"/>
              <a:gd name="connsiteX8" fmla="*/ 818912 w 2370682"/>
              <a:gd name="connsiteY8" fmla="*/ 124844 h 2377051"/>
              <a:gd name="connsiteX9" fmla="*/ 1081685 w 2370682"/>
              <a:gd name="connsiteY9" fmla="*/ 321 h 23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682" h="2377051">
                <a:moveTo>
                  <a:pt x="1081685" y="321"/>
                </a:moveTo>
                <a:cubicBezTo>
                  <a:pt x="1141262" y="3029"/>
                  <a:pt x="1200695" y="22944"/>
                  <a:pt x="1252147" y="61218"/>
                </a:cubicBezTo>
                <a:lnTo>
                  <a:pt x="2245839" y="800414"/>
                </a:lnTo>
                <a:cubicBezTo>
                  <a:pt x="2383043" y="902478"/>
                  <a:pt x="2411529" y="1096445"/>
                  <a:pt x="2309465" y="1233648"/>
                </a:cubicBezTo>
                <a:lnTo>
                  <a:pt x="1551771" y="2252208"/>
                </a:lnTo>
                <a:cubicBezTo>
                  <a:pt x="1449707" y="2389412"/>
                  <a:pt x="1255740" y="2417898"/>
                  <a:pt x="1118537" y="2315834"/>
                </a:cubicBezTo>
                <a:lnTo>
                  <a:pt x="124844" y="1576638"/>
                </a:lnTo>
                <a:cubicBezTo>
                  <a:pt x="-12360" y="1474574"/>
                  <a:pt x="-40846" y="1280608"/>
                  <a:pt x="61218" y="1143404"/>
                </a:cubicBezTo>
                <a:lnTo>
                  <a:pt x="818912" y="124844"/>
                </a:lnTo>
                <a:cubicBezTo>
                  <a:pt x="882703" y="39092"/>
                  <a:pt x="982392" y="-4193"/>
                  <a:pt x="1081685" y="321"/>
                </a:cubicBezTo>
                <a:close/>
              </a:path>
            </a:pathLst>
          </a:custGeom>
        </p:spPr>
        <p:txBody>
          <a:bodyPr wrap="square">
            <a:noAutofit/>
          </a:bodyPr>
          <a:lstStyle/>
          <a:p>
            <a:endParaRPr lang="zh-CN" altLang="en-US"/>
          </a:p>
        </p:txBody>
      </p:sp>
      <p:sp>
        <p:nvSpPr>
          <p:cNvPr id="11" name="任意多边形: 形状 10">
            <a:extLst>
              <a:ext uri="{FF2B5EF4-FFF2-40B4-BE49-F238E27FC236}">
                <a16:creationId xmlns:a16="http://schemas.microsoft.com/office/drawing/2014/main" id="{EE23E76F-76F1-4249-878A-1BD3EA488418}"/>
              </a:ext>
            </a:extLst>
          </p:cNvPr>
          <p:cNvSpPr>
            <a:spLocks noGrp="1"/>
          </p:cNvSpPr>
          <p:nvPr>
            <p:ph type="pic" sz="quarter" idx="11"/>
          </p:nvPr>
        </p:nvSpPr>
        <p:spPr>
          <a:xfrm>
            <a:off x="4765430" y="3594466"/>
            <a:ext cx="2022631" cy="2049006"/>
          </a:xfrm>
          <a:custGeom>
            <a:avLst/>
            <a:gdLst>
              <a:gd name="connsiteX0" fmla="*/ 467047 w 2022631"/>
              <a:gd name="connsiteY0" fmla="*/ 594 h 2049006"/>
              <a:gd name="connsiteX1" fmla="*/ 529715 w 2022631"/>
              <a:gd name="connsiteY1" fmla="*/ 3060 h 2049006"/>
              <a:gd name="connsiteX2" fmla="*/ 1756111 w 2022631"/>
              <a:gd name="connsiteY2" fmla="*/ 175642 h 2049006"/>
              <a:gd name="connsiteX3" fmla="*/ 2019572 w 2022631"/>
              <a:gd name="connsiteY3" fmla="*/ 525397 h 2049006"/>
              <a:gd name="connsiteX4" fmla="*/ 1842671 w 2022631"/>
              <a:gd name="connsiteY4" fmla="*/ 1782486 h 2049006"/>
              <a:gd name="connsiteX5" fmla="*/ 1492916 w 2022631"/>
              <a:gd name="connsiteY5" fmla="*/ 2045947 h 2049006"/>
              <a:gd name="connsiteX6" fmla="*/ 266521 w 2022631"/>
              <a:gd name="connsiteY6" fmla="*/ 1873365 h 2049006"/>
              <a:gd name="connsiteX7" fmla="*/ 3060 w 2022631"/>
              <a:gd name="connsiteY7" fmla="*/ 1523611 h 2049006"/>
              <a:gd name="connsiteX8" fmla="*/ 179960 w 2022631"/>
              <a:gd name="connsiteY8" fmla="*/ 266522 h 2049006"/>
              <a:gd name="connsiteX9" fmla="*/ 467047 w 2022631"/>
              <a:gd name="connsiteY9" fmla="*/ 594 h 204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2631" h="2049006">
                <a:moveTo>
                  <a:pt x="467047" y="594"/>
                </a:moveTo>
                <a:cubicBezTo>
                  <a:pt x="487581" y="-682"/>
                  <a:pt x="508548" y="82"/>
                  <a:pt x="529715" y="3060"/>
                </a:cubicBezTo>
                <a:lnTo>
                  <a:pt x="1756111" y="175642"/>
                </a:lnTo>
                <a:cubicBezTo>
                  <a:pt x="1925445" y="199471"/>
                  <a:pt x="2043401" y="356062"/>
                  <a:pt x="2019572" y="525397"/>
                </a:cubicBezTo>
                <a:lnTo>
                  <a:pt x="1842671" y="1782486"/>
                </a:lnTo>
                <a:cubicBezTo>
                  <a:pt x="1818842" y="1951820"/>
                  <a:pt x="1662251" y="2069776"/>
                  <a:pt x="1492916" y="2045947"/>
                </a:cubicBezTo>
                <a:lnTo>
                  <a:pt x="266521" y="1873365"/>
                </a:lnTo>
                <a:cubicBezTo>
                  <a:pt x="97186" y="1849536"/>
                  <a:pt x="-20770" y="1692945"/>
                  <a:pt x="3060" y="1523611"/>
                </a:cubicBezTo>
                <a:lnTo>
                  <a:pt x="179960" y="266522"/>
                </a:lnTo>
                <a:cubicBezTo>
                  <a:pt x="200811" y="118354"/>
                  <a:pt x="323307" y="9523"/>
                  <a:pt x="467047" y="594"/>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715AF4C1-9914-4F8E-80AA-6F717DAA1EDB}"/>
              </a:ext>
            </a:extLst>
          </p:cNvPr>
          <p:cNvSpPr>
            <a:spLocks noGrp="1"/>
          </p:cNvSpPr>
          <p:nvPr>
            <p:ph type="pic" sz="quarter" idx="12"/>
          </p:nvPr>
        </p:nvSpPr>
        <p:spPr>
          <a:xfrm>
            <a:off x="8113083" y="3406943"/>
            <a:ext cx="2229078" cy="2246989"/>
          </a:xfrm>
          <a:custGeom>
            <a:avLst/>
            <a:gdLst>
              <a:gd name="connsiteX0" fmla="*/ 1477732 w 2229078"/>
              <a:gd name="connsiteY0" fmla="*/ 196 h 2246989"/>
              <a:gd name="connsiteX1" fmla="*/ 1756117 w 2229078"/>
              <a:gd name="connsiteY1" fmla="*/ 199338 h 2246989"/>
              <a:gd name="connsiteX2" fmla="*/ 2208654 w 2229078"/>
              <a:gd name="connsiteY2" fmla="*/ 1385414 h 2246989"/>
              <a:gd name="connsiteX3" fmla="*/ 2029742 w 2229078"/>
              <a:gd name="connsiteY3" fmla="*/ 1785077 h 2246989"/>
              <a:gd name="connsiteX4" fmla="*/ 872625 w 2229078"/>
              <a:gd name="connsiteY4" fmla="*/ 2226565 h 2246989"/>
              <a:gd name="connsiteX5" fmla="*/ 472962 w 2229078"/>
              <a:gd name="connsiteY5" fmla="*/ 2047652 h 2246989"/>
              <a:gd name="connsiteX6" fmla="*/ 20425 w 2229078"/>
              <a:gd name="connsiteY6" fmla="*/ 861577 h 2246989"/>
              <a:gd name="connsiteX7" fmla="*/ 199338 w 2229078"/>
              <a:gd name="connsiteY7" fmla="*/ 461914 h 2246989"/>
              <a:gd name="connsiteX8" fmla="*/ 1356454 w 2229078"/>
              <a:gd name="connsiteY8" fmla="*/ 20426 h 2246989"/>
              <a:gd name="connsiteX9" fmla="*/ 1477732 w 2229078"/>
              <a:gd name="connsiteY9" fmla="*/ 196 h 224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9078" h="2246989">
                <a:moveTo>
                  <a:pt x="1477732" y="196"/>
                </a:moveTo>
                <a:cubicBezTo>
                  <a:pt x="1598317" y="4497"/>
                  <a:pt x="1710399" y="79512"/>
                  <a:pt x="1756117" y="199338"/>
                </a:cubicBezTo>
                <a:lnTo>
                  <a:pt x="2208654" y="1385414"/>
                </a:lnTo>
                <a:cubicBezTo>
                  <a:pt x="2269612" y="1545182"/>
                  <a:pt x="2189510" y="1724118"/>
                  <a:pt x="2029742" y="1785077"/>
                </a:cubicBezTo>
                <a:lnTo>
                  <a:pt x="872625" y="2226565"/>
                </a:lnTo>
                <a:cubicBezTo>
                  <a:pt x="712856" y="2287523"/>
                  <a:pt x="533920" y="2207421"/>
                  <a:pt x="472962" y="2047652"/>
                </a:cubicBezTo>
                <a:lnTo>
                  <a:pt x="20425" y="861577"/>
                </a:lnTo>
                <a:cubicBezTo>
                  <a:pt x="-40533" y="701808"/>
                  <a:pt x="39569" y="522872"/>
                  <a:pt x="199338" y="461914"/>
                </a:cubicBezTo>
                <a:lnTo>
                  <a:pt x="1356454" y="20426"/>
                </a:lnTo>
                <a:cubicBezTo>
                  <a:pt x="1396396" y="5186"/>
                  <a:pt x="1437536" y="-1237"/>
                  <a:pt x="1477732" y="196"/>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30384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87559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B5DC6952-96CE-4501-8C56-ECD17B2552F7}"/>
              </a:ext>
            </a:extLst>
          </p:cNvPr>
          <p:cNvSpPr>
            <a:spLocks noGrp="1"/>
          </p:cNvSpPr>
          <p:nvPr>
            <p:ph type="pic" sz="quarter" idx="10"/>
          </p:nvPr>
        </p:nvSpPr>
        <p:spPr>
          <a:xfrm>
            <a:off x="1418107" y="1721264"/>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a16="http://schemas.microsoft.com/office/drawing/2014/main" id="{1995354E-E491-45D3-9FCE-9D95331BA82A}"/>
              </a:ext>
            </a:extLst>
          </p:cNvPr>
          <p:cNvSpPr>
            <a:spLocks noGrp="1"/>
          </p:cNvSpPr>
          <p:nvPr>
            <p:ph type="pic" sz="quarter" idx="11"/>
          </p:nvPr>
        </p:nvSpPr>
        <p:spPr>
          <a:xfrm>
            <a:off x="1418107" y="4045365"/>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37827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3C8543-6AD8-4A34-8422-C0245CCE4020}"/>
              </a:ext>
            </a:extLst>
          </p:cNvPr>
          <p:cNvSpPr>
            <a:spLocks noGrp="1"/>
          </p:cNvSpPr>
          <p:nvPr>
            <p:ph/>
          </p:nvPr>
        </p:nvSpPr>
        <p:spPr>
          <a:xfrm>
            <a:off x="609600" y="292100"/>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D6BC7A52-B867-4413-AC26-C9937EA4D9F0}"/>
              </a:ext>
            </a:extLst>
          </p:cNvPr>
          <p:cNvSpPr>
            <a:spLocks noGrp="1"/>
          </p:cNvSpPr>
          <p:nvPr>
            <p:ph type="dt" sz="half" idx="10"/>
          </p:nvPr>
        </p:nvSpPr>
        <p:spPr>
          <a:xfrm>
            <a:off x="609600" y="6245225"/>
            <a:ext cx="28448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4" name="Footer Placeholder 3">
            <a:extLst>
              <a:ext uri="{FF2B5EF4-FFF2-40B4-BE49-F238E27FC236}">
                <a16:creationId xmlns:a16="http://schemas.microsoft.com/office/drawing/2014/main" id="{06B02FB0-502C-46A5-8AF5-2189C9957D46}"/>
              </a:ext>
            </a:extLst>
          </p:cNvPr>
          <p:cNvSpPr>
            <a:spLocks noGrp="1"/>
          </p:cNvSpPr>
          <p:nvPr>
            <p:ph type="ftr" sz="quarter" idx="11"/>
          </p:nvPr>
        </p:nvSpPr>
        <p:spPr>
          <a:xfrm>
            <a:off x="4165600" y="6245225"/>
            <a:ext cx="38608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Slide Number Placeholder 4">
            <a:extLst>
              <a:ext uri="{FF2B5EF4-FFF2-40B4-BE49-F238E27FC236}">
                <a16:creationId xmlns:a16="http://schemas.microsoft.com/office/drawing/2014/main" id="{3D102FE1-D8BF-468B-AAD0-35ACE0C2C9FA}"/>
              </a:ext>
            </a:extLst>
          </p:cNvPr>
          <p:cNvSpPr>
            <a:spLocks noGrp="1"/>
          </p:cNvSpPr>
          <p:nvPr>
            <p:ph type="sldNum" sz="quarter" idx="12"/>
          </p:nvPr>
        </p:nvSpPr>
        <p:spPr>
          <a:xfrm>
            <a:off x="8737600" y="6245225"/>
            <a:ext cx="28448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FACD23-EB3B-4892-8FC0-816C7BA97EF5}" type="slidenum">
              <a:rPr kumimoji="0" lang="en-US" altLang="en-US" sz="1800" b="0" i="0" u="none" strike="noStrike" kern="1200" cap="none" spc="0" normalizeH="0" baseline="0" noProof="0">
                <a:ln>
                  <a:noFill/>
                </a:ln>
                <a:solidFill>
                  <a:prstClr val="black"/>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13580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8191-9625-423F-9067-E1922E9BE9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8D77AD-A010-4DE9-8499-C361B671EF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FB585-2F18-4C15-A6FA-93441BB1B2B2}"/>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Footer Placeholder 4">
            <a:extLst>
              <a:ext uri="{FF2B5EF4-FFF2-40B4-BE49-F238E27FC236}">
                <a16:creationId xmlns:a16="http://schemas.microsoft.com/office/drawing/2014/main" id="{99A83CD8-43A9-4E62-98A5-BB61F36C8FC0}"/>
              </a:ext>
            </a:extLst>
          </p:cNvPr>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6" name="Slide Number Placeholder 5">
            <a:extLst>
              <a:ext uri="{FF2B5EF4-FFF2-40B4-BE49-F238E27FC236}">
                <a16:creationId xmlns:a16="http://schemas.microsoft.com/office/drawing/2014/main" id="{77F57F81-1792-4AC5-B87E-173ECF5E892A}"/>
              </a:ext>
            </a:extLst>
          </p:cNvPr>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DC8EBDA-067D-464A-94C4-BCB51318360C}" type="slidenum">
              <a:rPr kumimoji="0" lang="en-US" altLang="en-US" sz="1800" b="0" i="0" u="none" strike="noStrike" kern="1200" cap="none" spc="0" normalizeH="0" baseline="0" noProof="0">
                <a:ln>
                  <a:noFill/>
                </a:ln>
                <a:solidFill>
                  <a:prstClr val="black"/>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2813936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B2E8-33ED-4A83-9684-AAA7D97F9B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3439CF-D093-463B-9651-3727FE27A429}"/>
              </a:ext>
            </a:extLst>
          </p:cNvPr>
          <p:cNvSpPr>
            <a:spLocks noGrp="1"/>
          </p:cNvSpPr>
          <p:nvPr>
            <p:ph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71F032-6655-4FCD-9E14-B0D19D36AC01}"/>
              </a:ext>
            </a:extLst>
          </p:cNvPr>
          <p:cNvSpPr>
            <a:spLocks noGrp="1"/>
          </p:cNvSpPr>
          <p:nvPr>
            <p:ph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1573F9-4517-4E7E-98B5-5B797960CF74}"/>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6" name="Footer Placeholder 5">
            <a:extLst>
              <a:ext uri="{FF2B5EF4-FFF2-40B4-BE49-F238E27FC236}">
                <a16:creationId xmlns:a16="http://schemas.microsoft.com/office/drawing/2014/main" id="{01E94658-7234-4CA6-AE77-2BA830CE8D44}"/>
              </a:ext>
            </a:extLst>
          </p:cNvPr>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7" name="Slide Number Placeholder 6">
            <a:extLst>
              <a:ext uri="{FF2B5EF4-FFF2-40B4-BE49-F238E27FC236}">
                <a16:creationId xmlns:a16="http://schemas.microsoft.com/office/drawing/2014/main" id="{F6370851-539B-4EA2-95CE-5C5243219087}"/>
              </a:ext>
            </a:extLst>
          </p:cNvPr>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DE276A-703A-4126-8765-D87FD62E03EC}" type="slidenum">
              <a:rPr kumimoji="0" lang="en-US" altLang="en-US" sz="1800" b="0" i="0" u="none" strike="noStrike" kern="1200" cap="none" spc="0" normalizeH="0" baseline="0" noProof="0">
                <a:ln>
                  <a:noFill/>
                </a:ln>
                <a:solidFill>
                  <a:prstClr val="black"/>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779468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8"/>
        <p:cNvGrpSpPr/>
        <p:nvPr/>
      </p:nvGrpSpPr>
      <p:grpSpPr>
        <a:xfrm>
          <a:off x="0" y="0"/>
          <a:ext cx="0" cy="0"/>
          <a:chOff x="0" y="0"/>
          <a:chExt cx="0" cy="0"/>
        </a:xfrm>
      </p:grpSpPr>
      <p:grpSp>
        <p:nvGrpSpPr>
          <p:cNvPr id="229" name="Google Shape;229;p13"/>
          <p:cNvGrpSpPr/>
          <p:nvPr/>
        </p:nvGrpSpPr>
        <p:grpSpPr>
          <a:xfrm>
            <a:off x="-12684" y="-7"/>
            <a:ext cx="12237263" cy="6858025"/>
            <a:chOff x="-9513" y="-6"/>
            <a:chExt cx="9177947" cy="5143519"/>
          </a:xfrm>
        </p:grpSpPr>
        <p:sp>
          <p:nvSpPr>
            <p:cNvPr id="230" name="Google Shape;230;p13"/>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31" name="Google Shape;231;p13"/>
            <p:cNvSpPr/>
            <p:nvPr/>
          </p:nvSpPr>
          <p:spPr>
            <a:xfrm flipH="1">
              <a:off x="109125"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E9F3FF">
                <a:alpha val="5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32" name="Google Shape;232;p13"/>
            <p:cNvSpPr/>
            <p:nvPr/>
          </p:nvSpPr>
          <p:spPr>
            <a:xfrm flipH="1">
              <a:off x="1100819"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E9F3FF">
                <a:alpha val="5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33" name="Google Shape;233;p13"/>
            <p:cNvSpPr/>
            <p:nvPr/>
          </p:nvSpPr>
          <p:spPr>
            <a:xfrm flipH="1">
              <a:off x="6750722"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rgbClr val="E9F3FF">
                <a:alpha val="5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34" name="Google Shape;234;p13"/>
            <p:cNvSpPr/>
            <p:nvPr/>
          </p:nvSpPr>
          <p:spPr>
            <a:xfrm rot="10800000" flipH="1">
              <a:off x="8024650" y="24328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E9F3FF">
                <a:alpha val="5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35" name="Google Shape;235;p13"/>
            <p:cNvSpPr/>
            <p:nvPr/>
          </p:nvSpPr>
          <p:spPr>
            <a:xfrm rot="10800000" flipH="1">
              <a:off x="8024650" y="2598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E9F3FF">
                <a:alpha val="5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36" name="Google Shape;236;p13"/>
            <p:cNvSpPr/>
            <p:nvPr/>
          </p:nvSpPr>
          <p:spPr>
            <a:xfrm flipH="1">
              <a:off x="-9513" y="26003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E9F3FF">
                <a:alpha val="502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grpSp>
      <p:grpSp>
        <p:nvGrpSpPr>
          <p:cNvPr id="237" name="Google Shape;237;p13"/>
          <p:cNvGrpSpPr/>
          <p:nvPr/>
        </p:nvGrpSpPr>
        <p:grpSpPr>
          <a:xfrm>
            <a:off x="5708554" y="100237"/>
            <a:ext cx="774893" cy="167204"/>
            <a:chOff x="4685288" y="186288"/>
            <a:chExt cx="419375" cy="90485"/>
          </a:xfrm>
        </p:grpSpPr>
        <p:sp>
          <p:nvSpPr>
            <p:cNvPr id="238" name="Google Shape;238;p1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239" name="Google Shape;239;p13"/>
            <p:cNvGrpSpPr/>
            <p:nvPr/>
          </p:nvGrpSpPr>
          <p:grpSpPr>
            <a:xfrm>
              <a:off x="4685288" y="186300"/>
              <a:ext cx="419375" cy="90473"/>
              <a:chOff x="4390000" y="182175"/>
              <a:chExt cx="419375" cy="90473"/>
            </a:xfrm>
          </p:grpSpPr>
          <p:sp>
            <p:nvSpPr>
              <p:cNvPr id="240" name="Google Shape;240;p1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sp>
            <p:nvSpPr>
              <p:cNvPr id="241" name="Google Shape;241;p1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微软雅黑"/>
                  <a:cs typeface="+mn-cs"/>
                </a:endParaRPr>
              </a:p>
            </p:txBody>
          </p:sp>
        </p:grpSp>
      </p:grpSp>
      <p:sp>
        <p:nvSpPr>
          <p:cNvPr id="242" name="Google Shape;242;p13"/>
          <p:cNvSpPr txBox="1">
            <a:spLocks noGrp="1"/>
          </p:cNvSpPr>
          <p:nvPr>
            <p:ph type="subTitle" idx="1"/>
          </p:nvPr>
        </p:nvSpPr>
        <p:spPr>
          <a:xfrm>
            <a:off x="1938951" y="2823660"/>
            <a:ext cx="31568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accent5"/>
                </a:solidFill>
              </a:defRPr>
            </a:lvl1pPr>
            <a:lvl2pPr lvl="1" algn="ctr" rtl="0">
              <a:lnSpc>
                <a:spcPct val="100000"/>
              </a:lnSpc>
              <a:spcBef>
                <a:spcPts val="0"/>
              </a:spcBef>
              <a:spcAft>
                <a:spcPts val="0"/>
              </a:spcAft>
              <a:buNone/>
              <a:defRPr sz="2133">
                <a:solidFill>
                  <a:schemeClr val="accent5"/>
                </a:solidFill>
              </a:defRPr>
            </a:lvl2pPr>
            <a:lvl3pPr lvl="2" algn="ctr" rtl="0">
              <a:lnSpc>
                <a:spcPct val="100000"/>
              </a:lnSpc>
              <a:spcBef>
                <a:spcPts val="0"/>
              </a:spcBef>
              <a:spcAft>
                <a:spcPts val="0"/>
              </a:spcAft>
              <a:buNone/>
              <a:defRPr sz="2133">
                <a:solidFill>
                  <a:schemeClr val="accent5"/>
                </a:solidFill>
              </a:defRPr>
            </a:lvl3pPr>
            <a:lvl4pPr lvl="3" algn="ctr" rtl="0">
              <a:lnSpc>
                <a:spcPct val="100000"/>
              </a:lnSpc>
              <a:spcBef>
                <a:spcPts val="0"/>
              </a:spcBef>
              <a:spcAft>
                <a:spcPts val="0"/>
              </a:spcAft>
              <a:buNone/>
              <a:defRPr sz="2133">
                <a:solidFill>
                  <a:schemeClr val="accent5"/>
                </a:solidFill>
              </a:defRPr>
            </a:lvl4pPr>
            <a:lvl5pPr lvl="4" algn="ctr" rtl="0">
              <a:lnSpc>
                <a:spcPct val="100000"/>
              </a:lnSpc>
              <a:spcBef>
                <a:spcPts val="0"/>
              </a:spcBef>
              <a:spcAft>
                <a:spcPts val="0"/>
              </a:spcAft>
              <a:buNone/>
              <a:defRPr sz="2133">
                <a:solidFill>
                  <a:schemeClr val="accent5"/>
                </a:solidFill>
              </a:defRPr>
            </a:lvl5pPr>
            <a:lvl6pPr lvl="5" algn="ctr" rtl="0">
              <a:lnSpc>
                <a:spcPct val="100000"/>
              </a:lnSpc>
              <a:spcBef>
                <a:spcPts val="0"/>
              </a:spcBef>
              <a:spcAft>
                <a:spcPts val="0"/>
              </a:spcAft>
              <a:buNone/>
              <a:defRPr sz="2133">
                <a:solidFill>
                  <a:schemeClr val="accent5"/>
                </a:solidFill>
              </a:defRPr>
            </a:lvl6pPr>
            <a:lvl7pPr lvl="6" algn="ctr" rtl="0">
              <a:lnSpc>
                <a:spcPct val="100000"/>
              </a:lnSpc>
              <a:spcBef>
                <a:spcPts val="0"/>
              </a:spcBef>
              <a:spcAft>
                <a:spcPts val="0"/>
              </a:spcAft>
              <a:buNone/>
              <a:defRPr sz="2133">
                <a:solidFill>
                  <a:schemeClr val="accent5"/>
                </a:solidFill>
              </a:defRPr>
            </a:lvl7pPr>
            <a:lvl8pPr lvl="7" algn="ctr" rtl="0">
              <a:lnSpc>
                <a:spcPct val="100000"/>
              </a:lnSpc>
              <a:spcBef>
                <a:spcPts val="0"/>
              </a:spcBef>
              <a:spcAft>
                <a:spcPts val="0"/>
              </a:spcAft>
              <a:buNone/>
              <a:defRPr sz="2133">
                <a:solidFill>
                  <a:schemeClr val="accent5"/>
                </a:solidFill>
              </a:defRPr>
            </a:lvl8pPr>
            <a:lvl9pPr lvl="8" algn="ctr" rtl="0">
              <a:lnSpc>
                <a:spcPct val="100000"/>
              </a:lnSpc>
              <a:spcBef>
                <a:spcPts val="0"/>
              </a:spcBef>
              <a:spcAft>
                <a:spcPts val="0"/>
              </a:spcAft>
              <a:buNone/>
              <a:defRPr sz="2133">
                <a:solidFill>
                  <a:schemeClr val="accent5"/>
                </a:solidFill>
              </a:defRPr>
            </a:lvl9pPr>
          </a:lstStyle>
          <a:p>
            <a:endParaRPr/>
          </a:p>
        </p:txBody>
      </p:sp>
      <p:sp>
        <p:nvSpPr>
          <p:cNvPr id="243" name="Google Shape;243;p13"/>
          <p:cNvSpPr txBox="1">
            <a:spLocks noGrp="1"/>
          </p:cNvSpPr>
          <p:nvPr>
            <p:ph type="subTitle" idx="2"/>
          </p:nvPr>
        </p:nvSpPr>
        <p:spPr>
          <a:xfrm>
            <a:off x="7096300" y="2837112"/>
            <a:ext cx="31568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accent5"/>
                </a:solidFill>
              </a:defRPr>
            </a:lvl1pPr>
            <a:lvl2pPr lvl="1" algn="ctr" rtl="0">
              <a:lnSpc>
                <a:spcPct val="100000"/>
              </a:lnSpc>
              <a:spcBef>
                <a:spcPts val="0"/>
              </a:spcBef>
              <a:spcAft>
                <a:spcPts val="0"/>
              </a:spcAft>
              <a:buNone/>
              <a:defRPr sz="2133">
                <a:solidFill>
                  <a:schemeClr val="accent5"/>
                </a:solidFill>
              </a:defRPr>
            </a:lvl2pPr>
            <a:lvl3pPr lvl="2" algn="ctr" rtl="0">
              <a:lnSpc>
                <a:spcPct val="100000"/>
              </a:lnSpc>
              <a:spcBef>
                <a:spcPts val="0"/>
              </a:spcBef>
              <a:spcAft>
                <a:spcPts val="0"/>
              </a:spcAft>
              <a:buNone/>
              <a:defRPr sz="2133">
                <a:solidFill>
                  <a:schemeClr val="accent5"/>
                </a:solidFill>
              </a:defRPr>
            </a:lvl3pPr>
            <a:lvl4pPr lvl="3" algn="ctr" rtl="0">
              <a:lnSpc>
                <a:spcPct val="100000"/>
              </a:lnSpc>
              <a:spcBef>
                <a:spcPts val="0"/>
              </a:spcBef>
              <a:spcAft>
                <a:spcPts val="0"/>
              </a:spcAft>
              <a:buNone/>
              <a:defRPr sz="2133">
                <a:solidFill>
                  <a:schemeClr val="accent5"/>
                </a:solidFill>
              </a:defRPr>
            </a:lvl4pPr>
            <a:lvl5pPr lvl="4" algn="ctr" rtl="0">
              <a:lnSpc>
                <a:spcPct val="100000"/>
              </a:lnSpc>
              <a:spcBef>
                <a:spcPts val="0"/>
              </a:spcBef>
              <a:spcAft>
                <a:spcPts val="0"/>
              </a:spcAft>
              <a:buNone/>
              <a:defRPr sz="2133">
                <a:solidFill>
                  <a:schemeClr val="accent5"/>
                </a:solidFill>
              </a:defRPr>
            </a:lvl5pPr>
            <a:lvl6pPr lvl="5" algn="ctr" rtl="0">
              <a:lnSpc>
                <a:spcPct val="100000"/>
              </a:lnSpc>
              <a:spcBef>
                <a:spcPts val="0"/>
              </a:spcBef>
              <a:spcAft>
                <a:spcPts val="0"/>
              </a:spcAft>
              <a:buNone/>
              <a:defRPr sz="2133">
                <a:solidFill>
                  <a:schemeClr val="accent5"/>
                </a:solidFill>
              </a:defRPr>
            </a:lvl6pPr>
            <a:lvl7pPr lvl="6" algn="ctr" rtl="0">
              <a:lnSpc>
                <a:spcPct val="100000"/>
              </a:lnSpc>
              <a:spcBef>
                <a:spcPts val="0"/>
              </a:spcBef>
              <a:spcAft>
                <a:spcPts val="0"/>
              </a:spcAft>
              <a:buNone/>
              <a:defRPr sz="2133">
                <a:solidFill>
                  <a:schemeClr val="accent5"/>
                </a:solidFill>
              </a:defRPr>
            </a:lvl7pPr>
            <a:lvl8pPr lvl="7" algn="ctr" rtl="0">
              <a:lnSpc>
                <a:spcPct val="100000"/>
              </a:lnSpc>
              <a:spcBef>
                <a:spcPts val="0"/>
              </a:spcBef>
              <a:spcAft>
                <a:spcPts val="0"/>
              </a:spcAft>
              <a:buNone/>
              <a:defRPr sz="2133">
                <a:solidFill>
                  <a:schemeClr val="accent5"/>
                </a:solidFill>
              </a:defRPr>
            </a:lvl8pPr>
            <a:lvl9pPr lvl="8" algn="ctr" rtl="0">
              <a:lnSpc>
                <a:spcPct val="100000"/>
              </a:lnSpc>
              <a:spcBef>
                <a:spcPts val="0"/>
              </a:spcBef>
              <a:spcAft>
                <a:spcPts val="0"/>
              </a:spcAft>
              <a:buNone/>
              <a:defRPr sz="2133">
                <a:solidFill>
                  <a:schemeClr val="accent5"/>
                </a:solidFill>
              </a:defRPr>
            </a:lvl9pPr>
          </a:lstStyle>
          <a:p>
            <a:endParaRPr/>
          </a:p>
        </p:txBody>
      </p:sp>
      <p:sp>
        <p:nvSpPr>
          <p:cNvPr id="244" name="Google Shape;244;p13"/>
          <p:cNvSpPr txBox="1">
            <a:spLocks noGrp="1"/>
          </p:cNvSpPr>
          <p:nvPr>
            <p:ph type="title" hasCustomPrompt="1"/>
          </p:nvPr>
        </p:nvSpPr>
        <p:spPr>
          <a:xfrm>
            <a:off x="3027151" y="1856671"/>
            <a:ext cx="980400" cy="51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4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45" name="Google Shape;245;p13"/>
          <p:cNvSpPr txBox="1">
            <a:spLocks noGrp="1"/>
          </p:cNvSpPr>
          <p:nvPr>
            <p:ph type="title" idx="3" hasCustomPrompt="1"/>
          </p:nvPr>
        </p:nvSpPr>
        <p:spPr>
          <a:xfrm>
            <a:off x="8173683" y="1857771"/>
            <a:ext cx="980400" cy="51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4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46" name="Google Shape;246;p13"/>
          <p:cNvSpPr txBox="1">
            <a:spLocks noGrp="1"/>
          </p:cNvSpPr>
          <p:nvPr>
            <p:ph type="subTitle" idx="4"/>
          </p:nvPr>
        </p:nvSpPr>
        <p:spPr>
          <a:xfrm>
            <a:off x="1345900" y="2413297"/>
            <a:ext cx="4342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24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24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24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24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24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24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24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2400" b="1">
                <a:solidFill>
                  <a:schemeClr val="accent5"/>
                </a:solidFill>
                <a:latin typeface="Aldrich"/>
                <a:ea typeface="Aldrich"/>
                <a:cs typeface="Aldrich"/>
                <a:sym typeface="Aldrich"/>
              </a:defRPr>
            </a:lvl9pPr>
          </a:lstStyle>
          <a:p>
            <a:endParaRPr/>
          </a:p>
        </p:txBody>
      </p:sp>
      <p:sp>
        <p:nvSpPr>
          <p:cNvPr id="247" name="Google Shape;247;p13"/>
          <p:cNvSpPr txBox="1">
            <a:spLocks noGrp="1"/>
          </p:cNvSpPr>
          <p:nvPr>
            <p:ph type="subTitle" idx="5"/>
          </p:nvPr>
        </p:nvSpPr>
        <p:spPr>
          <a:xfrm>
            <a:off x="6503300" y="2426764"/>
            <a:ext cx="4342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24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24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24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24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24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24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24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2400" b="1">
                <a:solidFill>
                  <a:schemeClr val="accent5"/>
                </a:solidFill>
                <a:latin typeface="Aldrich"/>
                <a:ea typeface="Aldrich"/>
                <a:cs typeface="Aldrich"/>
                <a:sym typeface="Aldrich"/>
              </a:defRPr>
            </a:lvl9pPr>
          </a:lstStyle>
          <a:p>
            <a:endParaRPr/>
          </a:p>
        </p:txBody>
      </p:sp>
      <p:sp>
        <p:nvSpPr>
          <p:cNvPr id="248" name="Google Shape;248;p13"/>
          <p:cNvSpPr txBox="1">
            <a:spLocks noGrp="1"/>
          </p:cNvSpPr>
          <p:nvPr>
            <p:ph type="title" idx="6"/>
          </p:nvPr>
        </p:nvSpPr>
        <p:spPr>
          <a:xfrm>
            <a:off x="963167" y="707667"/>
            <a:ext cx="10265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9" name="Google Shape;249;p13"/>
          <p:cNvSpPr txBox="1">
            <a:spLocks noGrp="1"/>
          </p:cNvSpPr>
          <p:nvPr>
            <p:ph type="subTitle" idx="7"/>
          </p:nvPr>
        </p:nvSpPr>
        <p:spPr>
          <a:xfrm>
            <a:off x="1938951" y="4984127"/>
            <a:ext cx="31568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accent5"/>
                </a:solidFill>
              </a:defRPr>
            </a:lvl1pPr>
            <a:lvl2pPr lvl="1" algn="ctr" rtl="0">
              <a:lnSpc>
                <a:spcPct val="100000"/>
              </a:lnSpc>
              <a:spcBef>
                <a:spcPts val="0"/>
              </a:spcBef>
              <a:spcAft>
                <a:spcPts val="0"/>
              </a:spcAft>
              <a:buNone/>
              <a:defRPr sz="2133">
                <a:solidFill>
                  <a:schemeClr val="accent5"/>
                </a:solidFill>
              </a:defRPr>
            </a:lvl2pPr>
            <a:lvl3pPr lvl="2" algn="ctr" rtl="0">
              <a:lnSpc>
                <a:spcPct val="100000"/>
              </a:lnSpc>
              <a:spcBef>
                <a:spcPts val="0"/>
              </a:spcBef>
              <a:spcAft>
                <a:spcPts val="0"/>
              </a:spcAft>
              <a:buNone/>
              <a:defRPr sz="2133">
                <a:solidFill>
                  <a:schemeClr val="accent5"/>
                </a:solidFill>
              </a:defRPr>
            </a:lvl3pPr>
            <a:lvl4pPr lvl="3" algn="ctr" rtl="0">
              <a:lnSpc>
                <a:spcPct val="100000"/>
              </a:lnSpc>
              <a:spcBef>
                <a:spcPts val="0"/>
              </a:spcBef>
              <a:spcAft>
                <a:spcPts val="0"/>
              </a:spcAft>
              <a:buNone/>
              <a:defRPr sz="2133">
                <a:solidFill>
                  <a:schemeClr val="accent5"/>
                </a:solidFill>
              </a:defRPr>
            </a:lvl4pPr>
            <a:lvl5pPr lvl="4" algn="ctr" rtl="0">
              <a:lnSpc>
                <a:spcPct val="100000"/>
              </a:lnSpc>
              <a:spcBef>
                <a:spcPts val="0"/>
              </a:spcBef>
              <a:spcAft>
                <a:spcPts val="0"/>
              </a:spcAft>
              <a:buNone/>
              <a:defRPr sz="2133">
                <a:solidFill>
                  <a:schemeClr val="accent5"/>
                </a:solidFill>
              </a:defRPr>
            </a:lvl5pPr>
            <a:lvl6pPr lvl="5" algn="ctr" rtl="0">
              <a:lnSpc>
                <a:spcPct val="100000"/>
              </a:lnSpc>
              <a:spcBef>
                <a:spcPts val="0"/>
              </a:spcBef>
              <a:spcAft>
                <a:spcPts val="0"/>
              </a:spcAft>
              <a:buNone/>
              <a:defRPr sz="2133">
                <a:solidFill>
                  <a:schemeClr val="accent5"/>
                </a:solidFill>
              </a:defRPr>
            </a:lvl6pPr>
            <a:lvl7pPr lvl="6" algn="ctr" rtl="0">
              <a:lnSpc>
                <a:spcPct val="100000"/>
              </a:lnSpc>
              <a:spcBef>
                <a:spcPts val="0"/>
              </a:spcBef>
              <a:spcAft>
                <a:spcPts val="0"/>
              </a:spcAft>
              <a:buNone/>
              <a:defRPr sz="2133">
                <a:solidFill>
                  <a:schemeClr val="accent5"/>
                </a:solidFill>
              </a:defRPr>
            </a:lvl7pPr>
            <a:lvl8pPr lvl="7" algn="ctr" rtl="0">
              <a:lnSpc>
                <a:spcPct val="100000"/>
              </a:lnSpc>
              <a:spcBef>
                <a:spcPts val="0"/>
              </a:spcBef>
              <a:spcAft>
                <a:spcPts val="0"/>
              </a:spcAft>
              <a:buNone/>
              <a:defRPr sz="2133">
                <a:solidFill>
                  <a:schemeClr val="accent5"/>
                </a:solidFill>
              </a:defRPr>
            </a:lvl8pPr>
            <a:lvl9pPr lvl="8" algn="ctr" rtl="0">
              <a:lnSpc>
                <a:spcPct val="100000"/>
              </a:lnSpc>
              <a:spcBef>
                <a:spcPts val="0"/>
              </a:spcBef>
              <a:spcAft>
                <a:spcPts val="0"/>
              </a:spcAft>
              <a:buNone/>
              <a:defRPr sz="2133">
                <a:solidFill>
                  <a:schemeClr val="accent5"/>
                </a:solidFill>
              </a:defRPr>
            </a:lvl9pPr>
          </a:lstStyle>
          <a:p>
            <a:endParaRPr/>
          </a:p>
        </p:txBody>
      </p:sp>
      <p:sp>
        <p:nvSpPr>
          <p:cNvPr id="250" name="Google Shape;250;p13"/>
          <p:cNvSpPr txBox="1">
            <a:spLocks noGrp="1"/>
          </p:cNvSpPr>
          <p:nvPr>
            <p:ph type="subTitle" idx="8"/>
          </p:nvPr>
        </p:nvSpPr>
        <p:spPr>
          <a:xfrm>
            <a:off x="7096300" y="4997579"/>
            <a:ext cx="31568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accent5"/>
                </a:solidFill>
              </a:defRPr>
            </a:lvl1pPr>
            <a:lvl2pPr lvl="1" algn="ctr" rtl="0">
              <a:lnSpc>
                <a:spcPct val="100000"/>
              </a:lnSpc>
              <a:spcBef>
                <a:spcPts val="0"/>
              </a:spcBef>
              <a:spcAft>
                <a:spcPts val="0"/>
              </a:spcAft>
              <a:buNone/>
              <a:defRPr sz="2133">
                <a:solidFill>
                  <a:schemeClr val="accent5"/>
                </a:solidFill>
              </a:defRPr>
            </a:lvl2pPr>
            <a:lvl3pPr lvl="2" algn="ctr" rtl="0">
              <a:lnSpc>
                <a:spcPct val="100000"/>
              </a:lnSpc>
              <a:spcBef>
                <a:spcPts val="0"/>
              </a:spcBef>
              <a:spcAft>
                <a:spcPts val="0"/>
              </a:spcAft>
              <a:buNone/>
              <a:defRPr sz="2133">
                <a:solidFill>
                  <a:schemeClr val="accent5"/>
                </a:solidFill>
              </a:defRPr>
            </a:lvl3pPr>
            <a:lvl4pPr lvl="3" algn="ctr" rtl="0">
              <a:lnSpc>
                <a:spcPct val="100000"/>
              </a:lnSpc>
              <a:spcBef>
                <a:spcPts val="0"/>
              </a:spcBef>
              <a:spcAft>
                <a:spcPts val="0"/>
              </a:spcAft>
              <a:buNone/>
              <a:defRPr sz="2133">
                <a:solidFill>
                  <a:schemeClr val="accent5"/>
                </a:solidFill>
              </a:defRPr>
            </a:lvl4pPr>
            <a:lvl5pPr lvl="4" algn="ctr" rtl="0">
              <a:lnSpc>
                <a:spcPct val="100000"/>
              </a:lnSpc>
              <a:spcBef>
                <a:spcPts val="0"/>
              </a:spcBef>
              <a:spcAft>
                <a:spcPts val="0"/>
              </a:spcAft>
              <a:buNone/>
              <a:defRPr sz="2133">
                <a:solidFill>
                  <a:schemeClr val="accent5"/>
                </a:solidFill>
              </a:defRPr>
            </a:lvl5pPr>
            <a:lvl6pPr lvl="5" algn="ctr" rtl="0">
              <a:lnSpc>
                <a:spcPct val="100000"/>
              </a:lnSpc>
              <a:spcBef>
                <a:spcPts val="0"/>
              </a:spcBef>
              <a:spcAft>
                <a:spcPts val="0"/>
              </a:spcAft>
              <a:buNone/>
              <a:defRPr sz="2133">
                <a:solidFill>
                  <a:schemeClr val="accent5"/>
                </a:solidFill>
              </a:defRPr>
            </a:lvl6pPr>
            <a:lvl7pPr lvl="6" algn="ctr" rtl="0">
              <a:lnSpc>
                <a:spcPct val="100000"/>
              </a:lnSpc>
              <a:spcBef>
                <a:spcPts val="0"/>
              </a:spcBef>
              <a:spcAft>
                <a:spcPts val="0"/>
              </a:spcAft>
              <a:buNone/>
              <a:defRPr sz="2133">
                <a:solidFill>
                  <a:schemeClr val="accent5"/>
                </a:solidFill>
              </a:defRPr>
            </a:lvl7pPr>
            <a:lvl8pPr lvl="7" algn="ctr" rtl="0">
              <a:lnSpc>
                <a:spcPct val="100000"/>
              </a:lnSpc>
              <a:spcBef>
                <a:spcPts val="0"/>
              </a:spcBef>
              <a:spcAft>
                <a:spcPts val="0"/>
              </a:spcAft>
              <a:buNone/>
              <a:defRPr sz="2133">
                <a:solidFill>
                  <a:schemeClr val="accent5"/>
                </a:solidFill>
              </a:defRPr>
            </a:lvl8pPr>
            <a:lvl9pPr lvl="8" algn="ctr" rtl="0">
              <a:lnSpc>
                <a:spcPct val="100000"/>
              </a:lnSpc>
              <a:spcBef>
                <a:spcPts val="0"/>
              </a:spcBef>
              <a:spcAft>
                <a:spcPts val="0"/>
              </a:spcAft>
              <a:buNone/>
              <a:defRPr sz="2133">
                <a:solidFill>
                  <a:schemeClr val="accent5"/>
                </a:solidFill>
              </a:defRPr>
            </a:lvl9pPr>
          </a:lstStyle>
          <a:p>
            <a:endParaRPr/>
          </a:p>
        </p:txBody>
      </p:sp>
      <p:sp>
        <p:nvSpPr>
          <p:cNvPr id="251" name="Google Shape;251;p13"/>
          <p:cNvSpPr txBox="1">
            <a:spLocks noGrp="1"/>
          </p:cNvSpPr>
          <p:nvPr>
            <p:ph type="title" idx="9" hasCustomPrompt="1"/>
          </p:nvPr>
        </p:nvSpPr>
        <p:spPr>
          <a:xfrm>
            <a:off x="3027151" y="4017137"/>
            <a:ext cx="980400" cy="51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4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52" name="Google Shape;252;p13"/>
          <p:cNvSpPr txBox="1">
            <a:spLocks noGrp="1"/>
          </p:cNvSpPr>
          <p:nvPr>
            <p:ph type="title" idx="13" hasCustomPrompt="1"/>
          </p:nvPr>
        </p:nvSpPr>
        <p:spPr>
          <a:xfrm>
            <a:off x="8173683" y="4018237"/>
            <a:ext cx="980400" cy="51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4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53" name="Google Shape;253;p13"/>
          <p:cNvSpPr txBox="1">
            <a:spLocks noGrp="1"/>
          </p:cNvSpPr>
          <p:nvPr>
            <p:ph type="subTitle" idx="14"/>
          </p:nvPr>
        </p:nvSpPr>
        <p:spPr>
          <a:xfrm>
            <a:off x="1345900" y="4573764"/>
            <a:ext cx="4342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24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24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24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24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24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24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24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2400" b="1">
                <a:solidFill>
                  <a:schemeClr val="accent5"/>
                </a:solidFill>
                <a:latin typeface="Aldrich"/>
                <a:ea typeface="Aldrich"/>
                <a:cs typeface="Aldrich"/>
                <a:sym typeface="Aldrich"/>
              </a:defRPr>
            </a:lvl9pPr>
          </a:lstStyle>
          <a:p>
            <a:endParaRPr/>
          </a:p>
        </p:txBody>
      </p:sp>
      <p:sp>
        <p:nvSpPr>
          <p:cNvPr id="254" name="Google Shape;254;p13"/>
          <p:cNvSpPr txBox="1">
            <a:spLocks noGrp="1"/>
          </p:cNvSpPr>
          <p:nvPr>
            <p:ph type="subTitle" idx="15"/>
          </p:nvPr>
        </p:nvSpPr>
        <p:spPr>
          <a:xfrm>
            <a:off x="6503300" y="4587231"/>
            <a:ext cx="4342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24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24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24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24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24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24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24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2400" b="1">
                <a:solidFill>
                  <a:schemeClr val="accent5"/>
                </a:solidFill>
                <a:latin typeface="Aldrich"/>
                <a:ea typeface="Aldrich"/>
                <a:cs typeface="Aldrich"/>
                <a:sym typeface="Aldrich"/>
              </a:defRPr>
            </a:lvl9pPr>
          </a:lstStyle>
          <a:p>
            <a:endParaRPr/>
          </a:p>
        </p:txBody>
      </p:sp>
    </p:spTree>
    <p:extLst>
      <p:ext uri="{BB962C8B-B14F-4D97-AF65-F5344CB8AC3E}">
        <p14:creationId xmlns:p14="http://schemas.microsoft.com/office/powerpoint/2010/main" val="3059887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5402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971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2DCED4-6884-4DED-AA36-9F95F21F7F1F}"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75209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8336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8438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9"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6"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6"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6544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478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3581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5280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30"/>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62191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3027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811839"/>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6" y="365128"/>
            <a:ext cx="7734300" cy="581183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74428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861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2DCED4-6884-4DED-AA36-9F95F21F7F1F}"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27690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2DCED4-6884-4DED-AA36-9F95F21F7F1F}"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1156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2DCED4-6884-4DED-AA36-9F95F21F7F1F}"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8711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DCED4-6884-4DED-AA36-9F95F21F7F1F}"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92924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280755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0460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21" Type="http://schemas.openxmlformats.org/officeDocument/2006/relationships/image" Target="../media/image4.emf"/><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6.emf"/><Relationship Id="rId10" Type="http://schemas.openxmlformats.org/officeDocument/2006/relationships/slideLayout" Target="../slideLayouts/slideLayout21.xml"/><Relationship Id="rId19" Type="http://schemas.openxmlformats.org/officeDocument/2006/relationships/image" Target="../media/image2.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CED4-6884-4DED-AA36-9F95F21F7F1F}" type="datetimeFigureOut">
              <a:rPr lang="en-US" smtClean="0"/>
              <a:t>11/25/2022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3AC9-D0C9-4E9C-8EDC-C0DDEEDFE8F7}" type="slidenum">
              <a:rPr lang="en-US" smtClean="0"/>
              <a:t>‹#›</a:t>
            </a:fld>
            <a:endParaRPr lang="en-US"/>
          </a:p>
        </p:txBody>
      </p:sp>
    </p:spTree>
    <p:extLst>
      <p:ext uri="{BB962C8B-B14F-4D97-AF65-F5344CB8AC3E}">
        <p14:creationId xmlns:p14="http://schemas.microsoft.com/office/powerpoint/2010/main" val="361581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17CAA4B6-7102-430B-A202-7221145AB4C2}"/>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5572" t="18492" r="5572" b="14366"/>
          <a:stretch/>
        </p:blipFill>
        <p:spPr>
          <a:xfrm>
            <a:off x="0" y="12700"/>
            <a:ext cx="12192000" cy="6845300"/>
          </a:xfrm>
          <a:prstGeom prst="rect">
            <a:avLst/>
          </a:prstGeom>
        </p:spPr>
      </p:pic>
      <p:pic>
        <p:nvPicPr>
          <p:cNvPr id="9" name="图片 8">
            <a:extLst>
              <a:ext uri="{FF2B5EF4-FFF2-40B4-BE49-F238E27FC236}">
                <a16:creationId xmlns:a16="http://schemas.microsoft.com/office/drawing/2014/main" id="{CDC4D4C5-4695-4A81-AEDB-A9DAC17F03D5}"/>
              </a:ext>
            </a:extLst>
          </p:cNvPr>
          <p:cNvPicPr>
            <a:picLocks noChangeAspect="1"/>
          </p:cNvPicPr>
          <p:nvPr userDrawn="1"/>
        </p:nvPicPr>
        <p:blipFill>
          <a:blip r:embed="rId19"/>
          <a:stretch>
            <a:fillRect/>
          </a:stretch>
        </p:blipFill>
        <p:spPr>
          <a:xfrm>
            <a:off x="7621545" y="2694141"/>
            <a:ext cx="1074405" cy="1255291"/>
          </a:xfrm>
          <a:prstGeom prst="rect">
            <a:avLst/>
          </a:prstGeom>
        </p:spPr>
      </p:pic>
      <p:pic>
        <p:nvPicPr>
          <p:cNvPr id="10" name="图片 9">
            <a:extLst>
              <a:ext uri="{FF2B5EF4-FFF2-40B4-BE49-F238E27FC236}">
                <a16:creationId xmlns:a16="http://schemas.microsoft.com/office/drawing/2014/main" id="{C6B22C73-CB3A-4D5F-A354-B4BC2A44F4B3}"/>
              </a:ext>
            </a:extLst>
          </p:cNvPr>
          <p:cNvPicPr>
            <a:picLocks noChangeAspect="1"/>
          </p:cNvPicPr>
          <p:nvPr userDrawn="1"/>
        </p:nvPicPr>
        <p:blipFill>
          <a:blip r:embed="rId20"/>
          <a:stretch>
            <a:fillRect/>
          </a:stretch>
        </p:blipFill>
        <p:spPr>
          <a:xfrm rot="19092273">
            <a:off x="5969039" y="3535273"/>
            <a:ext cx="958588" cy="832716"/>
          </a:xfrm>
          <a:prstGeom prst="rect">
            <a:avLst/>
          </a:prstGeom>
        </p:spPr>
      </p:pic>
      <p:pic>
        <p:nvPicPr>
          <p:cNvPr id="11" name="图片 10">
            <a:extLst>
              <a:ext uri="{FF2B5EF4-FFF2-40B4-BE49-F238E27FC236}">
                <a16:creationId xmlns:a16="http://schemas.microsoft.com/office/drawing/2014/main" id="{2FE88D25-8D4A-412E-AD3D-0F8BCBC51B4A}"/>
              </a:ext>
            </a:extLst>
          </p:cNvPr>
          <p:cNvPicPr>
            <a:picLocks noChangeAspect="1"/>
          </p:cNvPicPr>
          <p:nvPr userDrawn="1"/>
        </p:nvPicPr>
        <p:blipFill>
          <a:blip r:embed="rId21"/>
          <a:stretch>
            <a:fillRect/>
          </a:stretch>
        </p:blipFill>
        <p:spPr>
          <a:xfrm>
            <a:off x="5478546" y="2363843"/>
            <a:ext cx="1249202" cy="957943"/>
          </a:xfrm>
          <a:prstGeom prst="rect">
            <a:avLst/>
          </a:prstGeom>
        </p:spPr>
      </p:pic>
      <p:pic>
        <p:nvPicPr>
          <p:cNvPr id="12" name="图片 11">
            <a:extLst>
              <a:ext uri="{FF2B5EF4-FFF2-40B4-BE49-F238E27FC236}">
                <a16:creationId xmlns:a16="http://schemas.microsoft.com/office/drawing/2014/main" id="{4A9075CD-A1EE-4172-8AD1-315DB9617712}"/>
              </a:ext>
            </a:extLst>
          </p:cNvPr>
          <p:cNvPicPr>
            <a:picLocks noChangeAspect="1"/>
          </p:cNvPicPr>
          <p:nvPr userDrawn="1"/>
        </p:nvPicPr>
        <p:blipFill>
          <a:blip r:embed="rId22"/>
          <a:stretch>
            <a:fillRect/>
          </a:stretch>
        </p:blipFill>
        <p:spPr>
          <a:xfrm>
            <a:off x="1667797" y="4337189"/>
            <a:ext cx="834103" cy="728303"/>
          </a:xfrm>
          <a:prstGeom prst="rect">
            <a:avLst/>
          </a:prstGeom>
        </p:spPr>
      </p:pic>
      <p:pic>
        <p:nvPicPr>
          <p:cNvPr id="13" name="图片 12">
            <a:extLst>
              <a:ext uri="{FF2B5EF4-FFF2-40B4-BE49-F238E27FC236}">
                <a16:creationId xmlns:a16="http://schemas.microsoft.com/office/drawing/2014/main" id="{5CD8F5F7-0EAB-4A58-88E9-007D8AD8404D}"/>
              </a:ext>
            </a:extLst>
          </p:cNvPr>
          <p:cNvPicPr>
            <a:picLocks noChangeAspect="1"/>
          </p:cNvPicPr>
          <p:nvPr userDrawn="1"/>
        </p:nvPicPr>
        <p:blipFill>
          <a:blip r:embed="rId23"/>
          <a:stretch>
            <a:fillRect/>
          </a:stretch>
        </p:blipFill>
        <p:spPr>
          <a:xfrm>
            <a:off x="3488071" y="2471057"/>
            <a:ext cx="1787050" cy="1485494"/>
          </a:xfrm>
          <a:prstGeom prst="rect">
            <a:avLst/>
          </a:prstGeom>
        </p:spPr>
      </p:pic>
      <p:sp>
        <p:nvSpPr>
          <p:cNvPr id="15" name="矩形 14">
            <a:extLst>
              <a:ext uri="{FF2B5EF4-FFF2-40B4-BE49-F238E27FC236}">
                <a16:creationId xmlns:a16="http://schemas.microsoft.com/office/drawing/2014/main" id="{93AE9060-CBEC-4F37-84ED-FEC5B3A64DC8}"/>
              </a:ext>
            </a:extLst>
          </p:cNvPr>
          <p:cNvSpPr/>
          <p:nvPr userDrawn="1"/>
        </p:nvSpPr>
        <p:spPr>
          <a:xfrm>
            <a:off x="0" y="0"/>
            <a:ext cx="12192000" cy="6858000"/>
          </a:xfrm>
          <a:prstGeom prst="rect">
            <a:avLst/>
          </a:prstGeom>
          <a:solidFill>
            <a:srgbClr val="F6F0E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36421276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11/25/2022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68302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9200" cy="1080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120"/>
            <a:stretch>
              <a:fillRect/>
            </a:stretch>
          </p:blipFill>
          <p:spPr>
            <a:xfrm>
              <a:off x="0" y="0"/>
              <a:ext cx="19200" cy="9100"/>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8119" b="8120"/>
            <a:stretch>
              <a:fillRect/>
            </a:stretch>
          </p:blipFill>
          <p:spPr>
            <a:xfrm>
              <a:off x="0" y="7640"/>
              <a:ext cx="19200" cy="3160"/>
            </a:xfrm>
            <a:prstGeom prst="rect">
              <a:avLst/>
            </a:prstGeom>
          </p:spPr>
        </p:pic>
      </p:grpSp>
      <p:sp>
        <p:nvSpPr>
          <p:cNvPr id="5" name="Rectangle 4"/>
          <p:cNvSpPr/>
          <p:nvPr/>
        </p:nvSpPr>
        <p:spPr>
          <a:xfrm>
            <a:off x="-109182" y="2568186"/>
            <a:ext cx="12191999" cy="3046988"/>
          </a:xfrm>
          <a:prstGeom prst="rect">
            <a:avLst/>
          </a:prstGeom>
        </p:spPr>
        <p:txBody>
          <a:bodyPr wrap="square">
            <a:spAutoFit/>
          </a:bodyPr>
          <a:lstStyle/>
          <a:p>
            <a:pPr algn="ctr">
              <a:lnSpc>
                <a:spcPct val="150000"/>
              </a:lnSpc>
            </a:pPr>
            <a:r>
              <a:rPr lang="en-US" sz="4000"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ÔN </a:t>
            </a:r>
            <a:r>
              <a:rPr lang="en-US" sz="4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TẬP </a:t>
            </a:r>
            <a:r>
              <a:rPr lang="en-US" sz="4000"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THỰC HÀNH TIẾNG VIỆT:</a:t>
            </a:r>
          </a:p>
          <a:p>
            <a:pPr algn="ctr">
              <a:lnSpc>
                <a:spcPct val="150000"/>
              </a:lnSpc>
            </a:pPr>
            <a:r>
              <a:rPr lang="en-US" sz="8800"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DẤU CHẤM LỬNG </a:t>
            </a:r>
            <a:endParaRPr lang="en-US" sz="88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715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2000"/>
                                        <p:tgtEl>
                                          <p:spTgt spid="5"/>
                                        </p:tgtEl>
                                        <p:attrNameLst>
                                          <p:attrName>ppt_w</p:attrName>
                                        </p:attrNameLst>
                                      </p:cBhvr>
                                      <p:tavLst>
                                        <p:tav tm="0">
                                          <p:val>
                                            <p:strVal val="ppt_w"/>
                                          </p:val>
                                        </p:tav>
                                        <p:tav tm="100000">
                                          <p:val>
                                            <p:fltVal val="0"/>
                                          </p:val>
                                        </p:tav>
                                      </p:tavLst>
                                    </p:anim>
                                    <p:anim calcmode="lin" valueType="num">
                                      <p:cBhvr>
                                        <p:cTn id="7" dur="2000"/>
                                        <p:tgtEl>
                                          <p:spTgt spid="5"/>
                                        </p:tgtEl>
                                        <p:attrNameLst>
                                          <p:attrName>ppt_h</p:attrName>
                                        </p:attrNameLst>
                                      </p:cBhvr>
                                      <p:tavLst>
                                        <p:tav tm="0">
                                          <p:val>
                                            <p:strVal val="ppt_h"/>
                                          </p:val>
                                        </p:tav>
                                        <p:tav tm="100000">
                                          <p:val>
                                            <p:fltVal val="0"/>
                                          </p:val>
                                        </p:tav>
                                      </p:tavLst>
                                    </p:anim>
                                    <p:anim calcmode="lin" valueType="num">
                                      <p:cBhvr>
                                        <p:cTn id="8" dur="2000"/>
                                        <p:tgtEl>
                                          <p:spTgt spid="5"/>
                                        </p:tgtEl>
                                        <p:attrNameLst>
                                          <p:attrName>style.rotation</p:attrName>
                                        </p:attrNameLst>
                                      </p:cBhvr>
                                      <p:tavLst>
                                        <p:tav tm="0">
                                          <p:val>
                                            <p:fltVal val="0"/>
                                          </p:val>
                                        </p:tav>
                                        <p:tav tm="100000">
                                          <p:val>
                                            <p:fltVal val="90"/>
                                          </p:val>
                                        </p:tav>
                                      </p:tavLst>
                                    </p:anim>
                                    <p:animEffect transition="out" filter="fade">
                                      <p:cBhvr>
                                        <p:cTn id="9" dur="2000"/>
                                        <p:tgtEl>
                                          <p:spTgt spid="5"/>
                                        </p:tgtEl>
                                      </p:cBhvr>
                                    </p:animEffect>
                                    <p:set>
                                      <p:cBhvr>
                                        <p:cTn id="10"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370764" y="1487598"/>
            <a:ext cx="11450472" cy="4401205"/>
          </a:xfrm>
          <a:prstGeom prst="rect">
            <a:avLst/>
          </a:prstGeom>
        </p:spPr>
        <p:txBody>
          <a:bodyPr wrap="square">
            <a:spAutoFit/>
          </a:bodyPr>
          <a:lstStyle/>
          <a:p>
            <a:pPr algn="just">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 của dấu chấm lửng: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Thể hiện chỗ lời nói bỏ dở hay ngập ngừng, ngắt quãng.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Thể hiện chỗ lời nói bỏ dở hay ngập ngừng, ngắt quãng.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Tỏ ý còn nhiều sự vật, hiện tượng tương tự chưa liệt kê hết.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Thể hiện chỗ lời nói bỏ dở hay ngập ngừng, ngắt quãng.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 Dấu chấm lửng thể hiện còn nhiều sự vật khác, sự việc khác chưa liệt kê hết.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 Dấu chấm lửng thể hiện sự xúc động của học trò trước hình ảnh của thầy Ha men trong buổi học cuối cùng – lời nói bỏ dở, ngập ngừng.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 Dấu chấm lửng diễn tả nỗi đau kéo dài khi nghe tin Lượm hi sinh.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 Sự ngạc nhiên khi lần đầu tiên thấy chim cắt của nhân vật “tôi”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5023839" y="482189"/>
            <a:ext cx="1989647"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bài 2:</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501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587368" y="513073"/>
            <a:ext cx="11017263" cy="5831853"/>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Times New Roman" panose="02020603050405020304" pitchFamily="18" charset="0"/>
              </a:rPr>
              <a:t>Bài tập 3: </a:t>
            </a:r>
            <a:r>
              <a:rPr lang="en-US" sz="2800">
                <a:solidFill>
                  <a:srgbClr val="000000"/>
                </a:solidFill>
                <a:latin typeface="Times New Roman" panose="02020603050405020304" pitchFamily="18" charset="0"/>
                <a:ea typeface="Times New Roman" panose="02020603050405020304" pitchFamily="18" charset="0"/>
              </a:rPr>
              <a:t>Đọc truyện vui sau đây và cho biết vì sao anh con trai trong truyện lại uống rượu và đánh bạc.</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rPr>
              <a:t>    Một ông bố lúc sắp mất cho gọi con trai đến để trăng trối. Ông lão thều thào nói qua hơi thở:</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rPr>
              <a:t>- Đừng uống trà... uống rượu, con nhé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rPr>
              <a:t>- Đừng đánh cờ... đánh bạc, con nhé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  Anh con trai vốn là người con vừa có hiếu, vừa cần kiệm, nhưng không hiểu vì sao chỉ sau khi bố mất ít lâu đã trở thành bợm rượu và con bạc lừng lẫy nhất vùng, đến nỗi bán sạch cả sản nghiệp do bố để lại</a:t>
            </a:r>
            <a:r>
              <a:rPr lang="en-US" sz="2800" i="1" smtClean="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3366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982639" y="2040103"/>
            <a:ext cx="10631606" cy="3246530"/>
          </a:xfrm>
          <a:prstGeom prst="rect">
            <a:avLst/>
          </a:prstGeom>
        </p:spPr>
        <p:txBody>
          <a:bodyPr wrap="square">
            <a:spAutoFit/>
          </a:bodyPr>
          <a:lstStyle/>
          <a:p>
            <a:pPr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Anh con trai trong truyện uống rượu và đánh bạc vì đã hiểu nhầm lời dặn trước lúc mất của bố.</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lời nói của ông bố trước khi mất đã có sự ngắt quãng (ở chỗ dấu ba chấm “…”) gây nên sự hiểu nhầm.</a:t>
            </a:r>
            <a:b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4961966" y="772572"/>
            <a:ext cx="1989647" cy="661207"/>
          </a:xfrm>
          <a:prstGeom prst="rect">
            <a:avLst/>
          </a:prstGeom>
        </p:spPr>
        <p:txBody>
          <a:bodyPr wrap="non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bài 3:</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1030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25606" y="1159404"/>
            <a:ext cx="10740788" cy="4539191"/>
          </a:xfrm>
          <a:prstGeom prst="rect">
            <a:avLst/>
          </a:prstGeom>
        </p:spPr>
        <p:txBody>
          <a:bodyPr wrap="square">
            <a:spAutoFit/>
          </a:bodyPr>
          <a:lstStyle/>
          <a:p>
            <a:pPr>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 tập 4:</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Đối với các văn bản kể chuyện hàm súc, ngắn gọn như truyện ngụ ngôn, ta có thể chỉnh sửa và sử dụng bổ sung dấu chấm lửng ở một số vị trí thích hợp để tăng thêm sức biểu đạt cho từ ngữ, câu văn hay tạo thêm không khí cho câu chuyện. Với mục đích tương tự, dựa vào nội dung truyện ngụ ngôn đã đọc, em hãy bổ sung, chỉnh sửa vào chỗ (…) các đoạn văn dưới đây có sử dụng dấu chấm lửng, đồng thời chỉ ra công dụng của dấu chấm lửng trong mỗi trường hợp</a:t>
            </a:r>
            <a:r>
              <a:rPr lang="en-US" sz="2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06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535674" y="797510"/>
            <a:ext cx="11120652" cy="5262979"/>
          </a:xfrm>
          <a:prstGeom prst="rect">
            <a:avLst/>
          </a:prstGeom>
        </p:spPr>
        <p:txBody>
          <a:bodyPr wrap="square">
            <a:spAutoFit/>
          </a:bodyPr>
          <a:lstStyle/>
          <a:p>
            <a:pPr algn="just">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Thế rồi nó dạng chân, duỗi tay, nhắm mắt ngủ ngon lành. (….) Một lúc sau, con rùa ì ạch bò tới.</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Thỏ và rùa</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 đó, ông truyền cho mỗi đứa đến bẻ bó đũa ra làm đôi. (…) cố sức bẻ. Nhưng không đứa nào bẻ nổi.</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Chuyện bó đũa</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 ấy bảo tớ rằng”, người kia nói, tớ (…) “không nên tin vào những kẻ bỏ mặc bạn bè trong cơn hoạn nạn</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 người bạn đồng hành và con gấu</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Hàng ngày, nó cất tiếng kêu ồm ộp làm vang động cả giếng. Tiếng (….) khiến các con vật kia rất hoảng sợ</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Ếch ngồi đáy giếng</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1985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450375" y="851521"/>
            <a:ext cx="11204812" cy="5693866"/>
          </a:xfrm>
          <a:prstGeom prst="rect">
            <a:avLst/>
          </a:prstGeom>
        </p:spPr>
        <p:txBody>
          <a:bodyPr wrap="square">
            <a:spAutoFit/>
          </a:bodyPr>
          <a:lstStyle/>
          <a:p>
            <a:pPr algn="just">
              <a:spcAft>
                <a:spcPts val="0"/>
              </a:spcAft>
            </a:pPr>
            <a:r>
              <a:rPr lang="en-US" sz="28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Thế rồi nó dạng chân, duỗi tay, nhắm mắt ngủ ngon lành. Tiếng ngáy mỗi lúc một to: Khò…ò…khò…ò. Một lúc sau, con rùa ì ạch bò tới.</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=&gt; Mô phỏng âm thanh kéo dài, ngắt quãng.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 đó, ông truyền cho mỗi đứa đến bẻ bó đũa ra làm đôi. Một đứa, hai đứa, rồi ba đứa…cố sức bẻ. Nhưng không đứa nào bẻ nổi.</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=&gt; Biểu đạt ý còn nhiều sự vật, hiện tượng tương tự chưa liệt kê hết.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“Ông ấy bảo tớ rằng”, người kia nói, tớ…tớ…không nên tin vào những kẻ bỏ mặc bạn bè trong cơn hoạn nạn.”</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(Hai người bạn đồng hành và con gấu)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=&gt; Thể hiện chỗ lời nói ngập ngừng, ngắt quãng.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8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Hàng ngày, nó cất tiếng kêu ồm ộp làm vang động cả giếng. Tiếng ồm..ộp…ồm…ộp…ộp trong cai giếng nhỏ hẹp khiến các con vật kia rất hoảng sợ.</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=&gt; Mô phỏng âm thanh kéo dài, ngắt quãng.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5057958" y="204257"/>
            <a:ext cx="1989647"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bài 4:</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117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25606" y="2092624"/>
            <a:ext cx="10740788" cy="4401205"/>
          </a:xfrm>
          <a:prstGeom prst="rect">
            <a:avLst/>
          </a:prstGeom>
        </p:spPr>
        <p:txBody>
          <a:bodyPr wrap="square">
            <a:spAutoFit/>
          </a:bodyPr>
          <a:lstStyle/>
          <a:p>
            <a:pPr algn="just">
              <a:spcAft>
                <a:spcPts val="0"/>
              </a:spcAft>
            </a:pPr>
            <a:r>
              <a:rPr lang="en-US" sz="2800" i="1" smtClean="0">
                <a:latin typeface="Times New Roman" panose="02020603050405020304" pitchFamily="18" charset="0"/>
                <a:ea typeface="Times New Roman" panose="02020603050405020304" pitchFamily="18" charset="0"/>
              </a:rPr>
              <a:t>Bình </a:t>
            </a:r>
            <a:r>
              <a:rPr lang="en-US" sz="2800" i="1">
                <a:latin typeface="Times New Roman" panose="02020603050405020304" pitchFamily="18" charset="0"/>
                <a:ea typeface="Times New Roman" panose="02020603050405020304" pitchFamily="18" charset="0"/>
              </a:rPr>
              <a:t>minh là thời khắc mặt trời chưa lên cao, chỉ mới vừa kịp nhú lên ở phía xa xa. Là khoảnh khắc màn đêm không còn bao trùm lấy mọi cảnh vật nữa, nhường chỗ cho một ngày mới có nhiều niềm vui và tin yêu hơn. Sáng tinh mơ, những chú chim bắt đầu líu lo tiếng hót chào đón ngày mới.</a:t>
            </a:r>
            <a:r>
              <a:rPr lang="en-US" sz="2800" b="1" i="1">
                <a:latin typeface="Times New Roman" panose="02020603050405020304" pitchFamily="18" charset="0"/>
                <a:ea typeface="Times New Roman" panose="02020603050405020304" pitchFamily="18" charset="0"/>
              </a:rPr>
              <a:t> Trong vườn những khóm cúc, huệ, loa kèn, hồng,... thi nhau khoe sắc</a:t>
            </a:r>
            <a:r>
              <a:rPr lang="en-US" sz="2800" i="1">
                <a:latin typeface="Times New Roman" panose="02020603050405020304" pitchFamily="18" charset="0"/>
                <a:ea typeface="Times New Roman" panose="02020603050405020304" pitchFamily="18" charset="0"/>
              </a:rPr>
              <a:t>. Trên cành lá, đọng lại những hạt sương long lanh, lấp lánh như những viên pha lê quý hiếm. </a:t>
            </a:r>
            <a:r>
              <a:rPr lang="en-US" sz="2800" b="1" i="1">
                <a:latin typeface="Times New Roman" panose="02020603050405020304" pitchFamily="18" charset="0"/>
                <a:ea typeface="Times New Roman" panose="02020603050405020304" pitchFamily="18" charset="0"/>
              </a:rPr>
              <a:t>Ánh nắng trải khắp muôn nơi. Ngoài đường xe cộ bắt đầu đi lại tấp nập, tiếng học ính gọi nhau ý ới, tiếng các mẹ, các cô từ những khu chợ sáng, tiếng còi, tiếng gọi,...</a:t>
            </a:r>
            <a:r>
              <a:rPr lang="en-US" sz="2800" i="1">
                <a:latin typeface="Times New Roman" panose="02020603050405020304" pitchFamily="18" charset="0"/>
                <a:ea typeface="Times New Roman" panose="02020603050405020304" pitchFamily="18" charset="0"/>
              </a:rPr>
              <a:t> phá tan đi khoảng khắc tĩnh mịnh, nhộn nhịp và tràn đầy năng lượng</a:t>
            </a:r>
            <a:r>
              <a:rPr lang="en-US" sz="2800" i="1"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794982" y="343458"/>
            <a:ext cx="10602036" cy="1384995"/>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Bài tập 5: Viết đoạn văn với chủ đề tự chọn (có câu văn sử dụng dấu chấm lửng)</a:t>
            </a:r>
            <a:endParaRPr lang="en-US" sz="2800">
              <a:latin typeface="Times New Roman" panose="02020603050405020304" pitchFamily="18" charset="0"/>
              <a:ea typeface="Times New Roman" panose="02020603050405020304" pitchFamily="18" charset="0"/>
            </a:endParaRPr>
          </a:p>
        </p:txBody>
      </p:sp>
      <p:sp>
        <p:nvSpPr>
          <p:cNvPr id="4" name="Rectangle 3"/>
          <p:cNvSpPr/>
          <p:nvPr/>
        </p:nvSpPr>
        <p:spPr>
          <a:xfrm>
            <a:off x="5251057" y="1466843"/>
            <a:ext cx="1689886"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Gợi ý bài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338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091822" y="2251881"/>
            <a:ext cx="10440537" cy="2600199"/>
          </a:xfrm>
          <a:prstGeom prst="rect">
            <a:avLst/>
          </a:prstGeom>
        </p:spPr>
        <p:txBody>
          <a:bodyPr wrap="square">
            <a:spAutoFit/>
          </a:bodyPr>
          <a:lstStyle/>
          <a:p>
            <a:pPr>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tập 6:</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 lại các đoạn văn, các bài làm văn của em đã viết trong các tiết ôn tập trước, hãy phân tích và sửa chữa các lỗi dùng chấm lửng (nếu có).</a:t>
            </a:r>
            <a:b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131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846161" y="2183642"/>
            <a:ext cx="10822675" cy="2896947"/>
          </a:xfrm>
          <a:prstGeom prst="rect">
            <a:avLst/>
          </a:prstGeom>
        </p:spPr>
        <p:txBody>
          <a:bodyPr wrap="square">
            <a:spAutoFit/>
          </a:bodyPr>
          <a:lstStyle/>
          <a:p>
            <a:pPr algn="just">
              <a:lnSpc>
                <a:spcPct val="200000"/>
              </a:lnSpc>
              <a:spcAft>
                <a:spcPts val="0"/>
              </a:spcAft>
            </a:pPr>
            <a:r>
              <a:rPr lang="en-US" sz="32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Hoàn thiện các bài tập của buổi học. </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tabLst>
                <a:tab pos="2110105" algn="l"/>
              </a:tabLst>
            </a:pPr>
            <a:r>
              <a:rPr lang="en-US" sz="3200">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 Chuẩn bị tiết ôn tập: </a:t>
            </a:r>
            <a:r>
              <a:rPr lang="en-US" sz="3200" b="1">
                <a:solidFill>
                  <a:srgbClr val="1D1B11"/>
                </a:solidFill>
                <a:latin typeface="Times New Roman" panose="02020603050405020304" pitchFamily="18" charset="0"/>
                <a:ea typeface="Times New Roman" panose="02020603050405020304" pitchFamily="18" charset="0"/>
                <a:cs typeface="Times New Roman" panose="02020603050405020304" pitchFamily="18" charset="0"/>
              </a:rPr>
              <a:t>Viết bài văn kể lại sự việc có thật liên quan đến một nhân vật lịch sử.</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3714069" y="574514"/>
            <a:ext cx="4490909" cy="584775"/>
          </a:xfrm>
          <a:prstGeom prst="rect">
            <a:avLst/>
          </a:prstGeom>
        </p:spPr>
        <p:txBody>
          <a:bodyPr wrap="none">
            <a:spAutoFit/>
          </a:bodyPr>
          <a:lstStyle/>
          <a:p>
            <a:pPr algn="ctr">
              <a:spcAft>
                <a:spcPts val="0"/>
              </a:spcAft>
              <a:tabLst>
                <a:tab pos="152400" algn="l"/>
              </a:tabLst>
            </a:pPr>
            <a:r>
              <a:rPr lang="de-DE"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DẪN TỰ HỌC</a:t>
            </a:r>
            <a:endPar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857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940516" y="1320795"/>
            <a:ext cx="10523603" cy="5262979"/>
          </a:xfrm>
          <a:prstGeom prst="rect">
            <a:avLst/>
          </a:prstGeom>
        </p:spPr>
        <p:txBody>
          <a:bodyPr wrap="square">
            <a:spAutoFit/>
          </a:bodyPr>
          <a:lstStyle/>
          <a:p>
            <a:pPr algn="just">
              <a:spcAft>
                <a:spcPts val="0"/>
              </a:spcAft>
            </a:pPr>
            <a:r>
              <a:rPr lang="en-US" sz="28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a:t>
            </a:r>
            <a:r>
              <a:rPr lang="en-US" sz="28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Khái niệm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latin typeface="Times New Roman" panose="02020603050405020304" pitchFamily="18" charset="0"/>
                <a:ea typeface="Arial" panose="020B0604020202020204" pitchFamily="34" charset="0"/>
                <a:cs typeface="Times New Roman" panose="02020603050405020304" pitchFamily="18" charset="0"/>
              </a:rPr>
              <a:t>   Dấu chấm lửng được kí hiệu bởi ba dấu chấm (…) còn được gọi là dấu ba chấm, là một trong những loại dấu câu thường gặp trong văn viết.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b. Công dụng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latin typeface="Times New Roman" panose="02020603050405020304" pitchFamily="18" charset="0"/>
                <a:ea typeface="Arial" panose="020B0604020202020204" pitchFamily="34" charset="0"/>
                <a:cs typeface="Times New Roman" panose="02020603050405020304" pitchFamily="18" charset="0"/>
              </a:rPr>
              <a:t>Dấu chấm lửng có các công dụng sau: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latin typeface="Times New Roman" panose="02020603050405020304" pitchFamily="18" charset="0"/>
                <a:ea typeface="Arial" panose="020B0604020202020204" pitchFamily="34" charset="0"/>
                <a:cs typeface="Times New Roman" panose="02020603050405020304" pitchFamily="18" charset="0"/>
              </a:rPr>
              <a:t> </a:t>
            </a:r>
            <a:r>
              <a:rPr lang="en-US" sz="2800">
                <a:latin typeface="Times New Roman" panose="02020603050405020304" pitchFamily="18" charset="0"/>
                <a:ea typeface="Arial" panose="020B0604020202020204" pitchFamily="34" charset="0"/>
                <a:cs typeface="Times New Roman" panose="02020603050405020304" pitchFamily="18" charset="0"/>
              </a:rPr>
              <a:t>- T</a:t>
            </a:r>
            <a:r>
              <a:rPr lang="vi-VN" sz="2800">
                <a:latin typeface="Times New Roman" panose="02020603050405020304" pitchFamily="18" charset="0"/>
                <a:ea typeface="Arial" panose="020B0604020202020204" pitchFamily="34" charset="0"/>
                <a:cs typeface="Times New Roman" panose="02020603050405020304" pitchFamily="18" charset="0"/>
              </a:rPr>
              <a:t>ỏ ý</a:t>
            </a:r>
            <a:r>
              <a:rPr lang="en-US" sz="2800">
                <a:latin typeface="Times New Roman" panose="02020603050405020304" pitchFamily="18" charset="0"/>
                <a:ea typeface="Arial" panose="020B0604020202020204" pitchFamily="34" charset="0"/>
                <a:cs typeface="Times New Roman" panose="02020603050405020304" pitchFamily="18" charset="0"/>
              </a:rPr>
              <a:t> c</a:t>
            </a:r>
            <a:r>
              <a:rPr lang="vi-VN" sz="2800">
                <a:latin typeface="Times New Roman" panose="02020603050405020304" pitchFamily="18" charset="0"/>
                <a:ea typeface="Arial" panose="020B0604020202020204" pitchFamily="34" charset="0"/>
                <a:cs typeface="Times New Roman" panose="02020603050405020304" pitchFamily="18" charset="0"/>
              </a:rPr>
              <a:t>òn</a:t>
            </a:r>
            <a:r>
              <a:rPr lang="en-US" sz="2800">
                <a:latin typeface="Times New Roman" panose="02020603050405020304" pitchFamily="18" charset="0"/>
                <a:ea typeface="Arial" panose="020B0604020202020204" pitchFamily="34" charset="0"/>
                <a:cs typeface="Times New Roman" panose="02020603050405020304" pitchFamily="18" charset="0"/>
              </a:rPr>
              <a:t> nhi</a:t>
            </a:r>
            <a:r>
              <a:rPr lang="vi-VN" sz="2800">
                <a:latin typeface="Times New Roman" panose="02020603050405020304" pitchFamily="18" charset="0"/>
                <a:ea typeface="Arial" panose="020B0604020202020204" pitchFamily="34" charset="0"/>
                <a:cs typeface="Times New Roman" panose="02020603050405020304" pitchFamily="18" charset="0"/>
              </a:rPr>
              <a:t>ều</a:t>
            </a:r>
            <a:r>
              <a:rPr lang="en-US" sz="2800">
                <a:latin typeface="Times New Roman" panose="02020603050405020304" pitchFamily="18" charset="0"/>
                <a:ea typeface="Arial" panose="020B0604020202020204" pitchFamily="34" charset="0"/>
                <a:cs typeface="Times New Roman" panose="02020603050405020304" pitchFamily="18" charset="0"/>
              </a:rPr>
              <a:t> s</a:t>
            </a:r>
            <a:r>
              <a:rPr lang="vi-VN" sz="2800">
                <a:latin typeface="Times New Roman" panose="02020603050405020304" pitchFamily="18" charset="0"/>
                <a:ea typeface="Arial" panose="020B0604020202020204" pitchFamily="34" charset="0"/>
                <a:cs typeface="Times New Roman" panose="02020603050405020304" pitchFamily="18" charset="0"/>
              </a:rPr>
              <a:t>ự</a:t>
            </a:r>
            <a:r>
              <a:rPr lang="en-US" sz="2800">
                <a:latin typeface="Times New Roman" panose="02020603050405020304" pitchFamily="18" charset="0"/>
                <a:ea typeface="Arial" panose="020B0604020202020204" pitchFamily="34" charset="0"/>
                <a:cs typeface="Times New Roman" panose="02020603050405020304" pitchFamily="18" charset="0"/>
              </a:rPr>
              <a:t> v</a:t>
            </a:r>
            <a:r>
              <a:rPr lang="vi-VN" sz="2800">
                <a:latin typeface="Times New Roman" panose="02020603050405020304" pitchFamily="18" charset="0"/>
                <a:ea typeface="Arial" panose="020B0604020202020204" pitchFamily="34" charset="0"/>
                <a:cs typeface="Times New Roman" panose="02020603050405020304" pitchFamily="18" charset="0"/>
              </a:rPr>
              <a:t>ật</a:t>
            </a:r>
            <a:r>
              <a:rPr lang="en-US" sz="2800">
                <a:latin typeface="Times New Roman" panose="02020603050405020304" pitchFamily="18" charset="0"/>
                <a:ea typeface="Arial" panose="020B0604020202020204" pitchFamily="34" charset="0"/>
                <a:cs typeface="Times New Roman" panose="02020603050405020304" pitchFamily="18" charset="0"/>
              </a:rPr>
              <a:t>, hi</a:t>
            </a:r>
            <a:r>
              <a:rPr lang="vi-VN" sz="2800">
                <a:latin typeface="Times New Roman" panose="02020603050405020304" pitchFamily="18" charset="0"/>
                <a:ea typeface="Arial" panose="020B0604020202020204" pitchFamily="34" charset="0"/>
                <a:cs typeface="Times New Roman" panose="02020603050405020304" pitchFamily="18" charset="0"/>
              </a:rPr>
              <a:t>ện</a:t>
            </a:r>
            <a:r>
              <a:rPr lang="en-US" sz="2800">
                <a:latin typeface="Times New Roman" panose="02020603050405020304" pitchFamily="18" charset="0"/>
                <a:ea typeface="Arial" panose="020B0604020202020204" pitchFamily="34" charset="0"/>
                <a:cs typeface="Times New Roman" panose="02020603050405020304" pitchFamily="18" charset="0"/>
              </a:rPr>
              <a:t> t</a:t>
            </a:r>
            <a:r>
              <a:rPr lang="vi-VN" sz="2800">
                <a:latin typeface="Times New Roman" panose="02020603050405020304" pitchFamily="18" charset="0"/>
                <a:ea typeface="Arial" panose="020B0604020202020204" pitchFamily="34" charset="0"/>
                <a:cs typeface="Times New Roman" panose="02020603050405020304" pitchFamily="18" charset="0"/>
              </a:rPr>
              <a:t>ượng</a:t>
            </a:r>
            <a:r>
              <a:rPr lang="en-US" sz="2800">
                <a:latin typeface="Times New Roman" panose="02020603050405020304" pitchFamily="18" charset="0"/>
                <a:ea typeface="Arial" panose="020B0604020202020204" pitchFamily="34" charset="0"/>
                <a:cs typeface="Times New Roman" panose="02020603050405020304" pitchFamily="18" charset="0"/>
              </a:rPr>
              <a:t> tương tự ch</a:t>
            </a:r>
            <a:r>
              <a:rPr lang="vi-VN" sz="2800">
                <a:latin typeface="Times New Roman" panose="02020603050405020304" pitchFamily="18" charset="0"/>
                <a:ea typeface="Arial" panose="020B0604020202020204" pitchFamily="34" charset="0"/>
                <a:cs typeface="Times New Roman" panose="02020603050405020304" pitchFamily="18" charset="0"/>
              </a:rPr>
              <a:t>ư</a:t>
            </a:r>
            <a:r>
              <a:rPr lang="en-US" sz="2800">
                <a:latin typeface="Times New Roman" panose="02020603050405020304" pitchFamily="18" charset="0"/>
                <a:ea typeface="Arial" panose="020B0604020202020204" pitchFamily="34" charset="0"/>
                <a:cs typeface="Times New Roman" panose="02020603050405020304" pitchFamily="18" charset="0"/>
              </a:rPr>
              <a:t>a li</a:t>
            </a:r>
            <a:r>
              <a:rPr lang="vi-VN" sz="2800">
                <a:latin typeface="Times New Roman" panose="02020603050405020304" pitchFamily="18" charset="0"/>
                <a:ea typeface="Arial" panose="020B0604020202020204" pitchFamily="34" charset="0"/>
                <a:cs typeface="Times New Roman" panose="02020603050405020304" pitchFamily="18" charset="0"/>
              </a:rPr>
              <a:t>ệt</a:t>
            </a:r>
            <a:r>
              <a:rPr lang="en-US" sz="2800">
                <a:latin typeface="Times New Roman" panose="02020603050405020304" pitchFamily="18" charset="0"/>
                <a:ea typeface="Arial" panose="020B0604020202020204" pitchFamily="34" charset="0"/>
                <a:cs typeface="Times New Roman" panose="02020603050405020304" pitchFamily="18" charset="0"/>
              </a:rPr>
              <a:t> k</a:t>
            </a:r>
            <a:r>
              <a:rPr lang="vi-VN" sz="2800">
                <a:latin typeface="Times New Roman" panose="02020603050405020304" pitchFamily="18" charset="0"/>
                <a:ea typeface="Arial" panose="020B0604020202020204" pitchFamily="34" charset="0"/>
                <a:cs typeface="Times New Roman" panose="02020603050405020304" pitchFamily="18" charset="0"/>
              </a:rPr>
              <a:t>ê</a:t>
            </a:r>
            <a:r>
              <a:rPr lang="en-US" sz="2800">
                <a:latin typeface="Times New Roman" panose="02020603050405020304" pitchFamily="18" charset="0"/>
                <a:ea typeface="Arial" panose="020B0604020202020204" pitchFamily="34" charset="0"/>
                <a:cs typeface="Times New Roman" panose="02020603050405020304" pitchFamily="18" charset="0"/>
              </a:rPr>
              <a:t> h</a:t>
            </a:r>
            <a:r>
              <a:rPr lang="vi-VN" sz="2800">
                <a:latin typeface="Times New Roman" panose="02020603050405020304" pitchFamily="18" charset="0"/>
                <a:ea typeface="Arial" panose="020B0604020202020204" pitchFamily="34" charset="0"/>
                <a:cs typeface="Times New Roman" panose="02020603050405020304" pitchFamily="18" charset="0"/>
              </a:rPr>
              <a:t>ết</a:t>
            </a:r>
            <a:r>
              <a:rPr lang="en-US" sz="2800">
                <a:latin typeface="Times New Roman" panose="02020603050405020304" pitchFamily="18" charset="0"/>
                <a:ea typeface="Arial" panose="020B0604020202020204" pitchFamily="34" charset="0"/>
                <a:cs typeface="Times New Roman" panose="02020603050405020304" pitchFamily="18" charset="0"/>
              </a:rPr>
              <a:t> khi kết hợp với dấu phẩy đứng trước nó.</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latin typeface="Times New Roman" panose="02020603050405020304" pitchFamily="18" charset="0"/>
                <a:ea typeface="Arial" panose="020B0604020202020204" pitchFamily="34" charset="0"/>
                <a:cs typeface="Times New Roman" panose="02020603050405020304" pitchFamily="18" charset="0"/>
              </a:rPr>
              <a:t>- Th</a:t>
            </a:r>
            <a:r>
              <a:rPr lang="vi-VN" sz="2800">
                <a:latin typeface="Times New Roman" panose="02020603050405020304" pitchFamily="18" charset="0"/>
                <a:ea typeface="Arial" panose="020B0604020202020204" pitchFamily="34" charset="0"/>
                <a:cs typeface="Times New Roman" panose="02020603050405020304" pitchFamily="18" charset="0"/>
              </a:rPr>
              <a:t>ể</a:t>
            </a:r>
            <a:r>
              <a:rPr lang="en-US" sz="2800">
                <a:latin typeface="Times New Roman" panose="02020603050405020304" pitchFamily="18" charset="0"/>
                <a:ea typeface="Arial" panose="020B0604020202020204" pitchFamily="34" charset="0"/>
                <a:cs typeface="Times New Roman" panose="02020603050405020304" pitchFamily="18" charset="0"/>
              </a:rPr>
              <a:t> hi</a:t>
            </a:r>
            <a:r>
              <a:rPr lang="vi-VN" sz="2800">
                <a:latin typeface="Times New Roman" panose="02020603050405020304" pitchFamily="18" charset="0"/>
                <a:ea typeface="Arial" panose="020B0604020202020204" pitchFamily="34" charset="0"/>
                <a:cs typeface="Times New Roman" panose="02020603050405020304" pitchFamily="18" charset="0"/>
              </a:rPr>
              <a:t>ện</a:t>
            </a:r>
            <a:r>
              <a:rPr lang="en-US" sz="2800">
                <a:latin typeface="Times New Roman" panose="02020603050405020304" pitchFamily="18" charset="0"/>
                <a:ea typeface="Arial" panose="020B0604020202020204" pitchFamily="34" charset="0"/>
                <a:cs typeface="Times New Roman" panose="02020603050405020304" pitchFamily="18" charset="0"/>
              </a:rPr>
              <a:t> ch</a:t>
            </a:r>
            <a:r>
              <a:rPr lang="vi-VN" sz="2800">
                <a:latin typeface="Times New Roman" panose="02020603050405020304" pitchFamily="18" charset="0"/>
                <a:ea typeface="Arial" panose="020B0604020202020204" pitchFamily="34" charset="0"/>
                <a:cs typeface="Times New Roman" panose="02020603050405020304" pitchFamily="18" charset="0"/>
              </a:rPr>
              <a:t>ỗ</a:t>
            </a:r>
            <a:r>
              <a:rPr lang="en-US" sz="2800">
                <a:latin typeface="Times New Roman" panose="02020603050405020304" pitchFamily="18" charset="0"/>
                <a:ea typeface="Arial" panose="020B0604020202020204" pitchFamily="34" charset="0"/>
                <a:cs typeface="Times New Roman" panose="02020603050405020304" pitchFamily="18" charset="0"/>
              </a:rPr>
              <a:t> lời nói b</a:t>
            </a:r>
            <a:r>
              <a:rPr lang="vi-VN" sz="2800">
                <a:latin typeface="Times New Roman" panose="02020603050405020304" pitchFamily="18" charset="0"/>
                <a:ea typeface="Arial" panose="020B0604020202020204" pitchFamily="34" charset="0"/>
                <a:cs typeface="Times New Roman" panose="02020603050405020304" pitchFamily="18" charset="0"/>
              </a:rPr>
              <a:t>ỏ</a:t>
            </a:r>
            <a:r>
              <a:rPr lang="en-US" sz="2800">
                <a:latin typeface="Times New Roman" panose="02020603050405020304" pitchFamily="18" charset="0"/>
                <a:ea typeface="Arial" panose="020B0604020202020204" pitchFamily="34" charset="0"/>
                <a:cs typeface="Times New Roman" panose="02020603050405020304" pitchFamily="18" charset="0"/>
              </a:rPr>
              <a:t> d</a:t>
            </a:r>
            <a:r>
              <a:rPr lang="vi-VN" sz="2800">
                <a:latin typeface="Times New Roman" panose="02020603050405020304" pitchFamily="18" charset="0"/>
                <a:ea typeface="Arial" panose="020B0604020202020204" pitchFamily="34" charset="0"/>
                <a:cs typeface="Times New Roman" panose="02020603050405020304" pitchFamily="18" charset="0"/>
              </a:rPr>
              <a:t>ở</a:t>
            </a:r>
            <a:r>
              <a:rPr lang="en-US" sz="2800">
                <a:latin typeface="Times New Roman" panose="02020603050405020304" pitchFamily="18" charset="0"/>
                <a:ea typeface="Arial" panose="020B0604020202020204" pitchFamily="34" charset="0"/>
                <a:cs typeface="Times New Roman" panose="02020603050405020304" pitchFamily="18" charset="0"/>
              </a:rPr>
              <a:t> hay ng</a:t>
            </a:r>
            <a:r>
              <a:rPr lang="vi-VN" sz="2800">
                <a:latin typeface="Times New Roman" panose="02020603050405020304" pitchFamily="18" charset="0"/>
                <a:ea typeface="Arial" panose="020B0604020202020204" pitchFamily="34" charset="0"/>
                <a:cs typeface="Times New Roman" panose="02020603050405020304" pitchFamily="18" charset="0"/>
              </a:rPr>
              <a:t>ập</a:t>
            </a:r>
            <a:r>
              <a:rPr lang="en-US" sz="2800">
                <a:latin typeface="Times New Roman" panose="02020603050405020304" pitchFamily="18" charset="0"/>
                <a:ea typeface="Arial" panose="020B0604020202020204" pitchFamily="34" charset="0"/>
                <a:cs typeface="Times New Roman" panose="02020603050405020304" pitchFamily="18" charset="0"/>
              </a:rPr>
              <a:t> ng</a:t>
            </a:r>
            <a:r>
              <a:rPr lang="vi-VN" sz="2800">
                <a:latin typeface="Times New Roman" panose="02020603050405020304" pitchFamily="18" charset="0"/>
                <a:ea typeface="Arial" panose="020B0604020202020204" pitchFamily="34" charset="0"/>
                <a:cs typeface="Times New Roman" panose="02020603050405020304" pitchFamily="18" charset="0"/>
              </a:rPr>
              <a:t>ừng</a:t>
            </a:r>
            <a:r>
              <a:rPr lang="en-US" sz="2800">
                <a:latin typeface="Times New Roman" panose="02020603050405020304" pitchFamily="18" charset="0"/>
                <a:ea typeface="Arial" panose="020B0604020202020204" pitchFamily="34" charset="0"/>
                <a:cs typeface="Times New Roman" panose="02020603050405020304" pitchFamily="18" charset="0"/>
              </a:rPr>
              <a:t>, ng</a:t>
            </a:r>
            <a:r>
              <a:rPr lang="vi-VN" sz="2800">
                <a:latin typeface="Times New Roman" panose="02020603050405020304" pitchFamily="18" charset="0"/>
                <a:ea typeface="Arial" panose="020B0604020202020204" pitchFamily="34" charset="0"/>
                <a:cs typeface="Times New Roman" panose="02020603050405020304" pitchFamily="18" charset="0"/>
              </a:rPr>
              <a:t>ắt</a:t>
            </a:r>
            <a:r>
              <a:rPr lang="en-US" sz="2800">
                <a:latin typeface="Times New Roman" panose="02020603050405020304" pitchFamily="18" charset="0"/>
                <a:ea typeface="Arial" panose="020B0604020202020204" pitchFamily="34" charset="0"/>
                <a:cs typeface="Times New Roman" panose="02020603050405020304" pitchFamily="18" charset="0"/>
              </a:rPr>
              <a:t> qu</a:t>
            </a:r>
            <a:r>
              <a:rPr lang="vi-VN" sz="2800">
                <a:latin typeface="Times New Roman" panose="02020603050405020304" pitchFamily="18" charset="0"/>
                <a:ea typeface="Arial" panose="020B0604020202020204" pitchFamily="34" charset="0"/>
                <a:cs typeface="Times New Roman" panose="02020603050405020304" pitchFamily="18" charset="0"/>
              </a:rPr>
              <a:t>ãng</a:t>
            </a:r>
            <a:r>
              <a:rPr lang="en-US" sz="2800">
                <a:latin typeface="Times New Roman" panose="02020603050405020304" pitchFamily="18" charset="0"/>
                <a:ea typeface="Arial" panose="020B0604020202020204"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latin typeface="Times New Roman" panose="02020603050405020304" pitchFamily="18" charset="0"/>
                <a:ea typeface="Arial" panose="020B0604020202020204" pitchFamily="34" charset="0"/>
                <a:cs typeface="Times New Roman" panose="02020603050405020304" pitchFamily="18" charset="0"/>
              </a:rPr>
              <a:t>- </a:t>
            </a:r>
            <a:r>
              <a:rPr lang="en-US" sz="2800">
                <a:latin typeface="Times New Roman" panose="02020603050405020304" pitchFamily="18" charset="0"/>
                <a:ea typeface="Arial" panose="020B0604020202020204" pitchFamily="34" charset="0"/>
                <a:cs typeface="Times New Roman" panose="02020603050405020304" pitchFamily="18" charset="0"/>
              </a:rPr>
              <a:t>Làm giãn nhịp điệu câu văn, chuẩn bị cho sự xuất hiện của một từ ngữ biểu thị  nội dung bất ngờ hay hài hước, châm biếm.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latin typeface="Times New Roman" panose="02020603050405020304" pitchFamily="18" charset="0"/>
                <a:ea typeface="Arial" panose="020B0604020202020204" pitchFamily="34" charset="0"/>
                <a:cs typeface="Times New Roman" panose="02020603050405020304" pitchFamily="18" charset="0"/>
              </a:rPr>
              <a:t>- Biểu thị lời trích dẫn bị lược bớt.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latin typeface="Times New Roman" panose="02020603050405020304" pitchFamily="18" charset="0"/>
                <a:ea typeface="Arial" panose="020B0604020202020204" pitchFamily="34" charset="0"/>
                <a:cs typeface="Times New Roman" panose="02020603050405020304" pitchFamily="18" charset="0"/>
              </a:rPr>
              <a:t>- Mô phỏng âm thanh kép dài, ngắt quãng.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758332" y="589911"/>
            <a:ext cx="9186122" cy="523220"/>
          </a:xfrm>
          <a:prstGeom prst="rect">
            <a:avLst/>
          </a:prstGeom>
        </p:spPr>
        <p:txBody>
          <a:bodyPr wrap="square">
            <a:spAutoFit/>
          </a:bodyPr>
          <a:lstStyle/>
          <a:p>
            <a:pP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KIẾN THỨC CƠ BẢN VỀ LÝ THUYẾT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728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1000"/>
                                        <p:tgtEl>
                                          <p:spTgt spid="2">
                                            <p:txEl>
                                              <p:pRg st="6" end="6"/>
                                            </p:txEl>
                                          </p:spTgt>
                                        </p:tgtEl>
                                      </p:cBhvr>
                                    </p:animEffect>
                                    <p:anim calcmode="lin" valueType="num">
                                      <p:cBhvr>
                                        <p:cTn id="4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fade">
                                      <p:cBhvr>
                                        <p:cTn id="54" dur="1000"/>
                                        <p:tgtEl>
                                          <p:spTgt spid="2">
                                            <p:txEl>
                                              <p:pRg st="8" end="8"/>
                                            </p:txEl>
                                          </p:spTgt>
                                        </p:tgtEl>
                                      </p:cBhvr>
                                    </p:animEffect>
                                    <p:anim calcmode="lin" valueType="num">
                                      <p:cBhvr>
                                        <p:cTn id="5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val 6"/>
          <p:cNvSpPr/>
          <p:nvPr/>
        </p:nvSpPr>
        <p:spPr>
          <a:xfrm>
            <a:off x="919295" y="3869690"/>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useBgFill="1">
        <p:nvSpPr>
          <p:cNvPr id="16" name="Rectangle 15">
            <a:extLst>
              <a:ext uri="{FF2B5EF4-FFF2-40B4-BE49-F238E27FC236}">
                <a16:creationId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1042126" y="1518360"/>
            <a:ext cx="9002626" cy="523220"/>
          </a:xfrm>
          <a:prstGeom prst="rect">
            <a:avLst/>
          </a:prstGeom>
        </p:spPr>
        <p:txBody>
          <a:bodyPr wrap="square">
            <a:spAutoFit/>
          </a:bodyPr>
          <a:lstStyle/>
          <a:p>
            <a:pPr marR="30480" algn="just">
              <a:spcAft>
                <a:spcPts val="0"/>
              </a:spcAft>
            </a:pPr>
            <a:r>
              <a:rPr lang="en-US" sz="2800" b="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 </a:t>
            </a: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tập 1: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 hãy lựa chọn một đáp án đúng nhất.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833457" y="495071"/>
            <a:ext cx="5044266"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LUYỆN TẬP THỰC HÀNH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983025" y="2459221"/>
            <a:ext cx="10280542" cy="3970318"/>
          </a:xfrm>
          <a:prstGeom prst="rect">
            <a:avLst/>
          </a:prstGeom>
        </p:spPr>
        <p:txBody>
          <a:bodyPr wrap="square">
            <a:spAutoFit/>
          </a:bodyPr>
          <a:lstStyle/>
          <a:p>
            <a:pPr marL="30480" marR="30480" algn="just">
              <a:lnSpc>
                <a:spcPct val="150000"/>
              </a:lnSpc>
              <a:spcAft>
                <a:spcPts val="0"/>
              </a:spcAft>
            </a:pPr>
            <a:r>
              <a:rPr lang="en-US" sz="2800" b="1">
                <a:solidFill>
                  <a:srgbClr val="0000FF"/>
                </a:solidFill>
                <a:latin typeface="Times New Roman" panose="02020603050405020304" pitchFamily="18" charset="0"/>
                <a:ea typeface="Times New Roman" panose="02020603050405020304" pitchFamily="18" charset="0"/>
              </a:rPr>
              <a:t>Câu 1: Dòng nào không phải là công dụng của dấu chấm lửng ?</a:t>
            </a:r>
            <a:endParaRPr lang="en-US" sz="24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A. Tỏ ý còn nhiều sự vật, hiện tượng tương tự chưa liệt kê hết.</a:t>
            </a:r>
            <a:endParaRPr lang="en-US" sz="24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B. Dùng để đánh dấu kết thúc câu tường thuật.</a:t>
            </a:r>
            <a:endParaRPr lang="en-US" sz="24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C. Thể hiện chỗ lời nói bỏ dở hay ngập ngừng, ngắt quãng.</a:t>
            </a:r>
            <a:endParaRPr lang="en-US" sz="24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D. Làm giãn nhịp điệu câu văn, chuẩn bị cho sự xuất hiện của một từ ngữ biểu thị nội dung bất ngờ hay hài hước, châm biếm.</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000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1000"/>
                                        <p:tgtEl>
                                          <p:spTgt spid="6">
                                            <p:txEl>
                                              <p:pRg st="2" end="2"/>
                                            </p:txEl>
                                          </p:spTgt>
                                        </p:tgtEl>
                                      </p:cBhvr>
                                    </p:animEffect>
                                    <p:anim calcmode="lin" valueType="num">
                                      <p:cBhvr>
                                        <p:cTn id="3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fade">
                                      <p:cBhvr>
                                        <p:cTn id="45" dur="1000"/>
                                        <p:tgtEl>
                                          <p:spTgt spid="6">
                                            <p:txEl>
                                              <p:pRg st="4" end="4"/>
                                            </p:txEl>
                                          </p:spTgt>
                                        </p:tgtEl>
                                      </p:cBhvr>
                                    </p:animEffect>
                                    <p:anim calcmode="lin" valueType="num">
                                      <p:cBhvr>
                                        <p:cTn id="4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4"/>
          <p:cNvSpPr/>
          <p:nvPr/>
        </p:nvSpPr>
        <p:spPr>
          <a:xfrm>
            <a:off x="336231" y="4794043"/>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useBgFill="1">
        <p:nvSpPr>
          <p:cNvPr id="16" name="Rectangle 15">
            <a:extLst>
              <a:ext uri="{FF2B5EF4-FFF2-40B4-BE49-F238E27FC236}">
                <a16:creationId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377175" y="797510"/>
            <a:ext cx="11550968" cy="5262979"/>
          </a:xfrm>
          <a:prstGeom prst="rect">
            <a:avLst/>
          </a:prstGeom>
        </p:spPr>
        <p:txBody>
          <a:bodyPr wrap="square">
            <a:spAutoFit/>
          </a:bodyPr>
          <a:lstStyle/>
          <a:p>
            <a:pPr marL="30480" marR="30480" algn="just">
              <a:lnSpc>
                <a:spcPct val="150000"/>
              </a:lnSpc>
              <a:spcAft>
                <a:spcPts val="0"/>
              </a:spcAft>
            </a:pPr>
            <a:r>
              <a:rPr lang="en-US" sz="2800" b="1">
                <a:solidFill>
                  <a:srgbClr val="0000FF"/>
                </a:solidFill>
                <a:latin typeface="Times New Roman" panose="02020603050405020304" pitchFamily="18" charset="0"/>
                <a:ea typeface="Times New Roman" panose="02020603050405020304" pitchFamily="18" charset="0"/>
              </a:rPr>
              <a:t>Câu 2: Dấu chấm lửng được dùng trong đoạn văn sau có tác dụng gì ?</a:t>
            </a:r>
            <a:endParaRPr lang="en-US" sz="24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rPr>
              <a:t>Thể điệu ca Huế có sôi nổi, tươi vui, có buồn cảm, bâng khuâng, có tiếc thương ai oán … Lời ca thong thả, trang trọng, trong sáng gợi lên tình người, tình đất nước, trai hiền, gái lịch.</a:t>
            </a:r>
            <a:endParaRPr lang="en-US" sz="24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A. Nói lên sự ngập ngừng của người viết</a:t>
            </a:r>
            <a:endParaRPr lang="en-US" sz="24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B. Nói lên sự bí từ của người viết</a:t>
            </a:r>
            <a:endParaRPr lang="en-US" sz="24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C. Tỏ ý còn nhiều cung bậc tình cảm chưa được kể hết của các thể điệu ca Huế.</a:t>
            </a:r>
            <a:endParaRPr lang="en-US" sz="24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D. Tỏ ý người viết diễn đạt rất khó khăn</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722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4"/>
          <p:cNvSpPr/>
          <p:nvPr/>
        </p:nvSpPr>
        <p:spPr>
          <a:xfrm>
            <a:off x="971371" y="5129960"/>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useBgFill="1">
        <p:nvSpPr>
          <p:cNvPr id="16" name="Rectangle 15">
            <a:extLst>
              <a:ext uri="{FF2B5EF4-FFF2-40B4-BE49-F238E27FC236}">
                <a16:creationId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037442" y="1159404"/>
            <a:ext cx="10117115" cy="4539191"/>
          </a:xfrm>
          <a:prstGeom prst="rect">
            <a:avLst/>
          </a:prstGeom>
        </p:spPr>
        <p:txBody>
          <a:bodyPr wrap="square">
            <a:spAutoFit/>
          </a:bodyPr>
          <a:lstStyle/>
          <a:p>
            <a:pPr marL="30480" marR="30480" algn="just">
              <a:lnSpc>
                <a:spcPct val="150000"/>
              </a:lnSpc>
              <a:spcAft>
                <a:spcPts val="0"/>
              </a:spcAft>
            </a:pPr>
            <a:r>
              <a:rPr lang="en-US" sz="2800" b="1">
                <a:solidFill>
                  <a:srgbClr val="0000FF"/>
                </a:solidFill>
                <a:latin typeface="Times New Roman" panose="02020603050405020304" pitchFamily="18" charset="0"/>
                <a:ea typeface="Times New Roman" panose="02020603050405020304" pitchFamily="18" charset="0"/>
              </a:rPr>
              <a:t>Câu 3: Dấu chấm lửng trong câu sau được dùng với dụng ý gì ?</a:t>
            </a:r>
            <a:endParaRPr lang="en-US" sz="24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rPr>
              <a:t>Và Điền rất phàn nàn cho những tâm hồn cằn cỗi như tâm hồn của vợ Điền. Đối với thị, trăng chỉ là … đỡ tốn hai xu dầu! </a:t>
            </a:r>
            <a:r>
              <a:rPr lang="en-US" sz="2800">
                <a:solidFill>
                  <a:srgbClr val="000000"/>
                </a:solidFill>
                <a:latin typeface="Times New Roman" panose="02020603050405020304" pitchFamily="18" charset="0"/>
                <a:ea typeface="Times New Roman" panose="02020603050405020304" pitchFamily="18" charset="0"/>
              </a:rPr>
              <a:t>(Nam Cao)</a:t>
            </a:r>
            <a:endParaRPr lang="en-US" sz="24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A. Tỏ ý bực tức</a:t>
            </a:r>
            <a:endParaRPr lang="en-US" sz="24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B. Tỏ ý thông cảm</a:t>
            </a:r>
            <a:endParaRPr lang="en-US" sz="24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C. Tỏ ý hài hước</a:t>
            </a:r>
            <a:endParaRPr lang="en-US" sz="24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D. Tỏ ý mỉa mai, chua chát.</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29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4"/>
          <p:cNvSpPr/>
          <p:nvPr/>
        </p:nvSpPr>
        <p:spPr>
          <a:xfrm>
            <a:off x="509515" y="4200021"/>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useBgFill="1">
        <p:nvSpPr>
          <p:cNvPr id="16" name="Rectangle 15">
            <a:extLst>
              <a:ext uri="{FF2B5EF4-FFF2-40B4-BE49-F238E27FC236}">
                <a16:creationId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568656" y="189908"/>
            <a:ext cx="11054687" cy="6478184"/>
          </a:xfrm>
          <a:prstGeom prst="rect">
            <a:avLst/>
          </a:prstGeom>
        </p:spPr>
        <p:txBody>
          <a:bodyPr wrap="square">
            <a:spAutoFit/>
          </a:bodyPr>
          <a:lstStyle/>
          <a:p>
            <a:pPr marL="30480" marR="30480" algn="just">
              <a:lnSpc>
                <a:spcPct val="150000"/>
              </a:lnSpc>
              <a:spcAft>
                <a:spcPts val="0"/>
              </a:spcAft>
            </a:pPr>
            <a:r>
              <a:rPr lang="en-US" sz="2800" b="1">
                <a:solidFill>
                  <a:srgbClr val="0000FF"/>
                </a:solidFill>
                <a:latin typeface="Times New Roman" panose="02020603050405020304" pitchFamily="18" charset="0"/>
                <a:ea typeface="Times New Roman" panose="02020603050405020304" pitchFamily="18" charset="0"/>
              </a:rPr>
              <a:t>Câu 4: Câu nói sau đây của một cô bé được diễn đạt bằng rất nhiều dấu chấm lửng. Em hãy cho biết, tác giả dùng nhiều dấu chấm lửng như vậy nhằm thể hiện điều gì ?</a:t>
            </a:r>
            <a:endParaRPr lang="en-US" sz="28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i="1">
                <a:solidFill>
                  <a:srgbClr val="000000"/>
                </a:solidFill>
                <a:latin typeface="Times New Roman" panose="02020603050405020304" pitchFamily="18" charset="0"/>
                <a:ea typeface="Times New Roman" panose="02020603050405020304" pitchFamily="18" charset="0"/>
              </a:rPr>
              <a:t>- Không … ngô của con … của con gieo… đấy ạ… Con có bao giờ… dám sang vườn bên nhà đâu ? Con mà sang thì con Vện … cả con Mực nữa… nó cắn xổ ruột con ra còn gì !</a:t>
            </a:r>
            <a:r>
              <a:rPr lang="en-US" sz="2800">
                <a:solidFill>
                  <a:srgbClr val="000000"/>
                </a:solidFill>
                <a:latin typeface="Times New Roman" panose="02020603050405020304" pitchFamily="18" charset="0"/>
                <a:ea typeface="Times New Roman" panose="02020603050405020304" pitchFamily="18" charset="0"/>
              </a:rPr>
              <a:t> (Nguyên Hồng )</a:t>
            </a:r>
            <a:endParaRPr lang="en-US" sz="28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A. Thể hiện sự sợ sệt, thanh minh</a:t>
            </a:r>
            <a:endParaRPr lang="en-US" sz="28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B. Thể hiện sự vô lễ</a:t>
            </a:r>
            <a:endParaRPr lang="en-US" sz="28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C. Thể hiện sự thách thức</a:t>
            </a:r>
            <a:endParaRPr lang="en-US" sz="28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D. Thể hiện sự tranh luận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34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4"/>
          <p:cNvSpPr/>
          <p:nvPr/>
        </p:nvSpPr>
        <p:spPr>
          <a:xfrm>
            <a:off x="1074048" y="4411906"/>
            <a:ext cx="564109" cy="50901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useBgFill="1">
        <p:nvSpPr>
          <p:cNvPr id="16" name="Rectangle 15">
            <a:extLst>
              <a:ext uri="{FF2B5EF4-FFF2-40B4-BE49-F238E27FC236}">
                <a16:creationId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978512" y="1058606"/>
            <a:ext cx="10553846" cy="5262979"/>
          </a:xfrm>
          <a:prstGeom prst="rect">
            <a:avLst/>
          </a:prstGeom>
        </p:spPr>
        <p:txBody>
          <a:bodyPr wrap="square">
            <a:spAutoFit/>
          </a:bodyPr>
          <a:lstStyle/>
          <a:p>
            <a:pPr algn="just">
              <a:lnSpc>
                <a:spcPct val="150000"/>
              </a:lnSpc>
              <a:spcAft>
                <a:spcPts val="0"/>
              </a:spcAft>
            </a:pPr>
            <a:r>
              <a:rPr lang="en-US" sz="2800" b="1">
                <a:solidFill>
                  <a:srgbClr val="0000FF"/>
                </a:solidFill>
                <a:latin typeface="Times New Roman" panose="02020603050405020304" pitchFamily="18" charset="0"/>
                <a:ea typeface="Times New Roman" panose="02020603050405020304" pitchFamily="18" charset="0"/>
              </a:rPr>
              <a:t>Câu 5: Dấu chấm lửng trong câu văn sau có tác dụng gì?</a:t>
            </a:r>
            <a:endParaRPr lang="en-US" sz="24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rPr>
              <a:t>"</a:t>
            </a:r>
            <a:r>
              <a:rPr lang="en-US" sz="2800" i="1">
                <a:latin typeface="Times New Roman" panose="02020603050405020304" pitchFamily="18" charset="0"/>
                <a:ea typeface="Times New Roman" panose="02020603050405020304" pitchFamily="18" charset="0"/>
              </a:rPr>
              <a:t>Thốt nhiên một người nhà quê, mình mẩy lấm láp, quần áo ướt đầm, tất tả xông vào thở không ra lời:</a:t>
            </a:r>
            <a:endParaRPr lang="en-US" sz="24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Times New Roman" panose="02020603050405020304" pitchFamily="18" charset="0"/>
              </a:rPr>
              <a:t>- Bẩm...quan lớn...đê vỡ mất rồi!"</a:t>
            </a:r>
            <a:r>
              <a:rPr lang="en-US" sz="2800">
                <a:latin typeface="Times New Roman" panose="02020603050405020304" pitchFamily="18" charset="0"/>
                <a:ea typeface="Times New Roman" panose="02020603050405020304" pitchFamily="18" charset="0"/>
              </a:rPr>
              <a:t> (Phạm Duy Tốn)</a:t>
            </a:r>
            <a:endParaRPr lang="en-US" sz="24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A. Thể hiện sự ngập ngừng vì không muốn nói.</a:t>
            </a:r>
            <a:endParaRPr lang="en-US" sz="24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B. Cả (1), (2) đều đúng.</a:t>
            </a:r>
            <a:endParaRPr lang="en-US" sz="24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C. Thể hiện lời nói ngập ngừng do hốt hoảng. (2)</a:t>
            </a:r>
            <a:endParaRPr lang="en-US" sz="2400">
              <a:latin typeface="Times New Roman" panose="02020603050405020304" pitchFamily="18" charset="0"/>
              <a:ea typeface="Times New Roman" panose="02020603050405020304" pitchFamily="18" charset="0"/>
            </a:endParaRPr>
          </a:p>
          <a:p>
            <a:pPr marL="30480" marR="3048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D. Thể hiện lời nói ngập ngừng do quá mệt. (1)</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352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561832" y="851521"/>
            <a:ext cx="11068335" cy="5262979"/>
          </a:xfrm>
          <a:prstGeom prst="rect">
            <a:avLst/>
          </a:prstGeom>
        </p:spPr>
        <p:txBody>
          <a:bodyPr wrap="square">
            <a:spAutoFit/>
          </a:bodyPr>
          <a:lstStyle/>
          <a:p>
            <a:pPr algn="just">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Bài tập 2:</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mỗi câu dưới đây, dấu chấm lửng được dùng để làm gì?</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Lính đâu? Sao bay dám để cho nó chạy xồng xộc vào đây như vậy? Không còn phép tắc gì nữa à?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Dạ, bẩm...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Đuổi cổ nó ra!</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(Phạm Duy Tốn)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 hay, có điều gì bố con trong nhà bào nhau chứ sao lại...</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(Đào Vũ)</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Cơm, áo, vợ, con, gia đình... bó buộc y.</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Cao)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 đua lập tức được vạch ra. Con cáo làm trọng tài. Nó vươn cổ hú lên ba tiếng: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Hu…u…uét! Hu…u…uét! Hu…u…uét!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 là cuộc thi bắt đầu</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882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782" y="851521"/>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39253" y="1228397"/>
            <a:ext cx="10713493" cy="4401205"/>
          </a:xfrm>
          <a:prstGeom prst="rect">
            <a:avLst/>
          </a:prstGeom>
        </p:spPr>
        <p:txBody>
          <a:bodyPr wrap="square">
            <a:spAutoFit/>
          </a:bodyPr>
          <a:lstStyle/>
          <a:p>
            <a:pPr marL="30480" marR="3048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Vài chiếc nhạn mùa thu chao đi liệng lại trên mâm bể sáng dần lên cái chất bạc nén…</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(Nguyễn Tuân)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Thầy Ha men đứng trên bục, người tái nhợt. Chưa bao giờ tôi cảm thấy thầy lớn lao đến thế…</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(An-phông-xơ Đô-đê)</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R="27305"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 nay tháng sáu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R="27305"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Chợt nghe tin nhà</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R="27305"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thế</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R="27305" algn="just">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Lượm ơi!...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 Hữu)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 tôi chạy ùa ra, con cắt còn ngấp ngoái. Bây giờ tôi mới tận mắt nhìn thấy con cắt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 Khánh)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948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0">
      <a:dk1>
        <a:sysClr val="windowText" lastClr="000000"/>
      </a:dk1>
      <a:lt1>
        <a:sysClr val="window" lastClr="FFFFFF"/>
      </a:lt1>
      <a:dk2>
        <a:srgbClr val="44546A"/>
      </a:dk2>
      <a:lt2>
        <a:srgbClr val="E7E6E6"/>
      </a:lt2>
      <a:accent1>
        <a:srgbClr val="E38F90"/>
      </a:accent1>
      <a:accent2>
        <a:srgbClr val="AEC86D"/>
      </a:accent2>
      <a:accent3>
        <a:srgbClr val="ECC261"/>
      </a:accent3>
      <a:accent4>
        <a:srgbClr val="82C3C3"/>
      </a:accent4>
      <a:accent5>
        <a:srgbClr val="E38F90"/>
      </a:accent5>
      <a:accent6>
        <a:srgbClr val="AEC86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TotalTime>
  <Words>1661</Words>
  <PresentationFormat>Widescreen</PresentationFormat>
  <Paragraphs>100</Paragraphs>
  <Slides>18</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微软雅黑</vt:lpstr>
      <vt:lpstr>Aldrich</vt:lpstr>
      <vt:lpstr>Arial</vt:lpstr>
      <vt:lpstr>Calibri</vt:lpstr>
      <vt:lpstr>Calibri Light</vt:lpstr>
      <vt:lpstr>Tahoma</vt:lpstr>
      <vt:lpstr>Times New Roman</vt:lpstr>
      <vt:lpstr>Office Theme</vt:lpstr>
      <vt:lpstr>1_Office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2022-06-20T07:41:40Z</dcterms:created>
  <dcterms:modified xsi:type="dcterms:W3CDTF">2022-11-25T13:29:24Z</dcterms:modified>
</cp:coreProperties>
</file>