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7" r:id="rId2"/>
    <p:sldId id="265" r:id="rId3"/>
    <p:sldId id="299" r:id="rId4"/>
    <p:sldId id="286" r:id="rId5"/>
    <p:sldId id="300" r:id="rId6"/>
    <p:sldId id="301" r:id="rId7"/>
    <p:sldId id="575" r:id="rId8"/>
    <p:sldId id="576" r:id="rId9"/>
    <p:sldId id="577" r:id="rId10"/>
    <p:sldId id="288" r:id="rId11"/>
    <p:sldId id="303" r:id="rId12"/>
    <p:sldId id="304" r:id="rId13"/>
    <p:sldId id="289" r:id="rId14"/>
    <p:sldId id="290" r:id="rId15"/>
    <p:sldId id="305" r:id="rId16"/>
    <p:sldId id="291" r:id="rId17"/>
    <p:sldId id="306" r:id="rId18"/>
    <p:sldId id="292" r:id="rId19"/>
    <p:sldId id="307" r:id="rId20"/>
    <p:sldId id="308" r:id="rId21"/>
    <p:sldId id="309" r:id="rId22"/>
    <p:sldId id="310" r:id="rId23"/>
    <p:sldId id="314" r:id="rId24"/>
    <p:sldId id="316" r:id="rId25"/>
    <p:sldId id="578" r:id="rId26"/>
    <p:sldId id="579" r:id="rId27"/>
    <p:sldId id="580" r:id="rId28"/>
    <p:sldId id="315" r:id="rId29"/>
    <p:sldId id="581" r:id="rId30"/>
    <p:sldId id="582" r:id="rId31"/>
    <p:sldId id="313" r:id="rId32"/>
    <p:sldId id="320" r:id="rId33"/>
    <p:sldId id="321" r:id="rId34"/>
    <p:sldId id="322" r:id="rId35"/>
    <p:sldId id="323" r:id="rId36"/>
    <p:sldId id="585" r:id="rId37"/>
    <p:sldId id="586" r:id="rId38"/>
    <p:sldId id="587" r:id="rId39"/>
    <p:sldId id="588" r:id="rId40"/>
    <p:sldId id="584" r:id="rId41"/>
    <p:sldId id="293" r:id="rId42"/>
    <p:sldId id="295" r:id="rId43"/>
    <p:sldId id="324" r:id="rId44"/>
    <p:sldId id="325" r:id="rId45"/>
    <p:sldId id="298" r:id="rId46"/>
    <p:sldId id="296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600" r:id="rId56"/>
    <p:sldId id="599" r:id="rId57"/>
    <p:sldId id="601" r:id="rId58"/>
    <p:sldId id="297" r:id="rId59"/>
    <p:sldId id="326" r:id="rId60"/>
    <p:sldId id="589" r:id="rId61"/>
    <p:sldId id="59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B3EC-890E-4E03-BF6A-8EB2BB376C4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33EA-2B55-427C-8E88-8F7D196F5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1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9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59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18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85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05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75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60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16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1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8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54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38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04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77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77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03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62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94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34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62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35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8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50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83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803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67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2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24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4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02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883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51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988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6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2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6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4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1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5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99816"/>
      </p:ext>
    </p:extLst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90185"/>
      </p:ext>
    </p:extLst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90231"/>
      </p:ext>
    </p:extLst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61381"/>
      </p:ext>
    </p:extLst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57455"/>
      </p:ext>
    </p:extLst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620924"/>
      </p:ext>
    </p:extLst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09677"/>
      </p:ext>
    </p:extLst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19187"/>
      </p:ext>
    </p:extLst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908818"/>
      </p:ext>
    </p:extLst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15865"/>
      </p:ext>
    </p:extLst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46345"/>
      </p:ext>
    </p:extLst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3" Type="http://schemas.openxmlformats.org/officeDocument/2006/relationships/slide" Target="slide48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" Target="slide49.xml"/><Relationship Id="rId9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24971" y="1277775"/>
            <a:ext cx="9289774" cy="1985681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6250"/>
                <a:gd name="adj2" fmla="val 153"/>
              </a:avLst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LÀM VĂN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245BC-E27D-4288-A381-7FD371E5F10D}"/>
              </a:ext>
            </a:extLst>
          </p:cNvPr>
          <p:cNvSpPr txBox="1"/>
          <p:nvPr/>
        </p:nvSpPr>
        <p:spPr>
          <a:xfrm>
            <a:off x="2634508" y="341314"/>
            <a:ext cx="2517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9AF17-B2C8-4B43-A697-EBB693D673CE}"/>
              </a:ext>
            </a:extLst>
          </p:cNvPr>
          <p:cNvSpPr txBox="1"/>
          <p:nvPr/>
        </p:nvSpPr>
        <p:spPr>
          <a:xfrm>
            <a:off x="681285" y="3175095"/>
            <a:ext cx="10571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 Nhóc Ni-cô-la, những chuyện chưa kể, Rơ-nê Gô-xi-nhi, Giăng-giắc Xăng-pê)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5AAE2-0D06-4B46-B96C-CFD21695A4B6}"/>
              </a:ext>
            </a:extLst>
          </p:cNvPr>
          <p:cNvSpPr txBox="1"/>
          <p:nvPr/>
        </p:nvSpPr>
        <p:spPr>
          <a:xfrm>
            <a:off x="2038525" y="4621645"/>
            <a:ext cx="5397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F5D36-2643-4865-933A-0E0396BA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387" y="4621762"/>
            <a:ext cx="2372410" cy="2182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23749-CCD5-4391-B98D-FDAE66412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67" y="53604"/>
            <a:ext cx="2853175" cy="1194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23B3-B7FD-4B73-B6F6-43A7022FA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1" y="5378293"/>
            <a:ext cx="4130228" cy="153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48"/>
            <a:ext cx="12190413" cy="698905"/>
            <a:chOff x="0" y="715508"/>
            <a:chExt cx="12190413" cy="698905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60234" y="715508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3.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Ngôi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kể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và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PHBĐ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sp>
        <p:nvSpPr>
          <p:cNvPr id="8" name="任意多边形: 形状 17">
            <a:extLst>
              <a:ext uri="{FF2B5EF4-FFF2-40B4-BE49-F238E27FC236}">
                <a16:creationId xmlns:a16="http://schemas.microsoft.com/office/drawing/2014/main" id="{76665368-62CD-4D6B-8B87-8579C15C11A0}"/>
              </a:ext>
            </a:extLst>
          </p:cNvPr>
          <p:cNvSpPr/>
          <p:nvPr/>
        </p:nvSpPr>
        <p:spPr>
          <a:xfrm>
            <a:off x="454724" y="1464188"/>
            <a:ext cx="3626279" cy="268221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18">
            <a:extLst>
              <a:ext uri="{FF2B5EF4-FFF2-40B4-BE49-F238E27FC236}">
                <a16:creationId xmlns:a16="http://schemas.microsoft.com/office/drawing/2014/main" id="{1B449542-863A-45CD-9DCD-12ADB00B5CAA}"/>
              </a:ext>
            </a:extLst>
          </p:cNvPr>
          <p:cNvSpPr/>
          <p:nvPr/>
        </p:nvSpPr>
        <p:spPr>
          <a:xfrm>
            <a:off x="8302216" y="3429001"/>
            <a:ext cx="3527898" cy="2531006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98547478-F680-4B17-A835-B4B537A9CD89}"/>
              </a:ext>
            </a:extLst>
          </p:cNvPr>
          <p:cNvSpPr txBox="1"/>
          <p:nvPr/>
        </p:nvSpPr>
        <p:spPr>
          <a:xfrm>
            <a:off x="593120" y="2025943"/>
            <a:ext cx="3487883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Câu chuyện được kể bằng lời của nhân vật nào? Kể theo ngôi thứ mấy?</a:t>
            </a: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F179ECD6-F536-4E70-AE8D-394FF33A83F6}"/>
              </a:ext>
            </a:extLst>
          </p:cNvPr>
          <p:cNvSpPr txBox="1"/>
          <p:nvPr/>
        </p:nvSpPr>
        <p:spPr>
          <a:xfrm>
            <a:off x="8834769" y="3745576"/>
            <a:ext cx="246278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ác định phương thức biểu đạt?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vi-VN" sz="28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91C53070-D5CB-46E2-A899-DFE9BC70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0" y="1300394"/>
            <a:ext cx="1051153" cy="609159"/>
          </a:xfrm>
          <a:prstGeom prst="rect">
            <a:avLst/>
          </a:prstGeom>
        </p:spPr>
      </p:pic>
      <p:pic>
        <p:nvPicPr>
          <p:cNvPr id="13" name="图片 11">
            <a:extLst>
              <a:ext uri="{FF2B5EF4-FFF2-40B4-BE49-F238E27FC236}">
                <a16:creationId xmlns:a16="http://schemas.microsoft.com/office/drawing/2014/main" id="{CE4E6F01-B825-4171-9EF5-A13AA8B8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56" y="2571951"/>
            <a:ext cx="1051153" cy="609159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18BA09BE-D963-462C-9E0C-C13656659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4037817" y="1816921"/>
            <a:ext cx="4430117" cy="3511971"/>
          </a:xfrm>
          <a:prstGeom prst="rect">
            <a:avLst/>
          </a:prstGeom>
        </p:spPr>
      </p:pic>
      <p:sp>
        <p:nvSpPr>
          <p:cNvPr id="18" name="文本框 1">
            <a:extLst>
              <a:ext uri="{FF2B5EF4-FFF2-40B4-BE49-F238E27FC236}">
                <a16:creationId xmlns:a16="http://schemas.microsoft.com/office/drawing/2014/main" id="{53EB06DE-DE5B-4E63-B596-D3AEF75CFFD7}"/>
              </a:ext>
            </a:extLst>
          </p:cNvPr>
          <p:cNvSpPr txBox="1"/>
          <p:nvPr/>
        </p:nvSpPr>
        <p:spPr>
          <a:xfrm>
            <a:off x="4671093" y="2683157"/>
            <a:ext cx="29755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nhân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9434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0958"/>
            <a:ext cx="12190413" cy="737695"/>
            <a:chOff x="0" y="676718"/>
            <a:chExt cx="12190413" cy="737695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97014" y="676718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3.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Ngôi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kể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và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PHBĐ</a:t>
              </a:r>
            </a:p>
          </p:txBody>
        </p:sp>
      </p:grp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44CE4C0B-02CC-4D0A-B7E0-01E3D9993581}"/>
              </a:ext>
            </a:extLst>
          </p:cNvPr>
          <p:cNvGrpSpPr/>
          <p:nvPr/>
        </p:nvGrpSpPr>
        <p:grpSpPr>
          <a:xfrm>
            <a:off x="1099384" y="2069347"/>
            <a:ext cx="3871635" cy="3330183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E8380B3-7ED3-4F1E-9844-4D80E6000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CB11A408-4DD5-467A-B5E5-863ABD3D1B94}"/>
                </a:ext>
              </a:extLst>
            </p:cNvPr>
            <p:cNvSpPr txBox="1"/>
            <p:nvPr/>
          </p:nvSpPr>
          <p:spPr>
            <a:xfrm rot="21221573">
              <a:off x="1425621" y="2768827"/>
              <a:ext cx="2099956" cy="75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 kể: ngôi thứ nhất, người kể chuyện xưng “tôi”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009CB937-6EBE-4678-B963-B32F29BABCC2}"/>
              </a:ext>
            </a:extLst>
          </p:cNvPr>
          <p:cNvGrpSpPr/>
          <p:nvPr/>
        </p:nvGrpSpPr>
        <p:grpSpPr>
          <a:xfrm>
            <a:off x="7220979" y="2142964"/>
            <a:ext cx="3871635" cy="3330183"/>
            <a:chOff x="3478591" y="3933468"/>
            <a:chExt cx="2860812" cy="2084000"/>
          </a:xfrm>
        </p:grpSpPr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39DBC963-63A6-4267-A1DD-C348EAB7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DE1DD0A-7F52-40D6-B4C5-FCBC83333228}"/>
                </a:ext>
              </a:extLst>
            </p:cNvPr>
            <p:cNvSpPr txBox="1"/>
            <p:nvPr/>
          </p:nvSpPr>
          <p:spPr>
            <a:xfrm rot="21221573">
              <a:off x="3934355" y="4815711"/>
              <a:ext cx="1676401" cy="32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PTBĐ: </a:t>
              </a:r>
              <a:r>
                <a:rPr lang="en-US" altLang="zh-CN" sz="28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sự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6">
            <a:extLst>
              <a:ext uri="{FF2B5EF4-FFF2-40B4-BE49-F238E27FC236}">
                <a16:creationId xmlns:a16="http://schemas.microsoft.com/office/drawing/2014/main" id="{A70522AF-FE2B-4B00-8BAE-EACFBE9B0606}"/>
              </a:ext>
            </a:extLst>
          </p:cNvPr>
          <p:cNvSpPr txBox="1"/>
          <p:nvPr/>
        </p:nvSpPr>
        <p:spPr>
          <a:xfrm>
            <a:off x="1210298" y="1421985"/>
            <a:ext cx="114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79C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79C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6C627586-A425-41F1-A53E-A8617D91DC9C}"/>
              </a:ext>
            </a:extLst>
          </p:cNvPr>
          <p:cNvSpPr txBox="1"/>
          <p:nvPr/>
        </p:nvSpPr>
        <p:spPr>
          <a:xfrm>
            <a:off x="7304795" y="1504424"/>
            <a:ext cx="102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327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3270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2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Tác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dụng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34213"/>
              <a:ext cx="2104391" cy="96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dụng: ngôi kể thứ nhất giúp nhân vật thể hiện được những tâm trạng, suy nghĩ của mình một cách cụ thể và rõ nét nhất.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9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42063" y="353966"/>
            <a:ext cx="12832476" cy="694687"/>
            <a:chOff x="-642063" y="719726"/>
            <a:chExt cx="12832476" cy="69468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642063" y="71972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Bố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cục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4" name="图片 10">
            <a:extLst>
              <a:ext uri="{FF2B5EF4-FFF2-40B4-BE49-F238E27FC236}">
                <a16:creationId xmlns:a16="http://schemas.microsoft.com/office/drawing/2014/main" id="{18BA09BE-D963-462C-9E0C-C13656659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973123" y="1651902"/>
            <a:ext cx="4430117" cy="3511971"/>
          </a:xfrm>
          <a:prstGeom prst="rect">
            <a:avLst/>
          </a:prstGeom>
        </p:spPr>
      </p:pic>
      <p:sp>
        <p:nvSpPr>
          <p:cNvPr id="18" name="文本框 1">
            <a:extLst>
              <a:ext uri="{FF2B5EF4-FFF2-40B4-BE49-F238E27FC236}">
                <a16:creationId xmlns:a16="http://schemas.microsoft.com/office/drawing/2014/main" id="{53EB06DE-DE5B-4E63-B596-D3AEF75CFFD7}"/>
              </a:ext>
            </a:extLst>
          </p:cNvPr>
          <p:cNvSpPr txBox="1"/>
          <p:nvPr/>
        </p:nvSpPr>
        <p:spPr>
          <a:xfrm>
            <a:off x="1606399" y="2518138"/>
            <a:ext cx="297551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9434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8148C-2DE9-4038-A949-92775558A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551" y="2419732"/>
            <a:ext cx="4346825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69724" y="318372"/>
            <a:ext cx="12460137" cy="730281"/>
            <a:chOff x="-269724" y="684132"/>
            <a:chExt cx="12460137" cy="730281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269724" y="684132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3.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Bố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cục</a:t>
              </a:r>
              <a:endPara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44CE4C0B-02CC-4D0A-B7E0-01E3D9993581}"/>
              </a:ext>
            </a:extLst>
          </p:cNvPr>
          <p:cNvGrpSpPr/>
          <p:nvPr/>
        </p:nvGrpSpPr>
        <p:grpSpPr>
          <a:xfrm>
            <a:off x="156832" y="1792591"/>
            <a:ext cx="3871635" cy="3330183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E8380B3-7ED3-4F1E-9844-4D80E6000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CB11A408-4DD5-467A-B5E5-863ABD3D1B94}"/>
                </a:ext>
              </a:extLst>
            </p:cNvPr>
            <p:cNvSpPr txBox="1"/>
            <p:nvPr/>
          </p:nvSpPr>
          <p:spPr>
            <a:xfrm rot="21221573">
              <a:off x="1425621" y="2768828"/>
              <a:ext cx="2099956" cy="75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P1: Từ đầu -&gt; rất là tuyệt: Ni-cô-la nhờ bố làm giúp bài tập.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009CB937-6EBE-4678-B963-B32F29BABCC2}"/>
              </a:ext>
            </a:extLst>
          </p:cNvPr>
          <p:cNvGrpSpPr/>
          <p:nvPr/>
        </p:nvGrpSpPr>
        <p:grpSpPr>
          <a:xfrm>
            <a:off x="4323038" y="1641474"/>
            <a:ext cx="3871635" cy="3330183"/>
            <a:chOff x="3478591" y="3933468"/>
            <a:chExt cx="2860812" cy="2084000"/>
          </a:xfrm>
        </p:grpSpPr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39DBC963-63A6-4267-A1DD-C348EAB7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DE1DD0A-7F52-40D6-B4C5-FCBC83333228}"/>
                </a:ext>
              </a:extLst>
            </p:cNvPr>
            <p:cNvSpPr txBox="1"/>
            <p:nvPr/>
          </p:nvSpPr>
          <p:spPr>
            <a:xfrm rot="21221573">
              <a:off x="3752967" y="4484327"/>
              <a:ext cx="2312058" cy="98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P2: Tiếp theo -&gt; ông Blê-đuc tức giận: Mọi người cùng tranh luận vào bài tập của cậu bé</a:t>
              </a:r>
              <a:r>
                <a:rPr lang="en-US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6">
            <a:extLst>
              <a:ext uri="{FF2B5EF4-FFF2-40B4-BE49-F238E27FC236}">
                <a16:creationId xmlns:a16="http://schemas.microsoft.com/office/drawing/2014/main" id="{A70522AF-FE2B-4B00-8BAE-EACFBE9B0606}"/>
              </a:ext>
            </a:extLst>
          </p:cNvPr>
          <p:cNvSpPr txBox="1"/>
          <p:nvPr/>
        </p:nvSpPr>
        <p:spPr>
          <a:xfrm>
            <a:off x="267746" y="1145229"/>
            <a:ext cx="114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79C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79C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6C627586-A425-41F1-A53E-A8617D91DC9C}"/>
              </a:ext>
            </a:extLst>
          </p:cNvPr>
          <p:cNvSpPr txBox="1"/>
          <p:nvPr/>
        </p:nvSpPr>
        <p:spPr>
          <a:xfrm>
            <a:off x="4406854" y="1002934"/>
            <a:ext cx="102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327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3270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6">
            <a:extLst>
              <a:ext uri="{FF2B5EF4-FFF2-40B4-BE49-F238E27FC236}">
                <a16:creationId xmlns:a16="http://schemas.microsoft.com/office/drawing/2014/main" id="{130E3785-4899-490E-984C-07138E58D629}"/>
              </a:ext>
            </a:extLst>
          </p:cNvPr>
          <p:cNvGrpSpPr/>
          <p:nvPr/>
        </p:nvGrpSpPr>
        <p:grpSpPr>
          <a:xfrm>
            <a:off x="8318778" y="2593424"/>
            <a:ext cx="3871635" cy="3330183"/>
            <a:chOff x="3478591" y="3933468"/>
            <a:chExt cx="2860812" cy="2084000"/>
          </a:xfrm>
        </p:grpSpPr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080154C5-2716-4453-8AF3-9AFEB0BFE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20" name="文本框 14">
              <a:extLst>
                <a:ext uri="{FF2B5EF4-FFF2-40B4-BE49-F238E27FC236}">
                  <a16:creationId xmlns:a16="http://schemas.microsoft.com/office/drawing/2014/main" id="{4F751922-D1EE-4C02-A333-E8003A89BA9D}"/>
                </a:ext>
              </a:extLst>
            </p:cNvPr>
            <p:cNvSpPr txBox="1"/>
            <p:nvPr/>
          </p:nvSpPr>
          <p:spPr>
            <a:xfrm rot="21221573">
              <a:off x="3752967" y="4599889"/>
              <a:ext cx="2312058" cy="75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P3: Còn lại: Ni-cô-la quyết định tự làm bài văn</a:t>
              </a:r>
              <a:r>
                <a:rPr lang="en-US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17">
            <a:extLst>
              <a:ext uri="{FF2B5EF4-FFF2-40B4-BE49-F238E27FC236}">
                <a16:creationId xmlns:a16="http://schemas.microsoft.com/office/drawing/2014/main" id="{1554E047-326B-4865-BA9A-057234ED6EF6}"/>
              </a:ext>
            </a:extLst>
          </p:cNvPr>
          <p:cNvSpPr txBox="1"/>
          <p:nvPr/>
        </p:nvSpPr>
        <p:spPr>
          <a:xfrm>
            <a:off x="8402594" y="1954884"/>
            <a:ext cx="102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327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3270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1336" y="2055970"/>
            <a:ext cx="53295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6000" b="1" noProof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II. Khám phá văn bản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7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53755"/>
            <a:ext cx="12190413" cy="694898"/>
            <a:chOff x="0" y="719515"/>
            <a:chExt cx="12190413" cy="69489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139914" y="719515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Hành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động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-la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id="{BF2DBB0D-C7FF-4117-BFB8-17AB5CEC0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95646" y="1239016"/>
            <a:ext cx="5564596" cy="3800796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D26BE8CC-1FF1-4300-91D3-82F1C29CA162}"/>
              </a:ext>
            </a:extLst>
          </p:cNvPr>
          <p:cNvSpPr txBox="1"/>
          <p:nvPr/>
        </p:nvSpPr>
        <p:spPr>
          <a:xfrm>
            <a:off x="6936020" y="2292919"/>
            <a:ext cx="348384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 nhóm thảo luận, lần lượt các thành viên trình bày ý kiến.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2481962E-8CBB-4D87-B25D-A6ABD85EA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8" y="866836"/>
            <a:ext cx="5013713" cy="50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7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5EF8A-46D3-4FDA-821D-443BC278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32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7191"/>
            <a:ext cx="12190413" cy="761462"/>
            <a:chOff x="0" y="652951"/>
            <a:chExt cx="12190413" cy="761462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9246" y="652951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Hành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động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-la</a:t>
              </a: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5BA76E9D-B0B0-4661-9895-00171A48F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7" y="1981144"/>
            <a:ext cx="4373364" cy="3482788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3E88DACD-B2BD-4EE0-B5A4-C4D1A7A29032}"/>
              </a:ext>
            </a:extLst>
          </p:cNvPr>
          <p:cNvGrpSpPr/>
          <p:nvPr/>
        </p:nvGrpSpPr>
        <p:grpSpPr>
          <a:xfrm>
            <a:off x="5836348" y="1655374"/>
            <a:ext cx="3212342" cy="3680994"/>
            <a:chOff x="1145418" y="2480136"/>
            <a:chExt cx="2089416" cy="2622394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443DD73-904E-423A-A118-BE38F51F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5418" y="2480136"/>
              <a:ext cx="2089416" cy="262239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857DE890-2109-4BCE-84A9-A13B7E7BF79A}"/>
                </a:ext>
              </a:extLst>
            </p:cNvPr>
            <p:cNvSpPr txBox="1"/>
            <p:nvPr/>
          </p:nvSpPr>
          <p:spPr>
            <a:xfrm rot="21230952">
              <a:off x="1360059" y="3016956"/>
              <a:ext cx="1809497" cy="111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Ni-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nhờ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giúp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1575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7191"/>
            <a:ext cx="12190413" cy="761462"/>
            <a:chOff x="0" y="652951"/>
            <a:chExt cx="12190413" cy="761462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9246" y="652951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pt-BR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Nguyên nhân</a:t>
              </a:r>
              <a:endPara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3E88DACD-B2BD-4EE0-B5A4-C4D1A7A29032}"/>
              </a:ext>
            </a:extLst>
          </p:cNvPr>
          <p:cNvGrpSpPr/>
          <p:nvPr/>
        </p:nvGrpSpPr>
        <p:grpSpPr>
          <a:xfrm>
            <a:off x="92277" y="1210398"/>
            <a:ext cx="4522312" cy="4466926"/>
            <a:chOff x="-1159753" y="2480136"/>
            <a:chExt cx="2089416" cy="2622394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443DD73-904E-423A-A118-BE38F51F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59753" y="2480136"/>
              <a:ext cx="2089416" cy="262239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857DE890-2109-4BCE-84A9-A13B7E7BF79A}"/>
                </a:ext>
              </a:extLst>
            </p:cNvPr>
            <p:cNvSpPr txBox="1"/>
            <p:nvPr/>
          </p:nvSpPr>
          <p:spPr>
            <a:xfrm rot="21230952">
              <a:off x="-698722" y="3001815"/>
              <a:ext cx="1455944" cy="99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Ni-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yếu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không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tin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5">
            <a:extLst>
              <a:ext uri="{FF2B5EF4-FFF2-40B4-BE49-F238E27FC236}">
                <a16:creationId xmlns:a16="http://schemas.microsoft.com/office/drawing/2014/main" id="{61141C5F-4077-4F6E-BF29-37DB427C7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140" y="1048653"/>
            <a:ext cx="4177128" cy="4125970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260CDD3F-0B72-49B5-8C3E-91FE26ED8FE9}"/>
              </a:ext>
            </a:extLst>
          </p:cNvPr>
          <p:cNvSpPr txBox="1"/>
          <p:nvPr/>
        </p:nvSpPr>
        <p:spPr>
          <a:xfrm rot="21230952">
            <a:off x="4931398" y="1872265"/>
            <a:ext cx="2910701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Đề văn hơi khó so với khả năng của Ni-cô-la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B53D6FD0-D72F-498E-A1E7-4787C7499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815" y="1683377"/>
            <a:ext cx="4522312" cy="4887432"/>
          </a:xfrm>
          <a:prstGeom prst="rect">
            <a:avLst/>
          </a:prstGeom>
        </p:spPr>
      </p:pic>
      <p:sp>
        <p:nvSpPr>
          <p:cNvPr id="20" name="文本框 6">
            <a:extLst>
              <a:ext uri="{FF2B5EF4-FFF2-40B4-BE49-F238E27FC236}">
                <a16:creationId xmlns:a16="http://schemas.microsoft.com/office/drawing/2014/main" id="{6DFDD6C7-DE39-44C4-901A-B163755E9EEB}"/>
              </a:ext>
            </a:extLst>
          </p:cNvPr>
          <p:cNvSpPr txBox="1"/>
          <p:nvPr/>
        </p:nvSpPr>
        <p:spPr>
          <a:xfrm rot="21230952">
            <a:off x="8512642" y="2654622"/>
            <a:ext cx="31717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Trong học tập, Ni-cô-la thường có thói quen cậy dựa, không tự lực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773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754" y="2055970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KHỞI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ĐỘNG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7191"/>
            <a:ext cx="12190413" cy="761462"/>
            <a:chOff x="0" y="652951"/>
            <a:chExt cx="12190413" cy="761462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9246" y="652951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Nhận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xét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5BA76E9D-B0B0-4661-9895-00171A48F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7" y="1981144"/>
            <a:ext cx="4373364" cy="3482788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3E88DACD-B2BD-4EE0-B5A4-C4D1A7A29032}"/>
              </a:ext>
            </a:extLst>
          </p:cNvPr>
          <p:cNvGrpSpPr/>
          <p:nvPr/>
        </p:nvGrpSpPr>
        <p:grpSpPr>
          <a:xfrm>
            <a:off x="5233559" y="1547714"/>
            <a:ext cx="4951896" cy="4451696"/>
            <a:chOff x="1145418" y="2480136"/>
            <a:chExt cx="2089416" cy="2622394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443DD73-904E-423A-A118-BE38F51F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5418" y="2480136"/>
              <a:ext cx="2089416" cy="262239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857DE890-2109-4BCE-84A9-A13B7E7BF79A}"/>
                </a:ext>
              </a:extLst>
            </p:cNvPr>
            <p:cNvSpPr txBox="1"/>
            <p:nvPr/>
          </p:nvSpPr>
          <p:spPr>
            <a:xfrm rot="21230952">
              <a:off x="1461058" y="3081132"/>
              <a:ext cx="1285707" cy="92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=&gt; Dù là lí do gì thì việc nhờ bố làm bài cũng là điều không thể chấp nhận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8693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02929"/>
            <a:ext cx="12190413" cy="745724"/>
            <a:chOff x="0" y="668689"/>
            <a:chExt cx="12190413" cy="74572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7307" y="66868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1585697" y="2347261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4844577" y="1754087"/>
            <a:ext cx="5186792" cy="3481500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5231620" y="2629920"/>
            <a:ext cx="449820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văn bản và hoàn thành phiếu học tập sau.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6" name="图片 11">
            <a:extLst>
              <a:ext uri="{FF2B5EF4-FFF2-40B4-BE49-F238E27FC236}">
                <a16:creationId xmlns:a16="http://schemas.microsoft.com/office/drawing/2014/main" id="{64D7078A-3378-40DD-9A4F-EB16D5F4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356351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070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5A903-E9C4-42A7-86E4-11C6DFC8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26" y="0"/>
            <a:ext cx="764236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79843-B709-4614-BE23-03E26366E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" y="2864774"/>
            <a:ext cx="3450635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217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muốn thể hiện bản thân mình, muốn con thấy bố là người rất giỏi môn 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 sắng, hào hứng, vui vẻ khi con trai nhờ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sp>
        <p:nvSpPr>
          <p:cNvPr id="130" name="TextBox 8">
            <a:extLst>
              <a:ext uri="{FF2B5EF4-FFF2-40B4-BE49-F238E27FC236}">
                <a16:creationId xmlns:a16="http://schemas.microsoft.com/office/drawing/2014/main" id="{ECF90D97-F8C1-4734-BE8A-1C6D8127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7" y="1151085"/>
            <a:ext cx="508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Thái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độ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27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  <p:bldP spid="1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1585697" y="2347261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5073338" y="2292315"/>
            <a:ext cx="3967389" cy="2469506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5495479" y="2946429"/>
            <a:ext cx="33251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kể: Hài hước, hóm hỉnh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6" name="图片 11">
            <a:extLst>
              <a:ext uri="{FF2B5EF4-FFF2-40B4-BE49-F238E27FC236}">
                <a16:creationId xmlns:a16="http://schemas.microsoft.com/office/drawing/2014/main" id="{64D7078A-3378-40DD-9A4F-EB16D5F4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356351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6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Ni-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về người bạn thân nhất của con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sp>
        <p:nvSpPr>
          <p:cNvPr id="130" name="TextBox 8">
            <a:extLst>
              <a:ext uri="{FF2B5EF4-FFF2-40B4-BE49-F238E27FC236}">
                <a16:creationId xmlns:a16="http://schemas.microsoft.com/office/drawing/2014/main" id="{ECF90D97-F8C1-4734-BE8A-1C6D8127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7" y="1151085"/>
            <a:ext cx="508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Hành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động</a:t>
            </a:r>
            <a:endParaRPr lang="en-US" altLang="zh-CN" sz="3600" b="1" spc="300" dirty="0">
              <a:solidFill>
                <a:srgbClr val="57A97D"/>
              </a:solidFill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59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  <p:bldP spid="1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 một người thân nhất và ghi ra những đức tính mà Ni-cô-la thích ở người bạn đó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sp>
        <p:nvSpPr>
          <p:cNvPr id="130" name="TextBox 8">
            <a:extLst>
              <a:ext uri="{FF2B5EF4-FFF2-40B4-BE49-F238E27FC236}">
                <a16:creationId xmlns:a16="http://schemas.microsoft.com/office/drawing/2014/main" id="{ECF90D97-F8C1-4734-BE8A-1C6D8127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7" y="1151085"/>
            <a:ext cx="508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Bố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bố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yêu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cầu</a:t>
            </a:r>
            <a:endParaRPr lang="en-US" altLang="zh-CN" sz="3600" b="1" spc="300" dirty="0">
              <a:solidFill>
                <a:srgbClr val="57A97D"/>
              </a:solidFill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  <p:pic>
        <p:nvPicPr>
          <p:cNvPr id="126" name="图片 2">
            <a:extLst>
              <a:ext uri="{FF2B5EF4-FFF2-40B4-BE49-F238E27FC236}">
                <a16:creationId xmlns:a16="http://schemas.microsoft.com/office/drawing/2014/main" id="{47578A18-7F5E-405E-B3A8-44EFC1682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4" y="5060114"/>
            <a:ext cx="6947896" cy="1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4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  <p:bldP spid="1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Làm bài thay cho con không hề dễ như người bố 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Ni-cô-la “thế thì sẽ khó hơn tưởng tượng của bố”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  <p:pic>
        <p:nvPicPr>
          <p:cNvPr id="126" name="图片 2">
            <a:extLst>
              <a:ext uri="{FF2B5EF4-FFF2-40B4-BE49-F238E27FC236}">
                <a16:creationId xmlns:a16="http://schemas.microsoft.com/office/drawing/2014/main" id="{656695C2-F97F-409D-9B59-6AF8EEAB1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5" y="4940064"/>
            <a:ext cx="6947896" cy="1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25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Hành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động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3684656" y="2202590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4387305" y="2877829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Ác-nhăng là người bạn thân nhất của cậu bé.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05" y="1562727"/>
            <a:ext cx="1545428" cy="965871"/>
          </a:xfrm>
          <a:prstGeom prst="rect">
            <a:avLst/>
          </a:prstGeom>
        </p:spPr>
      </p:pic>
      <p:pic>
        <p:nvPicPr>
          <p:cNvPr id="126" name="图片 2">
            <a:extLst>
              <a:ext uri="{FF2B5EF4-FFF2-40B4-BE49-F238E27FC236}">
                <a16:creationId xmlns:a16="http://schemas.microsoft.com/office/drawing/2014/main" id="{D791BA1A-AB51-4840-A1C1-74034EE8B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91" y="4965575"/>
            <a:ext cx="6947896" cy="1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68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4E7EA-76AA-479F-B08D-35AFCAC1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6" y="1648250"/>
            <a:ext cx="3240724" cy="3266858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E5D198D7-D241-4DF7-9DC8-12B9210D5161}"/>
              </a:ext>
            </a:extLst>
          </p:cNvPr>
          <p:cNvGrpSpPr/>
          <p:nvPr/>
        </p:nvGrpSpPr>
        <p:grpSpPr>
          <a:xfrm>
            <a:off x="909110" y="1907223"/>
            <a:ext cx="3410227" cy="1281154"/>
            <a:chOff x="874712" y="3195403"/>
            <a:chExt cx="3410227" cy="1281154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0E6DA243-3C80-4D3E-803C-CC41E6AE2C82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Cuộc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luận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xảy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giữa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ai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ai?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5AECA368-ED1B-43DD-B7E2-3061BDE04333}"/>
                </a:ext>
              </a:extLst>
            </p:cNvPr>
            <p:cNvSpPr/>
            <p:nvPr/>
          </p:nvSpPr>
          <p:spPr>
            <a:xfrm>
              <a:off x="874713" y="3195403"/>
              <a:ext cx="3163170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1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B715572F-2FC0-4F55-BEE9-513C5EF1C0F3}"/>
              </a:ext>
            </a:extLst>
          </p:cNvPr>
          <p:cNvGrpSpPr/>
          <p:nvPr/>
        </p:nvGrpSpPr>
        <p:grpSpPr>
          <a:xfrm>
            <a:off x="7513110" y="2001386"/>
            <a:ext cx="3410227" cy="1651255"/>
            <a:chOff x="874712" y="3195403"/>
            <a:chExt cx="3410227" cy="1651255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9CB58C4-C0EB-4D36-BE32-C42110DD7A02}"/>
                </a:ext>
              </a:extLst>
            </p:cNvPr>
            <p:cNvSpPr/>
            <p:nvPr/>
          </p:nvSpPr>
          <p:spPr>
            <a:xfrm>
              <a:off x="874712" y="3677812"/>
              <a:ext cx="3410227" cy="11688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Theo em, trước khi xảy ra cuộc tranh luận này, mỗi quan hệ giữa hai người họ như thế nào?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5144E63F-FFF6-401D-930D-7EA6027A3C62}"/>
                </a:ext>
              </a:extLst>
            </p:cNvPr>
            <p:cNvSpPr/>
            <p:nvPr/>
          </p:nvSpPr>
          <p:spPr>
            <a:xfrm>
              <a:off x="1044215" y="3195403"/>
              <a:ext cx="3240724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9" name="组合 16">
            <a:extLst>
              <a:ext uri="{FF2B5EF4-FFF2-40B4-BE49-F238E27FC236}">
                <a16:creationId xmlns:a16="http://schemas.microsoft.com/office/drawing/2014/main" id="{DE5AF23B-4C2E-4C37-A2C2-5D52F5E8A10F}"/>
              </a:ext>
            </a:extLst>
          </p:cNvPr>
          <p:cNvGrpSpPr/>
          <p:nvPr/>
        </p:nvGrpSpPr>
        <p:grpSpPr>
          <a:xfrm>
            <a:off x="3943175" y="4900570"/>
            <a:ext cx="4668163" cy="1281154"/>
            <a:chOff x="874712" y="3195403"/>
            <a:chExt cx="3410227" cy="1281154"/>
          </a:xfrm>
        </p:grpSpPr>
        <p:sp>
          <p:nvSpPr>
            <p:cNvPr id="10" name="矩形 17">
              <a:extLst>
                <a:ext uri="{FF2B5EF4-FFF2-40B4-BE49-F238E27FC236}">
                  <a16:creationId xmlns:a16="http://schemas.microsoft.com/office/drawing/2014/main" id="{40AFDA94-8EF4-4864-9D03-2E0ED8206406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Sau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luận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mối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hệ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họ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sao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?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AA5BC4D-99AD-4773-B093-C38EC3440BEA}"/>
                </a:ext>
              </a:extLst>
            </p:cNvPr>
            <p:cNvSpPr/>
            <p:nvPr/>
          </p:nvSpPr>
          <p:spPr>
            <a:xfrm>
              <a:off x="2042965" y="3195403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3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9">
            <a:extLst>
              <a:ext uri="{FF2B5EF4-FFF2-40B4-BE49-F238E27FC236}">
                <a16:creationId xmlns:a16="http://schemas.microsoft.com/office/drawing/2014/main" id="{7A7DF0FC-58A3-4105-B359-9A708A04C414}"/>
              </a:ext>
            </a:extLst>
          </p:cNvPr>
          <p:cNvSpPr txBox="1"/>
          <p:nvPr/>
        </p:nvSpPr>
        <p:spPr>
          <a:xfrm>
            <a:off x="2968859" y="43882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3.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Cuộc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luận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về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cậu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bé</a:t>
            </a:r>
            <a:endParaRPr lang="zh-CN" altLang="en-US" sz="36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1806AFED-F691-4231-922A-C57BF9CE4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2" y="2043751"/>
            <a:ext cx="810672" cy="102914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425683-0DCC-443D-B02D-5BB5C9AE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1" y="-75500"/>
            <a:ext cx="1238736" cy="150423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33F6C5B3-AE6D-4E5C-9C3C-01D00197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495">
            <a:off x="10909281" y="84862"/>
            <a:ext cx="418177" cy="1504234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48CA3C1F-77AC-4BEE-837A-AA86A284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3" y="4134944"/>
            <a:ext cx="810672" cy="1029145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4E3BB273-3951-49E7-ABAB-059BC4B4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39" y="1961197"/>
            <a:ext cx="810672" cy="1029145"/>
          </a:xfrm>
          <a:prstGeom prst="rect">
            <a:avLst/>
          </a:prstGeom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id="{F2A30F5F-99EF-402D-A6C3-E5E5D2C8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619" y="4299860"/>
            <a:ext cx="810672" cy="1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2B02B-AE53-407C-B48E-6164767E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448" y="0"/>
            <a:ext cx="73515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D6DF31C-A90A-4A60-AADB-C707B0814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-312207" y="1528602"/>
            <a:ext cx="5564596" cy="3800796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177701AA-1E11-4118-85DE-9CBA56A88D6C}"/>
              </a:ext>
            </a:extLst>
          </p:cNvPr>
          <p:cNvSpPr txBox="1"/>
          <p:nvPr/>
        </p:nvSpPr>
        <p:spPr>
          <a:xfrm>
            <a:off x="786309" y="2550541"/>
            <a:ext cx="33675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4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4E7EA-76AA-479F-B08D-35AFCAC1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6" y="1648250"/>
            <a:ext cx="3240724" cy="3266858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E5D198D7-D241-4DF7-9DC8-12B9210D5161}"/>
              </a:ext>
            </a:extLst>
          </p:cNvPr>
          <p:cNvGrpSpPr/>
          <p:nvPr/>
        </p:nvGrpSpPr>
        <p:grpSpPr>
          <a:xfrm>
            <a:off x="1007493" y="1549292"/>
            <a:ext cx="3437674" cy="1912611"/>
            <a:chOff x="973095" y="2837472"/>
            <a:chExt cx="3437674" cy="1912611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0E6DA243-3C80-4D3E-803C-CC41E6AE2C82}"/>
                </a:ext>
              </a:extLst>
            </p:cNvPr>
            <p:cNvSpPr/>
            <p:nvPr/>
          </p:nvSpPr>
          <p:spPr>
            <a:xfrm>
              <a:off x="1000542" y="3582006"/>
              <a:ext cx="3410227" cy="1168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Vốn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hay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gây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Ni-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xảy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luận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vì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Ni-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-la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5AECA368-ED1B-43DD-B7E2-3061BDE04333}"/>
                </a:ext>
              </a:extLst>
            </p:cNvPr>
            <p:cNvSpPr/>
            <p:nvPr/>
          </p:nvSpPr>
          <p:spPr>
            <a:xfrm>
              <a:off x="973095" y="2837472"/>
              <a:ext cx="3163170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B715572F-2FC0-4F55-BEE9-513C5EF1C0F3}"/>
              </a:ext>
            </a:extLst>
          </p:cNvPr>
          <p:cNvGrpSpPr/>
          <p:nvPr/>
        </p:nvGrpSpPr>
        <p:grpSpPr>
          <a:xfrm>
            <a:off x="7513110" y="2001386"/>
            <a:ext cx="3410227" cy="1281154"/>
            <a:chOff x="874712" y="3195403"/>
            <a:chExt cx="3410227" cy="1281154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9CB58C4-C0EB-4D36-BE32-C42110DD7A02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A</a:t>
              </a: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i cũng muốn làm bài cho cậu bé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5144E63F-FFF6-401D-930D-7EA6027A3C62}"/>
                </a:ext>
              </a:extLst>
            </p:cNvPr>
            <p:cNvSpPr/>
            <p:nvPr/>
          </p:nvSpPr>
          <p:spPr>
            <a:xfrm>
              <a:off x="1044215" y="3195403"/>
              <a:ext cx="3240724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6">
            <a:extLst>
              <a:ext uri="{FF2B5EF4-FFF2-40B4-BE49-F238E27FC236}">
                <a16:creationId xmlns:a16="http://schemas.microsoft.com/office/drawing/2014/main" id="{DE5AF23B-4C2E-4C37-A2C2-5D52F5E8A10F}"/>
              </a:ext>
            </a:extLst>
          </p:cNvPr>
          <p:cNvGrpSpPr/>
          <p:nvPr/>
        </p:nvGrpSpPr>
        <p:grpSpPr>
          <a:xfrm>
            <a:off x="3958707" y="4483465"/>
            <a:ext cx="4668163" cy="1650486"/>
            <a:chOff x="874712" y="3195403"/>
            <a:chExt cx="3410227" cy="1650486"/>
          </a:xfrm>
        </p:grpSpPr>
        <p:sp>
          <p:nvSpPr>
            <p:cNvPr id="10" name="矩形 17">
              <a:extLst>
                <a:ext uri="{FF2B5EF4-FFF2-40B4-BE49-F238E27FC236}">
                  <a16:creationId xmlns:a16="http://schemas.microsoft.com/office/drawing/2014/main" id="{40AFDA94-8EF4-4864-9D03-2E0ED8206406}"/>
                </a:ext>
              </a:extLst>
            </p:cNvPr>
            <p:cNvSpPr/>
            <p:nvPr/>
          </p:nvSpPr>
          <p:spPr>
            <a:xfrm>
              <a:off x="874712" y="3677812"/>
              <a:ext cx="3410227" cy="1168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Sau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màn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kích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lẫn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nhau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Ni-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đã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vẩy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mực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ca-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vát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ông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Blê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đúc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;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ông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Blê-đúc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rất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tức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giận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AA5BC4D-99AD-4773-B093-C38EC3440BEA}"/>
                </a:ext>
              </a:extLst>
            </p:cNvPr>
            <p:cNvSpPr/>
            <p:nvPr/>
          </p:nvSpPr>
          <p:spPr>
            <a:xfrm>
              <a:off x="2042965" y="3195403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9">
            <a:extLst>
              <a:ext uri="{FF2B5EF4-FFF2-40B4-BE49-F238E27FC236}">
                <a16:creationId xmlns:a16="http://schemas.microsoft.com/office/drawing/2014/main" id="{7A7DF0FC-58A3-4105-B359-9A708A04C414}"/>
              </a:ext>
            </a:extLst>
          </p:cNvPr>
          <p:cNvSpPr txBox="1"/>
          <p:nvPr/>
        </p:nvSpPr>
        <p:spPr>
          <a:xfrm>
            <a:off x="3010019" y="35470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3.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Cuộc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luận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về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cậu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bé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       </a:t>
            </a:r>
            <a:endParaRPr lang="zh-CN" altLang="en-US" sz="36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1806AFED-F691-4231-922A-C57BF9CE4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2" y="2043751"/>
            <a:ext cx="810672" cy="102914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425683-0DCC-443D-B02D-5BB5C9AE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1" y="-75500"/>
            <a:ext cx="1238736" cy="150423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33F6C5B3-AE6D-4E5C-9C3C-01D00197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495">
            <a:off x="10909281" y="84862"/>
            <a:ext cx="418177" cy="1504234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48CA3C1F-77AC-4BEE-837A-AA86A284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3" y="4134944"/>
            <a:ext cx="810672" cy="1029145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4E3BB273-3951-49E7-ABAB-059BC4B4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39" y="1961197"/>
            <a:ext cx="810672" cy="1029145"/>
          </a:xfrm>
          <a:prstGeom prst="rect">
            <a:avLst/>
          </a:prstGeom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id="{F2A30F5F-99EF-402D-A6C3-E5E5D2C8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619" y="4299860"/>
            <a:ext cx="810672" cy="1029145"/>
          </a:xfrm>
          <a:prstGeom prst="rect">
            <a:avLst/>
          </a:prstGeom>
        </p:spPr>
      </p:pic>
      <p:sp>
        <p:nvSpPr>
          <p:cNvPr id="19" name="文本框 19">
            <a:extLst>
              <a:ext uri="{FF2B5EF4-FFF2-40B4-BE49-F238E27FC236}">
                <a16:creationId xmlns:a16="http://schemas.microsoft.com/office/drawing/2014/main" id="{80C06663-09DA-448C-AFB6-1F6A8BD93FD2}"/>
              </a:ext>
            </a:extLst>
          </p:cNvPr>
          <p:cNvSpPr txBox="1"/>
          <p:nvPr/>
        </p:nvSpPr>
        <p:spPr>
          <a:xfrm>
            <a:off x="3129093" y="1292952"/>
            <a:ext cx="723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Bố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Ni-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-la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ông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hàng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xóm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Blê-đúc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25828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Ni-cô-la đã có quyết định như thế nào ? Kết quả ra sao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 bé quyết định tự làm bài văn 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bài văn đạt điểm cao, cô giáo khen ngợi.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Ni-cô-lai đã nhận ra cần phải tự lực, cố gắng hoàn thành công việc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9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124" y="0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60" y="1385969"/>
            <a:ext cx="4193724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25827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 dịnh của Ni-cô-la là hoàn toàn đúng đắn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5">
            <a:extLst>
              <a:ext uri="{FF2B5EF4-FFF2-40B4-BE49-F238E27FC236}">
                <a16:creationId xmlns:a16="http://schemas.microsoft.com/office/drawing/2014/main" id="{34D8E54A-715D-4836-8396-E2B471ABC5BD}"/>
              </a:ext>
            </a:extLst>
          </p:cNvPr>
          <p:cNvGrpSpPr/>
          <p:nvPr/>
        </p:nvGrpSpPr>
        <p:grpSpPr>
          <a:xfrm>
            <a:off x="6208626" y="1197220"/>
            <a:ext cx="5426904" cy="4200696"/>
            <a:chOff x="1099385" y="2073189"/>
            <a:chExt cx="2860812" cy="2084000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FF3180F2-BCE6-41F9-B017-AA37DB98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E9277BAA-A84C-40AB-B89D-A4ED8EBD52BE}"/>
                </a:ext>
              </a:extLst>
            </p:cNvPr>
            <p:cNvSpPr txBox="1"/>
            <p:nvPr/>
          </p:nvSpPr>
          <p:spPr>
            <a:xfrm rot="21221573">
              <a:off x="1396700" y="2771634"/>
              <a:ext cx="2104391" cy="6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hỉ có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mới bộc lộ được năng lực thực sự của mình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84F145-E167-4EF5-BE4E-BBE8FF5A5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354" y="5136747"/>
            <a:ext cx="6950042" cy="17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KĨ NĂNG SỐNG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124" y="0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60" y="1385969"/>
            <a:ext cx="4193724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557867"/>
              <a:ext cx="2104391" cy="111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àm bài kiểm tra là hoạt động cá nhân, các em cần nỗ lực hết sức để làm bài cả mình.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5">
            <a:extLst>
              <a:ext uri="{FF2B5EF4-FFF2-40B4-BE49-F238E27FC236}">
                <a16:creationId xmlns:a16="http://schemas.microsoft.com/office/drawing/2014/main" id="{34D8E54A-715D-4836-8396-E2B471ABC5BD}"/>
              </a:ext>
            </a:extLst>
          </p:cNvPr>
          <p:cNvGrpSpPr/>
          <p:nvPr/>
        </p:nvGrpSpPr>
        <p:grpSpPr>
          <a:xfrm>
            <a:off x="6560964" y="1328652"/>
            <a:ext cx="3740717" cy="4200696"/>
            <a:chOff x="1099385" y="2073189"/>
            <a:chExt cx="2860812" cy="2084000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FF3180F2-BCE6-41F9-B017-AA37DB98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E9277BAA-A84C-40AB-B89D-A4ED8EBD52BE}"/>
                </a:ext>
              </a:extLst>
            </p:cNvPr>
            <p:cNvSpPr txBox="1"/>
            <p:nvPr/>
          </p:nvSpPr>
          <p:spPr>
            <a:xfrm rot="21221573">
              <a:off x="1396700" y="2878518"/>
              <a:ext cx="2104391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3D05E9-9695-4A35-A2C1-36469CCE1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2" y="4443204"/>
            <a:ext cx="6950042" cy="20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Cậu bé quyết định tự làm bài văn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-&gt;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văn đạt điểm cao, cô giáo khen ngợi.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5.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học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34212"/>
              <a:ext cx="2104391" cy="96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bố và người hàng xóm giúp Ni-cô-lai viết bài là điều không nên, nhưng khi có ý định đó, họ đều hỏi Ni-cô-lai “Ai là người bạn thân nhất của cậu bé”? Điều đó có ý nghĩa gì?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5.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học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86903"/>
              <a:ext cx="2104391" cy="65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Ni-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r>
                <a:rPr lang="vi-V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5.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học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71633"/>
              <a:ext cx="2104391" cy="6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câu chuyện của Ni-cô-lai, em rút ra được bài học gì cho bản thân?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8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753" y="2055970"/>
            <a:ext cx="53295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THÀNH KIẾN THỨC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332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4E7EA-76AA-479F-B08D-35AFCAC1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6" y="1648250"/>
            <a:ext cx="3240724" cy="3266858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E5D198D7-D241-4DF7-9DC8-12B9210D5161}"/>
              </a:ext>
            </a:extLst>
          </p:cNvPr>
          <p:cNvGrpSpPr/>
          <p:nvPr/>
        </p:nvGrpSpPr>
        <p:grpSpPr>
          <a:xfrm>
            <a:off x="909110" y="1907223"/>
            <a:ext cx="3410227" cy="1650486"/>
            <a:chOff x="874712" y="3195403"/>
            <a:chExt cx="3410227" cy="1650486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0E6DA243-3C80-4D3E-803C-CC41E6AE2C82}"/>
                </a:ext>
              </a:extLst>
            </p:cNvPr>
            <p:cNvSpPr/>
            <p:nvPr/>
          </p:nvSpPr>
          <p:spPr>
            <a:xfrm>
              <a:off x="874712" y="3677812"/>
              <a:ext cx="3410227" cy="1168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P</a:t>
              </a: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hải biết rõ đối tượng mà mình muốn viết để bài viết chân thực, có tính thuyết phục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5AECA368-ED1B-43DD-B7E2-3061BDE04333}"/>
                </a:ext>
              </a:extLst>
            </p:cNvPr>
            <p:cNvSpPr/>
            <p:nvPr/>
          </p:nvSpPr>
          <p:spPr>
            <a:xfrm>
              <a:off x="874713" y="3195403"/>
              <a:ext cx="3163170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Khi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văn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B715572F-2FC0-4F55-BEE9-513C5EF1C0F3}"/>
              </a:ext>
            </a:extLst>
          </p:cNvPr>
          <p:cNvGrpSpPr/>
          <p:nvPr/>
        </p:nvGrpSpPr>
        <p:grpSpPr>
          <a:xfrm>
            <a:off x="7513110" y="2001386"/>
            <a:ext cx="3410227" cy="2389149"/>
            <a:chOff x="874712" y="3195403"/>
            <a:chExt cx="3410227" cy="2389149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9CB58C4-C0EB-4D36-BE32-C42110DD7A02}"/>
                </a:ext>
              </a:extLst>
            </p:cNvPr>
            <p:cNvSpPr/>
            <p:nvPr/>
          </p:nvSpPr>
          <p:spPr>
            <a:xfrm>
              <a:off x="874712" y="3677812"/>
              <a:ext cx="3410227" cy="19067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</a:t>
              </a: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àm văn hay làm bài kiểm tra là hoạt động cá nhân, mỗi người cần nỗ lực hết sức để làm bài cả mình, không nên nhờ cậy, ỉ lại vào người khác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5144E63F-FFF6-401D-930D-7EA6027A3C62}"/>
                </a:ext>
              </a:extLst>
            </p:cNvPr>
            <p:cNvSpPr/>
            <p:nvPr/>
          </p:nvSpPr>
          <p:spPr>
            <a:xfrm>
              <a:off x="1044215" y="3195403"/>
              <a:ext cx="3240724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học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tập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6">
            <a:extLst>
              <a:ext uri="{FF2B5EF4-FFF2-40B4-BE49-F238E27FC236}">
                <a16:creationId xmlns:a16="http://schemas.microsoft.com/office/drawing/2014/main" id="{DE5AF23B-4C2E-4C37-A2C2-5D52F5E8A10F}"/>
              </a:ext>
            </a:extLst>
          </p:cNvPr>
          <p:cNvGrpSpPr/>
          <p:nvPr/>
        </p:nvGrpSpPr>
        <p:grpSpPr>
          <a:xfrm>
            <a:off x="3943175" y="4900570"/>
            <a:ext cx="4668163" cy="1281154"/>
            <a:chOff x="874712" y="3195403"/>
            <a:chExt cx="3410227" cy="1281154"/>
          </a:xfrm>
        </p:grpSpPr>
        <p:sp>
          <p:nvSpPr>
            <p:cNvPr id="10" name="矩形 17">
              <a:extLst>
                <a:ext uri="{FF2B5EF4-FFF2-40B4-BE49-F238E27FC236}">
                  <a16:creationId xmlns:a16="http://schemas.microsoft.com/office/drawing/2014/main" id="{40AFDA94-8EF4-4864-9D03-2E0ED8206406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</a:pP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Đừng đề vì bản thân mình mà làm ảnh hưởng tới người khác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AA5BC4D-99AD-4773-B093-C38EC3440BEA}"/>
                </a:ext>
              </a:extLst>
            </p:cNvPr>
            <p:cNvSpPr/>
            <p:nvPr/>
          </p:nvSpPr>
          <p:spPr>
            <a:xfrm>
              <a:off x="2042965" y="3195403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cuộc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sống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9">
            <a:extLst>
              <a:ext uri="{FF2B5EF4-FFF2-40B4-BE49-F238E27FC236}">
                <a16:creationId xmlns:a16="http://schemas.microsoft.com/office/drawing/2014/main" id="{7A7DF0FC-58A3-4105-B359-9A708A04C414}"/>
              </a:ext>
            </a:extLst>
          </p:cNvPr>
          <p:cNvSpPr txBox="1"/>
          <p:nvPr/>
        </p:nvSpPr>
        <p:spPr>
          <a:xfrm>
            <a:off x="4696155" y="44741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5.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học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64A90"/>
              </a:solidFill>
              <a:effectLst/>
              <a:uLnTx/>
              <a:uFillTx/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1806AFED-F691-4231-922A-C57BF9CE4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2" y="2043751"/>
            <a:ext cx="810672" cy="102914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425683-0DCC-443D-B02D-5BB5C9AE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01" y="125287"/>
            <a:ext cx="1238736" cy="150423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33F6C5B3-AE6D-4E5C-9C3C-01D00197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495">
            <a:off x="9117866" y="164126"/>
            <a:ext cx="418177" cy="1504234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48CA3C1F-77AC-4BEE-837A-AA86A284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3" y="4134944"/>
            <a:ext cx="810672" cy="1029145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4E3BB273-3951-49E7-ABAB-059BC4B4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39" y="1961197"/>
            <a:ext cx="810672" cy="1029145"/>
          </a:xfrm>
          <a:prstGeom prst="rect">
            <a:avLst/>
          </a:prstGeom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id="{F2A30F5F-99EF-402D-A6C3-E5E5D2C8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619" y="4299860"/>
            <a:ext cx="810672" cy="1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064" y="2013224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6000" b="1" noProof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III. Tổng kết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63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1585697" y="2347261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4844577" y="1754087"/>
            <a:ext cx="5186792" cy="3481500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5231620" y="2629920"/>
            <a:ext cx="449820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dung, ý nghĩa, nghệ thuật văn bản.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6" name="图片 11">
            <a:extLst>
              <a:ext uri="{FF2B5EF4-FFF2-40B4-BE49-F238E27FC236}">
                <a16:creationId xmlns:a16="http://schemas.microsoft.com/office/drawing/2014/main" id="{64D7078A-3378-40DD-9A4F-EB16D5F4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356351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2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3253"/>
            <a:ext cx="12190413" cy="735400"/>
            <a:chOff x="0" y="679013"/>
            <a:chExt cx="12190413" cy="735400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772559" y="679013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Nội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dung – Ý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nghĩa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487" y="-8358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749648"/>
            <a:ext cx="10646883" cy="4837017"/>
            <a:chOff x="1099385" y="1757505"/>
            <a:chExt cx="6016740" cy="2399684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dung:  kể về việc cậu bé Ni-cô-la nhờ bố làm hộ bài tập văn.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138E96C7-058B-404D-A905-73E40BD6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313" y="1757505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52D0B284-34F9-4C35-A47C-06F6B507D8B7}"/>
                </a:ext>
              </a:extLst>
            </p:cNvPr>
            <p:cNvSpPr txBox="1"/>
            <p:nvPr/>
          </p:nvSpPr>
          <p:spPr>
            <a:xfrm rot="21221573">
              <a:off x="4520865" y="2412435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nghĩa: nên tự lực, cố gắng hoàn thành công việc của mình.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20" y="4950344"/>
            <a:ext cx="6947896" cy="18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3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3253"/>
            <a:ext cx="12190413" cy="735400"/>
            <a:chOff x="0" y="679013"/>
            <a:chExt cx="12190413" cy="735400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07312" y="679013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Nghệ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thuật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25828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 thuật kể chuyện hấp dẫn, sinh động.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1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064" y="2013224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LUYỆN TẬP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64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064" y="2013224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VẬN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DỤNG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478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F6672F1-61F9-474D-8ADA-724B5BB25A2F}"/>
              </a:ext>
            </a:extLst>
          </p:cNvPr>
          <p:cNvSpPr/>
          <p:nvPr/>
        </p:nvSpPr>
        <p:spPr>
          <a:xfrm>
            <a:off x="469784" y="551343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D45D41DF-A563-4058-8218-2F49110B8C70}"/>
              </a:ext>
            </a:extLst>
          </p:cNvPr>
          <p:cNvSpPr/>
          <p:nvPr/>
        </p:nvSpPr>
        <p:spPr>
          <a:xfrm>
            <a:off x="469784" y="101273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2410336D-D8FA-4241-BF41-CF441BE89F27}"/>
              </a:ext>
            </a:extLst>
          </p:cNvPr>
          <p:cNvSpPr/>
          <p:nvPr/>
        </p:nvSpPr>
        <p:spPr>
          <a:xfrm>
            <a:off x="469784" y="1474131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1D61A24E-82AB-4057-BF69-9D57ADBA52CC}"/>
              </a:ext>
            </a:extLst>
          </p:cNvPr>
          <p:cNvSpPr/>
          <p:nvPr/>
        </p:nvSpPr>
        <p:spPr>
          <a:xfrm>
            <a:off x="469784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E8279AAC-9407-4740-AFFA-80F14B248DC7}"/>
              </a:ext>
            </a:extLst>
          </p:cNvPr>
          <p:cNvSpPr/>
          <p:nvPr/>
        </p:nvSpPr>
        <p:spPr>
          <a:xfrm>
            <a:off x="469784" y="2396919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9F06F836-80B2-46A6-917F-87C80981042F}"/>
              </a:ext>
            </a:extLst>
          </p:cNvPr>
          <p:cNvSpPr/>
          <p:nvPr/>
        </p:nvSpPr>
        <p:spPr>
          <a:xfrm>
            <a:off x="469784" y="2858313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6582FDCB-EDCF-4E66-9A82-FE871262C072}"/>
              </a:ext>
            </a:extLst>
          </p:cNvPr>
          <p:cNvSpPr/>
          <p:nvPr/>
        </p:nvSpPr>
        <p:spPr>
          <a:xfrm>
            <a:off x="469781" y="330759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Rectangle 9">
            <a:hlinkClick r:id="rId10" action="ppaction://hlinksldjump"/>
            <a:extLst>
              <a:ext uri="{FF2B5EF4-FFF2-40B4-BE49-F238E27FC236}">
                <a16:creationId xmlns:a16="http://schemas.microsoft.com/office/drawing/2014/main" id="{B2032C5F-5D73-432A-8AFA-BB740D9C8A5F}"/>
              </a:ext>
            </a:extLst>
          </p:cNvPr>
          <p:cNvSpPr/>
          <p:nvPr/>
        </p:nvSpPr>
        <p:spPr>
          <a:xfrm>
            <a:off x="469783" y="3781101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>
            <a:hlinkClick r:id="rId11" action="ppaction://hlinksldjump"/>
            <a:extLst>
              <a:ext uri="{FF2B5EF4-FFF2-40B4-BE49-F238E27FC236}">
                <a16:creationId xmlns:a16="http://schemas.microsoft.com/office/drawing/2014/main" id="{AC68CA85-C2ED-4BDD-B933-8FCA3139E5B8}"/>
              </a:ext>
            </a:extLst>
          </p:cNvPr>
          <p:cNvSpPr/>
          <p:nvPr/>
        </p:nvSpPr>
        <p:spPr>
          <a:xfrm>
            <a:off x="469783" y="424249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 13">
            <a:hlinkClick r:id="rId12" action="ppaction://hlinksldjump"/>
            <a:extLst>
              <a:ext uri="{FF2B5EF4-FFF2-40B4-BE49-F238E27FC236}">
                <a16:creationId xmlns:a16="http://schemas.microsoft.com/office/drawing/2014/main" id="{95E3C11A-8EF2-434A-AA68-54DCC239314D}"/>
              </a:ext>
            </a:extLst>
          </p:cNvPr>
          <p:cNvSpPr/>
          <p:nvPr/>
        </p:nvSpPr>
        <p:spPr>
          <a:xfrm>
            <a:off x="469782" y="4703889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B9F1A-BBFA-4F00-833F-297C8D021796}"/>
              </a:ext>
            </a:extLst>
          </p:cNvPr>
          <p:cNvSpPr/>
          <p:nvPr/>
        </p:nvSpPr>
        <p:spPr>
          <a:xfrm>
            <a:off x="1149292" y="551343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E18AF6-55F7-40A8-90A0-3B162050485A}"/>
              </a:ext>
            </a:extLst>
          </p:cNvPr>
          <p:cNvSpPr/>
          <p:nvPr/>
        </p:nvSpPr>
        <p:spPr>
          <a:xfrm>
            <a:off x="1149292" y="1012737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7B9F6-B600-4D7E-B56F-20EEB3975C45}"/>
              </a:ext>
            </a:extLst>
          </p:cNvPr>
          <p:cNvSpPr/>
          <p:nvPr/>
        </p:nvSpPr>
        <p:spPr>
          <a:xfrm>
            <a:off x="1149292" y="1474131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84DEB-A52B-4B44-BF7B-0F3798E6BEF5}"/>
              </a:ext>
            </a:extLst>
          </p:cNvPr>
          <p:cNvSpPr/>
          <p:nvPr/>
        </p:nvSpPr>
        <p:spPr>
          <a:xfrm>
            <a:off x="1149292" y="1935525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D6D3EE-E088-4000-A0A5-DF0E787D4B90}"/>
              </a:ext>
            </a:extLst>
          </p:cNvPr>
          <p:cNvSpPr/>
          <p:nvPr/>
        </p:nvSpPr>
        <p:spPr>
          <a:xfrm>
            <a:off x="1149292" y="2396919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11A240-B868-49D8-935A-5E1711FB9CF7}"/>
              </a:ext>
            </a:extLst>
          </p:cNvPr>
          <p:cNvSpPr/>
          <p:nvPr/>
        </p:nvSpPr>
        <p:spPr>
          <a:xfrm>
            <a:off x="1149292" y="2858313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6F126-5027-408A-A566-9EFE80A14570}"/>
              </a:ext>
            </a:extLst>
          </p:cNvPr>
          <p:cNvSpPr/>
          <p:nvPr/>
        </p:nvSpPr>
        <p:spPr>
          <a:xfrm>
            <a:off x="1149291" y="3319707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2ADB85-1B2C-416F-BD5F-D0F926DE3284}"/>
              </a:ext>
            </a:extLst>
          </p:cNvPr>
          <p:cNvSpPr/>
          <p:nvPr/>
        </p:nvSpPr>
        <p:spPr>
          <a:xfrm>
            <a:off x="1149291" y="3781101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B5EB74-05EA-4811-A85C-768FCD1C2B93}"/>
              </a:ext>
            </a:extLst>
          </p:cNvPr>
          <p:cNvSpPr/>
          <p:nvPr/>
        </p:nvSpPr>
        <p:spPr>
          <a:xfrm>
            <a:off x="1149291" y="4242495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6A84EF-21CF-47F8-BA8D-4FA1D5558DD5}"/>
              </a:ext>
            </a:extLst>
          </p:cNvPr>
          <p:cNvSpPr/>
          <p:nvPr/>
        </p:nvSpPr>
        <p:spPr>
          <a:xfrm>
            <a:off x="1149290" y="4703889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FD7007-0BEE-4256-81D2-89594A286F50}"/>
              </a:ext>
            </a:extLst>
          </p:cNvPr>
          <p:cNvSpPr/>
          <p:nvPr/>
        </p:nvSpPr>
        <p:spPr>
          <a:xfrm>
            <a:off x="2214694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4034D-EB04-45ED-9F3A-3202D8BF4E9C}"/>
              </a:ext>
            </a:extLst>
          </p:cNvPr>
          <p:cNvSpPr/>
          <p:nvPr/>
        </p:nvSpPr>
        <p:spPr>
          <a:xfrm>
            <a:off x="2785145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4834B0A-D382-4137-8652-77DAF998A22E}"/>
              </a:ext>
            </a:extLst>
          </p:cNvPr>
          <p:cNvSpPr/>
          <p:nvPr/>
        </p:nvSpPr>
        <p:spPr>
          <a:xfrm>
            <a:off x="3355596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188D5E4-2BAC-4C0E-B0A0-B3BC8535CDEA}"/>
              </a:ext>
            </a:extLst>
          </p:cNvPr>
          <p:cNvSpPr/>
          <p:nvPr/>
        </p:nvSpPr>
        <p:spPr>
          <a:xfrm>
            <a:off x="3926046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DB3B9C-AD22-47F4-B325-EF3D525235FE}"/>
              </a:ext>
            </a:extLst>
          </p:cNvPr>
          <p:cNvSpPr/>
          <p:nvPr/>
        </p:nvSpPr>
        <p:spPr>
          <a:xfrm>
            <a:off x="4496497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82F8A82-B6E7-4E84-9948-45706204B98E}"/>
              </a:ext>
            </a:extLst>
          </p:cNvPr>
          <p:cNvSpPr/>
          <p:nvPr/>
        </p:nvSpPr>
        <p:spPr>
          <a:xfrm>
            <a:off x="4496496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FF8524-6A6F-429C-8AE8-405F57DF3BCB}"/>
              </a:ext>
            </a:extLst>
          </p:cNvPr>
          <p:cNvSpPr/>
          <p:nvPr/>
        </p:nvSpPr>
        <p:spPr>
          <a:xfrm>
            <a:off x="5066946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B1BCEA-488F-4954-A07C-540217B73255}"/>
              </a:ext>
            </a:extLst>
          </p:cNvPr>
          <p:cNvSpPr/>
          <p:nvPr/>
        </p:nvSpPr>
        <p:spPr>
          <a:xfrm>
            <a:off x="5066946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056FD4-8A87-4DD4-B1A8-1A2D655BC8B8}"/>
              </a:ext>
            </a:extLst>
          </p:cNvPr>
          <p:cNvSpPr/>
          <p:nvPr/>
        </p:nvSpPr>
        <p:spPr>
          <a:xfrm>
            <a:off x="5066945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910E089-E3A7-4F52-A46B-876E31B0F836}"/>
              </a:ext>
            </a:extLst>
          </p:cNvPr>
          <p:cNvSpPr/>
          <p:nvPr/>
        </p:nvSpPr>
        <p:spPr>
          <a:xfrm>
            <a:off x="5637394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6268B3-A528-4E25-9763-0AE67A9F1B47}"/>
              </a:ext>
            </a:extLst>
          </p:cNvPr>
          <p:cNvSpPr/>
          <p:nvPr/>
        </p:nvSpPr>
        <p:spPr>
          <a:xfrm>
            <a:off x="5637394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7E09EBA-CF7B-45D7-85ED-7FEEF3D6F9DA}"/>
              </a:ext>
            </a:extLst>
          </p:cNvPr>
          <p:cNvSpPr/>
          <p:nvPr/>
        </p:nvSpPr>
        <p:spPr>
          <a:xfrm>
            <a:off x="5637394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FCC783-3F16-459D-B24E-D08638008C37}"/>
              </a:ext>
            </a:extLst>
          </p:cNvPr>
          <p:cNvSpPr/>
          <p:nvPr/>
        </p:nvSpPr>
        <p:spPr>
          <a:xfrm>
            <a:off x="5637393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9898F4F-A2A9-4891-86FD-4ED1BE6BA306}"/>
              </a:ext>
            </a:extLst>
          </p:cNvPr>
          <p:cNvSpPr/>
          <p:nvPr/>
        </p:nvSpPr>
        <p:spPr>
          <a:xfrm>
            <a:off x="6216227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E48CDF-9BBD-468D-A436-A3E9B2FDA364}"/>
              </a:ext>
            </a:extLst>
          </p:cNvPr>
          <p:cNvSpPr/>
          <p:nvPr/>
        </p:nvSpPr>
        <p:spPr>
          <a:xfrm>
            <a:off x="6216227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1B7F7C-6947-457C-BA43-A811040D0971}"/>
              </a:ext>
            </a:extLst>
          </p:cNvPr>
          <p:cNvSpPr/>
          <p:nvPr/>
        </p:nvSpPr>
        <p:spPr>
          <a:xfrm>
            <a:off x="6216227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FBFE47B-64B6-4A75-A120-D5EFE6DC1CA3}"/>
              </a:ext>
            </a:extLst>
          </p:cNvPr>
          <p:cNvSpPr/>
          <p:nvPr/>
        </p:nvSpPr>
        <p:spPr>
          <a:xfrm>
            <a:off x="6216226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4272901-EC8B-450F-98A9-EB3577289EE6}"/>
              </a:ext>
            </a:extLst>
          </p:cNvPr>
          <p:cNvSpPr/>
          <p:nvPr/>
        </p:nvSpPr>
        <p:spPr>
          <a:xfrm>
            <a:off x="6216225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B6E5DB-E90F-442A-B42E-6127B2CAF01E}"/>
              </a:ext>
            </a:extLst>
          </p:cNvPr>
          <p:cNvSpPr/>
          <p:nvPr/>
        </p:nvSpPr>
        <p:spPr>
          <a:xfrm>
            <a:off x="6795059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5606926-F18D-4D34-9F7B-54300EED76FE}"/>
              </a:ext>
            </a:extLst>
          </p:cNvPr>
          <p:cNvSpPr/>
          <p:nvPr/>
        </p:nvSpPr>
        <p:spPr>
          <a:xfrm>
            <a:off x="6795059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357B7B-15AE-4877-8758-3127E797BDEA}"/>
              </a:ext>
            </a:extLst>
          </p:cNvPr>
          <p:cNvSpPr/>
          <p:nvPr/>
        </p:nvSpPr>
        <p:spPr>
          <a:xfrm>
            <a:off x="6795059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18591E-289D-4550-9864-410020FB1C45}"/>
              </a:ext>
            </a:extLst>
          </p:cNvPr>
          <p:cNvSpPr/>
          <p:nvPr/>
        </p:nvSpPr>
        <p:spPr>
          <a:xfrm>
            <a:off x="6795059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2A9FB5-50BE-42DD-BB52-44D51DFFF545}"/>
              </a:ext>
            </a:extLst>
          </p:cNvPr>
          <p:cNvSpPr/>
          <p:nvPr/>
        </p:nvSpPr>
        <p:spPr>
          <a:xfrm>
            <a:off x="6795058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E0214C3-3ED3-49A6-8EF3-F96680A8A543}"/>
              </a:ext>
            </a:extLst>
          </p:cNvPr>
          <p:cNvSpPr/>
          <p:nvPr/>
        </p:nvSpPr>
        <p:spPr>
          <a:xfrm>
            <a:off x="6795058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A34DD5E-1D5D-411B-A092-009CAB39E9F3}"/>
              </a:ext>
            </a:extLst>
          </p:cNvPr>
          <p:cNvSpPr/>
          <p:nvPr/>
        </p:nvSpPr>
        <p:spPr>
          <a:xfrm>
            <a:off x="6795057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682D030-4919-4B36-9309-7947C5C5461A}"/>
              </a:ext>
            </a:extLst>
          </p:cNvPr>
          <p:cNvSpPr/>
          <p:nvPr/>
        </p:nvSpPr>
        <p:spPr>
          <a:xfrm>
            <a:off x="7365508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D6B829-ACCF-40FA-BCB6-2A96D1AA7D55}"/>
              </a:ext>
            </a:extLst>
          </p:cNvPr>
          <p:cNvSpPr/>
          <p:nvPr/>
        </p:nvSpPr>
        <p:spPr>
          <a:xfrm>
            <a:off x="7365508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5DC211B-8442-44DE-A364-2DF98CBEE15A}"/>
              </a:ext>
            </a:extLst>
          </p:cNvPr>
          <p:cNvSpPr/>
          <p:nvPr/>
        </p:nvSpPr>
        <p:spPr>
          <a:xfrm>
            <a:off x="7365508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039FF1E-1684-40FE-AF89-F2FF1903EBDF}"/>
              </a:ext>
            </a:extLst>
          </p:cNvPr>
          <p:cNvSpPr/>
          <p:nvPr/>
        </p:nvSpPr>
        <p:spPr>
          <a:xfrm>
            <a:off x="7365508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54403D-E975-4D7E-A15B-65942A4CD3FF}"/>
              </a:ext>
            </a:extLst>
          </p:cNvPr>
          <p:cNvSpPr/>
          <p:nvPr/>
        </p:nvSpPr>
        <p:spPr>
          <a:xfrm>
            <a:off x="7365508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FE3C400-4F18-4646-89E4-4FC2F03FB5D2}"/>
              </a:ext>
            </a:extLst>
          </p:cNvPr>
          <p:cNvSpPr/>
          <p:nvPr/>
        </p:nvSpPr>
        <p:spPr>
          <a:xfrm>
            <a:off x="7365508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CC89D75-0F9B-44BD-81DA-D995DB9C59E3}"/>
              </a:ext>
            </a:extLst>
          </p:cNvPr>
          <p:cNvSpPr/>
          <p:nvPr/>
        </p:nvSpPr>
        <p:spPr>
          <a:xfrm>
            <a:off x="7365507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1F9CE24-EA41-419F-B953-6FFD0968590C}"/>
              </a:ext>
            </a:extLst>
          </p:cNvPr>
          <p:cNvSpPr/>
          <p:nvPr/>
        </p:nvSpPr>
        <p:spPr>
          <a:xfrm>
            <a:off x="7365507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4ED8D1-AA68-4DEF-BB85-13A2EAACAC30}"/>
              </a:ext>
            </a:extLst>
          </p:cNvPr>
          <p:cNvSpPr/>
          <p:nvPr/>
        </p:nvSpPr>
        <p:spPr>
          <a:xfrm>
            <a:off x="7365507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54AD298-FF04-4961-A8DD-1143F0566764}"/>
              </a:ext>
            </a:extLst>
          </p:cNvPr>
          <p:cNvSpPr/>
          <p:nvPr/>
        </p:nvSpPr>
        <p:spPr>
          <a:xfrm>
            <a:off x="7365506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B7CD620-8B24-44A5-B2FF-8DDC818E17EC}"/>
              </a:ext>
            </a:extLst>
          </p:cNvPr>
          <p:cNvSpPr/>
          <p:nvPr/>
        </p:nvSpPr>
        <p:spPr>
          <a:xfrm>
            <a:off x="7935956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0647596-B7EC-4F05-9826-B1E0D8F8CD82}"/>
              </a:ext>
            </a:extLst>
          </p:cNvPr>
          <p:cNvSpPr/>
          <p:nvPr/>
        </p:nvSpPr>
        <p:spPr>
          <a:xfrm>
            <a:off x="7935956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D96BCA2-E181-4FE7-8089-783511D9DA50}"/>
              </a:ext>
            </a:extLst>
          </p:cNvPr>
          <p:cNvSpPr/>
          <p:nvPr/>
        </p:nvSpPr>
        <p:spPr>
          <a:xfrm>
            <a:off x="7935956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B561FC-0934-4D4D-A4E1-DA77F57A86E0}"/>
              </a:ext>
            </a:extLst>
          </p:cNvPr>
          <p:cNvSpPr/>
          <p:nvPr/>
        </p:nvSpPr>
        <p:spPr>
          <a:xfrm>
            <a:off x="7935956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06EC872-3044-4BE6-8623-0168F3C3160B}"/>
              </a:ext>
            </a:extLst>
          </p:cNvPr>
          <p:cNvSpPr/>
          <p:nvPr/>
        </p:nvSpPr>
        <p:spPr>
          <a:xfrm>
            <a:off x="7935956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CC75F60-6B1C-4CE3-A982-7A4FF358AFC7}"/>
              </a:ext>
            </a:extLst>
          </p:cNvPr>
          <p:cNvSpPr/>
          <p:nvPr/>
        </p:nvSpPr>
        <p:spPr>
          <a:xfrm>
            <a:off x="7935955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65EE62B-9445-45BD-87E4-DCB3A3CD5110}"/>
              </a:ext>
            </a:extLst>
          </p:cNvPr>
          <p:cNvSpPr/>
          <p:nvPr/>
        </p:nvSpPr>
        <p:spPr>
          <a:xfrm>
            <a:off x="7935955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758B9A0-8E4F-4697-B22C-23ADC0BEC6D5}"/>
              </a:ext>
            </a:extLst>
          </p:cNvPr>
          <p:cNvSpPr/>
          <p:nvPr/>
        </p:nvSpPr>
        <p:spPr>
          <a:xfrm>
            <a:off x="7935955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7DB0C65-2192-4BE5-AC30-DEF874447678}"/>
              </a:ext>
            </a:extLst>
          </p:cNvPr>
          <p:cNvSpPr/>
          <p:nvPr/>
        </p:nvSpPr>
        <p:spPr>
          <a:xfrm>
            <a:off x="7935954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FCE920E-13BE-4C78-80F6-E9AE004C8382}"/>
              </a:ext>
            </a:extLst>
          </p:cNvPr>
          <p:cNvSpPr/>
          <p:nvPr/>
        </p:nvSpPr>
        <p:spPr>
          <a:xfrm>
            <a:off x="8506402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678DDF4-CF8C-4DA7-B7C6-7BF1195EB149}"/>
              </a:ext>
            </a:extLst>
          </p:cNvPr>
          <p:cNvSpPr/>
          <p:nvPr/>
        </p:nvSpPr>
        <p:spPr>
          <a:xfrm>
            <a:off x="8506402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6A2BD5A-294A-43B1-AA0B-B5E6D9EE9CBF}"/>
              </a:ext>
            </a:extLst>
          </p:cNvPr>
          <p:cNvSpPr/>
          <p:nvPr/>
        </p:nvSpPr>
        <p:spPr>
          <a:xfrm>
            <a:off x="8506402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1EBFF01-548F-49CF-A987-325C872A13F2}"/>
              </a:ext>
            </a:extLst>
          </p:cNvPr>
          <p:cNvSpPr/>
          <p:nvPr/>
        </p:nvSpPr>
        <p:spPr>
          <a:xfrm>
            <a:off x="8506402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3031E49-8DF4-49F0-913B-167E528C5663}"/>
              </a:ext>
            </a:extLst>
          </p:cNvPr>
          <p:cNvSpPr/>
          <p:nvPr/>
        </p:nvSpPr>
        <p:spPr>
          <a:xfrm>
            <a:off x="8506401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B8C9F94-2CE0-4C47-B17F-435199D35956}"/>
              </a:ext>
            </a:extLst>
          </p:cNvPr>
          <p:cNvSpPr/>
          <p:nvPr/>
        </p:nvSpPr>
        <p:spPr>
          <a:xfrm>
            <a:off x="8506401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EFB94D1-F430-428F-8E03-4E6A55FB1FBC}"/>
              </a:ext>
            </a:extLst>
          </p:cNvPr>
          <p:cNvSpPr/>
          <p:nvPr/>
        </p:nvSpPr>
        <p:spPr>
          <a:xfrm>
            <a:off x="8506400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290772D-F963-4273-A6B8-CA9CEB77C5C4}"/>
              </a:ext>
            </a:extLst>
          </p:cNvPr>
          <p:cNvSpPr/>
          <p:nvPr/>
        </p:nvSpPr>
        <p:spPr>
          <a:xfrm>
            <a:off x="9076842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A24E06E-E6A2-4417-A1A3-C64216A9667D}"/>
              </a:ext>
            </a:extLst>
          </p:cNvPr>
          <p:cNvSpPr/>
          <p:nvPr/>
        </p:nvSpPr>
        <p:spPr>
          <a:xfrm>
            <a:off x="9076842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3CB1389-6148-410B-B575-236E22B8F86A}"/>
              </a:ext>
            </a:extLst>
          </p:cNvPr>
          <p:cNvSpPr/>
          <p:nvPr/>
        </p:nvSpPr>
        <p:spPr>
          <a:xfrm>
            <a:off x="9076842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C1AD0A6-4583-4B61-8B2B-B2A71065D327}"/>
              </a:ext>
            </a:extLst>
          </p:cNvPr>
          <p:cNvSpPr/>
          <p:nvPr/>
        </p:nvSpPr>
        <p:spPr>
          <a:xfrm>
            <a:off x="9076841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2D99D5-2AED-4FFA-B2D1-7BEDF829F9C4}"/>
              </a:ext>
            </a:extLst>
          </p:cNvPr>
          <p:cNvSpPr/>
          <p:nvPr/>
        </p:nvSpPr>
        <p:spPr>
          <a:xfrm>
            <a:off x="9076841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4B6F2EA-6367-46B0-B0D1-5E1B2D553C85}"/>
              </a:ext>
            </a:extLst>
          </p:cNvPr>
          <p:cNvSpPr/>
          <p:nvPr/>
        </p:nvSpPr>
        <p:spPr>
          <a:xfrm>
            <a:off x="9076840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A968324-3969-4C46-8215-E204C90A4E4B}"/>
              </a:ext>
            </a:extLst>
          </p:cNvPr>
          <p:cNvSpPr/>
          <p:nvPr/>
        </p:nvSpPr>
        <p:spPr>
          <a:xfrm>
            <a:off x="9647285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148715B-EDEB-453D-B886-ECBED15E6379}"/>
              </a:ext>
            </a:extLst>
          </p:cNvPr>
          <p:cNvSpPr/>
          <p:nvPr/>
        </p:nvSpPr>
        <p:spPr>
          <a:xfrm>
            <a:off x="9647285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5405F0A-6C35-4AC1-A62D-4BDC93B27F93}"/>
              </a:ext>
            </a:extLst>
          </p:cNvPr>
          <p:cNvSpPr/>
          <p:nvPr/>
        </p:nvSpPr>
        <p:spPr>
          <a:xfrm>
            <a:off x="9647285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534BC80-24AB-44A6-A214-C1F845FC7491}"/>
              </a:ext>
            </a:extLst>
          </p:cNvPr>
          <p:cNvSpPr/>
          <p:nvPr/>
        </p:nvSpPr>
        <p:spPr>
          <a:xfrm>
            <a:off x="9647284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7BAFC0E-6E5F-4041-92B3-4B4762483FEB}"/>
              </a:ext>
            </a:extLst>
          </p:cNvPr>
          <p:cNvSpPr/>
          <p:nvPr/>
        </p:nvSpPr>
        <p:spPr>
          <a:xfrm>
            <a:off x="9647284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199AC38-60A5-45E5-A4E2-9153E44480EE}"/>
              </a:ext>
            </a:extLst>
          </p:cNvPr>
          <p:cNvSpPr/>
          <p:nvPr/>
        </p:nvSpPr>
        <p:spPr>
          <a:xfrm>
            <a:off x="9647283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6C7B34A-221E-4BE3-8D87-BF0475C6650A}"/>
              </a:ext>
            </a:extLst>
          </p:cNvPr>
          <p:cNvSpPr/>
          <p:nvPr/>
        </p:nvSpPr>
        <p:spPr>
          <a:xfrm>
            <a:off x="10217722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416C9B2-CD5B-42E9-969F-4747F98F6D8E}"/>
              </a:ext>
            </a:extLst>
          </p:cNvPr>
          <p:cNvSpPr/>
          <p:nvPr/>
        </p:nvSpPr>
        <p:spPr>
          <a:xfrm>
            <a:off x="10217722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E2A049C-4CCA-4134-B33C-BD0BAAC228E5}"/>
              </a:ext>
            </a:extLst>
          </p:cNvPr>
          <p:cNvSpPr/>
          <p:nvPr/>
        </p:nvSpPr>
        <p:spPr>
          <a:xfrm>
            <a:off x="10788148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C0F42EE6-E813-4E8F-A9B6-ED460B277D7A}"/>
              </a:ext>
            </a:extLst>
          </p:cNvPr>
          <p:cNvSpPr/>
          <p:nvPr/>
        </p:nvSpPr>
        <p:spPr>
          <a:xfrm>
            <a:off x="2172733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82BEAA3-2657-4128-9F57-929B48C2A0E4}"/>
              </a:ext>
            </a:extLst>
          </p:cNvPr>
          <p:cNvSpPr/>
          <p:nvPr/>
        </p:nvSpPr>
        <p:spPr>
          <a:xfrm>
            <a:off x="2743184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9768675-E835-46FC-BCBD-EE05946A939D}"/>
              </a:ext>
            </a:extLst>
          </p:cNvPr>
          <p:cNvSpPr/>
          <p:nvPr/>
        </p:nvSpPr>
        <p:spPr>
          <a:xfrm>
            <a:off x="3313635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D0E461A-1424-49CB-A6AC-A156CF536CE1}"/>
              </a:ext>
            </a:extLst>
          </p:cNvPr>
          <p:cNvSpPr/>
          <p:nvPr/>
        </p:nvSpPr>
        <p:spPr>
          <a:xfrm>
            <a:off x="3884085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A9C8ACB-3F76-40FD-B86F-746333080863}"/>
              </a:ext>
            </a:extLst>
          </p:cNvPr>
          <p:cNvSpPr/>
          <p:nvPr/>
        </p:nvSpPr>
        <p:spPr>
          <a:xfrm>
            <a:off x="4454536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1892440-1DE7-47A9-97EC-E9452C5D0C13}"/>
              </a:ext>
            </a:extLst>
          </p:cNvPr>
          <p:cNvSpPr/>
          <p:nvPr/>
        </p:nvSpPr>
        <p:spPr>
          <a:xfrm>
            <a:off x="5024985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8018D82-2FA8-4B41-8DD7-8AD2187E7A5F}"/>
              </a:ext>
            </a:extLst>
          </p:cNvPr>
          <p:cNvSpPr/>
          <p:nvPr/>
        </p:nvSpPr>
        <p:spPr>
          <a:xfrm>
            <a:off x="5595433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7ADA8A1-E7D5-45F5-AA2A-CCDC8A0C4AA5}"/>
              </a:ext>
            </a:extLst>
          </p:cNvPr>
          <p:cNvSpPr/>
          <p:nvPr/>
        </p:nvSpPr>
        <p:spPr>
          <a:xfrm>
            <a:off x="6174266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7A24973-5C24-4273-88ED-3C11C7B77A64}"/>
              </a:ext>
            </a:extLst>
          </p:cNvPr>
          <p:cNvSpPr/>
          <p:nvPr/>
        </p:nvSpPr>
        <p:spPr>
          <a:xfrm>
            <a:off x="6753098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4A7195F-AECD-4BF8-9B68-202F255D82B4}"/>
              </a:ext>
            </a:extLst>
          </p:cNvPr>
          <p:cNvSpPr/>
          <p:nvPr/>
        </p:nvSpPr>
        <p:spPr>
          <a:xfrm>
            <a:off x="7323547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1C329A8-6C2B-4748-AF10-0CE50BF60D07}"/>
              </a:ext>
            </a:extLst>
          </p:cNvPr>
          <p:cNvSpPr/>
          <p:nvPr/>
        </p:nvSpPr>
        <p:spPr>
          <a:xfrm>
            <a:off x="7893995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8FCE87B-F04E-46A5-9209-F6AAD56A26B4}"/>
              </a:ext>
            </a:extLst>
          </p:cNvPr>
          <p:cNvSpPr/>
          <p:nvPr/>
        </p:nvSpPr>
        <p:spPr>
          <a:xfrm>
            <a:off x="8464441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627EF-9D56-4CAF-ACD1-71C6D74B7AA0}"/>
              </a:ext>
            </a:extLst>
          </p:cNvPr>
          <p:cNvSpPr/>
          <p:nvPr/>
        </p:nvSpPr>
        <p:spPr>
          <a:xfrm>
            <a:off x="9034881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78E022E-8118-4592-BBD4-F84B731319D9}"/>
              </a:ext>
            </a:extLst>
          </p:cNvPr>
          <p:cNvSpPr txBox="1"/>
          <p:nvPr/>
        </p:nvSpPr>
        <p:spPr>
          <a:xfrm>
            <a:off x="2359156" y="133800"/>
            <a:ext cx="4626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Ô CHỮ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BC44D9E-1BD6-4518-A954-FA19AC37A78A}"/>
              </a:ext>
            </a:extLst>
          </p:cNvPr>
          <p:cNvSpPr/>
          <p:nvPr/>
        </p:nvSpPr>
        <p:spPr>
          <a:xfrm>
            <a:off x="2214691" y="193133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31B6C0A-1EB5-451C-93DB-B48D0A5F2795}"/>
              </a:ext>
            </a:extLst>
          </p:cNvPr>
          <p:cNvSpPr/>
          <p:nvPr/>
        </p:nvSpPr>
        <p:spPr>
          <a:xfrm>
            <a:off x="2776761" y="193133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F0CC54C8-E3D1-4DE4-A426-54CE6F2DFB38}"/>
              </a:ext>
            </a:extLst>
          </p:cNvPr>
          <p:cNvSpPr/>
          <p:nvPr/>
        </p:nvSpPr>
        <p:spPr>
          <a:xfrm>
            <a:off x="3355590" y="193133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6D1269D-8662-45FF-B4C5-4579D27A0387}"/>
              </a:ext>
            </a:extLst>
          </p:cNvPr>
          <p:cNvSpPr/>
          <p:nvPr/>
        </p:nvSpPr>
        <p:spPr>
          <a:xfrm>
            <a:off x="3926007" y="19271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5CF5650-0C47-4557-BC51-774C7B6408B8}"/>
              </a:ext>
            </a:extLst>
          </p:cNvPr>
          <p:cNvSpPr/>
          <p:nvPr/>
        </p:nvSpPr>
        <p:spPr>
          <a:xfrm>
            <a:off x="4488072" y="19271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0273A5C-7ABF-4244-9646-7FC803578531}"/>
              </a:ext>
            </a:extLst>
          </p:cNvPr>
          <p:cNvSpPr/>
          <p:nvPr/>
        </p:nvSpPr>
        <p:spPr>
          <a:xfrm>
            <a:off x="4488071" y="423411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2E3581E-0AE9-4AA4-B2DC-782630797A28}"/>
              </a:ext>
            </a:extLst>
          </p:cNvPr>
          <p:cNvSpPr/>
          <p:nvPr/>
        </p:nvSpPr>
        <p:spPr>
          <a:xfrm>
            <a:off x="5050094" y="10043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7BC8F5-D8BA-4AC8-B3A2-3812B2D02CC3}"/>
              </a:ext>
            </a:extLst>
          </p:cNvPr>
          <p:cNvSpPr/>
          <p:nvPr/>
        </p:nvSpPr>
        <p:spPr>
          <a:xfrm>
            <a:off x="5050094" y="19271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262D1923-251A-4A16-8C89-54BB80F1A078}"/>
              </a:ext>
            </a:extLst>
          </p:cNvPr>
          <p:cNvSpPr/>
          <p:nvPr/>
        </p:nvSpPr>
        <p:spPr>
          <a:xfrm>
            <a:off x="5050093" y="423411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2859DFC-B65C-43C9-9E66-D8FE8FDCB716}"/>
              </a:ext>
            </a:extLst>
          </p:cNvPr>
          <p:cNvSpPr/>
          <p:nvPr/>
        </p:nvSpPr>
        <p:spPr>
          <a:xfrm>
            <a:off x="5628923" y="9959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6B6418EC-B773-4DE8-B5F1-449122DF1DF1}"/>
              </a:ext>
            </a:extLst>
          </p:cNvPr>
          <p:cNvSpPr/>
          <p:nvPr/>
        </p:nvSpPr>
        <p:spPr>
          <a:xfrm>
            <a:off x="5628923" y="1457360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17D557D4-BA61-40A8-821E-118FB18D0901}"/>
              </a:ext>
            </a:extLst>
          </p:cNvPr>
          <p:cNvSpPr/>
          <p:nvPr/>
        </p:nvSpPr>
        <p:spPr>
          <a:xfrm>
            <a:off x="5628923" y="191875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418D2CB-77E0-4D02-9A6F-B7BE9BAE6441}"/>
              </a:ext>
            </a:extLst>
          </p:cNvPr>
          <p:cNvSpPr/>
          <p:nvPr/>
        </p:nvSpPr>
        <p:spPr>
          <a:xfrm>
            <a:off x="5628922" y="422572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4562561-92FE-46C4-AC38-74269B85D862}"/>
              </a:ext>
            </a:extLst>
          </p:cNvPr>
          <p:cNvSpPr/>
          <p:nvPr/>
        </p:nvSpPr>
        <p:spPr>
          <a:xfrm>
            <a:off x="6216172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679C0BB8-9FCE-4992-B344-C0223BE9818B}"/>
              </a:ext>
            </a:extLst>
          </p:cNvPr>
          <p:cNvSpPr/>
          <p:nvPr/>
        </p:nvSpPr>
        <p:spPr>
          <a:xfrm>
            <a:off x="6216172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FD4A41-6387-4364-9D0D-856760588315}"/>
              </a:ext>
            </a:extLst>
          </p:cNvPr>
          <p:cNvSpPr/>
          <p:nvPr/>
        </p:nvSpPr>
        <p:spPr>
          <a:xfrm>
            <a:off x="6216172" y="191666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F3901F7F-3DB7-4B23-8986-5EB731E697F7}"/>
              </a:ext>
            </a:extLst>
          </p:cNvPr>
          <p:cNvSpPr/>
          <p:nvPr/>
        </p:nvSpPr>
        <p:spPr>
          <a:xfrm>
            <a:off x="6216171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321EF3C-7EA5-4587-AD24-A564778659C5}"/>
              </a:ext>
            </a:extLst>
          </p:cNvPr>
          <p:cNvSpPr/>
          <p:nvPr/>
        </p:nvSpPr>
        <p:spPr>
          <a:xfrm>
            <a:off x="6216170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9771673-5776-4F5E-925F-960A31BCFACB}"/>
              </a:ext>
            </a:extLst>
          </p:cNvPr>
          <p:cNvSpPr/>
          <p:nvPr/>
        </p:nvSpPr>
        <p:spPr>
          <a:xfrm>
            <a:off x="6811777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3967960-6A0F-43AF-8DB4-230ACA8DC498}"/>
              </a:ext>
            </a:extLst>
          </p:cNvPr>
          <p:cNvSpPr/>
          <p:nvPr/>
        </p:nvSpPr>
        <p:spPr>
          <a:xfrm>
            <a:off x="6811777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5C58B07-BE89-49C6-B02E-C6F10889C6AF}"/>
              </a:ext>
            </a:extLst>
          </p:cNvPr>
          <p:cNvSpPr/>
          <p:nvPr/>
        </p:nvSpPr>
        <p:spPr>
          <a:xfrm>
            <a:off x="6811777" y="191666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A0E388AD-FE53-48DF-B7D7-3D10EC9DE692}"/>
              </a:ext>
            </a:extLst>
          </p:cNvPr>
          <p:cNvSpPr/>
          <p:nvPr/>
        </p:nvSpPr>
        <p:spPr>
          <a:xfrm>
            <a:off x="6811777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3A7B7B2-5CC5-4A51-ACB3-FF6942ED4171}"/>
              </a:ext>
            </a:extLst>
          </p:cNvPr>
          <p:cNvSpPr/>
          <p:nvPr/>
        </p:nvSpPr>
        <p:spPr>
          <a:xfrm>
            <a:off x="6811776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0FB05C21-D601-4D49-B6C6-0CDE9D3691AD}"/>
              </a:ext>
            </a:extLst>
          </p:cNvPr>
          <p:cNvSpPr/>
          <p:nvPr/>
        </p:nvSpPr>
        <p:spPr>
          <a:xfrm>
            <a:off x="6811776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FF64DA38-050B-4241-895D-61FFD68D785D}"/>
              </a:ext>
            </a:extLst>
          </p:cNvPr>
          <p:cNvSpPr/>
          <p:nvPr/>
        </p:nvSpPr>
        <p:spPr>
          <a:xfrm>
            <a:off x="6811775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8B5E973B-B197-455B-BBDC-5B391F0BAD98}"/>
              </a:ext>
            </a:extLst>
          </p:cNvPr>
          <p:cNvSpPr/>
          <p:nvPr/>
        </p:nvSpPr>
        <p:spPr>
          <a:xfrm>
            <a:off x="7382205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2F3DD0D-CF47-4049-956D-AB3198D7ADCC}"/>
              </a:ext>
            </a:extLst>
          </p:cNvPr>
          <p:cNvSpPr/>
          <p:nvPr/>
        </p:nvSpPr>
        <p:spPr>
          <a:xfrm>
            <a:off x="7382205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1F9EA5E-13EA-4504-9829-96C3600D316C}"/>
              </a:ext>
            </a:extLst>
          </p:cNvPr>
          <p:cNvSpPr/>
          <p:nvPr/>
        </p:nvSpPr>
        <p:spPr>
          <a:xfrm>
            <a:off x="7382205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8F6EEDE-59A2-4E31-8533-941FE0892727}"/>
              </a:ext>
            </a:extLst>
          </p:cNvPr>
          <p:cNvSpPr/>
          <p:nvPr/>
        </p:nvSpPr>
        <p:spPr>
          <a:xfrm>
            <a:off x="7382205" y="191666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708BC4A-BBD5-4C4E-8F87-CFF8E2A3B731}"/>
              </a:ext>
            </a:extLst>
          </p:cNvPr>
          <p:cNvSpPr/>
          <p:nvPr/>
        </p:nvSpPr>
        <p:spPr>
          <a:xfrm>
            <a:off x="7382205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64C24B6-B989-4538-81E7-2CF16915DCCE}"/>
              </a:ext>
            </a:extLst>
          </p:cNvPr>
          <p:cNvSpPr/>
          <p:nvPr/>
        </p:nvSpPr>
        <p:spPr>
          <a:xfrm>
            <a:off x="7382205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CA69CC7-52EF-47A8-8108-866480FA9F51}"/>
              </a:ext>
            </a:extLst>
          </p:cNvPr>
          <p:cNvSpPr/>
          <p:nvPr/>
        </p:nvSpPr>
        <p:spPr>
          <a:xfrm>
            <a:off x="7382204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3235600D-E7D1-4B99-8EE3-E2A673F7F614}"/>
              </a:ext>
            </a:extLst>
          </p:cNvPr>
          <p:cNvSpPr/>
          <p:nvPr/>
        </p:nvSpPr>
        <p:spPr>
          <a:xfrm>
            <a:off x="7382204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6890BE05-4C83-48A0-8AC8-DF0945498282}"/>
              </a:ext>
            </a:extLst>
          </p:cNvPr>
          <p:cNvSpPr/>
          <p:nvPr/>
        </p:nvSpPr>
        <p:spPr>
          <a:xfrm>
            <a:off x="7382204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5D3FE36-FA3A-4062-A072-29D9722E33F0}"/>
              </a:ext>
            </a:extLst>
          </p:cNvPr>
          <p:cNvSpPr/>
          <p:nvPr/>
        </p:nvSpPr>
        <p:spPr>
          <a:xfrm>
            <a:off x="7382203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043E7D4-EFCB-4B81-829A-234A024FEA52}"/>
              </a:ext>
            </a:extLst>
          </p:cNvPr>
          <p:cNvSpPr/>
          <p:nvPr/>
        </p:nvSpPr>
        <p:spPr>
          <a:xfrm>
            <a:off x="7952633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BBFBE97-414D-433A-A96F-E18E1DB2FA65}"/>
              </a:ext>
            </a:extLst>
          </p:cNvPr>
          <p:cNvSpPr/>
          <p:nvPr/>
        </p:nvSpPr>
        <p:spPr>
          <a:xfrm>
            <a:off x="7952633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F9C76312-F2BF-4F81-A369-5D3D06F5D36B}"/>
              </a:ext>
            </a:extLst>
          </p:cNvPr>
          <p:cNvSpPr/>
          <p:nvPr/>
        </p:nvSpPr>
        <p:spPr>
          <a:xfrm>
            <a:off x="7952633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A9061248-06DF-460F-AB5B-8EF32082B841}"/>
              </a:ext>
            </a:extLst>
          </p:cNvPr>
          <p:cNvSpPr/>
          <p:nvPr/>
        </p:nvSpPr>
        <p:spPr>
          <a:xfrm>
            <a:off x="7952633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93CA41A-6A61-4CE9-B35A-B28CCB5E4E82}"/>
              </a:ext>
            </a:extLst>
          </p:cNvPr>
          <p:cNvSpPr/>
          <p:nvPr/>
        </p:nvSpPr>
        <p:spPr>
          <a:xfrm>
            <a:off x="7952633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EB4A1B67-16CB-430D-9260-BC5E650D8815}"/>
              </a:ext>
            </a:extLst>
          </p:cNvPr>
          <p:cNvSpPr/>
          <p:nvPr/>
        </p:nvSpPr>
        <p:spPr>
          <a:xfrm>
            <a:off x="7952632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7D68328F-B77B-4ED6-A7D4-BECAF8B3B7E9}"/>
              </a:ext>
            </a:extLst>
          </p:cNvPr>
          <p:cNvSpPr/>
          <p:nvPr/>
        </p:nvSpPr>
        <p:spPr>
          <a:xfrm>
            <a:off x="7952632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F4552BA9-EB5D-42BE-8E7A-2A558395E594}"/>
              </a:ext>
            </a:extLst>
          </p:cNvPr>
          <p:cNvSpPr/>
          <p:nvPr/>
        </p:nvSpPr>
        <p:spPr>
          <a:xfrm>
            <a:off x="7952632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9F0B7B94-2DBA-473A-A863-4C97F5EEE929}"/>
              </a:ext>
            </a:extLst>
          </p:cNvPr>
          <p:cNvSpPr/>
          <p:nvPr/>
        </p:nvSpPr>
        <p:spPr>
          <a:xfrm>
            <a:off x="7952631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366E5310-DE79-4FEC-941F-BAA54493B2CE}"/>
              </a:ext>
            </a:extLst>
          </p:cNvPr>
          <p:cNvSpPr/>
          <p:nvPr/>
        </p:nvSpPr>
        <p:spPr>
          <a:xfrm>
            <a:off x="8531398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47B246C-E3C3-4C29-9B09-0C41238A0E8D}"/>
              </a:ext>
            </a:extLst>
          </p:cNvPr>
          <p:cNvSpPr/>
          <p:nvPr/>
        </p:nvSpPr>
        <p:spPr>
          <a:xfrm>
            <a:off x="8531398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7FFE808A-FB37-4AE1-93A8-7C2551AAA834}"/>
              </a:ext>
            </a:extLst>
          </p:cNvPr>
          <p:cNvSpPr/>
          <p:nvPr/>
        </p:nvSpPr>
        <p:spPr>
          <a:xfrm>
            <a:off x="8531398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9345F777-1A4A-477A-BE0A-9524E1BDFBDC}"/>
              </a:ext>
            </a:extLst>
          </p:cNvPr>
          <p:cNvSpPr/>
          <p:nvPr/>
        </p:nvSpPr>
        <p:spPr>
          <a:xfrm>
            <a:off x="8531398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9EBCDD9-87EA-49ED-9A1F-5955A31D52A5}"/>
              </a:ext>
            </a:extLst>
          </p:cNvPr>
          <p:cNvSpPr/>
          <p:nvPr/>
        </p:nvSpPr>
        <p:spPr>
          <a:xfrm>
            <a:off x="8531397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8A3D72CE-53BD-4A6C-A8DA-795848CDC852}"/>
              </a:ext>
            </a:extLst>
          </p:cNvPr>
          <p:cNvSpPr/>
          <p:nvPr/>
        </p:nvSpPr>
        <p:spPr>
          <a:xfrm>
            <a:off x="8531397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5F912E3-DE9B-4D8F-AC4F-A4C591BFC87F}"/>
              </a:ext>
            </a:extLst>
          </p:cNvPr>
          <p:cNvSpPr/>
          <p:nvPr/>
        </p:nvSpPr>
        <p:spPr>
          <a:xfrm>
            <a:off x="8523029" y="4692362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343BCCFB-51B4-41C5-B777-12B3D846558A}"/>
              </a:ext>
            </a:extLst>
          </p:cNvPr>
          <p:cNvSpPr/>
          <p:nvPr/>
        </p:nvSpPr>
        <p:spPr>
          <a:xfrm>
            <a:off x="9110157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97B3AE0C-C187-4C54-B27F-699D1FD8E5C5}"/>
              </a:ext>
            </a:extLst>
          </p:cNvPr>
          <p:cNvSpPr/>
          <p:nvPr/>
        </p:nvSpPr>
        <p:spPr>
          <a:xfrm>
            <a:off x="9110158" y="469550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209EBACE-5CB8-420E-8CE1-1784BF9FE675}"/>
              </a:ext>
            </a:extLst>
          </p:cNvPr>
          <p:cNvSpPr/>
          <p:nvPr/>
        </p:nvSpPr>
        <p:spPr>
          <a:xfrm>
            <a:off x="9655602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01C02CC0-B7A8-4B96-95D0-CDF1914BE159}"/>
              </a:ext>
            </a:extLst>
          </p:cNvPr>
          <p:cNvSpPr/>
          <p:nvPr/>
        </p:nvSpPr>
        <p:spPr>
          <a:xfrm>
            <a:off x="9655602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B5255EC-B5AA-45D7-84C6-DA87ECAF0AAD}"/>
              </a:ext>
            </a:extLst>
          </p:cNvPr>
          <p:cNvSpPr/>
          <p:nvPr/>
        </p:nvSpPr>
        <p:spPr>
          <a:xfrm>
            <a:off x="9655602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FE8CA07-F424-45EA-8821-6CDCA9D4D261}"/>
              </a:ext>
            </a:extLst>
          </p:cNvPr>
          <p:cNvSpPr/>
          <p:nvPr/>
        </p:nvSpPr>
        <p:spPr>
          <a:xfrm>
            <a:off x="9655601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DE6DD7D-C032-443A-9236-51D09B0A8CC0}"/>
              </a:ext>
            </a:extLst>
          </p:cNvPr>
          <p:cNvSpPr/>
          <p:nvPr/>
        </p:nvSpPr>
        <p:spPr>
          <a:xfrm>
            <a:off x="9655601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677AE81B-606E-429F-878B-DDC092B08E96}"/>
              </a:ext>
            </a:extLst>
          </p:cNvPr>
          <p:cNvSpPr/>
          <p:nvPr/>
        </p:nvSpPr>
        <p:spPr>
          <a:xfrm>
            <a:off x="9655600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390FBB9-6F4C-417A-B20B-EB42E4F46AFE}"/>
              </a:ext>
            </a:extLst>
          </p:cNvPr>
          <p:cNvSpPr/>
          <p:nvPr/>
        </p:nvSpPr>
        <p:spPr>
          <a:xfrm>
            <a:off x="10234359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3673D6FF-D01E-41A8-BFCD-F9F7EE0A4B06}"/>
              </a:ext>
            </a:extLst>
          </p:cNvPr>
          <p:cNvSpPr/>
          <p:nvPr/>
        </p:nvSpPr>
        <p:spPr>
          <a:xfrm>
            <a:off x="10234359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E13C0E8C-0A13-4F9E-BFFA-2361FD619AC0}"/>
              </a:ext>
            </a:extLst>
          </p:cNvPr>
          <p:cNvSpPr/>
          <p:nvPr/>
        </p:nvSpPr>
        <p:spPr>
          <a:xfrm>
            <a:off x="10804810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7EA355E-6174-44BD-9777-DAA45F766D25}"/>
              </a:ext>
            </a:extLst>
          </p:cNvPr>
          <p:cNvSpPr/>
          <p:nvPr/>
        </p:nvSpPr>
        <p:spPr>
          <a:xfrm>
            <a:off x="2147721" y="548013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7B6D9FCF-C639-4039-A061-E7C975DBC813}"/>
              </a:ext>
            </a:extLst>
          </p:cNvPr>
          <p:cNvSpPr/>
          <p:nvPr/>
        </p:nvSpPr>
        <p:spPr>
          <a:xfrm>
            <a:off x="2709791" y="548013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4EB23ADE-D80C-4BF2-ADB5-F81BC7930EC0}"/>
              </a:ext>
            </a:extLst>
          </p:cNvPr>
          <p:cNvSpPr/>
          <p:nvPr/>
        </p:nvSpPr>
        <p:spPr>
          <a:xfrm>
            <a:off x="3288620" y="548013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D545C2DC-78BD-46D2-A021-70DC1F572024}"/>
              </a:ext>
            </a:extLst>
          </p:cNvPr>
          <p:cNvSpPr/>
          <p:nvPr/>
        </p:nvSpPr>
        <p:spPr>
          <a:xfrm>
            <a:off x="3850536" y="5475948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87F119AF-D5B2-4122-B682-7B14D77E2F09}"/>
              </a:ext>
            </a:extLst>
          </p:cNvPr>
          <p:cNvSpPr/>
          <p:nvPr/>
        </p:nvSpPr>
        <p:spPr>
          <a:xfrm>
            <a:off x="4421102" y="5475948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D8A009AE-95FA-44A2-B892-F0AB3F1DD2E0}"/>
              </a:ext>
            </a:extLst>
          </p:cNvPr>
          <p:cNvSpPr/>
          <p:nvPr/>
        </p:nvSpPr>
        <p:spPr>
          <a:xfrm>
            <a:off x="4983124" y="5475948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E060E2B0-EBBB-4E76-ADE2-9C138FB74E28}"/>
              </a:ext>
            </a:extLst>
          </p:cNvPr>
          <p:cNvSpPr/>
          <p:nvPr/>
        </p:nvSpPr>
        <p:spPr>
          <a:xfrm>
            <a:off x="5561953" y="546755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24B2BF17-8E06-4B55-99C4-5AC1543522A6}"/>
              </a:ext>
            </a:extLst>
          </p:cNvPr>
          <p:cNvSpPr/>
          <p:nvPr/>
        </p:nvSpPr>
        <p:spPr>
          <a:xfrm>
            <a:off x="6149202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A1C3C240-F753-4F8F-9535-B74A8CFA6DBF}"/>
              </a:ext>
            </a:extLst>
          </p:cNvPr>
          <p:cNvSpPr/>
          <p:nvPr/>
        </p:nvSpPr>
        <p:spPr>
          <a:xfrm>
            <a:off x="6744807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B27E8CCE-AA5A-49F7-9B6E-E8A2B3464A88}"/>
              </a:ext>
            </a:extLst>
          </p:cNvPr>
          <p:cNvSpPr/>
          <p:nvPr/>
        </p:nvSpPr>
        <p:spPr>
          <a:xfrm>
            <a:off x="7315235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E7EFA0B-D3BA-4AB6-91A4-886E44368823}"/>
              </a:ext>
            </a:extLst>
          </p:cNvPr>
          <p:cNvSpPr/>
          <p:nvPr/>
        </p:nvSpPr>
        <p:spPr>
          <a:xfrm>
            <a:off x="7885663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AF63D5DF-4284-4EC3-B41B-F7EE92762B45}"/>
              </a:ext>
            </a:extLst>
          </p:cNvPr>
          <p:cNvSpPr/>
          <p:nvPr/>
        </p:nvSpPr>
        <p:spPr>
          <a:xfrm>
            <a:off x="8464428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8BF8B7E0-E85F-4C61-8E42-81B030709E8B}"/>
              </a:ext>
            </a:extLst>
          </p:cNvPr>
          <p:cNvSpPr/>
          <p:nvPr/>
        </p:nvSpPr>
        <p:spPr>
          <a:xfrm>
            <a:off x="9034863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6" name="Rectangle: Rounded Corners 405">
            <a:hlinkClick r:id="rId13" action="ppaction://hlinksldjump"/>
            <a:extLst>
              <a:ext uri="{FF2B5EF4-FFF2-40B4-BE49-F238E27FC236}">
                <a16:creationId xmlns:a16="http://schemas.microsoft.com/office/drawing/2014/main" id="{394AA152-C030-4713-83EC-24A01879959F}"/>
              </a:ext>
            </a:extLst>
          </p:cNvPr>
          <p:cNvSpPr/>
          <p:nvPr/>
        </p:nvSpPr>
        <p:spPr>
          <a:xfrm>
            <a:off x="8531397" y="6231234"/>
            <a:ext cx="2269271" cy="555458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FCEF42F0-C4A2-4C61-8CD6-BB3597806970}"/>
              </a:ext>
            </a:extLst>
          </p:cNvPr>
          <p:cNvSpPr/>
          <p:nvPr/>
        </p:nvSpPr>
        <p:spPr>
          <a:xfrm>
            <a:off x="9101829" y="237071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8A4DAB3E-B0DB-44CA-A3EC-A654E105C5F8}"/>
              </a:ext>
            </a:extLst>
          </p:cNvPr>
          <p:cNvSpPr/>
          <p:nvPr/>
        </p:nvSpPr>
        <p:spPr>
          <a:xfrm>
            <a:off x="9101829" y="283211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3F033F3A-DDBB-4702-8879-E611EB14ED1C}"/>
              </a:ext>
            </a:extLst>
          </p:cNvPr>
          <p:cNvSpPr/>
          <p:nvPr/>
        </p:nvSpPr>
        <p:spPr>
          <a:xfrm>
            <a:off x="9101828" y="329350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3FAC3522-30CF-42BC-B64C-40BED8E33442}"/>
              </a:ext>
            </a:extLst>
          </p:cNvPr>
          <p:cNvSpPr/>
          <p:nvPr/>
        </p:nvSpPr>
        <p:spPr>
          <a:xfrm>
            <a:off x="9101828" y="375490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</a:p>
        </p:txBody>
      </p:sp>
    </p:spTree>
    <p:extLst>
      <p:ext uri="{BB962C8B-B14F-4D97-AF65-F5344CB8AC3E}">
        <p14:creationId xmlns:p14="http://schemas.microsoft.com/office/powerpoint/2010/main" val="331652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4.81481E-6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8" grpId="0" animBg="1"/>
      <p:bldP spid="48" grpId="0" animBg="1"/>
      <p:bldP spid="58" grpId="0" animBg="1"/>
      <p:bldP spid="68" grpId="0" animBg="1"/>
      <p:bldP spid="73" grpId="0" animBg="1"/>
      <p:bldP spid="76" grpId="0" animBg="1"/>
      <p:bldP spid="78" grpId="0" animBg="1"/>
      <p:bldP spid="83" grpId="0" animBg="1"/>
      <p:bldP spid="86" grpId="0" animBg="1"/>
      <p:bldP spid="87" grpId="0" animBg="1"/>
      <p:bldP spid="88" grpId="0" animBg="1"/>
      <p:bldP spid="93" grpId="0" animBg="1"/>
      <p:bldP spid="96" grpId="0" animBg="1"/>
      <p:bldP spid="97" grpId="0" animBg="1"/>
      <p:bldP spid="98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5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9" grpId="0" animBg="1"/>
      <p:bldP spid="160" grpId="0" animBg="1"/>
      <p:bldP spid="161" grpId="0" animBg="1"/>
      <p:bldP spid="162" grpId="0" animBg="1"/>
      <p:bldP spid="164" grpId="0" animBg="1"/>
      <p:bldP spid="165" grpId="0" animBg="1"/>
      <p:bldP spid="169" grpId="0" animBg="1"/>
      <p:bldP spid="175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/>
      <p:bldP spid="202" grpId="0" animBg="1"/>
      <p:bldP spid="212" grpId="0" animBg="1"/>
      <p:bldP spid="222" grpId="0" animBg="1"/>
      <p:bldP spid="232" grpId="0" animBg="1"/>
      <p:bldP spid="242" grpId="0" animBg="1"/>
      <p:bldP spid="247" grpId="0" animBg="1"/>
      <p:bldP spid="250" grpId="0" animBg="1"/>
      <p:bldP spid="252" grpId="0" animBg="1"/>
      <p:bldP spid="257" grpId="0" animBg="1"/>
      <p:bldP spid="260" grpId="0" animBg="1"/>
      <p:bldP spid="261" grpId="0" animBg="1"/>
      <p:bldP spid="262" grpId="0" animBg="1"/>
      <p:bldP spid="267" grpId="0" animBg="1"/>
      <p:bldP spid="270" grpId="0" animBg="1"/>
      <p:bldP spid="271" grpId="0" animBg="1"/>
      <p:bldP spid="272" grpId="0" animBg="1"/>
      <p:bldP spid="277" grpId="0" animBg="1"/>
      <p:bldP spid="278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3" grpId="0" animBg="1"/>
      <p:bldP spid="314" grpId="0" animBg="1"/>
      <p:bldP spid="315" grpId="0" animBg="1"/>
      <p:bldP spid="316" grpId="0" animBg="1"/>
      <p:bldP spid="318" grpId="0" animBg="1"/>
      <p:bldP spid="319" grpId="0" animBg="1"/>
      <p:bldP spid="328" grpId="0" animBg="1"/>
      <p:bldP spid="329" grpId="0" animBg="1"/>
      <p:bldP spid="333" grpId="0" animBg="1"/>
      <p:bldP spid="334" grpId="0" animBg="1"/>
      <p:bldP spid="335" grpId="0" animBg="1"/>
      <p:bldP spid="336" grpId="0" animBg="1"/>
      <p:bldP spid="338" grpId="0" animBg="1"/>
      <p:bldP spid="339" grpId="0" animBg="1"/>
      <p:bldP spid="343" grpId="0" animBg="1"/>
      <p:bldP spid="349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407" grpId="0" animBg="1"/>
      <p:bldP spid="408" grpId="0" animBg="1"/>
      <p:bldP spid="409" grpId="0" animBg="1"/>
      <p:bldP spid="4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981512"/>
            <a:ext cx="8942665" cy="102345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7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981512"/>
            <a:ext cx="8942665" cy="102345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Khi tức giận với ông hàng xóm, người cha đã có hành động gì?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64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1336" y="2055970"/>
            <a:ext cx="53295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6000" b="1" noProof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I. Tìm hiểu chung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612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Ông hàng xóm Blê-đúc đã 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ù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từ nào để nói về nhân vật cậu bé khiến cha cậu nổi nóng?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Tính cách nhân vật ông hàng xóm được tác giả khắc họa bằng cụm từ nào?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Nhân vật người bố được các thầy so sánh với ai?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Tên nhân vật chính của truyện?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2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 Đây là từ mà cô giáo đã nhận xét về bài làm của Ni-cô-lai?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8: Sắp xếp các ý, các phần trước sau cho hợp lý được gọi là gì?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2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402673"/>
            <a:ext cx="8942665" cy="2098390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9: Người bố yêu cầu Ni-cô-lai chọn ra một người bạn thân nhất và ghi ra những đức tính mà cậu thích ở người bạn đó mục đích để làm gì?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820705"/>
            <a:ext cx="8942665" cy="168035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10: Tên người bạn thân nhất của Ni-cô-lai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33" y="3437095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43" y="1674086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Vận dụng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481523"/>
              <a:ext cx="2104391" cy="126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em, nếu gặp phải đề văn như của Ni-cô-la, theo em, việc đầu tiên phải làm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Vận dụng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289767" y="2575241"/>
              <a:ext cx="2331296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tiên, cần chọn người bạn mà mình cảm thấy thân thiết, 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ần gũi, thấu hiểu nhất.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Đọc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,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tìm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hiểu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877532" y="2412577"/>
            <a:ext cx="4345142" cy="4002883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BF2DBB0D-C7FF-4117-BFB8-17AB5CEC0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95646" y="1239016"/>
            <a:ext cx="5564596" cy="3800796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D26BE8CC-1FF1-4300-91D3-82F1C29CA162}"/>
              </a:ext>
            </a:extLst>
          </p:cNvPr>
          <p:cNvSpPr txBox="1"/>
          <p:nvPr/>
        </p:nvSpPr>
        <p:spPr>
          <a:xfrm>
            <a:off x="6947126" y="2068008"/>
            <a:ext cx="33675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09E4946-7883-4734-8F65-45180B92F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74" y="1828734"/>
            <a:ext cx="2771676" cy="196360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15373E53-3EB7-40D5-AD75-BD0CB4E20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06" y="1862755"/>
            <a:ext cx="2771676" cy="196360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E7CBB602-9684-419D-93F8-E845470E9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37" y="1862755"/>
            <a:ext cx="2771676" cy="1963607"/>
          </a:xfrm>
          <a:prstGeom prst="rect">
            <a:avLst/>
          </a:prstGeom>
        </p:spPr>
      </p:pic>
      <p:grpSp>
        <p:nvGrpSpPr>
          <p:cNvPr id="5" name="组合 18">
            <a:extLst>
              <a:ext uri="{FF2B5EF4-FFF2-40B4-BE49-F238E27FC236}">
                <a16:creationId xmlns:a16="http://schemas.microsoft.com/office/drawing/2014/main" id="{F23AF24B-8C90-4A70-9265-B300FA76D676}"/>
              </a:ext>
            </a:extLst>
          </p:cNvPr>
          <p:cNvGrpSpPr/>
          <p:nvPr/>
        </p:nvGrpSpPr>
        <p:grpSpPr>
          <a:xfrm>
            <a:off x="1407034" y="4090216"/>
            <a:ext cx="3021955" cy="990086"/>
            <a:chOff x="7950844" y="2822232"/>
            <a:chExt cx="3021955" cy="990086"/>
          </a:xfrm>
        </p:grpSpPr>
        <p:sp>
          <p:nvSpPr>
            <p:cNvPr id="6" name="矩形 19">
              <a:extLst>
                <a:ext uri="{FF2B5EF4-FFF2-40B4-BE49-F238E27FC236}">
                  <a16:creationId xmlns:a16="http://schemas.microsoft.com/office/drawing/2014/main" id="{73F91409-DD36-47BC-B4D0-8395EA46BCC2}"/>
                </a:ext>
              </a:extLst>
            </p:cNvPr>
            <p:cNvSpPr/>
            <p:nvPr/>
          </p:nvSpPr>
          <p:spPr>
            <a:xfrm>
              <a:off x="7950844" y="3315451"/>
              <a:ext cx="3021955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20">
              <a:extLst>
                <a:ext uri="{FF2B5EF4-FFF2-40B4-BE49-F238E27FC236}">
                  <a16:creationId xmlns:a16="http://schemas.microsoft.com/office/drawing/2014/main" id="{4DE33093-B2CB-4B02-9C1F-3E1EF7E8417C}"/>
                </a:ext>
              </a:extLst>
            </p:cNvPr>
            <p:cNvSpPr/>
            <p:nvPr/>
          </p:nvSpPr>
          <p:spPr>
            <a:xfrm>
              <a:off x="8340834" y="282223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cũ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21">
            <a:extLst>
              <a:ext uri="{FF2B5EF4-FFF2-40B4-BE49-F238E27FC236}">
                <a16:creationId xmlns:a16="http://schemas.microsoft.com/office/drawing/2014/main" id="{4E6AA902-13C3-4985-AA8A-F0F331B79F45}"/>
              </a:ext>
            </a:extLst>
          </p:cNvPr>
          <p:cNvGrpSpPr/>
          <p:nvPr/>
        </p:nvGrpSpPr>
        <p:grpSpPr>
          <a:xfrm>
            <a:off x="4540208" y="3609886"/>
            <a:ext cx="3021955" cy="2319681"/>
            <a:chOff x="7950844" y="2822232"/>
            <a:chExt cx="3021955" cy="2319681"/>
          </a:xfrm>
        </p:grpSpPr>
        <p:sp>
          <p:nvSpPr>
            <p:cNvPr id="9" name="矩形 22">
              <a:extLst>
                <a:ext uri="{FF2B5EF4-FFF2-40B4-BE49-F238E27FC236}">
                  <a16:creationId xmlns:a16="http://schemas.microsoft.com/office/drawing/2014/main" id="{BFA4C6AC-C7C8-40C2-B87E-E9A6C7FE1D9B}"/>
                </a:ext>
              </a:extLst>
            </p:cNvPr>
            <p:cNvSpPr/>
            <p:nvPr/>
          </p:nvSpPr>
          <p:spPr>
            <a:xfrm>
              <a:off x="7950844" y="3315451"/>
              <a:ext cx="3021955" cy="18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s</a:t>
              </a:r>
              <a:r>
                <a:rPr lang="vi-VN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u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tầm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ca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dao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tục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ngữ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danh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ngôn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thẻ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chủ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đề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23">
              <a:extLst>
                <a:ext uri="{FF2B5EF4-FFF2-40B4-BE49-F238E27FC236}">
                  <a16:creationId xmlns:a16="http://schemas.microsoft.com/office/drawing/2014/main" id="{ACA96BE0-956A-4E0F-A39B-341DBE4300D7}"/>
                </a:ext>
              </a:extLst>
            </p:cNvPr>
            <p:cNvSpPr/>
            <p:nvPr/>
          </p:nvSpPr>
          <p:spPr>
            <a:xfrm>
              <a:off x="8340834" y="282223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cũ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4">
            <a:extLst>
              <a:ext uri="{FF2B5EF4-FFF2-40B4-BE49-F238E27FC236}">
                <a16:creationId xmlns:a16="http://schemas.microsoft.com/office/drawing/2014/main" id="{0890A9A1-1527-48D6-A156-AA69CC70C42B}"/>
              </a:ext>
            </a:extLst>
          </p:cNvPr>
          <p:cNvGrpSpPr/>
          <p:nvPr/>
        </p:nvGrpSpPr>
        <p:grpSpPr>
          <a:xfrm>
            <a:off x="7904393" y="4090216"/>
            <a:ext cx="3021955" cy="1433285"/>
            <a:chOff x="7950844" y="2822232"/>
            <a:chExt cx="3021955" cy="1433285"/>
          </a:xfrm>
        </p:grpSpPr>
        <p:sp>
          <p:nvSpPr>
            <p:cNvPr id="12" name="矩形 25">
              <a:extLst>
                <a:ext uri="{FF2B5EF4-FFF2-40B4-BE49-F238E27FC236}">
                  <a16:creationId xmlns:a16="http://schemas.microsoft.com/office/drawing/2014/main" id="{7F9033E0-C67F-4A4F-9725-6E2D05048E6F}"/>
                </a:ext>
              </a:extLst>
            </p:cNvPr>
            <p:cNvSpPr/>
            <p:nvPr/>
          </p:nvSpPr>
          <p:spPr>
            <a:xfrm>
              <a:off x="7950844" y="3315451"/>
              <a:ext cx="3021955" cy="9400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Soạn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dung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26">
              <a:extLst>
                <a:ext uri="{FF2B5EF4-FFF2-40B4-BE49-F238E27FC236}">
                  <a16:creationId xmlns:a16="http://schemas.microsoft.com/office/drawing/2014/main" id="{12DAB4B8-D4AF-4285-A7DE-5F1E92C20434}"/>
                </a:ext>
              </a:extLst>
            </p:cNvPr>
            <p:cNvSpPr/>
            <p:nvPr/>
          </p:nvSpPr>
          <p:spPr>
            <a:xfrm>
              <a:off x="8340834" y="2822232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mới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28">
            <a:extLst>
              <a:ext uri="{FF2B5EF4-FFF2-40B4-BE49-F238E27FC236}">
                <a16:creationId xmlns:a16="http://schemas.microsoft.com/office/drawing/2014/main" id="{A6B6A1E4-9755-4662-A382-5AC8106369CC}"/>
              </a:ext>
            </a:extLst>
          </p:cNvPr>
          <p:cNvSpPr txBox="1"/>
          <p:nvPr/>
        </p:nvSpPr>
        <p:spPr>
          <a:xfrm>
            <a:off x="3593700" y="478847"/>
            <a:ext cx="507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HƯỚNG DẪN TỰ HỌC</a:t>
            </a:r>
            <a:endParaRPr lang="zh-CN" altLang="en-US" sz="36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5" name="图片占位符 32">
            <a:extLst>
              <a:ext uri="{FF2B5EF4-FFF2-40B4-BE49-F238E27FC236}">
                <a16:creationId xmlns:a16="http://schemas.microsoft.com/office/drawing/2014/main" id="{D1557E98-8F2C-4FAA-A87F-82139A97C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74" y="1744898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16" name="图片占位符 33">
            <a:extLst>
              <a:ext uri="{FF2B5EF4-FFF2-40B4-BE49-F238E27FC236}">
                <a16:creationId xmlns:a16="http://schemas.microsoft.com/office/drawing/2014/main" id="{98BA4A20-2365-45AD-BCCF-3A0D463C6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35" y="1744898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17" name="图片占位符 34">
            <a:extLst>
              <a:ext uri="{FF2B5EF4-FFF2-40B4-BE49-F238E27FC236}">
                <a16:creationId xmlns:a16="http://schemas.microsoft.com/office/drawing/2014/main" id="{C2879C72-6D10-4364-92E9-4BC3787CB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17" y="1744898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18" name="图片 29">
            <a:extLst>
              <a:ext uri="{FF2B5EF4-FFF2-40B4-BE49-F238E27FC236}">
                <a16:creationId xmlns:a16="http://schemas.microsoft.com/office/drawing/2014/main" id="{A6071C9F-2C00-4748-A317-609D859B1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98" y="373454"/>
            <a:ext cx="955914" cy="1213530"/>
          </a:xfrm>
          <a:prstGeom prst="rect">
            <a:avLst/>
          </a:prstGeom>
        </p:spPr>
      </p:pic>
      <p:pic>
        <p:nvPicPr>
          <p:cNvPr id="19" name="图片 30">
            <a:extLst>
              <a:ext uri="{FF2B5EF4-FFF2-40B4-BE49-F238E27FC236}">
                <a16:creationId xmlns:a16="http://schemas.microsoft.com/office/drawing/2014/main" id="{503DB68F-25DA-4F19-8EE0-7A2BF333E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01" y="268271"/>
            <a:ext cx="340405" cy="948393"/>
          </a:xfrm>
          <a:prstGeom prst="rect">
            <a:avLst/>
          </a:prstGeom>
        </p:spPr>
      </p:pic>
      <p:pic>
        <p:nvPicPr>
          <p:cNvPr id="20" name="图片 31">
            <a:extLst>
              <a:ext uri="{FF2B5EF4-FFF2-40B4-BE49-F238E27FC236}">
                <a16:creationId xmlns:a16="http://schemas.microsoft.com/office/drawing/2014/main" id="{290BEF51-CC42-40A2-8BDA-462A55E428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5" y="193110"/>
            <a:ext cx="777999" cy="698205"/>
          </a:xfrm>
          <a:prstGeom prst="rect">
            <a:avLst/>
          </a:prstGeom>
        </p:spPr>
      </p:pic>
      <p:pic>
        <p:nvPicPr>
          <p:cNvPr id="21" name="图片 35">
            <a:extLst>
              <a:ext uri="{FF2B5EF4-FFF2-40B4-BE49-F238E27FC236}">
                <a16:creationId xmlns:a16="http://schemas.microsoft.com/office/drawing/2014/main" id="{1A3A076D-76E7-46E3-89D8-BF6EB3E24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6" y="576886"/>
            <a:ext cx="542558" cy="532137"/>
          </a:xfrm>
          <a:prstGeom prst="rect">
            <a:avLst/>
          </a:prstGeom>
        </p:spPr>
      </p:pic>
      <p:pic>
        <p:nvPicPr>
          <p:cNvPr id="22" name="图片 36">
            <a:extLst>
              <a:ext uri="{FF2B5EF4-FFF2-40B4-BE49-F238E27FC236}">
                <a16:creationId xmlns:a16="http://schemas.microsoft.com/office/drawing/2014/main" id="{0FE222E9-B1DA-420D-9ECC-87D151091C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08" y="213170"/>
            <a:ext cx="871752" cy="1058596"/>
          </a:xfrm>
          <a:prstGeom prst="rect">
            <a:avLst/>
          </a:prstGeom>
        </p:spPr>
      </p:pic>
      <p:grpSp>
        <p:nvGrpSpPr>
          <p:cNvPr id="23" name="组合 37">
            <a:extLst>
              <a:ext uri="{FF2B5EF4-FFF2-40B4-BE49-F238E27FC236}">
                <a16:creationId xmlns:a16="http://schemas.microsoft.com/office/drawing/2014/main" id="{03E6C142-9871-4753-88A8-2E3819F6BE2D}"/>
              </a:ext>
            </a:extLst>
          </p:cNvPr>
          <p:cNvGrpSpPr/>
          <p:nvPr/>
        </p:nvGrpSpPr>
        <p:grpSpPr>
          <a:xfrm>
            <a:off x="0" y="6016720"/>
            <a:ext cx="12978519" cy="708374"/>
            <a:chOff x="-24213" y="5719517"/>
            <a:chExt cx="12978519" cy="1164967"/>
          </a:xfrm>
        </p:grpSpPr>
        <p:pic>
          <p:nvPicPr>
            <p:cNvPr id="24" name="图片 38">
              <a:extLst>
                <a:ext uri="{FF2B5EF4-FFF2-40B4-BE49-F238E27FC236}">
                  <a16:creationId xmlns:a16="http://schemas.microsoft.com/office/drawing/2014/main" id="{D8C3EF65-BAD5-4A2F-B80D-C577D0B3D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714" r="-1340" b="32483"/>
            <a:stretch/>
          </p:blipFill>
          <p:spPr>
            <a:xfrm>
              <a:off x="4305557" y="5723964"/>
              <a:ext cx="4327072" cy="1138384"/>
            </a:xfrm>
            <a:prstGeom prst="rect">
              <a:avLst/>
            </a:prstGeom>
          </p:spPr>
        </p:pic>
        <p:pic>
          <p:nvPicPr>
            <p:cNvPr id="25" name="图片 39">
              <a:extLst>
                <a:ext uri="{FF2B5EF4-FFF2-40B4-BE49-F238E27FC236}">
                  <a16:creationId xmlns:a16="http://schemas.microsoft.com/office/drawing/2014/main" id="{6DCBB145-DBF5-45A2-9D9F-A23E28B9E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714" r="-1340" b="32483"/>
            <a:stretch/>
          </p:blipFill>
          <p:spPr>
            <a:xfrm>
              <a:off x="8627234" y="5719517"/>
              <a:ext cx="4327072" cy="1138384"/>
            </a:xfrm>
            <a:prstGeom prst="rect">
              <a:avLst/>
            </a:prstGeom>
          </p:spPr>
        </p:pic>
        <p:pic>
          <p:nvPicPr>
            <p:cNvPr id="26" name="图片 40">
              <a:extLst>
                <a:ext uri="{FF2B5EF4-FFF2-40B4-BE49-F238E27FC236}">
                  <a16:creationId xmlns:a16="http://schemas.microsoft.com/office/drawing/2014/main" id="{63D89AE5-DB34-4FBC-B04E-0C449D8D9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714" r="-1340" b="32483"/>
            <a:stretch/>
          </p:blipFill>
          <p:spPr>
            <a:xfrm>
              <a:off x="-24213" y="5746100"/>
              <a:ext cx="4327072" cy="1138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003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1875" y="2013224"/>
            <a:ext cx="566795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CHÚC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CÁC EM HỌC TỐT!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2527475" y="2093985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657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-145811" y="5420986"/>
            <a:ext cx="1559883" cy="1437014"/>
          </a:xfrm>
          <a:prstGeom prst="rect">
            <a:avLst/>
          </a:prstGeom>
        </p:spPr>
      </p:pic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BCDF9F-1D75-4A99-9F46-24DFCB85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55945"/>
              </p:ext>
            </p:extLst>
          </p:nvPr>
        </p:nvGraphicFramePr>
        <p:xfrm>
          <a:off x="357809" y="1460109"/>
          <a:ext cx="11719420" cy="3769828"/>
        </p:xfrm>
        <a:graphic>
          <a:graphicData uri="http://schemas.openxmlformats.org/drawingml/2006/table">
            <a:tbl>
              <a:tblPr firstRow="1" bandRow="1"/>
              <a:tblGrid>
                <a:gridCol w="2076351">
                  <a:extLst>
                    <a:ext uri="{9D8B030D-6E8A-4147-A177-3AD203B41FA5}">
                      <a16:colId xmlns:a16="http://schemas.microsoft.com/office/drawing/2014/main" val="2262566196"/>
                    </a:ext>
                  </a:extLst>
                </a:gridCol>
                <a:gridCol w="2406546">
                  <a:extLst>
                    <a:ext uri="{9D8B030D-6E8A-4147-A177-3AD203B41FA5}">
                      <a16:colId xmlns:a16="http://schemas.microsoft.com/office/drawing/2014/main" val="2525621811"/>
                    </a:ext>
                  </a:extLst>
                </a:gridCol>
                <a:gridCol w="7236523">
                  <a:extLst>
                    <a:ext uri="{9D8B030D-6E8A-4147-A177-3AD203B41FA5}">
                      <a16:colId xmlns:a16="http://schemas.microsoft.com/office/drawing/2014/main" val="3112141643"/>
                    </a:ext>
                  </a:extLst>
                </a:gridCol>
              </a:tblGrid>
              <a:tr h="37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901"/>
                  </a:ext>
                </a:extLst>
              </a:tr>
              <a:tr h="49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94557"/>
                  </a:ext>
                </a:extLst>
              </a:tr>
              <a:tr h="39428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19048"/>
                  </a:ext>
                </a:extLst>
              </a:tr>
              <a:tr h="52850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79726"/>
                  </a:ext>
                </a:extLst>
              </a:tr>
              <a:tr h="62078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91632"/>
                  </a:ext>
                </a:extLst>
              </a:tr>
              <a:tr h="6627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Chầu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Hô-nô-rê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Honoré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Balzac) (1799 – 1850),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8523"/>
                  </a:ext>
                </a:extLst>
              </a:tr>
              <a:tr h="69149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6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204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-145811" y="5420986"/>
            <a:ext cx="1559883" cy="1437014"/>
          </a:xfrm>
          <a:prstGeom prst="rect">
            <a:avLst/>
          </a:prstGeom>
        </p:spPr>
      </p:pic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BCDF9F-1D75-4A99-9F46-24DFCB85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1563"/>
              </p:ext>
            </p:extLst>
          </p:nvPr>
        </p:nvGraphicFramePr>
        <p:xfrm>
          <a:off x="357809" y="1460109"/>
          <a:ext cx="11719420" cy="3769828"/>
        </p:xfrm>
        <a:graphic>
          <a:graphicData uri="http://schemas.openxmlformats.org/drawingml/2006/table">
            <a:tbl>
              <a:tblPr firstRow="1" bandRow="1"/>
              <a:tblGrid>
                <a:gridCol w="2076351">
                  <a:extLst>
                    <a:ext uri="{9D8B030D-6E8A-4147-A177-3AD203B41FA5}">
                      <a16:colId xmlns:a16="http://schemas.microsoft.com/office/drawing/2014/main" val="2262566196"/>
                    </a:ext>
                  </a:extLst>
                </a:gridCol>
                <a:gridCol w="2406546">
                  <a:extLst>
                    <a:ext uri="{9D8B030D-6E8A-4147-A177-3AD203B41FA5}">
                      <a16:colId xmlns:a16="http://schemas.microsoft.com/office/drawing/2014/main" val="2525621811"/>
                    </a:ext>
                  </a:extLst>
                </a:gridCol>
                <a:gridCol w="7236523">
                  <a:extLst>
                    <a:ext uri="{9D8B030D-6E8A-4147-A177-3AD203B41FA5}">
                      <a16:colId xmlns:a16="http://schemas.microsoft.com/office/drawing/2014/main" val="3112141643"/>
                    </a:ext>
                  </a:extLst>
                </a:gridCol>
              </a:tblGrid>
              <a:tr h="37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901"/>
                  </a:ext>
                </a:extLst>
              </a:tr>
              <a:tr h="49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94557"/>
                  </a:ext>
                </a:extLst>
              </a:tr>
              <a:tr h="39428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19048"/>
                  </a:ext>
                </a:extLst>
              </a:tr>
              <a:tr h="52850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79726"/>
                  </a:ext>
                </a:extLst>
              </a:tr>
              <a:tr h="62078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91632"/>
                  </a:ext>
                </a:extLst>
              </a:tr>
              <a:tr h="6627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Chầu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Hô-nô-rê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Honoré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Balzac) (1799 – 1850),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8523"/>
                  </a:ext>
                </a:extLst>
              </a:tr>
              <a:tr h="69149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6240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809DE4-621F-4D5D-A5BF-DBF4BA41A9A8}"/>
              </a:ext>
            </a:extLst>
          </p:cNvPr>
          <p:cNvCxnSpPr>
            <a:cxnSpLocks/>
          </p:cNvCxnSpPr>
          <p:nvPr/>
        </p:nvCxnSpPr>
        <p:spPr>
          <a:xfrm>
            <a:off x="2466363" y="2063692"/>
            <a:ext cx="2416030" cy="52011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DD6726-271A-4391-AA90-AF861AE0BF83}"/>
              </a:ext>
            </a:extLst>
          </p:cNvPr>
          <p:cNvCxnSpPr>
            <a:cxnSpLocks/>
          </p:cNvCxnSpPr>
          <p:nvPr/>
        </p:nvCxnSpPr>
        <p:spPr>
          <a:xfrm>
            <a:off x="2340528" y="2583809"/>
            <a:ext cx="2541865" cy="845191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7FFE91-4FA3-4C26-A97C-F2F3F74B37A5}"/>
              </a:ext>
            </a:extLst>
          </p:cNvPr>
          <p:cNvCxnSpPr>
            <a:cxnSpLocks/>
          </p:cNvCxnSpPr>
          <p:nvPr/>
        </p:nvCxnSpPr>
        <p:spPr>
          <a:xfrm>
            <a:off x="2340528" y="3061682"/>
            <a:ext cx="2541865" cy="108412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97E56C-7AB0-4321-89F7-2495952C8857}"/>
              </a:ext>
            </a:extLst>
          </p:cNvPr>
          <p:cNvCxnSpPr>
            <a:cxnSpLocks/>
          </p:cNvCxnSpPr>
          <p:nvPr/>
        </p:nvCxnSpPr>
        <p:spPr>
          <a:xfrm>
            <a:off x="2340528" y="3659350"/>
            <a:ext cx="2420224" cy="92791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3D5FFC-DAFC-42D9-9A21-009E37E36471}"/>
              </a:ext>
            </a:extLst>
          </p:cNvPr>
          <p:cNvCxnSpPr>
            <a:cxnSpLocks/>
          </p:cNvCxnSpPr>
          <p:nvPr/>
        </p:nvCxnSpPr>
        <p:spPr>
          <a:xfrm flipV="1">
            <a:off x="2218887" y="3061682"/>
            <a:ext cx="2973898" cy="119533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3E65CC-D6C1-4E6C-AFF1-530B0081FD7D}"/>
              </a:ext>
            </a:extLst>
          </p:cNvPr>
          <p:cNvCxnSpPr>
            <a:cxnSpLocks/>
          </p:cNvCxnSpPr>
          <p:nvPr/>
        </p:nvCxnSpPr>
        <p:spPr>
          <a:xfrm flipV="1">
            <a:off x="2340528" y="1981306"/>
            <a:ext cx="2541865" cy="2767079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3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Đọc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,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tìm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hiểu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877532" y="2412577"/>
            <a:ext cx="4345142" cy="4002883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BF2DBB0D-C7FF-4117-BFB8-17AB5CEC0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95646" y="1239016"/>
            <a:ext cx="5564596" cy="3800796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D26BE8CC-1FF1-4300-91D3-82F1C29CA162}"/>
              </a:ext>
            </a:extLst>
          </p:cNvPr>
          <p:cNvSpPr txBox="1"/>
          <p:nvPr/>
        </p:nvSpPr>
        <p:spPr>
          <a:xfrm>
            <a:off x="6947126" y="2068008"/>
            <a:ext cx="33675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1960</Words>
  <PresentationFormat>Widescreen</PresentationFormat>
  <Paragraphs>398</Paragraphs>
  <Slides>61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等线</vt:lpstr>
      <vt:lpstr>等线 Light</vt:lpstr>
      <vt:lpstr>微软雅黑</vt:lpstr>
      <vt:lpstr>Arial</vt:lpstr>
      <vt:lpstr>Calibri</vt:lpstr>
      <vt:lpstr>Times New Roman</vt:lpstr>
      <vt:lpstr>华康娃娃体W5</vt:lpstr>
      <vt:lpstr>字魂27号-布丁体</vt:lpstr>
      <vt:lpstr>字魂36号-正文宋楷</vt:lpstr>
      <vt:lpstr>思源黑体 CN Regular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2021-12-01T01:34:38Z</dcterms:created>
  <dcterms:modified xsi:type="dcterms:W3CDTF">2022-01-09T10:02:19Z</dcterms:modified>
</cp:coreProperties>
</file>