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30"/>
  </p:notesMasterIdLst>
  <p:sldIdLst>
    <p:sldId id="256" r:id="rId3"/>
    <p:sldId id="263" r:id="rId4"/>
    <p:sldId id="264" r:id="rId5"/>
    <p:sldId id="265" r:id="rId6"/>
    <p:sldId id="268" r:id="rId7"/>
    <p:sldId id="269" r:id="rId8"/>
    <p:sldId id="270" r:id="rId9"/>
    <p:sldId id="273" r:id="rId10"/>
    <p:sldId id="271" r:id="rId11"/>
    <p:sldId id="274" r:id="rId12"/>
    <p:sldId id="272" r:id="rId13"/>
    <p:sldId id="275" r:id="rId14"/>
    <p:sldId id="278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79" r:id="rId27"/>
    <p:sldId id="325" r:id="rId28"/>
    <p:sldId id="42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18" autoAdjust="0"/>
  </p:normalViewPr>
  <p:slideViewPr>
    <p:cSldViewPr snapToGrid="0" showGuides="1">
      <p:cViewPr varScale="1">
        <p:scale>
          <a:sx n="62" d="100"/>
          <a:sy n="62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38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DFC159B-048D-4325-8CE2-929D93951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A4FA5-3FEB-4495-9CB9-57D4688C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ADA202-0CE1-4D97-8C0A-ABA29FF55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7055CF-3464-4B9C-B736-FD274C9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94F13A-96CA-44DA-A34C-4085160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7BD90-2386-40F9-A3EE-81DCF9EF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53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DBBDD1-C8E6-4338-956F-F4B69D959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05BDC-E029-4DFA-A480-93A9CB32E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CDEA95-BDDA-4878-8111-DD54BE8B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B7723-FE01-4551-A5D2-F3C02815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096CA-C8DC-4E7E-8B5E-B00B0B84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0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33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22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113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287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33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16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359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20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33FE888-626D-4409-BF65-D2F12000E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A0F3921-6FD2-4920-8876-DD4E2CD46BA3}"/>
              </a:ext>
            </a:extLst>
          </p:cNvPr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A0A0FB-CB1D-476F-8A99-18B130BC1220}"/>
              </a:ext>
            </a:extLst>
          </p:cNvPr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68A6F6B-2521-491A-B274-6DE4B69533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>
              <a:extLst>
                <a:ext uri="{FF2B5EF4-FFF2-40B4-BE49-F238E27FC236}">
                  <a16:creationId xmlns:a16="http://schemas.microsoft.com/office/drawing/2014/main" id="{33641A77-B0A4-4EC6-B8A9-F7921810A6E7}"/>
                </a:ext>
              </a:extLst>
            </p:cNvPr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92F74566-3464-4EC9-B8BC-FB97A65CFE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738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086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9168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6762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700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040013-C6F2-454A-A3C5-E9ED8C2F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8B52EE-9628-4168-88ED-EAC111A3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9743F2-7868-49B4-8203-C6161C07E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F4B0C-B23A-42CC-B17C-D0B32D90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472D1-16F7-4F97-A669-484ACB60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5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C98461-E170-4921-AC54-C0DDDFC1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359A8B-E3C5-424E-9F53-E915FC090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928750-57CE-4A59-8AAF-0B9CBAD7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A318FE-D78C-43D3-9231-9D9F79EF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96B50C-00BD-49A8-BFB9-E63CB928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C5DEBCD-3E18-4BCC-A0BC-6699A905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53AA6-50A3-4A57-895E-D7C3B192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3AF75-49B1-462D-BF25-AB800539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256724-734F-40EA-8B22-0029631B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148DBFA-000B-436B-9274-55F9DA593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A142D89-1DA7-4F05-9952-5BEEF0144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412CF-CB91-44E2-B455-1C795DB6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279B93-9838-42B8-A6F9-E71765CC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0998AC-27F7-4767-8BC1-4A2975A5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3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710B49-EC8B-4B89-9110-89E8F6CC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477FC3A-CDB9-47D1-8B80-7706B929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9BF909-0456-49DD-A788-3C1D88176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B40490-07D4-4370-B942-1B396B32D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449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EEA6C6-F558-4B70-B517-7CF8F8D8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AA3E646-40FC-4138-952D-2157984D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6CF801-F65F-47E1-ABB0-2B705060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60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CD8680-1C66-4049-AE8E-5AD66462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A917C-9DB0-4E26-9EF2-20EDF89A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1FC01E-D2E2-44CB-8628-D4897B27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C790EE-C53D-4DA6-90DB-3C74B89E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AD3805-9A61-4B7B-9CFF-D42141BE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1092A7-0C30-4AB0-AD7E-C93A119D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32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14343-4D4D-4626-ADE7-A196F94A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5574A-5B02-4CF9-9389-E1B09BB493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4519AD-2F40-4E4B-877F-EA7BDF43E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FD8C5D-32E6-45FD-9803-096E549D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76428E-F1B0-4A62-A264-5B2D3E6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068B0D-7B6C-4BC1-919A-8C94FEFB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1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0E6227-B11D-4BBF-AEE5-F1C1F92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1D1F9B-FCE5-4139-BA87-1A8FCACF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A5594C-9396-4163-94B7-50BCBA37D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t>2023/9/16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C4D272-A369-476D-ADBD-57B2087A9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4387F2-9D92-40DF-A388-7978E4E2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6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218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7.xml"/><Relationship Id="rId10" Type="http://schemas.openxmlformats.org/officeDocument/2006/relationships/image" Target="../media/image26.svg"/><Relationship Id="rId4" Type="http://schemas.openxmlformats.org/officeDocument/2006/relationships/tags" Target="../tags/tag26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7.png"/><Relationship Id="rId5" Type="http://schemas.openxmlformats.org/officeDocument/2006/relationships/tags" Target="../tags/tag41.xml"/><Relationship Id="rId10" Type="http://schemas.openxmlformats.org/officeDocument/2006/relationships/image" Target="../media/image6.png"/><Relationship Id="rId4" Type="http://schemas.openxmlformats.org/officeDocument/2006/relationships/tags" Target="../tags/tag40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5428" y="-139188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CORONA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  <a:p>
            <a:pPr algn="ctr"/>
            <a:r>
              <a:rPr kumimoji="1" lang="en-US" altLang="zh-CN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ncov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391841" y="489937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en-US" altLang="zh-CN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2020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5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36E55-07D6-4531-91F0-E18FE4B6F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549" y="2272066"/>
            <a:ext cx="4567451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♥高危人群多为老年人、有基础病者及肥胖者。</a:t>
            </a: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FAE55FA3-1AF9-4A92-B5E3-8A5E630A3D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859"/>
          <a:stretch/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F3B4C7F7-9BBE-4D75-9FA4-2EE63AD0A0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B4CF6B1-DFFA-4418-9F1E-B58835106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F8410F6-1734-4ADE-9D23-E7219A90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2FFA4155-B5BF-437B-946E-3881C6273D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>
            <a:extLst>
              <a:ext uri="{FF2B5EF4-FFF2-40B4-BE49-F238E27FC236}">
                <a16:creationId xmlns:a16="http://schemas.microsoft.com/office/drawing/2014/main" id="{E5DEE262-48E0-4527-88E1-1A5D9489B334}"/>
              </a:ext>
            </a:extLst>
          </p:cNvPr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>
            <a:extLst>
              <a:ext uri="{FF2B5EF4-FFF2-40B4-BE49-F238E27FC236}">
                <a16:creationId xmlns:a16="http://schemas.microsoft.com/office/drawing/2014/main" id="{5C090E5D-BFFC-4FD5-B766-DD20421F5FE7}"/>
              </a:ext>
            </a:extLst>
          </p:cNvPr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>
            <a:extLst>
              <a:ext uri="{FF2B5EF4-FFF2-40B4-BE49-F238E27FC236}">
                <a16:creationId xmlns:a16="http://schemas.microsoft.com/office/drawing/2014/main" id="{0EE0E9C3-6C6F-4E77-8269-E2A2E794C362}"/>
              </a:ext>
            </a:extLst>
          </p:cNvPr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>
            <a:extLst>
              <a:ext uri="{FF2B5EF4-FFF2-40B4-BE49-F238E27FC236}">
                <a16:creationId xmlns:a16="http://schemas.microsoft.com/office/drawing/2014/main" id="{C5D7FCA1-428A-44E3-BE23-7F0FB1C772EC}"/>
              </a:ext>
            </a:extLst>
          </p:cNvPr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>
            <a:extLst>
              <a:ext uri="{FF2B5EF4-FFF2-40B4-BE49-F238E27FC236}">
                <a16:creationId xmlns:a16="http://schemas.microsoft.com/office/drawing/2014/main" id="{D73D7607-67DC-46C0-B452-D25CA173F5A5}"/>
              </a:ext>
            </a:extLst>
          </p:cNvPr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20AF92B-A491-4B16-974B-51CA04886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2418FD1-04F4-499D-BF21-133E6EFE77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F6F89AD1-189E-48BC-BB8E-F799DE03C4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F9E0475C-B53A-4CBA-BF9E-513309792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>
            <a:extLst>
              <a:ext uri="{FF2B5EF4-FFF2-40B4-BE49-F238E27FC236}">
                <a16:creationId xmlns:a16="http://schemas.microsoft.com/office/drawing/2014/main" id="{9D92020A-0B96-4496-9536-D88A93360CC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</a:p>
        </p:txBody>
      </p:sp>
      <p:pic>
        <p:nvPicPr>
          <p:cNvPr id="55" name="图形 54">
            <a:extLst>
              <a:ext uri="{FF2B5EF4-FFF2-40B4-BE49-F238E27FC236}">
                <a16:creationId xmlns:a16="http://schemas.microsoft.com/office/drawing/2014/main" id="{A296FF4E-675C-4464-BA5B-C0A2D5550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>
            <a:extLst>
              <a:ext uri="{FF2B5EF4-FFF2-40B4-BE49-F238E27FC236}">
                <a16:creationId xmlns:a16="http://schemas.microsoft.com/office/drawing/2014/main" id="{BB18DD72-84BE-4309-A3F0-BF89C22364E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</a:p>
        </p:txBody>
      </p:sp>
      <p:pic>
        <p:nvPicPr>
          <p:cNvPr id="58" name="图形 57">
            <a:extLst>
              <a:ext uri="{FF2B5EF4-FFF2-40B4-BE49-F238E27FC236}">
                <a16:creationId xmlns:a16="http://schemas.microsoft.com/office/drawing/2014/main" id="{2BEC7676-7723-452A-AD98-35C08092D9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>
            <a:extLst>
              <a:ext uri="{FF2B5EF4-FFF2-40B4-BE49-F238E27FC236}">
                <a16:creationId xmlns:a16="http://schemas.microsoft.com/office/drawing/2014/main" id="{9AE0515D-A2C1-46FA-93A4-54D16E5DAE87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</a:p>
        </p:txBody>
      </p:sp>
      <p:sp>
        <p:nvSpPr>
          <p:cNvPr id="60" name="PA-矩形 59">
            <a:extLst>
              <a:ext uri="{FF2B5EF4-FFF2-40B4-BE49-F238E27FC236}">
                <a16:creationId xmlns:a16="http://schemas.microsoft.com/office/drawing/2014/main" id="{FE4C883A-66E7-4892-8EFA-B7CE7D5401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</a:p>
        </p:txBody>
      </p:sp>
      <p:pic>
        <p:nvPicPr>
          <p:cNvPr id="62" name="图形 61">
            <a:extLst>
              <a:ext uri="{FF2B5EF4-FFF2-40B4-BE49-F238E27FC236}">
                <a16:creationId xmlns:a16="http://schemas.microsoft.com/office/drawing/2014/main" id="{50C2F38B-EA98-4C71-9BED-A907AF0B1E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>
            <a:extLst>
              <a:ext uri="{FF2B5EF4-FFF2-40B4-BE49-F238E27FC236}">
                <a16:creationId xmlns:a16="http://schemas.microsoft.com/office/drawing/2014/main" id="{ABD57C64-FAA6-4CF9-9271-5026FB2E0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>
            <a:extLst>
              <a:ext uri="{FF2B5EF4-FFF2-40B4-BE49-F238E27FC236}">
                <a16:creationId xmlns:a16="http://schemas.microsoft.com/office/drawing/2014/main" id="{4B12C268-9B15-4560-BB2D-C2584393624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/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9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7AFAC66-06FF-4B78-82D9-BDE1DBC532F6}"/>
              </a:ext>
            </a:extLst>
          </p:cNvPr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28A670-4351-4889-BF5A-3316485E5768}"/>
              </a:ext>
            </a:extLst>
          </p:cNvPr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F5D38A-42ED-4A3E-83F7-99A7ED3F58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148" r="21329" b="25349"/>
          <a:stretch/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2A88A5F-867D-46DB-90CD-45B7D6C7C6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/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82F3E07-8710-4769-8646-F8ED37F87497}"/>
              </a:ext>
            </a:extLst>
          </p:cNvPr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</a:p>
        </p:txBody>
      </p:sp>
    </p:spTree>
    <p:extLst>
      <p:ext uri="{BB962C8B-B14F-4D97-AF65-F5344CB8AC3E}">
        <p14:creationId xmlns:p14="http://schemas.microsoft.com/office/powerpoint/2010/main" val="23420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6" name="PA-图片 5">
            <a:extLst>
              <a:ext uri="{FF2B5EF4-FFF2-40B4-BE49-F238E27FC236}">
                <a16:creationId xmlns:a16="http://schemas.microsoft.com/office/drawing/2014/main" id="{320BCED7-F13B-418A-9FE9-59812C7947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62AA75B-F12E-4412-AE20-7858617AFAAD}"/>
              </a:ext>
            </a:extLst>
          </p:cNvPr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59365CB-A7C7-43E9-828A-FB05E5070626}"/>
              </a:ext>
            </a:extLst>
          </p:cNvPr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>
              <a:extLst>
                <a:ext uri="{FF2B5EF4-FFF2-40B4-BE49-F238E27FC236}">
                  <a16:creationId xmlns:a16="http://schemas.microsoft.com/office/drawing/2014/main" id="{8F538034-A879-476A-B034-7882E3A0433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5D1BF7D-92E1-4524-BE42-7A358D5C9857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ACAC57D-555A-4035-A10D-4D9324FCEE5D}"/>
              </a:ext>
            </a:extLst>
          </p:cNvPr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</a:p>
        </p:txBody>
      </p:sp>
    </p:spTree>
    <p:extLst>
      <p:ext uri="{BB962C8B-B14F-4D97-AF65-F5344CB8AC3E}">
        <p14:creationId xmlns:p14="http://schemas.microsoft.com/office/powerpoint/2010/main" val="4055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405247F-0CE4-411B-9B98-EEDEA90278F6}"/>
              </a:ext>
            </a:extLst>
          </p:cNvPr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4FEE16-4361-4C63-86C7-B2BD624414C7}"/>
              </a:ext>
            </a:extLst>
          </p:cNvPr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0CD04B-6D01-469B-888F-B77717776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DA3871-F2B4-4A7B-B136-5EB48C2DA8E8}"/>
              </a:ext>
            </a:extLst>
          </p:cNvPr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07DDD-1501-4BA1-8DA7-4B473EC699C1}"/>
              </a:ext>
            </a:extLst>
          </p:cNvPr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97CED-AE07-4292-BD36-92E47C81C4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3F93F33-1401-4D14-850B-0CA49D8803B3}"/>
              </a:ext>
            </a:extLst>
          </p:cNvPr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0DC4694-C63B-455C-98E4-EAD4DEB8261E}"/>
              </a:ext>
            </a:extLst>
          </p:cNvPr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18B8155-27B3-44B4-9547-17A0ABBB7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C86C6C-4250-4497-80EA-57E0235B7E97}"/>
              </a:ext>
            </a:extLst>
          </p:cNvPr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E7233F-4DA5-4263-BAA0-2191D8A716BD}"/>
              </a:ext>
            </a:extLst>
          </p:cNvPr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D8DD65-FF9B-4F48-A72E-F00358308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E9377CF-837C-48E4-B451-526CF1B80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3F1B15F-A500-491F-9912-3ADE1F0E7E10}"/>
              </a:ext>
            </a:extLst>
          </p:cNvPr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C3320BC-342E-4EDC-BB6E-5DA78DFB842E}"/>
              </a:ext>
            </a:extLst>
          </p:cNvPr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A37815-525D-41C1-BFA1-D98B077B365E}"/>
              </a:ext>
            </a:extLst>
          </p:cNvPr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4FEE61-284B-4E16-BBB4-271569FF7FE0}"/>
              </a:ext>
            </a:extLst>
          </p:cNvPr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69C8DF-9E4A-42DA-8C01-AC27BF5DC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1C002DC-B905-48F4-AD26-26E222E346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8460" r="34078"/>
          <a:stretch/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D79231-4A99-4F52-82E7-CF495AE4C098}"/>
              </a:ext>
            </a:extLst>
          </p:cNvPr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EF6B71-F84E-4F54-9CAB-804AE1B6D285}"/>
              </a:ext>
            </a:extLst>
          </p:cNvPr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A3B9C94-150E-4238-935F-3895A945B0C2}"/>
              </a:ext>
            </a:extLst>
          </p:cNvPr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B03EE0D7-DAA5-4A3C-8429-484C5977533F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336D94F7-51E7-42FB-90CA-22A8853AB72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AD04E-60E2-4955-862D-26D066C19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176D442-0E01-4401-887E-60F7843238EA}"/>
              </a:ext>
            </a:extLst>
          </p:cNvPr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A1CDF4F-A309-46F1-8562-0015C2EE87FA}"/>
              </a:ext>
            </a:extLst>
          </p:cNvPr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19096F3-DBFF-4B4D-B2E9-4FAF58BE6F74}"/>
              </a:ext>
            </a:extLst>
          </p:cNvPr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4547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>
            <a:extLst>
              <a:ext uri="{FF2B5EF4-FFF2-40B4-BE49-F238E27FC236}">
                <a16:creationId xmlns:a16="http://schemas.microsoft.com/office/drawing/2014/main" id="{79A11A16-EDD5-4C04-9F96-40A16108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>
            <a:extLst>
              <a:ext uri="{FF2B5EF4-FFF2-40B4-BE49-F238E27FC236}">
                <a16:creationId xmlns:a16="http://schemas.microsoft.com/office/drawing/2014/main" id="{E15BBF3B-AE31-4B93-B8DE-86BD3F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E2F5537-FA92-45E7-9BC1-FD8B75B6740A}"/>
              </a:ext>
            </a:extLst>
          </p:cNvPr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8F172F-5F98-4067-A3D0-834C81DCC4A9}"/>
              </a:ext>
            </a:extLst>
          </p:cNvPr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ABB530-0B27-4BDE-954F-A1F71F154924}"/>
              </a:ext>
            </a:extLst>
          </p:cNvPr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A10264-F34F-43A3-A9BA-67D80D706F0D}"/>
              </a:ext>
            </a:extLst>
          </p:cNvPr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8C5F3D4-1317-4F30-80FE-4E97C247203B}"/>
              </a:ext>
            </a:extLst>
          </p:cNvPr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E6A1F4B-E624-48EA-9142-555D2FB048EA}"/>
              </a:ext>
            </a:extLst>
          </p:cNvPr>
          <p:cNvSpPr txBox="1"/>
          <p:nvPr/>
        </p:nvSpPr>
        <p:spPr>
          <a:xfrm>
            <a:off x="6261266" y="27980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212183-971D-4493-AF94-A86B5E85C50F}"/>
              </a:ext>
            </a:extLst>
          </p:cNvPr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CF2700-BFB8-4BBA-9DA8-41FD14C273A6}"/>
              </a:ext>
            </a:extLst>
          </p:cNvPr>
          <p:cNvSpPr txBox="1"/>
          <p:nvPr/>
        </p:nvSpPr>
        <p:spPr>
          <a:xfrm>
            <a:off x="6245670" y="38315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886220-4CE2-43E0-82DE-04EB136017B6}"/>
              </a:ext>
            </a:extLst>
          </p:cNvPr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C1359A-D905-47ED-916F-7B60EC793F52}"/>
              </a:ext>
            </a:extLst>
          </p:cNvPr>
          <p:cNvSpPr txBox="1"/>
          <p:nvPr/>
        </p:nvSpPr>
        <p:spPr>
          <a:xfrm>
            <a:off x="6261266" y="487450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18" name="图片 17" descr="15">
            <a:extLst>
              <a:ext uri="{FF2B5EF4-FFF2-40B4-BE49-F238E27FC236}">
                <a16:creationId xmlns:a16="http://schemas.microsoft.com/office/drawing/2014/main" id="{AFB26934-1BAE-4B80-90B4-AAEF77A94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>
            <a:extLst>
              <a:ext uri="{FF2B5EF4-FFF2-40B4-BE49-F238E27FC236}">
                <a16:creationId xmlns:a16="http://schemas.microsoft.com/office/drawing/2014/main" id="{8E0968B0-2134-4337-AD6D-E2603E314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65CD1-05B3-43F8-BEBD-61C5C78011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>
            <a:extLst>
              <a:ext uri="{FF2B5EF4-FFF2-40B4-BE49-F238E27FC236}">
                <a16:creationId xmlns:a16="http://schemas.microsoft.com/office/drawing/2014/main" id="{FEA4C523-3982-462C-A7AB-5597B66EF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2F4C9CC-0E08-4C05-8BD8-3195196B91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9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PA-1022132" descr="图片包含 游戏机&#10;&#10;描述已自动生成">
            <a:extLst>
              <a:ext uri="{FF2B5EF4-FFF2-40B4-BE49-F238E27FC236}">
                <a16:creationId xmlns:a16="http://schemas.microsoft.com/office/drawing/2014/main" id="{46A4523F-7D67-4D33-BA80-E422EF6174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D17DFF2-F4AA-4CA7-AA67-469F7E07A3DE}"/>
              </a:ext>
            </a:extLst>
          </p:cNvPr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47DA82-D1FD-44EC-A14B-A96B568D2007}"/>
              </a:ext>
            </a:extLst>
          </p:cNvPr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2554234-A3DB-4E9F-B104-6F5CD18B4518}"/>
              </a:ext>
            </a:extLst>
          </p:cNvPr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  <p:extLst>
      <p:ext uri="{BB962C8B-B14F-4D97-AF65-F5344CB8AC3E}">
        <p14:creationId xmlns:p14="http://schemas.microsoft.com/office/powerpoint/2010/main" val="5554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6A772377-C751-4A37-AC7F-B1F31F1901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899F75-E8F3-424D-866A-0568E15DD6B9}"/>
              </a:ext>
            </a:extLst>
          </p:cNvPr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70029F-AEA1-4EE5-9997-69265AA6EDE2}"/>
              </a:ext>
            </a:extLst>
          </p:cNvPr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6E8363-D3D0-43E3-B748-6A022B67BD4C}"/>
              </a:ext>
            </a:extLst>
          </p:cNvPr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7A174AEF-EDFA-4D08-8639-2FD61192311C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4C580FB-B9E1-4B82-AFD2-97D96612430E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0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spd="12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ABD99A-BE42-4C87-B881-5E8C058EB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2908"/>
          <a:stretch/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C96F58-00ED-47D3-955E-7AC4931978B9}"/>
              </a:ext>
            </a:extLst>
          </p:cNvPr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51BAE-4124-45B3-A224-0E41AA13780D}"/>
              </a:ext>
            </a:extLst>
          </p:cNvPr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D562E4-5175-425C-BE5F-B1930FAE7BF0}"/>
              </a:ext>
            </a:extLst>
          </p:cNvPr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33F20F25-0B04-4853-9E8A-A9886E18D467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262546D-86E4-4A3C-8893-F6876BC6F20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F5314B3F-D637-4D9C-849E-71A7ACD3B3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/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8D787CB-4A03-4CE0-8351-5FAF3034D499}"/>
              </a:ext>
            </a:extLst>
          </p:cNvPr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0DC985-98CC-46B1-B516-64AF56527E27}"/>
              </a:ext>
            </a:extLst>
          </p:cNvPr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F9FBC47-DF4B-4F3E-A065-EFFC7FBD3184}"/>
              </a:ext>
            </a:extLst>
          </p:cNvPr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>
              <a:extLst>
                <a:ext uri="{FF2B5EF4-FFF2-40B4-BE49-F238E27FC236}">
                  <a16:creationId xmlns:a16="http://schemas.microsoft.com/office/drawing/2014/main" id="{3DFB66C2-6E22-4D55-BC01-7E835861285A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C76FC2D-7911-4C54-9FE6-4C69A321A011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0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B0FF2-B48D-4B40-8B37-55A889E77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0358" r="3555" b="20753"/>
          <a:stretch/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3BB6B2-B368-4A2C-A24B-29713BB76829}"/>
              </a:ext>
            </a:extLst>
          </p:cNvPr>
          <p:cNvSpPr/>
          <p:nvPr/>
        </p:nvSpPr>
        <p:spPr>
          <a:xfrm>
            <a:off x="5528632" y="2501792"/>
            <a:ext cx="5880896" cy="33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473536-3E39-4F90-BC0A-0C4905369646}"/>
              </a:ext>
            </a:extLst>
          </p:cNvPr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AB8158C-AA17-49D8-A536-CD5B9C0ED7FC}"/>
              </a:ext>
            </a:extLst>
          </p:cNvPr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>
              <a:extLst>
                <a:ext uri="{FF2B5EF4-FFF2-40B4-BE49-F238E27FC236}">
                  <a16:creationId xmlns:a16="http://schemas.microsoft.com/office/drawing/2014/main" id="{9A6D3F2F-14B2-4D43-951D-17EDC22C54D5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D173A29-7D00-434E-AA29-CF4CDE78DFCB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12" name="PA-组合 11">
            <a:extLst>
              <a:ext uri="{FF2B5EF4-FFF2-40B4-BE49-F238E27FC236}">
                <a16:creationId xmlns:a16="http://schemas.microsoft.com/office/drawing/2014/main" id="{85C9DECE-4F52-4A53-BEA5-3ACC160075B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38C5A85C-A8C0-4099-96AD-F2311669FDD1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9" t="17481" r="15671" b="3937"/>
            <a:stretch/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F18BBC53-4568-4EC5-BA27-F67266E58CF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8AFB404E-34E5-4A24-8A3F-59B0DA15FF6A}"/>
              </a:ext>
            </a:extLst>
          </p:cNvPr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FC7F0EA-8617-4A45-A085-0323FE9E69DB}"/>
              </a:ext>
            </a:extLst>
          </p:cNvPr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34F89EC-0BAD-4B61-B9C0-14E9EAD55F12}"/>
              </a:ext>
            </a:extLst>
          </p:cNvPr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>
              <a:extLst>
                <a:ext uri="{FF2B5EF4-FFF2-40B4-BE49-F238E27FC236}">
                  <a16:creationId xmlns:a16="http://schemas.microsoft.com/office/drawing/2014/main" id="{3D7723A5-6E07-4109-A041-6937AD3580E8}"/>
                </a:ext>
              </a:extLst>
            </p:cNvPr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914F32-5416-4E1D-9072-C9024C620023}"/>
                </a:ext>
              </a:extLst>
            </p:cNvPr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8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>
            <a:extLst>
              <a:ext uri="{FF2B5EF4-FFF2-40B4-BE49-F238E27FC236}">
                <a16:creationId xmlns:a16="http://schemas.microsoft.com/office/drawing/2014/main" id="{AA98E56F-7AA0-4A71-8C75-E42A18FD3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>
            <a:extLst>
              <a:ext uri="{FF2B5EF4-FFF2-40B4-BE49-F238E27FC236}">
                <a16:creationId xmlns:a16="http://schemas.microsoft.com/office/drawing/2014/main" id="{B4689E64-ACC6-4D84-89F4-B39E9D4D50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>
            <a:extLst>
              <a:ext uri="{FF2B5EF4-FFF2-40B4-BE49-F238E27FC236}">
                <a16:creationId xmlns:a16="http://schemas.microsoft.com/office/drawing/2014/main" id="{30D6BF3B-A8C0-424E-BB24-F2CC55EE5A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>
            <a:extLst>
              <a:ext uri="{FF2B5EF4-FFF2-40B4-BE49-F238E27FC236}">
                <a16:creationId xmlns:a16="http://schemas.microsoft.com/office/drawing/2014/main" id="{08405443-B0BE-4CF8-9041-87796BD5B3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68A07A3-24A0-4A63-AC92-791A43D6233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/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56CFC-0032-4999-A14C-686C9E8F8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>
            <a:extLst>
              <a:ext uri="{FF2B5EF4-FFF2-40B4-BE49-F238E27FC236}">
                <a16:creationId xmlns:a16="http://schemas.microsoft.com/office/drawing/2014/main" id="{DC846C61-6E0D-4B53-8146-CA73E3207C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C12525E-CC08-4BFD-978E-3D462A4C5B62}"/>
              </a:ext>
            </a:extLst>
          </p:cNvPr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</a:p>
        </p:txBody>
      </p:sp>
      <p:grpSp>
        <p:nvGrpSpPr>
          <p:cNvPr id="31" name="PA-组合 30">
            <a:extLst>
              <a:ext uri="{FF2B5EF4-FFF2-40B4-BE49-F238E27FC236}">
                <a16:creationId xmlns:a16="http://schemas.microsoft.com/office/drawing/2014/main" id="{5D2EB686-1603-4EFB-B6CA-FC94C2A464B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481382"/>
            <a:chOff x="4191909" y="4899372"/>
            <a:chExt cx="4965965" cy="481382"/>
          </a:xfrm>
        </p:grpSpPr>
        <p:sp>
          <p:nvSpPr>
            <p:cNvPr id="30" name="PA-矩形 29">
              <a:extLst>
                <a:ext uri="{FF2B5EF4-FFF2-40B4-BE49-F238E27FC236}">
                  <a16:creationId xmlns:a16="http://schemas.microsoft.com/office/drawing/2014/main" id="{0E9D4C04-2AA0-4810-B28E-F1FD26E6F93A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PA-文本框 20">
              <a:extLst>
                <a:ext uri="{FF2B5EF4-FFF2-40B4-BE49-F238E27FC236}">
                  <a16:creationId xmlns:a16="http://schemas.microsoft.com/office/drawing/2014/main" id="{54480BBA-7EB6-405B-8F54-8EE6492762D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班主任：某某某</a:t>
              </a:r>
            </a:p>
          </p:txBody>
        </p:sp>
        <p:sp>
          <p:nvSpPr>
            <p:cNvPr id="26" name="PA-文本框 25">
              <a:extLst>
                <a:ext uri="{FF2B5EF4-FFF2-40B4-BE49-F238E27FC236}">
                  <a16:creationId xmlns:a16="http://schemas.microsoft.com/office/drawing/2014/main" id="{192E9ED0-3E18-4346-97B2-83CA24466439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班级：五三班</a:t>
              </a:r>
            </a:p>
          </p:txBody>
        </p:sp>
        <p:sp>
          <p:nvSpPr>
            <p:cNvPr id="28" name="PA-矩形 27">
              <a:extLst>
                <a:ext uri="{FF2B5EF4-FFF2-40B4-BE49-F238E27FC236}">
                  <a16:creationId xmlns:a16="http://schemas.microsoft.com/office/drawing/2014/main" id="{9BDEEC85-C1FF-4A61-B39A-D68B4719E35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>
              <a:extLst>
                <a:ext uri="{FF2B5EF4-FFF2-40B4-BE49-F238E27FC236}">
                  <a16:creationId xmlns:a16="http://schemas.microsoft.com/office/drawing/2014/main" id="{83E5635A-CDEB-4BC3-8C32-F75109180E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73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5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PA-图片 3">
            <a:extLst>
              <a:ext uri="{FF2B5EF4-FFF2-40B4-BE49-F238E27FC236}">
                <a16:creationId xmlns:a16="http://schemas.microsoft.com/office/drawing/2014/main" id="{9A8213C9-FB3D-4015-BF6B-2F19E4B1C7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/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650A70-067A-40A1-A32A-C266637A9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734C205F-214F-4888-8AA5-DEE8B6F0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8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7" name="PA-102215" descr="图片包含 室内, 电视, 桌子, 屏幕&#10;&#10;描述已自动生成">
            <a:extLst>
              <a:ext uri="{FF2B5EF4-FFF2-40B4-BE49-F238E27FC236}">
                <a16:creationId xmlns:a16="http://schemas.microsoft.com/office/drawing/2014/main" id="{733F1CB1-BB94-4B6E-AC21-66C8F4D4EDB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241" r="17663" b="14599"/>
          <a:stretch/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65E5739-512C-4F56-B2CC-A7BAE2E9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71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09C3CF-81CF-43CD-B19E-3F982545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7555"/>
          <a:stretch/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5D245E1-FF78-4A42-B49B-D1E8DF34BFAE}"/>
              </a:ext>
            </a:extLst>
          </p:cNvPr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8A2182-C945-4F43-B015-22B729F75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4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3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925A32F-D122-4169-A1D3-BF4F0CCDEB59}"/>
              </a:ext>
            </a:extLst>
          </p:cNvPr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D8DEE089-551B-4352-B68A-0634744885B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>
              <a:extLst>
                <a:ext uri="{FF2B5EF4-FFF2-40B4-BE49-F238E27FC236}">
                  <a16:creationId xmlns:a16="http://schemas.microsoft.com/office/drawing/2014/main" id="{2AA787D4-3D40-4A1E-B85E-B9EC2756252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/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>
              <a:extLst>
                <a:ext uri="{FF2B5EF4-FFF2-40B4-BE49-F238E27FC236}">
                  <a16:creationId xmlns:a16="http://schemas.microsoft.com/office/drawing/2014/main" id="{8BAD8617-36A6-415C-A551-40097DA9404B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/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>
              <a:extLst>
                <a:ext uri="{FF2B5EF4-FFF2-40B4-BE49-F238E27FC236}">
                  <a16:creationId xmlns:a16="http://schemas.microsoft.com/office/drawing/2014/main" id="{00699248-17D3-48F5-97FD-A321C29C7FD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>
              <a:extLst>
                <a:ext uri="{FF2B5EF4-FFF2-40B4-BE49-F238E27FC236}">
                  <a16:creationId xmlns:a16="http://schemas.microsoft.com/office/drawing/2014/main" id="{E9EAA10C-EA99-4F83-8FB3-FD02F99FBAEA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>
            <a:extLst>
              <a:ext uri="{FF2B5EF4-FFF2-40B4-BE49-F238E27FC236}">
                <a16:creationId xmlns:a16="http://schemas.microsoft.com/office/drawing/2014/main" id="{8B8D5BF6-C342-46D9-A256-EB43A7AF921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51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>
            <a:extLst>
              <a:ext uri="{FF2B5EF4-FFF2-40B4-BE49-F238E27FC236}">
                <a16:creationId xmlns:a16="http://schemas.microsoft.com/office/drawing/2014/main" id="{8109D5B1-BFB1-41CD-95F4-00D986DCB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>
            <a:extLst>
              <a:ext uri="{FF2B5EF4-FFF2-40B4-BE49-F238E27FC236}">
                <a16:creationId xmlns:a16="http://schemas.microsoft.com/office/drawing/2014/main" id="{FB5E3902-4CE9-4EC7-BD97-883337AA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EA19E27-3204-4C5E-9949-6C55FE0100ED}"/>
              </a:ext>
            </a:extLst>
          </p:cNvPr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DC36A60-DEB1-4BE2-9EA1-492C277C8C06}"/>
              </a:ext>
            </a:extLst>
          </p:cNvPr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pic>
        <p:nvPicPr>
          <p:cNvPr id="8" name="图片 7" descr="16">
            <a:extLst>
              <a:ext uri="{FF2B5EF4-FFF2-40B4-BE49-F238E27FC236}">
                <a16:creationId xmlns:a16="http://schemas.microsoft.com/office/drawing/2014/main" id="{5B5E4C68-2829-4FE8-ABC1-BC49AE501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>
            <a:extLst>
              <a:ext uri="{FF2B5EF4-FFF2-40B4-BE49-F238E27FC236}">
                <a16:creationId xmlns:a16="http://schemas.microsoft.com/office/drawing/2014/main" id="{753ED9E9-0D20-4C91-B0FE-D1A073D140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>
            <a:extLst>
              <a:ext uri="{FF2B5EF4-FFF2-40B4-BE49-F238E27FC236}">
                <a16:creationId xmlns:a16="http://schemas.microsoft.com/office/drawing/2014/main" id="{A1632A8F-3815-4935-8273-28DFEA0035E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/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4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2142</Words>
  <PresentationFormat>Màn hình rộng</PresentationFormat>
  <Paragraphs>111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27</vt:i4>
      </vt:variant>
    </vt:vector>
  </HeadingPairs>
  <TitlesOfParts>
    <vt:vector size="38" baseType="lpstr">
      <vt:lpstr>等线</vt:lpstr>
      <vt:lpstr>等线 Light</vt:lpstr>
      <vt:lpstr>华康POP2体W9(P)</vt:lpstr>
      <vt:lpstr>华康少女</vt:lpstr>
      <vt:lpstr>字魂59号-创粗黑</vt:lpstr>
      <vt:lpstr>思源黑体 CN Heavy</vt:lpstr>
      <vt:lpstr>Arial</vt:lpstr>
      <vt:lpstr>Calibri</vt:lpstr>
      <vt:lpstr>Calibri Light</vt:lpstr>
      <vt:lpstr>Office 主题​​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2020-01-27T15:25:45Z</dcterms:created>
  <dcterms:modified xsi:type="dcterms:W3CDTF">2023-09-16T10:09:17Z</dcterms:modified>
</cp:coreProperties>
</file>