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Lst>
  <p:notesMasterIdLst>
    <p:notesMasterId r:id="rId42"/>
  </p:notesMasterIdLst>
  <p:sldIdLst>
    <p:sldId id="330" r:id="rId11"/>
    <p:sldId id="2723" r:id="rId12"/>
    <p:sldId id="2724" r:id="rId13"/>
    <p:sldId id="2725" r:id="rId14"/>
    <p:sldId id="2726" r:id="rId15"/>
    <p:sldId id="2727" r:id="rId16"/>
    <p:sldId id="2722" r:id="rId17"/>
    <p:sldId id="2721" r:id="rId18"/>
    <p:sldId id="2728" r:id="rId19"/>
    <p:sldId id="2007577259" r:id="rId20"/>
    <p:sldId id="2729" r:id="rId21"/>
    <p:sldId id="2730" r:id="rId22"/>
    <p:sldId id="332" r:id="rId23"/>
    <p:sldId id="7342" r:id="rId24"/>
    <p:sldId id="7306" r:id="rId25"/>
    <p:sldId id="7312" r:id="rId26"/>
    <p:sldId id="7313" r:id="rId27"/>
    <p:sldId id="7314" r:id="rId28"/>
    <p:sldId id="333" r:id="rId29"/>
    <p:sldId id="7327" r:id="rId30"/>
    <p:sldId id="7328" r:id="rId31"/>
    <p:sldId id="7329" r:id="rId32"/>
    <p:sldId id="7343" r:id="rId33"/>
    <p:sldId id="7331" r:id="rId34"/>
    <p:sldId id="7330" r:id="rId35"/>
    <p:sldId id="7332" r:id="rId36"/>
    <p:sldId id="361" r:id="rId37"/>
    <p:sldId id="2007577256" r:id="rId38"/>
    <p:sldId id="2007577257" r:id="rId39"/>
    <p:sldId id="2007577258" r:id="rId40"/>
    <p:sldId id="73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37" autoAdjust="0"/>
  </p:normalViewPr>
  <p:slideViewPr>
    <p:cSldViewPr snapToGrid="0">
      <p:cViewPr varScale="1">
        <p:scale>
          <a:sx n="45" d="100"/>
          <a:sy n="45" d="100"/>
        </p:scale>
        <p:origin x="16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31</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2/20/2024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2/20/2024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2/20/2024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2/20/2024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43B8472-2F60-7680-1DB0-EC9CFCF3E9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A3B39E-5B71-58F5-4AC3-3488EE8DBD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03AA9913-298C-FC3E-F16E-918278795A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4029183-11E0-277D-ADEE-6B3FA07D7A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949A0D2-1938-7667-FAC8-1C3D02CC12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F130A42-76D5-23D6-1034-89F6719411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685B321-B633-3F0F-C8A1-4F266EA840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8E7150E-31AC-B822-4291-C5D0DFB0F7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5AF8BA7-5EEF-513B-444D-BD80BA9BD3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325E07A-02F2-0D08-64B9-2ACC9F6429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44.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control" Target="../activeX/activeX3.xml"/><Relationship Id="rId7" Type="http://schemas.openxmlformats.org/officeDocument/2006/relationships/image" Target="../media/image46.png"/><Relationship Id="rId12" Type="http://schemas.openxmlformats.org/officeDocument/2006/relationships/image" Target="../media/image51.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4.xml"/><Relationship Id="rId11" Type="http://schemas.openxmlformats.org/officeDocument/2006/relationships/image" Target="../media/image50.png"/><Relationship Id="rId5" Type="http://schemas.openxmlformats.org/officeDocument/2006/relationships/slideLayout" Target="../slideLayouts/slideLayout94.xml"/><Relationship Id="rId15" Type="http://schemas.openxmlformats.org/officeDocument/2006/relationships/image" Target="../media/image54.wmf"/><Relationship Id="rId10" Type="http://schemas.openxmlformats.org/officeDocument/2006/relationships/image" Target="../media/image49.png"/><Relationship Id="rId4" Type="http://schemas.openxmlformats.org/officeDocument/2006/relationships/control" Target="../activeX/activeX4.xml"/><Relationship Id="rId9" Type="http://schemas.openxmlformats.org/officeDocument/2006/relationships/image" Target="../media/image48.png"/><Relationship Id="rId14" Type="http://schemas.openxmlformats.org/officeDocument/2006/relationships/image" Target="../media/image53.wmf"/></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05.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138</TotalTime>
  <Words>1246</Words>
  <PresentationFormat>Widescreen</PresentationFormat>
  <Paragraphs>160</Paragraphs>
  <Slides>31</Slides>
  <Notes>5</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31</vt:i4>
      </vt:variant>
    </vt:vector>
  </HeadingPairs>
  <TitlesOfParts>
    <vt:vector size="54" baseType="lpstr">
      <vt:lpstr>等线</vt:lpstr>
      <vt:lpstr>等线 Light</vt:lpstr>
      <vt:lpstr>Arial</vt:lpstr>
      <vt:lpstr>Averta Std CY</vt:lpstr>
      <vt:lpstr>Bubblegum Sans</vt:lpstr>
      <vt:lpstr>Calibri</vt:lpstr>
      <vt:lpstr>Cambria</vt:lpstr>
      <vt:lpstr>Odibee Sans</vt:lpstr>
      <vt:lpstr>Roboto</vt:lpstr>
      <vt:lpstr>UTM Avo</vt:lpstr>
      <vt:lpstr>UTM Showcard</vt:lpstr>
      <vt:lpstr>Wingdings</vt:lpstr>
      <vt:lpstr>字魂27号-布丁体</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2023-12-18T01:54:43Z</dcterms:created>
  <dcterms:modified xsi:type="dcterms:W3CDTF">2024-02-20T13:35:59Z</dcterms:modified>
</cp:coreProperties>
</file>